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8" r:id="rId2"/>
  </p:sldMasterIdLst>
  <p:notesMasterIdLst>
    <p:notesMasterId r:id="rId97"/>
  </p:notesMasterIdLst>
  <p:handoutMasterIdLst>
    <p:handoutMasterId r:id="rId98"/>
  </p:handoutMasterIdLst>
  <p:sldIdLst>
    <p:sldId id="295" r:id="rId3"/>
    <p:sldId id="1059" r:id="rId4"/>
    <p:sldId id="1093" r:id="rId5"/>
    <p:sldId id="1095" r:id="rId6"/>
    <p:sldId id="1092" r:id="rId7"/>
    <p:sldId id="1096" r:id="rId8"/>
    <p:sldId id="1097" r:id="rId9"/>
    <p:sldId id="1098" r:id="rId10"/>
    <p:sldId id="1099" r:id="rId11"/>
    <p:sldId id="1100" r:id="rId12"/>
    <p:sldId id="1104" r:id="rId13"/>
    <p:sldId id="1103" r:id="rId14"/>
    <p:sldId id="1084" r:id="rId15"/>
    <p:sldId id="1121" r:id="rId16"/>
    <p:sldId id="1089" r:id="rId17"/>
    <p:sldId id="1107" r:id="rId18"/>
    <p:sldId id="1120" r:id="rId19"/>
    <p:sldId id="1173" r:id="rId20"/>
    <p:sldId id="1174" r:id="rId21"/>
    <p:sldId id="1176" r:id="rId22"/>
    <p:sldId id="1108" r:id="rId23"/>
    <p:sldId id="1175" r:id="rId24"/>
    <p:sldId id="1177" r:id="rId25"/>
    <p:sldId id="1178" r:id="rId26"/>
    <p:sldId id="1179" r:id="rId27"/>
    <p:sldId id="1180" r:id="rId28"/>
    <p:sldId id="1109" r:id="rId29"/>
    <p:sldId id="1112" r:id="rId30"/>
    <p:sldId id="1110" r:id="rId31"/>
    <p:sldId id="1116" r:id="rId32"/>
    <p:sldId id="1111" r:id="rId33"/>
    <p:sldId id="1119" r:id="rId34"/>
    <p:sldId id="1122" r:id="rId35"/>
    <p:sldId id="1125" r:id="rId36"/>
    <p:sldId id="1126" r:id="rId37"/>
    <p:sldId id="358" r:id="rId38"/>
    <p:sldId id="1113" r:id="rId39"/>
    <p:sldId id="1181" r:id="rId40"/>
    <p:sldId id="1127" r:id="rId41"/>
    <p:sldId id="1128" r:id="rId42"/>
    <p:sldId id="1129" r:id="rId43"/>
    <p:sldId id="1132" r:id="rId44"/>
    <p:sldId id="1172" r:id="rId45"/>
    <p:sldId id="1182" r:id="rId46"/>
    <p:sldId id="1133" r:id="rId47"/>
    <p:sldId id="1123" r:id="rId48"/>
    <p:sldId id="1183" r:id="rId49"/>
    <p:sldId id="1185" r:id="rId50"/>
    <p:sldId id="1184" r:id="rId51"/>
    <p:sldId id="1186" r:id="rId52"/>
    <p:sldId id="1135" r:id="rId53"/>
    <p:sldId id="1137" r:id="rId54"/>
    <p:sldId id="1136" r:id="rId55"/>
    <p:sldId id="1138" r:id="rId56"/>
    <p:sldId id="1139" r:id="rId57"/>
    <p:sldId id="1141" r:id="rId58"/>
    <p:sldId id="1187" r:id="rId59"/>
    <p:sldId id="1142" r:id="rId60"/>
    <p:sldId id="1144" r:id="rId61"/>
    <p:sldId id="1188" r:id="rId62"/>
    <p:sldId id="1145" r:id="rId63"/>
    <p:sldId id="1131" r:id="rId64"/>
    <p:sldId id="1148" r:id="rId65"/>
    <p:sldId id="1190" r:id="rId66"/>
    <p:sldId id="1149" r:id="rId67"/>
    <p:sldId id="1194" r:id="rId68"/>
    <p:sldId id="1072" r:id="rId69"/>
    <p:sldId id="1191" r:id="rId70"/>
    <p:sldId id="1192" r:id="rId71"/>
    <p:sldId id="1193" r:id="rId72"/>
    <p:sldId id="1094" r:id="rId73"/>
    <p:sldId id="1152" r:id="rId74"/>
    <p:sldId id="1150" r:id="rId75"/>
    <p:sldId id="1151" r:id="rId76"/>
    <p:sldId id="1153" r:id="rId77"/>
    <p:sldId id="1171" r:id="rId78"/>
    <p:sldId id="1085" r:id="rId79"/>
    <p:sldId id="1155" r:id="rId80"/>
    <p:sldId id="1158" r:id="rId81"/>
    <p:sldId id="1156" r:id="rId82"/>
    <p:sldId id="1159" r:id="rId83"/>
    <p:sldId id="1160" r:id="rId84"/>
    <p:sldId id="1161" r:id="rId85"/>
    <p:sldId id="1162" r:id="rId86"/>
    <p:sldId id="1163" r:id="rId87"/>
    <p:sldId id="1164" r:id="rId88"/>
    <p:sldId id="1165" r:id="rId89"/>
    <p:sldId id="1166" r:id="rId90"/>
    <p:sldId id="1086" r:id="rId91"/>
    <p:sldId id="1157" r:id="rId92"/>
    <p:sldId id="1167" r:id="rId93"/>
    <p:sldId id="1168" r:id="rId94"/>
    <p:sldId id="1077" r:id="rId95"/>
    <p:sldId id="1061" r:id="rId96"/>
  </p:sldIdLst>
  <p:sldSz cx="9144000" cy="5143500" type="screen16x9"/>
  <p:notesSz cx="6858000" cy="9144000"/>
  <p:embeddedFontLst>
    <p:embeddedFont>
      <p:font typeface="MS Mincho" panose="020B0604020202020204" charset="-128"/>
      <p:regular r:id="rId99"/>
    </p:embeddedFont>
    <p:embeddedFont>
      <p:font typeface="SimSun" panose="02010600030101010101" pitchFamily="2" charset="-122"/>
      <p:regular r:id="rId100"/>
    </p:embeddedFont>
    <p:embeddedFont>
      <p:font typeface="#9Slide03 AmpleSoft" panose="020B0604020202020204" charset="-93"/>
      <p:regular r:id="rId101"/>
    </p:embeddedFont>
    <p:embeddedFont>
      <p:font typeface="#9Slide05 SVNUT Triumph" panose="00000500000000000000" charset="0"/>
      <p:italic r:id="rId102"/>
    </p:embeddedFont>
    <p:embeddedFont>
      <p:font typeface="#9Slide05 Fourth Medium" panose="020B0604020202020204" charset="-93"/>
      <p:bold r:id="rId103"/>
    </p:embeddedFont>
    <p:embeddedFont>
      <p:font typeface="#9Slide05 Fourth Light" panose="020B0604020202020204" charset="-93"/>
      <p:regular r:id="rId104"/>
    </p:embeddedFont>
    <p:embeddedFont>
      <p:font typeface="#9Slide03 AmpleSoft Bold" panose="020B0604020202020204" charset="-93"/>
      <p:regular r:id="rId105"/>
    </p:embeddedFont>
    <p:embeddedFont>
      <p:font typeface="Calibri" panose="020F0502020204030204" pitchFamily="34" charset="0"/>
      <p:regular r:id="rId106"/>
      <p:bold r:id="rId107"/>
      <p:italic r:id="rId108"/>
      <p:boldItalic r:id="rId109"/>
    </p:embeddedFont>
    <p:embeddedFont>
      <p:font typeface="微软雅黑" panose="020B0503020204020204" pitchFamily="34" charset="-122"/>
      <p:regular r:id="rId110"/>
      <p:bold r:id="rId111"/>
    </p:embeddedFont>
    <p:embeddedFont>
      <p:font typeface="#9Slide05 Brannboll Ny" panose="020B0604020202020204" charset="-93"/>
      <p:regular r:id="rId112"/>
    </p:embeddedFont>
  </p:embeddedFontLst>
  <p:custDataLst>
    <p:tags r:id="rId113"/>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487"/>
    <a:srgbClr val="EBF4B2"/>
    <a:srgbClr val="D4ECBA"/>
    <a:srgbClr val="034EA2"/>
    <a:srgbClr val="0075BF"/>
    <a:srgbClr val="0087CD"/>
    <a:srgbClr val="C68F06"/>
    <a:srgbClr val="DB2C03"/>
    <a:srgbClr val="EBAC07"/>
    <a:srgbClr val="163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93891" autoAdjust="0"/>
  </p:normalViewPr>
  <p:slideViewPr>
    <p:cSldViewPr>
      <p:cViewPr varScale="1">
        <p:scale>
          <a:sx n="90" d="100"/>
          <a:sy n="90" d="100"/>
        </p:scale>
        <p:origin x="768" y="78"/>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200" d="100"/>
        <a:sy n="200" d="100"/>
      </p:scale>
      <p:origin x="0" y="-20224"/>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ableStyles" Target="tableStyle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4.fntdata"/><Relationship Id="rId16" Type="http://schemas.openxmlformats.org/officeDocument/2006/relationships/slide" Target="slides/slide14.xml"/><Relationship Id="rId107" Type="http://schemas.openxmlformats.org/officeDocument/2006/relationships/font" Target="fonts/font9.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4.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ags" Target="tags/tag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5.fntdata"/><Relationship Id="rId108" Type="http://schemas.openxmlformats.org/officeDocument/2006/relationships/font" Target="fonts/font10.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font" Target="fonts/font1.fntdata"/><Relationship Id="rId101"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1.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104" Type="http://schemas.openxmlformats.org/officeDocument/2006/relationships/font" Target="fonts/font6.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2.fntdata"/><Relationship Id="rId115"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13.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CB8C07-1B6E-4F95-A87D-850C5A9730D3}" type="doc">
      <dgm:prSet loTypeId="urn:microsoft.com/office/officeart/2005/8/layout/process1" loCatId="process" qsTypeId="urn:microsoft.com/office/officeart/2005/8/quickstyle/simple1" qsCatId="simple" csTypeId="urn:microsoft.com/office/officeart/2005/8/colors/colorful4" csCatId="colorful" phldr="1"/>
      <dgm:spPr/>
      <dgm:t>
        <a:bodyPr/>
        <a:lstStyle/>
        <a:p>
          <a:endParaRPr lang="en-US"/>
        </a:p>
      </dgm:t>
    </dgm:pt>
    <dgm:pt modelId="{9BBA85D2-DF31-402A-BBC7-95E20E934B33}">
      <dgm:prSet phldrT="[Text]"/>
      <dgm:spPr>
        <a:xfrm>
          <a:off x="1256" y="14005"/>
          <a:ext cx="549158" cy="329494"/>
        </a:xfrm>
        <a:prstGeom prst="roundRect">
          <a:avLst>
            <a:gd name="adj" fmla="val 10000"/>
          </a:avLst>
        </a:prstGeom>
      </dgm:spPr>
      <dgm:t>
        <a:bodyPr/>
        <a:lstStyle/>
        <a:p>
          <a:pPr>
            <a:buNone/>
          </a:pPr>
          <a:r>
            <a:rPr lang="en-US" b="1" dirty="0" err="1">
              <a:solidFill>
                <a:srgbClr val="FF0000"/>
              </a:solidFill>
              <a:latin typeface="Calibri" panose="020F0502020204030204"/>
              <a:ea typeface="+mn-ea"/>
              <a:cs typeface="+mn-cs"/>
            </a:rPr>
            <a:t>Trạm</a:t>
          </a:r>
          <a:r>
            <a:rPr lang="en-US" b="1" dirty="0">
              <a:solidFill>
                <a:srgbClr val="FF0000"/>
              </a:solidFill>
              <a:latin typeface="Calibri" panose="020F0502020204030204"/>
              <a:ea typeface="+mn-ea"/>
              <a:cs typeface="+mn-cs"/>
            </a:rPr>
            <a:t> 1: </a:t>
          </a:r>
        </a:p>
        <a:p>
          <a:pPr>
            <a:buNone/>
          </a:pPr>
          <a:r>
            <a:rPr lang="en-US" b="1" dirty="0" err="1">
              <a:latin typeface="Calibri" panose="020F0502020204030204"/>
              <a:ea typeface="+mn-ea"/>
              <a:cs typeface="+mn-cs"/>
            </a:rPr>
            <a:t>Tìm</a:t>
          </a:r>
          <a:r>
            <a:rPr lang="en-US" b="1" dirty="0">
              <a:latin typeface="Calibri" panose="020F0502020204030204"/>
              <a:ea typeface="+mn-ea"/>
              <a:cs typeface="+mn-cs"/>
            </a:rPr>
            <a:t> "</a:t>
          </a:r>
          <a:r>
            <a:rPr lang="en-US" b="1" dirty="0" err="1">
              <a:latin typeface="Calibri" panose="020F0502020204030204"/>
              <a:ea typeface="+mn-ea"/>
              <a:cs typeface="+mn-cs"/>
            </a:rPr>
            <a:t>sự</a:t>
          </a:r>
          <a:r>
            <a:rPr lang="en-US" b="1" dirty="0">
              <a:latin typeface="Calibri" panose="020F0502020204030204"/>
              <a:ea typeface="+mn-ea"/>
              <a:cs typeface="+mn-cs"/>
            </a:rPr>
            <a:t>" </a:t>
          </a:r>
          <a:r>
            <a:rPr lang="en-US" b="1" dirty="0" err="1">
              <a:latin typeface="Calibri" panose="020F0502020204030204"/>
              <a:ea typeface="+mn-ea"/>
              <a:cs typeface="+mn-cs"/>
            </a:rPr>
            <a:t>trong</a:t>
          </a:r>
          <a:r>
            <a:rPr lang="en-US" b="1" dirty="0">
              <a:latin typeface="Calibri" panose="020F0502020204030204"/>
              <a:ea typeface="+mn-ea"/>
              <a:cs typeface="+mn-cs"/>
            </a:rPr>
            <a:t> "</a:t>
          </a:r>
          <a:r>
            <a:rPr lang="en-US" b="1" dirty="0" err="1">
              <a:latin typeface="Calibri" panose="020F0502020204030204"/>
              <a:ea typeface="+mn-ea"/>
              <a:cs typeface="+mn-cs"/>
            </a:rPr>
            <a:t>xuân</a:t>
          </a:r>
          <a:r>
            <a:rPr lang="en-US" b="1" dirty="0">
              <a:latin typeface="Calibri" panose="020F0502020204030204"/>
              <a:ea typeface="+mn-ea"/>
              <a:cs typeface="+mn-cs"/>
            </a:rPr>
            <a:t>"</a:t>
          </a:r>
        </a:p>
      </dgm:t>
    </dgm:pt>
    <dgm:pt modelId="{62B134D5-5C2A-42B8-9366-23394301869D}" type="parTrans" cxnId="{85C09C33-1D5E-4ECD-92A2-260D9D690A88}">
      <dgm:prSet/>
      <dgm:spPr/>
      <dgm:t>
        <a:bodyPr/>
        <a:lstStyle/>
        <a:p>
          <a:endParaRPr lang="en-US"/>
        </a:p>
      </dgm:t>
    </dgm:pt>
    <dgm:pt modelId="{4283A02B-B583-4F2F-AA91-268A9CE51BC0}" type="sibTrans" cxnId="{85C09C33-1D5E-4ECD-92A2-260D9D690A88}">
      <dgm:prSet/>
      <dgm:spPr>
        <a:xfrm>
          <a:off x="605330" y="110656"/>
          <a:ext cx="116421" cy="136191"/>
        </a:xfrm>
        <a:prstGeom prst="rightArrow">
          <a:avLst>
            <a:gd name="adj1" fmla="val 60000"/>
            <a:gd name="adj2" fmla="val 50000"/>
          </a:avLst>
        </a:prstGeom>
      </dgm:spPr>
      <dgm:t>
        <a:bodyPr/>
        <a:lstStyle/>
        <a:p>
          <a:pPr>
            <a:buNone/>
          </a:pPr>
          <a:endParaRPr lang="en-US">
            <a:solidFill>
              <a:sysClr val="windowText" lastClr="000000">
                <a:hueOff val="0"/>
                <a:satOff val="0"/>
                <a:lumOff val="0"/>
                <a:alphaOff val="0"/>
              </a:sysClr>
            </a:solidFill>
            <a:latin typeface="Calibri" panose="020F0502020204030204"/>
            <a:ea typeface="+mn-ea"/>
            <a:cs typeface="+mn-cs"/>
          </a:endParaRPr>
        </a:p>
      </dgm:t>
    </dgm:pt>
    <dgm:pt modelId="{D9A90D8F-3569-4A44-A6DD-D7A703B0C562}">
      <dgm:prSet phldrT="[Text]"/>
      <dgm:spPr>
        <a:xfrm>
          <a:off x="770077" y="14005"/>
          <a:ext cx="549158" cy="329494"/>
        </a:xfrm>
        <a:prstGeom prst="roundRect">
          <a:avLst>
            <a:gd name="adj" fmla="val 10000"/>
          </a:avLst>
        </a:prstGeom>
      </dgm:spPr>
      <dgm:t>
        <a:bodyPr/>
        <a:lstStyle/>
        <a:p>
          <a:pPr>
            <a:buNone/>
          </a:pPr>
          <a:r>
            <a:rPr lang="en-US" b="1" dirty="0" err="1">
              <a:solidFill>
                <a:srgbClr val="FF0000"/>
              </a:solidFill>
              <a:latin typeface="Calibri" panose="020F0502020204030204"/>
              <a:ea typeface="+mn-ea"/>
              <a:cs typeface="+mn-cs"/>
            </a:rPr>
            <a:t>Trạm</a:t>
          </a:r>
          <a:r>
            <a:rPr lang="en-US" b="1" dirty="0">
              <a:solidFill>
                <a:srgbClr val="FF0000"/>
              </a:solidFill>
              <a:latin typeface="Calibri" panose="020F0502020204030204"/>
              <a:ea typeface="+mn-ea"/>
              <a:cs typeface="+mn-cs"/>
            </a:rPr>
            <a:t> 2: </a:t>
          </a:r>
        </a:p>
        <a:p>
          <a:pPr>
            <a:buNone/>
          </a:pPr>
          <a:r>
            <a:rPr lang="en-US" b="1" dirty="0" err="1">
              <a:latin typeface="Calibri" panose="020F0502020204030204"/>
              <a:ea typeface="+mn-ea"/>
              <a:cs typeface="+mn-cs"/>
            </a:rPr>
            <a:t>Ngắm</a:t>
          </a:r>
          <a:r>
            <a:rPr lang="en-US" b="1" dirty="0">
              <a:latin typeface="Calibri" panose="020F0502020204030204"/>
              <a:ea typeface="+mn-ea"/>
              <a:cs typeface="+mn-cs"/>
            </a:rPr>
            <a:t> "</a:t>
          </a:r>
          <a:r>
            <a:rPr lang="en-US" b="1" dirty="0" err="1">
              <a:latin typeface="Calibri" panose="020F0502020204030204"/>
              <a:ea typeface="+mn-ea"/>
              <a:cs typeface="+mn-cs"/>
            </a:rPr>
            <a:t>sắc</a:t>
          </a:r>
          <a:r>
            <a:rPr lang="en-US" b="1" dirty="0">
              <a:latin typeface="Calibri" panose="020F0502020204030204"/>
              <a:ea typeface="+mn-ea"/>
              <a:cs typeface="+mn-cs"/>
            </a:rPr>
            <a:t> </a:t>
          </a:r>
          <a:r>
            <a:rPr lang="en-US" b="1" dirty="0" err="1">
              <a:latin typeface="Calibri" panose="020F0502020204030204"/>
              <a:ea typeface="+mn-ea"/>
              <a:cs typeface="+mn-cs"/>
            </a:rPr>
            <a:t>xuân</a:t>
          </a:r>
          <a:r>
            <a:rPr lang="en-US" b="1" dirty="0">
              <a:latin typeface="Calibri" panose="020F0502020204030204"/>
              <a:ea typeface="+mn-ea"/>
              <a:cs typeface="+mn-cs"/>
            </a:rPr>
            <a:t>" </a:t>
          </a:r>
          <a:r>
            <a:rPr lang="en-US" b="1" dirty="0" err="1">
              <a:latin typeface="Calibri" panose="020F0502020204030204"/>
              <a:ea typeface="+mn-ea"/>
              <a:cs typeface="+mn-cs"/>
            </a:rPr>
            <a:t>trong</a:t>
          </a:r>
          <a:r>
            <a:rPr lang="en-US" b="1" dirty="0">
              <a:latin typeface="Calibri" panose="020F0502020204030204"/>
              <a:ea typeface="+mn-ea"/>
              <a:cs typeface="+mn-cs"/>
            </a:rPr>
            <a:t> "</a:t>
          </a:r>
          <a:r>
            <a:rPr lang="en-US" b="1" dirty="0" err="1">
              <a:latin typeface="Calibri" panose="020F0502020204030204"/>
              <a:ea typeface="+mn-ea"/>
              <a:cs typeface="+mn-cs"/>
            </a:rPr>
            <a:t>sự</a:t>
          </a:r>
          <a:r>
            <a:rPr lang="en-US" b="1" dirty="0">
              <a:latin typeface="Calibri" panose="020F0502020204030204"/>
              <a:ea typeface="+mn-ea"/>
              <a:cs typeface="+mn-cs"/>
            </a:rPr>
            <a:t>" </a:t>
          </a:r>
        </a:p>
      </dgm:t>
    </dgm:pt>
    <dgm:pt modelId="{AA0469AF-A00B-4F51-802C-E1F8510EE171}" type="parTrans" cxnId="{4B40C87C-9A3E-45D0-A5E3-37065A5668A5}">
      <dgm:prSet/>
      <dgm:spPr/>
      <dgm:t>
        <a:bodyPr/>
        <a:lstStyle/>
        <a:p>
          <a:endParaRPr lang="en-US"/>
        </a:p>
      </dgm:t>
    </dgm:pt>
    <dgm:pt modelId="{9C618E9E-9620-48F2-9D16-24B2C5DE5CCF}" type="sibTrans" cxnId="{4B40C87C-9A3E-45D0-A5E3-37065A5668A5}">
      <dgm:prSet/>
      <dgm:spPr>
        <a:xfrm>
          <a:off x="1374151" y="110656"/>
          <a:ext cx="116421" cy="136191"/>
        </a:xfrm>
        <a:prstGeom prst="rightArrow">
          <a:avLst>
            <a:gd name="adj1" fmla="val 60000"/>
            <a:gd name="adj2" fmla="val 50000"/>
          </a:avLst>
        </a:prstGeom>
      </dgm:spPr>
      <dgm:t>
        <a:bodyPr/>
        <a:lstStyle/>
        <a:p>
          <a:pPr>
            <a:buNone/>
          </a:pPr>
          <a:endParaRPr lang="en-US">
            <a:solidFill>
              <a:sysClr val="windowText" lastClr="000000">
                <a:hueOff val="0"/>
                <a:satOff val="0"/>
                <a:lumOff val="0"/>
                <a:alphaOff val="0"/>
              </a:sysClr>
            </a:solidFill>
            <a:latin typeface="Calibri" panose="020F0502020204030204"/>
            <a:ea typeface="+mn-ea"/>
            <a:cs typeface="+mn-cs"/>
          </a:endParaRPr>
        </a:p>
      </dgm:t>
    </dgm:pt>
    <dgm:pt modelId="{5140F278-CF35-4B59-8E77-9C8AAA3B7CAB}">
      <dgm:prSet phldrT="[Text]"/>
      <dgm:spPr>
        <a:xfrm>
          <a:off x="2307720" y="14005"/>
          <a:ext cx="549158" cy="329494"/>
        </a:xfrm>
        <a:prstGeom prst="roundRect">
          <a:avLst>
            <a:gd name="adj" fmla="val 10000"/>
          </a:avLst>
        </a:prstGeom>
      </dgm:spPr>
      <dgm:t>
        <a:bodyPr/>
        <a:lstStyle/>
        <a:p>
          <a:pPr>
            <a:buNone/>
          </a:pPr>
          <a:r>
            <a:rPr lang="en-US" b="1" dirty="0" err="1">
              <a:solidFill>
                <a:srgbClr val="FF0000"/>
              </a:solidFill>
              <a:latin typeface="Calibri" panose="020F0502020204030204"/>
              <a:ea typeface="+mn-ea"/>
              <a:cs typeface="+mn-cs"/>
            </a:rPr>
            <a:t>Trạm</a:t>
          </a:r>
          <a:r>
            <a:rPr lang="en-US" b="1" dirty="0">
              <a:solidFill>
                <a:srgbClr val="FF0000"/>
              </a:solidFill>
              <a:latin typeface="Calibri" panose="020F0502020204030204"/>
              <a:ea typeface="+mn-ea"/>
              <a:cs typeface="+mn-cs"/>
            </a:rPr>
            <a:t> 4:</a:t>
          </a:r>
        </a:p>
        <a:p>
          <a:pPr>
            <a:buNone/>
          </a:pPr>
          <a:r>
            <a:rPr lang="en-US" b="1" dirty="0">
              <a:latin typeface="Calibri" panose="020F0502020204030204"/>
              <a:ea typeface="+mn-ea"/>
              <a:cs typeface="+mn-cs"/>
            </a:rPr>
            <a:t> </a:t>
          </a:r>
          <a:r>
            <a:rPr lang="en-US" b="1" dirty="0" err="1">
              <a:latin typeface="Calibri" panose="020F0502020204030204"/>
              <a:ea typeface="+mn-ea"/>
              <a:cs typeface="+mn-cs"/>
            </a:rPr>
            <a:t>Suy</a:t>
          </a:r>
          <a:r>
            <a:rPr lang="en-US" b="1" dirty="0">
              <a:latin typeface="Calibri" panose="020F0502020204030204"/>
              <a:ea typeface="+mn-ea"/>
              <a:cs typeface="+mn-cs"/>
            </a:rPr>
            <a:t> </a:t>
          </a:r>
          <a:r>
            <a:rPr lang="en-US" b="1" dirty="0" err="1">
              <a:latin typeface="Calibri" panose="020F0502020204030204"/>
              <a:ea typeface="+mn-ea"/>
              <a:cs typeface="+mn-cs"/>
            </a:rPr>
            <a:t>tư</a:t>
          </a:r>
          <a:r>
            <a:rPr lang="en-US" b="1" dirty="0">
              <a:latin typeface="Calibri" panose="020F0502020204030204"/>
              <a:ea typeface="+mn-ea"/>
              <a:cs typeface="+mn-cs"/>
            </a:rPr>
            <a:t> </a:t>
          </a:r>
          <a:r>
            <a:rPr lang="en-US" b="1" dirty="0" err="1">
              <a:latin typeface="Calibri" panose="020F0502020204030204"/>
              <a:ea typeface="+mn-ea"/>
              <a:cs typeface="+mn-cs"/>
            </a:rPr>
            <a:t>về</a:t>
          </a:r>
          <a:r>
            <a:rPr lang="en-US" b="1" dirty="0">
              <a:latin typeface="Calibri" panose="020F0502020204030204"/>
              <a:ea typeface="+mn-ea"/>
              <a:cs typeface="+mn-cs"/>
            </a:rPr>
            <a:t> "</a:t>
          </a:r>
          <a:r>
            <a:rPr lang="en-US" b="1" dirty="0" err="1">
              <a:latin typeface="Calibri" panose="020F0502020204030204"/>
              <a:ea typeface="+mn-ea"/>
              <a:cs typeface="+mn-cs"/>
            </a:rPr>
            <a:t>sự</a:t>
          </a:r>
          <a:r>
            <a:rPr lang="en-US" b="1" dirty="0">
              <a:latin typeface="Calibri" panose="020F0502020204030204"/>
              <a:ea typeface="+mn-ea"/>
              <a:cs typeface="+mn-cs"/>
            </a:rPr>
            <a:t>" </a:t>
          </a:r>
          <a:r>
            <a:rPr lang="en-US" b="1" dirty="0" err="1">
              <a:latin typeface="Calibri" panose="020F0502020204030204"/>
              <a:ea typeface="+mn-ea"/>
              <a:cs typeface="+mn-cs"/>
            </a:rPr>
            <a:t>và</a:t>
          </a:r>
          <a:r>
            <a:rPr lang="en-US" b="1" dirty="0">
              <a:latin typeface="Calibri" panose="020F0502020204030204"/>
              <a:ea typeface="+mn-ea"/>
              <a:cs typeface="+mn-cs"/>
            </a:rPr>
            <a:t> "</a:t>
          </a:r>
          <a:r>
            <a:rPr lang="en-US" b="1" dirty="0" err="1">
              <a:latin typeface="Calibri" panose="020F0502020204030204"/>
              <a:ea typeface="+mn-ea"/>
              <a:cs typeface="+mn-cs"/>
            </a:rPr>
            <a:t>tình</a:t>
          </a:r>
          <a:r>
            <a:rPr lang="en-US" b="1" dirty="0">
              <a:latin typeface="Calibri" panose="020F0502020204030204"/>
              <a:ea typeface="+mn-ea"/>
              <a:cs typeface="+mn-cs"/>
            </a:rPr>
            <a:t>"  </a:t>
          </a:r>
        </a:p>
      </dgm:t>
    </dgm:pt>
    <dgm:pt modelId="{86150EBD-63A6-4794-A9F9-BE6285733C95}" type="parTrans" cxnId="{9C831129-E756-498C-A19F-A2D4ED3B7267}">
      <dgm:prSet/>
      <dgm:spPr/>
      <dgm:t>
        <a:bodyPr/>
        <a:lstStyle/>
        <a:p>
          <a:endParaRPr lang="en-US"/>
        </a:p>
      </dgm:t>
    </dgm:pt>
    <dgm:pt modelId="{0F31D5BC-9942-4DC8-895C-9DDE5C972150}" type="sibTrans" cxnId="{9C831129-E756-498C-A19F-A2D4ED3B7267}">
      <dgm:prSet/>
      <dgm:spPr/>
      <dgm:t>
        <a:bodyPr/>
        <a:lstStyle/>
        <a:p>
          <a:endParaRPr lang="en-US"/>
        </a:p>
      </dgm:t>
    </dgm:pt>
    <dgm:pt modelId="{47E5643F-DC55-4B74-B4ED-1BF9C6260A83}">
      <dgm:prSet phldrT="[Text]"/>
      <dgm:spPr>
        <a:xfrm>
          <a:off x="1538899" y="14005"/>
          <a:ext cx="549158" cy="329494"/>
        </a:xfrm>
        <a:prstGeom prst="roundRect">
          <a:avLst>
            <a:gd name="adj" fmla="val 10000"/>
          </a:avLst>
        </a:prstGeom>
      </dgm:spPr>
      <dgm:t>
        <a:bodyPr/>
        <a:lstStyle/>
        <a:p>
          <a:pPr>
            <a:buNone/>
          </a:pPr>
          <a:r>
            <a:rPr lang="en-US" b="1" dirty="0" err="1">
              <a:solidFill>
                <a:srgbClr val="FF0000"/>
              </a:solidFill>
              <a:latin typeface="Calibri" panose="020F0502020204030204"/>
              <a:ea typeface="+mn-ea"/>
              <a:cs typeface="+mn-cs"/>
            </a:rPr>
            <a:t>Trạm</a:t>
          </a:r>
          <a:r>
            <a:rPr lang="en-US" b="1" dirty="0">
              <a:solidFill>
                <a:srgbClr val="FF0000"/>
              </a:solidFill>
              <a:latin typeface="Calibri" panose="020F0502020204030204"/>
              <a:ea typeface="+mn-ea"/>
              <a:cs typeface="+mn-cs"/>
            </a:rPr>
            <a:t> 3: </a:t>
          </a:r>
        </a:p>
        <a:p>
          <a:pPr>
            <a:buNone/>
          </a:pPr>
          <a:r>
            <a:rPr lang="en-US" b="1" dirty="0" err="1">
              <a:latin typeface="Calibri" panose="020F0502020204030204"/>
              <a:ea typeface="+mn-ea"/>
              <a:cs typeface="+mn-cs"/>
            </a:rPr>
            <a:t>Cảm</a:t>
          </a:r>
          <a:r>
            <a:rPr lang="en-US" b="1" dirty="0">
              <a:latin typeface="Calibri" panose="020F0502020204030204"/>
              <a:ea typeface="+mn-ea"/>
              <a:cs typeface="+mn-cs"/>
            </a:rPr>
            <a:t> "</a:t>
          </a:r>
          <a:r>
            <a:rPr lang="en-US" b="1" dirty="0" err="1">
              <a:latin typeface="Calibri" panose="020F0502020204030204"/>
              <a:ea typeface="+mn-ea"/>
              <a:cs typeface="+mn-cs"/>
            </a:rPr>
            <a:t>tình</a:t>
          </a:r>
          <a:r>
            <a:rPr lang="en-US" b="1" dirty="0">
              <a:latin typeface="Calibri" panose="020F0502020204030204"/>
              <a:ea typeface="+mn-ea"/>
              <a:cs typeface="+mn-cs"/>
            </a:rPr>
            <a:t> </a:t>
          </a:r>
          <a:r>
            <a:rPr lang="en-US" b="1" dirty="0" err="1">
              <a:latin typeface="Calibri" panose="020F0502020204030204"/>
              <a:ea typeface="+mn-ea"/>
              <a:cs typeface="+mn-cs"/>
            </a:rPr>
            <a:t>xuân</a:t>
          </a:r>
          <a:r>
            <a:rPr lang="en-US" b="1" dirty="0">
              <a:latin typeface="Calibri" panose="020F0502020204030204"/>
              <a:ea typeface="+mn-ea"/>
              <a:cs typeface="+mn-cs"/>
            </a:rPr>
            <a:t>" </a:t>
          </a:r>
          <a:r>
            <a:rPr lang="en-US" b="1" dirty="0" err="1">
              <a:latin typeface="Calibri" panose="020F0502020204030204"/>
              <a:ea typeface="+mn-ea"/>
              <a:cs typeface="+mn-cs"/>
            </a:rPr>
            <a:t>trong</a:t>
          </a:r>
          <a:r>
            <a:rPr lang="en-US" b="1" dirty="0">
              <a:latin typeface="Calibri" panose="020F0502020204030204"/>
              <a:ea typeface="+mn-ea"/>
              <a:cs typeface="+mn-cs"/>
            </a:rPr>
            <a:t> </a:t>
          </a:r>
          <a:r>
            <a:rPr lang="en-US" b="1" dirty="0" err="1">
              <a:latin typeface="Calibri" panose="020F0502020204030204"/>
              <a:ea typeface="+mn-ea"/>
              <a:cs typeface="+mn-cs"/>
            </a:rPr>
            <a:t>cảnh</a:t>
          </a:r>
          <a:endParaRPr lang="en-US" b="1" dirty="0">
            <a:latin typeface="Calibri" panose="020F0502020204030204"/>
            <a:ea typeface="+mn-ea"/>
            <a:cs typeface="+mn-cs"/>
          </a:endParaRPr>
        </a:p>
      </dgm:t>
    </dgm:pt>
    <dgm:pt modelId="{8AC70EE5-80C6-4390-98B1-CE1CBE3A2CDA}" type="parTrans" cxnId="{270343CD-A342-4667-9745-07350683715E}">
      <dgm:prSet/>
      <dgm:spPr/>
      <dgm:t>
        <a:bodyPr/>
        <a:lstStyle/>
        <a:p>
          <a:endParaRPr lang="en-US"/>
        </a:p>
      </dgm:t>
    </dgm:pt>
    <dgm:pt modelId="{02C3556D-4727-4D6D-9086-A795EA09543C}" type="sibTrans" cxnId="{270343CD-A342-4667-9745-07350683715E}">
      <dgm:prSet/>
      <dgm:spPr>
        <a:xfrm>
          <a:off x="2142973" y="110656"/>
          <a:ext cx="116421" cy="136191"/>
        </a:xfrm>
        <a:prstGeom prst="rightArrow">
          <a:avLst>
            <a:gd name="adj1" fmla="val 60000"/>
            <a:gd name="adj2" fmla="val 50000"/>
          </a:avLst>
        </a:prstGeom>
      </dgm:spPr>
      <dgm:t>
        <a:bodyPr/>
        <a:lstStyle/>
        <a:p>
          <a:pPr>
            <a:buNone/>
          </a:pPr>
          <a:endParaRPr lang="en-US">
            <a:solidFill>
              <a:sysClr val="windowText" lastClr="000000">
                <a:hueOff val="0"/>
                <a:satOff val="0"/>
                <a:lumOff val="0"/>
                <a:alphaOff val="0"/>
              </a:sysClr>
            </a:solidFill>
            <a:latin typeface="Calibri" panose="020F0502020204030204"/>
            <a:ea typeface="+mn-ea"/>
            <a:cs typeface="+mn-cs"/>
          </a:endParaRPr>
        </a:p>
      </dgm:t>
    </dgm:pt>
    <dgm:pt modelId="{133BC0CF-52FD-4BB8-AC5D-584C97481358}" type="pres">
      <dgm:prSet presAssocID="{A4CB8C07-1B6E-4F95-A87D-850C5A9730D3}" presName="Name0" presStyleCnt="0">
        <dgm:presLayoutVars>
          <dgm:dir/>
          <dgm:resizeHandles val="exact"/>
        </dgm:presLayoutVars>
      </dgm:prSet>
      <dgm:spPr/>
      <dgm:t>
        <a:bodyPr/>
        <a:lstStyle/>
        <a:p>
          <a:endParaRPr lang="en-US"/>
        </a:p>
      </dgm:t>
    </dgm:pt>
    <dgm:pt modelId="{A81D50AE-B598-4983-AB6E-62B46690694B}" type="pres">
      <dgm:prSet presAssocID="{9BBA85D2-DF31-402A-BBC7-95E20E934B33}" presName="node" presStyleLbl="node1" presStyleIdx="0" presStyleCnt="4" custScaleY="126752">
        <dgm:presLayoutVars>
          <dgm:bulletEnabled val="1"/>
        </dgm:presLayoutVars>
      </dgm:prSet>
      <dgm:spPr/>
      <dgm:t>
        <a:bodyPr/>
        <a:lstStyle/>
        <a:p>
          <a:endParaRPr lang="en-US"/>
        </a:p>
      </dgm:t>
    </dgm:pt>
    <dgm:pt modelId="{0F75B721-55A0-4391-A470-C3DA4985ED70}" type="pres">
      <dgm:prSet presAssocID="{4283A02B-B583-4F2F-AA91-268A9CE51BC0}" presName="sibTrans" presStyleLbl="sibTrans2D1" presStyleIdx="0" presStyleCnt="3"/>
      <dgm:spPr/>
      <dgm:t>
        <a:bodyPr/>
        <a:lstStyle/>
        <a:p>
          <a:endParaRPr lang="en-US"/>
        </a:p>
      </dgm:t>
    </dgm:pt>
    <dgm:pt modelId="{3C847283-16DF-46A3-80FF-95C0021D8C4A}" type="pres">
      <dgm:prSet presAssocID="{4283A02B-B583-4F2F-AA91-268A9CE51BC0}" presName="connectorText" presStyleLbl="sibTrans2D1" presStyleIdx="0" presStyleCnt="3"/>
      <dgm:spPr/>
      <dgm:t>
        <a:bodyPr/>
        <a:lstStyle/>
        <a:p>
          <a:endParaRPr lang="en-US"/>
        </a:p>
      </dgm:t>
    </dgm:pt>
    <dgm:pt modelId="{998E212B-6F1B-48AC-9BEA-36EBA340D689}" type="pres">
      <dgm:prSet presAssocID="{D9A90D8F-3569-4A44-A6DD-D7A703B0C562}" presName="node" presStyleLbl="node1" presStyleIdx="1" presStyleCnt="4" custScaleY="126752">
        <dgm:presLayoutVars>
          <dgm:bulletEnabled val="1"/>
        </dgm:presLayoutVars>
      </dgm:prSet>
      <dgm:spPr/>
      <dgm:t>
        <a:bodyPr/>
        <a:lstStyle/>
        <a:p>
          <a:endParaRPr lang="en-US"/>
        </a:p>
      </dgm:t>
    </dgm:pt>
    <dgm:pt modelId="{2B73E33B-2CE1-42D4-926E-2B78B40E60EA}" type="pres">
      <dgm:prSet presAssocID="{9C618E9E-9620-48F2-9D16-24B2C5DE5CCF}" presName="sibTrans" presStyleLbl="sibTrans2D1" presStyleIdx="1" presStyleCnt="3"/>
      <dgm:spPr/>
      <dgm:t>
        <a:bodyPr/>
        <a:lstStyle/>
        <a:p>
          <a:endParaRPr lang="en-US"/>
        </a:p>
      </dgm:t>
    </dgm:pt>
    <dgm:pt modelId="{95BEAAAF-AC62-497B-9FB1-70C943DFFB75}" type="pres">
      <dgm:prSet presAssocID="{9C618E9E-9620-48F2-9D16-24B2C5DE5CCF}" presName="connectorText" presStyleLbl="sibTrans2D1" presStyleIdx="1" presStyleCnt="3"/>
      <dgm:spPr/>
      <dgm:t>
        <a:bodyPr/>
        <a:lstStyle/>
        <a:p>
          <a:endParaRPr lang="en-US"/>
        </a:p>
      </dgm:t>
    </dgm:pt>
    <dgm:pt modelId="{66C43D53-E21A-4DC9-8497-BDF1F0C23E2C}" type="pres">
      <dgm:prSet presAssocID="{47E5643F-DC55-4B74-B4ED-1BF9C6260A83}" presName="node" presStyleLbl="node1" presStyleIdx="2" presStyleCnt="4" custScaleY="126752">
        <dgm:presLayoutVars>
          <dgm:bulletEnabled val="1"/>
        </dgm:presLayoutVars>
      </dgm:prSet>
      <dgm:spPr/>
      <dgm:t>
        <a:bodyPr/>
        <a:lstStyle/>
        <a:p>
          <a:endParaRPr lang="en-US"/>
        </a:p>
      </dgm:t>
    </dgm:pt>
    <dgm:pt modelId="{D0923EF9-B649-4723-925E-42328FF78515}" type="pres">
      <dgm:prSet presAssocID="{02C3556D-4727-4D6D-9086-A795EA09543C}" presName="sibTrans" presStyleLbl="sibTrans2D1" presStyleIdx="2" presStyleCnt="3"/>
      <dgm:spPr/>
      <dgm:t>
        <a:bodyPr/>
        <a:lstStyle/>
        <a:p>
          <a:endParaRPr lang="en-US"/>
        </a:p>
      </dgm:t>
    </dgm:pt>
    <dgm:pt modelId="{831AC842-6612-48C7-BCDB-564E00A8511B}" type="pres">
      <dgm:prSet presAssocID="{02C3556D-4727-4D6D-9086-A795EA09543C}" presName="connectorText" presStyleLbl="sibTrans2D1" presStyleIdx="2" presStyleCnt="3"/>
      <dgm:spPr/>
      <dgm:t>
        <a:bodyPr/>
        <a:lstStyle/>
        <a:p>
          <a:endParaRPr lang="en-US"/>
        </a:p>
      </dgm:t>
    </dgm:pt>
    <dgm:pt modelId="{87134395-965F-4D5E-9D98-C12C0C3E521E}" type="pres">
      <dgm:prSet presAssocID="{5140F278-CF35-4B59-8E77-9C8AAA3B7CAB}" presName="node" presStyleLbl="node1" presStyleIdx="3" presStyleCnt="4" custScaleY="126752">
        <dgm:presLayoutVars>
          <dgm:bulletEnabled val="1"/>
        </dgm:presLayoutVars>
      </dgm:prSet>
      <dgm:spPr/>
      <dgm:t>
        <a:bodyPr/>
        <a:lstStyle/>
        <a:p>
          <a:endParaRPr lang="en-US"/>
        </a:p>
      </dgm:t>
    </dgm:pt>
  </dgm:ptLst>
  <dgm:cxnLst>
    <dgm:cxn modelId="{C85EADC2-406F-4BF4-A10D-F746D62E44CD}" type="presOf" srcId="{4283A02B-B583-4F2F-AA91-268A9CE51BC0}" destId="{3C847283-16DF-46A3-80FF-95C0021D8C4A}" srcOrd="1" destOrd="0" presId="urn:microsoft.com/office/officeart/2005/8/layout/process1"/>
    <dgm:cxn modelId="{85C09C33-1D5E-4ECD-92A2-260D9D690A88}" srcId="{A4CB8C07-1B6E-4F95-A87D-850C5A9730D3}" destId="{9BBA85D2-DF31-402A-BBC7-95E20E934B33}" srcOrd="0" destOrd="0" parTransId="{62B134D5-5C2A-42B8-9366-23394301869D}" sibTransId="{4283A02B-B583-4F2F-AA91-268A9CE51BC0}"/>
    <dgm:cxn modelId="{9134313F-DF85-4080-AC6F-F2886E9F447A}" type="presOf" srcId="{5140F278-CF35-4B59-8E77-9C8AAA3B7CAB}" destId="{87134395-965F-4D5E-9D98-C12C0C3E521E}" srcOrd="0" destOrd="0" presId="urn:microsoft.com/office/officeart/2005/8/layout/process1"/>
    <dgm:cxn modelId="{66567A74-E519-4E60-9F51-4E9D2AED960C}" type="presOf" srcId="{02C3556D-4727-4D6D-9086-A795EA09543C}" destId="{831AC842-6612-48C7-BCDB-564E00A8511B}" srcOrd="1" destOrd="0" presId="urn:microsoft.com/office/officeart/2005/8/layout/process1"/>
    <dgm:cxn modelId="{1146042E-E04F-4DCB-A2C3-282025688E38}" type="presOf" srcId="{4283A02B-B583-4F2F-AA91-268A9CE51BC0}" destId="{0F75B721-55A0-4391-A470-C3DA4985ED70}" srcOrd="0" destOrd="0" presId="urn:microsoft.com/office/officeart/2005/8/layout/process1"/>
    <dgm:cxn modelId="{1028BE91-7776-49F2-A293-556CEAE3D3E1}" type="presOf" srcId="{02C3556D-4727-4D6D-9086-A795EA09543C}" destId="{D0923EF9-B649-4723-925E-42328FF78515}" srcOrd="0" destOrd="0" presId="urn:microsoft.com/office/officeart/2005/8/layout/process1"/>
    <dgm:cxn modelId="{9C831129-E756-498C-A19F-A2D4ED3B7267}" srcId="{A4CB8C07-1B6E-4F95-A87D-850C5A9730D3}" destId="{5140F278-CF35-4B59-8E77-9C8AAA3B7CAB}" srcOrd="3" destOrd="0" parTransId="{86150EBD-63A6-4794-A9F9-BE6285733C95}" sibTransId="{0F31D5BC-9942-4DC8-895C-9DDE5C972150}"/>
    <dgm:cxn modelId="{9F4E549B-9F4C-4621-8615-85D7AFB34474}" type="presOf" srcId="{9C618E9E-9620-48F2-9D16-24B2C5DE5CCF}" destId="{95BEAAAF-AC62-497B-9FB1-70C943DFFB75}" srcOrd="1" destOrd="0" presId="urn:microsoft.com/office/officeart/2005/8/layout/process1"/>
    <dgm:cxn modelId="{E45E7821-387A-4E35-941A-192F6599BFC8}" type="presOf" srcId="{A4CB8C07-1B6E-4F95-A87D-850C5A9730D3}" destId="{133BC0CF-52FD-4BB8-AC5D-584C97481358}" srcOrd="0" destOrd="0" presId="urn:microsoft.com/office/officeart/2005/8/layout/process1"/>
    <dgm:cxn modelId="{4B40C87C-9A3E-45D0-A5E3-37065A5668A5}" srcId="{A4CB8C07-1B6E-4F95-A87D-850C5A9730D3}" destId="{D9A90D8F-3569-4A44-A6DD-D7A703B0C562}" srcOrd="1" destOrd="0" parTransId="{AA0469AF-A00B-4F51-802C-E1F8510EE171}" sibTransId="{9C618E9E-9620-48F2-9D16-24B2C5DE5CCF}"/>
    <dgm:cxn modelId="{270343CD-A342-4667-9745-07350683715E}" srcId="{A4CB8C07-1B6E-4F95-A87D-850C5A9730D3}" destId="{47E5643F-DC55-4B74-B4ED-1BF9C6260A83}" srcOrd="2" destOrd="0" parTransId="{8AC70EE5-80C6-4390-98B1-CE1CBE3A2CDA}" sibTransId="{02C3556D-4727-4D6D-9086-A795EA09543C}"/>
    <dgm:cxn modelId="{8C94E116-9615-4BBE-AC28-EDBB86F6C54B}" type="presOf" srcId="{47E5643F-DC55-4B74-B4ED-1BF9C6260A83}" destId="{66C43D53-E21A-4DC9-8497-BDF1F0C23E2C}" srcOrd="0" destOrd="0" presId="urn:microsoft.com/office/officeart/2005/8/layout/process1"/>
    <dgm:cxn modelId="{FF8E9808-8712-4C86-9A32-49E06C4F3342}" type="presOf" srcId="{D9A90D8F-3569-4A44-A6DD-D7A703B0C562}" destId="{998E212B-6F1B-48AC-9BEA-36EBA340D689}" srcOrd="0" destOrd="0" presId="urn:microsoft.com/office/officeart/2005/8/layout/process1"/>
    <dgm:cxn modelId="{69CFC40C-BC14-4553-8626-2E2E98DEB518}" type="presOf" srcId="{9BBA85D2-DF31-402A-BBC7-95E20E934B33}" destId="{A81D50AE-B598-4983-AB6E-62B46690694B}" srcOrd="0" destOrd="0" presId="urn:microsoft.com/office/officeart/2005/8/layout/process1"/>
    <dgm:cxn modelId="{2661D176-F141-4CFD-AC78-DBBC34EFB3C6}" type="presOf" srcId="{9C618E9E-9620-48F2-9D16-24B2C5DE5CCF}" destId="{2B73E33B-2CE1-42D4-926E-2B78B40E60EA}" srcOrd="0" destOrd="0" presId="urn:microsoft.com/office/officeart/2005/8/layout/process1"/>
    <dgm:cxn modelId="{E20D0AFB-0740-44E0-AC93-E6B7FAE62802}" type="presParOf" srcId="{133BC0CF-52FD-4BB8-AC5D-584C97481358}" destId="{A81D50AE-B598-4983-AB6E-62B46690694B}" srcOrd="0" destOrd="0" presId="urn:microsoft.com/office/officeart/2005/8/layout/process1"/>
    <dgm:cxn modelId="{34CCA91A-7967-4CA6-9EDB-7584FEFE33C8}" type="presParOf" srcId="{133BC0CF-52FD-4BB8-AC5D-584C97481358}" destId="{0F75B721-55A0-4391-A470-C3DA4985ED70}" srcOrd="1" destOrd="0" presId="urn:microsoft.com/office/officeart/2005/8/layout/process1"/>
    <dgm:cxn modelId="{BB8B95E8-6127-4760-BE48-C02334B6CCB1}" type="presParOf" srcId="{0F75B721-55A0-4391-A470-C3DA4985ED70}" destId="{3C847283-16DF-46A3-80FF-95C0021D8C4A}" srcOrd="0" destOrd="0" presId="urn:microsoft.com/office/officeart/2005/8/layout/process1"/>
    <dgm:cxn modelId="{4BE69EC2-F814-4CB8-8428-2BF8019399A5}" type="presParOf" srcId="{133BC0CF-52FD-4BB8-AC5D-584C97481358}" destId="{998E212B-6F1B-48AC-9BEA-36EBA340D689}" srcOrd="2" destOrd="0" presId="urn:microsoft.com/office/officeart/2005/8/layout/process1"/>
    <dgm:cxn modelId="{86CC68F2-400F-4B0B-BBD3-965CA0720CCF}" type="presParOf" srcId="{133BC0CF-52FD-4BB8-AC5D-584C97481358}" destId="{2B73E33B-2CE1-42D4-926E-2B78B40E60EA}" srcOrd="3" destOrd="0" presId="urn:microsoft.com/office/officeart/2005/8/layout/process1"/>
    <dgm:cxn modelId="{E9740AA3-7133-4A9A-B3E9-96ADE873A4F5}" type="presParOf" srcId="{2B73E33B-2CE1-42D4-926E-2B78B40E60EA}" destId="{95BEAAAF-AC62-497B-9FB1-70C943DFFB75}" srcOrd="0" destOrd="0" presId="urn:microsoft.com/office/officeart/2005/8/layout/process1"/>
    <dgm:cxn modelId="{A2985CF0-CE65-4742-87B8-3128F17B92BE}" type="presParOf" srcId="{133BC0CF-52FD-4BB8-AC5D-584C97481358}" destId="{66C43D53-E21A-4DC9-8497-BDF1F0C23E2C}" srcOrd="4" destOrd="0" presId="urn:microsoft.com/office/officeart/2005/8/layout/process1"/>
    <dgm:cxn modelId="{DC495D75-1016-4FB1-AC6A-209F3A37ACF0}" type="presParOf" srcId="{133BC0CF-52FD-4BB8-AC5D-584C97481358}" destId="{D0923EF9-B649-4723-925E-42328FF78515}" srcOrd="5" destOrd="0" presId="urn:microsoft.com/office/officeart/2005/8/layout/process1"/>
    <dgm:cxn modelId="{945606FE-757C-447A-AE62-0C36803D4392}" type="presParOf" srcId="{D0923EF9-B649-4723-925E-42328FF78515}" destId="{831AC842-6612-48C7-BCDB-564E00A8511B}" srcOrd="0" destOrd="0" presId="urn:microsoft.com/office/officeart/2005/8/layout/process1"/>
    <dgm:cxn modelId="{07D7B8F5-6123-4498-B1E0-00AD2F9167B2}" type="presParOf" srcId="{133BC0CF-52FD-4BB8-AC5D-584C97481358}" destId="{87134395-965F-4D5E-9D98-C12C0C3E521E}"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DC3C09-6077-4FC3-909D-4F8F279A0254}"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US"/>
        </a:p>
      </dgm:t>
    </dgm:pt>
    <dgm:pt modelId="{BA1E36B1-93D4-4DCF-931A-1B65258A71F4}">
      <dgm:prSet phldrT="[Text]"/>
      <dgm:spPr/>
      <dgm:t>
        <a:bodyPr/>
        <a:lstStyle/>
        <a:p>
          <a:pPr algn="ctr"/>
          <a:r>
            <a:rPr lang="en-US" dirty="0" err="1"/>
            <a:t>Mùa</a:t>
          </a:r>
          <a:r>
            <a:rPr lang="en-US" dirty="0"/>
            <a:t> </a:t>
          </a:r>
          <a:r>
            <a:rPr lang="en-US" dirty="0" err="1"/>
            <a:t>xuân</a:t>
          </a:r>
          <a:r>
            <a:rPr lang="en-US" dirty="0"/>
            <a:t> sang </a:t>
          </a:r>
          <a:r>
            <a:rPr lang="en-US" dirty="0" err="1"/>
            <a:t>tháng</a:t>
          </a:r>
          <a:r>
            <a:rPr lang="en-US" dirty="0"/>
            <a:t> </a:t>
          </a:r>
          <a:r>
            <a:rPr lang="en-US" dirty="0" err="1"/>
            <a:t>thứ</a:t>
          </a:r>
          <a:r>
            <a:rPr lang="en-US" dirty="0"/>
            <a:t> </a:t>
          </a:r>
          <a:r>
            <a:rPr lang="en-US" dirty="0" err="1"/>
            <a:t>ba</a:t>
          </a:r>
          <a:r>
            <a:rPr lang="en-US" dirty="0"/>
            <a:t> </a:t>
          </a:r>
        </a:p>
      </dgm:t>
    </dgm:pt>
    <dgm:pt modelId="{8B194C45-4569-4A38-B9DC-9910FA1746A6}" type="parTrans" cxnId="{1535E8BA-C3B5-4E2B-819F-854D1A7D5F69}">
      <dgm:prSet/>
      <dgm:spPr/>
      <dgm:t>
        <a:bodyPr/>
        <a:lstStyle/>
        <a:p>
          <a:endParaRPr lang="en-US"/>
        </a:p>
      </dgm:t>
    </dgm:pt>
    <dgm:pt modelId="{64F80B85-E349-4C51-819D-A1C043CEC868}" type="sibTrans" cxnId="{1535E8BA-C3B5-4E2B-819F-854D1A7D5F69}">
      <dgm:prSet/>
      <dgm:spPr/>
      <dgm:t>
        <a:bodyPr/>
        <a:lstStyle/>
        <a:p>
          <a:endParaRPr lang="en-US"/>
        </a:p>
      </dgm:t>
    </dgm:pt>
    <dgm:pt modelId="{AB113676-5A5C-47D9-827A-A6CE1ED12945}">
      <dgm:prSet phldrT="[Text]"/>
      <dgm:spPr/>
      <dgm:t>
        <a:bodyPr/>
        <a:lstStyle/>
        <a:p>
          <a:pPr algn="ctr"/>
          <a:r>
            <a:rPr lang="en-US" dirty="0" err="1"/>
            <a:t>Chị</a:t>
          </a:r>
          <a:r>
            <a:rPr lang="en-US" dirty="0"/>
            <a:t> </a:t>
          </a:r>
          <a:r>
            <a:rPr lang="en-US" dirty="0" err="1"/>
            <a:t>em</a:t>
          </a:r>
          <a:r>
            <a:rPr lang="en-US" dirty="0"/>
            <a:t> </a:t>
          </a:r>
          <a:r>
            <a:rPr lang="en-US" dirty="0" err="1"/>
            <a:t>Thúy</a:t>
          </a:r>
          <a:r>
            <a:rPr lang="en-US" dirty="0"/>
            <a:t> </a:t>
          </a:r>
          <a:r>
            <a:rPr lang="en-US" dirty="0" err="1"/>
            <a:t>Kiều</a:t>
          </a:r>
          <a:r>
            <a:rPr lang="en-US" dirty="0"/>
            <a:t> </a:t>
          </a:r>
          <a:r>
            <a:rPr lang="en-US" dirty="0" err="1"/>
            <a:t>tham</a:t>
          </a:r>
          <a:r>
            <a:rPr lang="en-US" dirty="0"/>
            <a:t> </a:t>
          </a:r>
          <a:r>
            <a:rPr lang="en-US" dirty="0" err="1"/>
            <a:t>gia</a:t>
          </a:r>
          <a:r>
            <a:rPr lang="en-US" dirty="0"/>
            <a:t> </a:t>
          </a:r>
          <a:r>
            <a:rPr lang="en-US" dirty="0" err="1"/>
            <a:t>lễ</a:t>
          </a:r>
          <a:r>
            <a:rPr lang="en-US" dirty="0"/>
            <a:t> </a:t>
          </a:r>
          <a:r>
            <a:rPr lang="en-US" dirty="0" err="1"/>
            <a:t>tảo</a:t>
          </a:r>
          <a:r>
            <a:rPr lang="en-US" dirty="0"/>
            <a:t> </a:t>
          </a:r>
          <a:r>
            <a:rPr lang="en-US" dirty="0" err="1"/>
            <a:t>mộ</a:t>
          </a:r>
          <a:r>
            <a:rPr lang="en-US" dirty="0"/>
            <a:t>, </a:t>
          </a:r>
          <a:r>
            <a:rPr lang="en-US" dirty="0" err="1"/>
            <a:t>hội</a:t>
          </a:r>
          <a:r>
            <a:rPr lang="en-US" dirty="0"/>
            <a:t> </a:t>
          </a:r>
          <a:r>
            <a:rPr lang="en-US" dirty="0" err="1"/>
            <a:t>đạp</a:t>
          </a:r>
          <a:r>
            <a:rPr lang="en-US" dirty="0"/>
            <a:t> </a:t>
          </a:r>
          <a:r>
            <a:rPr lang="en-US" dirty="0" err="1"/>
            <a:t>thanh</a:t>
          </a:r>
          <a:r>
            <a:rPr lang="en-US" dirty="0"/>
            <a:t> </a:t>
          </a:r>
        </a:p>
      </dgm:t>
    </dgm:pt>
    <dgm:pt modelId="{A1312749-C5E7-416F-B117-47A1697EB95A}" type="parTrans" cxnId="{A9EF97BD-9ADE-4975-A864-11DA8AEA85A3}">
      <dgm:prSet/>
      <dgm:spPr/>
      <dgm:t>
        <a:bodyPr/>
        <a:lstStyle/>
        <a:p>
          <a:endParaRPr lang="en-US"/>
        </a:p>
      </dgm:t>
    </dgm:pt>
    <dgm:pt modelId="{51CFE656-FB03-4510-B4F3-BFC2879EFE92}" type="sibTrans" cxnId="{A9EF97BD-9ADE-4975-A864-11DA8AEA85A3}">
      <dgm:prSet/>
      <dgm:spPr/>
      <dgm:t>
        <a:bodyPr/>
        <a:lstStyle/>
        <a:p>
          <a:endParaRPr lang="en-US"/>
        </a:p>
      </dgm:t>
    </dgm:pt>
    <dgm:pt modelId="{A60368F8-FD19-4333-B971-6C65E3B90B5D}">
      <dgm:prSet phldrT="[Text]"/>
      <dgm:spPr/>
      <dgm:t>
        <a:bodyPr/>
        <a:lstStyle/>
        <a:p>
          <a:pPr algn="ctr"/>
          <a:r>
            <a:rPr lang="en-US" dirty="0" err="1"/>
            <a:t>Chị</a:t>
          </a:r>
          <a:r>
            <a:rPr lang="en-US" dirty="0"/>
            <a:t> </a:t>
          </a:r>
          <a:r>
            <a:rPr lang="en-US" dirty="0" err="1"/>
            <a:t>em</a:t>
          </a:r>
          <a:r>
            <a:rPr lang="en-US" dirty="0"/>
            <a:t> </a:t>
          </a:r>
          <a:r>
            <a:rPr lang="en-US" dirty="0" err="1"/>
            <a:t>Thúy</a:t>
          </a:r>
          <a:r>
            <a:rPr lang="en-US" dirty="0"/>
            <a:t> </a:t>
          </a:r>
          <a:r>
            <a:rPr lang="en-US" dirty="0" err="1"/>
            <a:t>Kiều</a:t>
          </a:r>
          <a:r>
            <a:rPr lang="en-US" dirty="0"/>
            <a:t> du </a:t>
          </a:r>
          <a:r>
            <a:rPr lang="en-US" dirty="0" err="1"/>
            <a:t>xuân</a:t>
          </a:r>
          <a:r>
            <a:rPr lang="en-US" dirty="0"/>
            <a:t> </a:t>
          </a:r>
          <a:r>
            <a:rPr lang="en-US" dirty="0" err="1"/>
            <a:t>trở</a:t>
          </a:r>
          <a:r>
            <a:rPr lang="en-US" dirty="0"/>
            <a:t> </a:t>
          </a:r>
          <a:r>
            <a:rPr lang="en-US" dirty="0" err="1"/>
            <a:t>về</a:t>
          </a:r>
          <a:r>
            <a:rPr lang="en-US" dirty="0"/>
            <a:t> </a:t>
          </a:r>
        </a:p>
      </dgm:t>
    </dgm:pt>
    <dgm:pt modelId="{0B676A34-32BF-42BF-888E-FF00623EA4BE}" type="parTrans" cxnId="{F73FF9F1-19B7-44A9-8617-6D8204092718}">
      <dgm:prSet/>
      <dgm:spPr/>
      <dgm:t>
        <a:bodyPr/>
        <a:lstStyle/>
        <a:p>
          <a:endParaRPr lang="en-US"/>
        </a:p>
      </dgm:t>
    </dgm:pt>
    <dgm:pt modelId="{7D18B04A-F72C-4452-ABF1-1BB2CC9B9F5A}" type="sibTrans" cxnId="{F73FF9F1-19B7-44A9-8617-6D8204092718}">
      <dgm:prSet/>
      <dgm:spPr/>
      <dgm:t>
        <a:bodyPr/>
        <a:lstStyle/>
        <a:p>
          <a:endParaRPr lang="en-US"/>
        </a:p>
      </dgm:t>
    </dgm:pt>
    <dgm:pt modelId="{B1D50E1B-B15D-4B7E-955E-EDFABBC754C0}" type="pres">
      <dgm:prSet presAssocID="{0CDC3C09-6077-4FC3-909D-4F8F279A0254}" presName="arrowDiagram" presStyleCnt="0">
        <dgm:presLayoutVars>
          <dgm:chMax val="5"/>
          <dgm:dir/>
          <dgm:resizeHandles val="exact"/>
        </dgm:presLayoutVars>
      </dgm:prSet>
      <dgm:spPr/>
      <dgm:t>
        <a:bodyPr/>
        <a:lstStyle/>
        <a:p>
          <a:endParaRPr lang="en-US"/>
        </a:p>
      </dgm:t>
    </dgm:pt>
    <dgm:pt modelId="{410B3798-F3C4-4C79-8441-EFC77C497125}" type="pres">
      <dgm:prSet presAssocID="{0CDC3C09-6077-4FC3-909D-4F8F279A0254}" presName="arrow" presStyleLbl="bgShp" presStyleIdx="0" presStyleCnt="1" custLinFactNeighborX="-22277" custLinFactNeighborY="9587"/>
      <dgm:spPr>
        <a:solidFill>
          <a:srgbClr val="EBF4B2"/>
        </a:solidFill>
      </dgm:spPr>
    </dgm:pt>
    <dgm:pt modelId="{81D77EA8-0581-40C0-AC44-4C9EF5ECF384}" type="pres">
      <dgm:prSet presAssocID="{0CDC3C09-6077-4FC3-909D-4F8F279A0254}" presName="arrowDiagram3" presStyleCnt="0"/>
      <dgm:spPr/>
    </dgm:pt>
    <dgm:pt modelId="{892147FB-AFD0-4867-8D55-65F26FB0A6FF}" type="pres">
      <dgm:prSet presAssocID="{BA1E36B1-93D4-4DCF-931A-1B65258A71F4}" presName="bullet3a" presStyleLbl="node1" presStyleIdx="0" presStyleCnt="3"/>
      <dgm:spPr/>
    </dgm:pt>
    <dgm:pt modelId="{F7D66ACE-C5DF-4B1C-8122-0C905941F203}" type="pres">
      <dgm:prSet presAssocID="{BA1E36B1-93D4-4DCF-931A-1B65258A71F4}" presName="textBox3a" presStyleLbl="revTx" presStyleIdx="0" presStyleCnt="3" custScaleY="73441" custLinFactNeighborX="-22693" custLinFactNeighborY="14065">
        <dgm:presLayoutVars>
          <dgm:bulletEnabled val="1"/>
        </dgm:presLayoutVars>
      </dgm:prSet>
      <dgm:spPr/>
      <dgm:t>
        <a:bodyPr/>
        <a:lstStyle/>
        <a:p>
          <a:endParaRPr lang="en-US"/>
        </a:p>
      </dgm:t>
    </dgm:pt>
    <dgm:pt modelId="{9033520D-A6DE-43B1-93A9-7CE2E3A5E3EF}" type="pres">
      <dgm:prSet presAssocID="{AB113676-5A5C-47D9-827A-A6CE1ED12945}" presName="bullet3b" presStyleLbl="node1" presStyleIdx="1" presStyleCnt="3"/>
      <dgm:spPr/>
    </dgm:pt>
    <dgm:pt modelId="{47C12EC9-5E2F-461F-8E66-BFA6B038E768}" type="pres">
      <dgm:prSet presAssocID="{AB113676-5A5C-47D9-827A-A6CE1ED12945}" presName="textBox3b" presStyleLbl="revTx" presStyleIdx="1" presStyleCnt="3" custScaleX="125000" custScaleY="84282">
        <dgm:presLayoutVars>
          <dgm:bulletEnabled val="1"/>
        </dgm:presLayoutVars>
      </dgm:prSet>
      <dgm:spPr/>
      <dgm:t>
        <a:bodyPr/>
        <a:lstStyle/>
        <a:p>
          <a:endParaRPr lang="en-US"/>
        </a:p>
      </dgm:t>
    </dgm:pt>
    <dgm:pt modelId="{A2AAF88E-D568-4A58-ACCD-853671BBAE2F}" type="pres">
      <dgm:prSet presAssocID="{A60368F8-FD19-4333-B971-6C65E3B90B5D}" presName="bullet3c" presStyleLbl="node1" presStyleIdx="2" presStyleCnt="3"/>
      <dgm:spPr/>
    </dgm:pt>
    <dgm:pt modelId="{6B66373C-8EC3-4552-AF0C-C82CF982F730}" type="pres">
      <dgm:prSet presAssocID="{A60368F8-FD19-4333-B971-6C65E3B90B5D}" presName="textBox3c" presStyleLbl="revTx" presStyleIdx="2" presStyleCnt="3" custScaleX="110588" custScaleY="84311">
        <dgm:presLayoutVars>
          <dgm:bulletEnabled val="1"/>
        </dgm:presLayoutVars>
      </dgm:prSet>
      <dgm:spPr/>
      <dgm:t>
        <a:bodyPr/>
        <a:lstStyle/>
        <a:p>
          <a:endParaRPr lang="en-US"/>
        </a:p>
      </dgm:t>
    </dgm:pt>
  </dgm:ptLst>
  <dgm:cxnLst>
    <dgm:cxn modelId="{F73FF9F1-19B7-44A9-8617-6D8204092718}" srcId="{0CDC3C09-6077-4FC3-909D-4F8F279A0254}" destId="{A60368F8-FD19-4333-B971-6C65E3B90B5D}" srcOrd="2" destOrd="0" parTransId="{0B676A34-32BF-42BF-888E-FF00623EA4BE}" sibTransId="{7D18B04A-F72C-4452-ABF1-1BB2CC9B9F5A}"/>
    <dgm:cxn modelId="{181B6B87-ECF2-4DC8-AB6B-92885D144A48}" type="presOf" srcId="{AB113676-5A5C-47D9-827A-A6CE1ED12945}" destId="{47C12EC9-5E2F-461F-8E66-BFA6B038E768}" srcOrd="0" destOrd="0" presId="urn:microsoft.com/office/officeart/2005/8/layout/arrow2"/>
    <dgm:cxn modelId="{A9EF97BD-9ADE-4975-A864-11DA8AEA85A3}" srcId="{0CDC3C09-6077-4FC3-909D-4F8F279A0254}" destId="{AB113676-5A5C-47D9-827A-A6CE1ED12945}" srcOrd="1" destOrd="0" parTransId="{A1312749-C5E7-416F-B117-47A1697EB95A}" sibTransId="{51CFE656-FB03-4510-B4F3-BFC2879EFE92}"/>
    <dgm:cxn modelId="{D6E2A24F-86D6-4A73-AAB4-E5F7326E0EAE}" type="presOf" srcId="{0CDC3C09-6077-4FC3-909D-4F8F279A0254}" destId="{B1D50E1B-B15D-4B7E-955E-EDFABBC754C0}" srcOrd="0" destOrd="0" presId="urn:microsoft.com/office/officeart/2005/8/layout/arrow2"/>
    <dgm:cxn modelId="{DEE73B5B-66A8-41B7-A411-FD207E9C1AED}" type="presOf" srcId="{BA1E36B1-93D4-4DCF-931A-1B65258A71F4}" destId="{F7D66ACE-C5DF-4B1C-8122-0C905941F203}" srcOrd="0" destOrd="0" presId="urn:microsoft.com/office/officeart/2005/8/layout/arrow2"/>
    <dgm:cxn modelId="{1CDF35C6-06EB-42A3-AC69-C838262D395E}" type="presOf" srcId="{A60368F8-FD19-4333-B971-6C65E3B90B5D}" destId="{6B66373C-8EC3-4552-AF0C-C82CF982F730}" srcOrd="0" destOrd="0" presId="urn:microsoft.com/office/officeart/2005/8/layout/arrow2"/>
    <dgm:cxn modelId="{1535E8BA-C3B5-4E2B-819F-854D1A7D5F69}" srcId="{0CDC3C09-6077-4FC3-909D-4F8F279A0254}" destId="{BA1E36B1-93D4-4DCF-931A-1B65258A71F4}" srcOrd="0" destOrd="0" parTransId="{8B194C45-4569-4A38-B9DC-9910FA1746A6}" sibTransId="{64F80B85-E349-4C51-819D-A1C043CEC868}"/>
    <dgm:cxn modelId="{B1CC7B37-2AAA-4D53-8397-E5EE3E13A0B7}" type="presParOf" srcId="{B1D50E1B-B15D-4B7E-955E-EDFABBC754C0}" destId="{410B3798-F3C4-4C79-8441-EFC77C497125}" srcOrd="0" destOrd="0" presId="urn:microsoft.com/office/officeart/2005/8/layout/arrow2"/>
    <dgm:cxn modelId="{C101DAB8-CCF3-455F-A57A-4AD56041EDD7}" type="presParOf" srcId="{B1D50E1B-B15D-4B7E-955E-EDFABBC754C0}" destId="{81D77EA8-0581-40C0-AC44-4C9EF5ECF384}" srcOrd="1" destOrd="0" presId="urn:microsoft.com/office/officeart/2005/8/layout/arrow2"/>
    <dgm:cxn modelId="{C8AE640B-DCC8-44F1-B556-82278D55F3A2}" type="presParOf" srcId="{81D77EA8-0581-40C0-AC44-4C9EF5ECF384}" destId="{892147FB-AFD0-4867-8D55-65F26FB0A6FF}" srcOrd="0" destOrd="0" presId="urn:microsoft.com/office/officeart/2005/8/layout/arrow2"/>
    <dgm:cxn modelId="{115EDBB7-18F8-415A-9091-A393C6C9B210}" type="presParOf" srcId="{81D77EA8-0581-40C0-AC44-4C9EF5ECF384}" destId="{F7D66ACE-C5DF-4B1C-8122-0C905941F203}" srcOrd="1" destOrd="0" presId="urn:microsoft.com/office/officeart/2005/8/layout/arrow2"/>
    <dgm:cxn modelId="{74C43B21-F2FA-4E80-98C6-ACCFDA0A4990}" type="presParOf" srcId="{81D77EA8-0581-40C0-AC44-4C9EF5ECF384}" destId="{9033520D-A6DE-43B1-93A9-7CE2E3A5E3EF}" srcOrd="2" destOrd="0" presId="urn:microsoft.com/office/officeart/2005/8/layout/arrow2"/>
    <dgm:cxn modelId="{0346E044-D159-46EA-A286-61C32E2F6800}" type="presParOf" srcId="{81D77EA8-0581-40C0-AC44-4C9EF5ECF384}" destId="{47C12EC9-5E2F-461F-8E66-BFA6B038E768}" srcOrd="3" destOrd="0" presId="urn:microsoft.com/office/officeart/2005/8/layout/arrow2"/>
    <dgm:cxn modelId="{1C11C160-C518-4DED-BE82-524B7A582F67}" type="presParOf" srcId="{81D77EA8-0581-40C0-AC44-4C9EF5ECF384}" destId="{A2AAF88E-D568-4A58-ACCD-853671BBAE2F}" srcOrd="4" destOrd="0" presId="urn:microsoft.com/office/officeart/2005/8/layout/arrow2"/>
    <dgm:cxn modelId="{EF1B3C4D-95B0-435D-AC8E-F89AB77A13A1}" type="presParOf" srcId="{81D77EA8-0581-40C0-AC44-4C9EF5ECF384}" destId="{6B66373C-8EC3-4552-AF0C-C82CF982F730}" srcOrd="5" destOrd="0" presId="urn:microsoft.com/office/officeart/2005/8/layout/arrow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1D50AE-B598-4983-AB6E-62B46690694B}">
      <dsp:nvSpPr>
        <dsp:cNvPr id="0" name=""/>
        <dsp:cNvSpPr/>
      </dsp:nvSpPr>
      <dsp:spPr>
        <a:xfrm>
          <a:off x="3779" y="1108289"/>
          <a:ext cx="1652323" cy="170575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n-US" sz="1800" b="1" kern="1200" dirty="0" err="1">
              <a:solidFill>
                <a:srgbClr val="FF0000"/>
              </a:solidFill>
              <a:latin typeface="Calibri" panose="020F0502020204030204"/>
              <a:ea typeface="+mn-ea"/>
              <a:cs typeface="+mn-cs"/>
            </a:rPr>
            <a:t>Trạm</a:t>
          </a:r>
          <a:r>
            <a:rPr lang="en-US" sz="1800" b="1" kern="1200" dirty="0">
              <a:solidFill>
                <a:srgbClr val="FF0000"/>
              </a:solidFill>
              <a:latin typeface="Calibri" panose="020F0502020204030204"/>
              <a:ea typeface="+mn-ea"/>
              <a:cs typeface="+mn-cs"/>
            </a:rPr>
            <a:t> 1: </a:t>
          </a:r>
        </a:p>
        <a:p>
          <a:pPr lvl="0" algn="ctr" defTabSz="800100">
            <a:lnSpc>
              <a:spcPct val="90000"/>
            </a:lnSpc>
            <a:spcBef>
              <a:spcPct val="0"/>
            </a:spcBef>
            <a:spcAft>
              <a:spcPct val="35000"/>
            </a:spcAft>
            <a:buNone/>
          </a:pPr>
          <a:r>
            <a:rPr lang="en-US" sz="1800" b="1" kern="1200" dirty="0" err="1">
              <a:latin typeface="Calibri" panose="020F0502020204030204"/>
              <a:ea typeface="+mn-ea"/>
              <a:cs typeface="+mn-cs"/>
            </a:rPr>
            <a:t>Tìm</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sự</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trong</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xuân</a:t>
          </a:r>
          <a:r>
            <a:rPr lang="en-US" sz="1800" b="1" kern="1200" dirty="0">
              <a:latin typeface="Calibri" panose="020F0502020204030204"/>
              <a:ea typeface="+mn-ea"/>
              <a:cs typeface="+mn-cs"/>
            </a:rPr>
            <a:t>"</a:t>
          </a:r>
        </a:p>
      </dsp:txBody>
      <dsp:txXfrm>
        <a:off x="52174" y="1156684"/>
        <a:ext cx="1555533" cy="1608961"/>
      </dsp:txXfrm>
    </dsp:sp>
    <dsp:sp modelId="{0F75B721-55A0-4391-A470-C3DA4985ED70}">
      <dsp:nvSpPr>
        <dsp:cNvPr id="0" name=""/>
        <dsp:cNvSpPr/>
      </dsp:nvSpPr>
      <dsp:spPr>
        <a:xfrm>
          <a:off x="1821334" y="1756276"/>
          <a:ext cx="350292" cy="409776"/>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buNone/>
          </a:pPr>
          <a:endParaRPr lang="en-US" sz="1400" kern="1200">
            <a:solidFill>
              <a:sysClr val="windowText" lastClr="000000">
                <a:hueOff val="0"/>
                <a:satOff val="0"/>
                <a:lumOff val="0"/>
                <a:alphaOff val="0"/>
              </a:sysClr>
            </a:solidFill>
            <a:latin typeface="Calibri" panose="020F0502020204030204"/>
            <a:ea typeface="+mn-ea"/>
            <a:cs typeface="+mn-cs"/>
          </a:endParaRPr>
        </a:p>
      </dsp:txBody>
      <dsp:txXfrm>
        <a:off x="1821334" y="1838231"/>
        <a:ext cx="245204" cy="245866"/>
      </dsp:txXfrm>
    </dsp:sp>
    <dsp:sp modelId="{998E212B-6F1B-48AC-9BEA-36EBA340D689}">
      <dsp:nvSpPr>
        <dsp:cNvPr id="0" name=""/>
        <dsp:cNvSpPr/>
      </dsp:nvSpPr>
      <dsp:spPr>
        <a:xfrm>
          <a:off x="2317031" y="1108289"/>
          <a:ext cx="1652323" cy="1705751"/>
        </a:xfrm>
        <a:prstGeom prst="roundRect">
          <a:avLst>
            <a:gd name="adj" fmla="val 10000"/>
          </a:avLst>
        </a:prstGeom>
        <a:solidFill>
          <a:schemeClr val="accent4">
            <a:hueOff val="1159592"/>
            <a:satOff val="14114"/>
            <a:lumOff val="-95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n-US" sz="1800" b="1" kern="1200" dirty="0" err="1">
              <a:solidFill>
                <a:srgbClr val="FF0000"/>
              </a:solidFill>
              <a:latin typeface="Calibri" panose="020F0502020204030204"/>
              <a:ea typeface="+mn-ea"/>
              <a:cs typeface="+mn-cs"/>
            </a:rPr>
            <a:t>Trạm</a:t>
          </a:r>
          <a:r>
            <a:rPr lang="en-US" sz="1800" b="1" kern="1200" dirty="0">
              <a:solidFill>
                <a:srgbClr val="FF0000"/>
              </a:solidFill>
              <a:latin typeface="Calibri" panose="020F0502020204030204"/>
              <a:ea typeface="+mn-ea"/>
              <a:cs typeface="+mn-cs"/>
            </a:rPr>
            <a:t> 2: </a:t>
          </a:r>
        </a:p>
        <a:p>
          <a:pPr lvl="0" algn="ctr" defTabSz="800100">
            <a:lnSpc>
              <a:spcPct val="90000"/>
            </a:lnSpc>
            <a:spcBef>
              <a:spcPct val="0"/>
            </a:spcBef>
            <a:spcAft>
              <a:spcPct val="35000"/>
            </a:spcAft>
            <a:buNone/>
          </a:pPr>
          <a:r>
            <a:rPr lang="en-US" sz="1800" b="1" kern="1200" dirty="0" err="1">
              <a:latin typeface="Calibri" panose="020F0502020204030204"/>
              <a:ea typeface="+mn-ea"/>
              <a:cs typeface="+mn-cs"/>
            </a:rPr>
            <a:t>Ngắm</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sắc</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xuân</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trong</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sự</a:t>
          </a:r>
          <a:r>
            <a:rPr lang="en-US" sz="1800" b="1" kern="1200" dirty="0">
              <a:latin typeface="Calibri" panose="020F0502020204030204"/>
              <a:ea typeface="+mn-ea"/>
              <a:cs typeface="+mn-cs"/>
            </a:rPr>
            <a:t>" </a:t>
          </a:r>
        </a:p>
      </dsp:txBody>
      <dsp:txXfrm>
        <a:off x="2365426" y="1156684"/>
        <a:ext cx="1555533" cy="1608961"/>
      </dsp:txXfrm>
    </dsp:sp>
    <dsp:sp modelId="{2B73E33B-2CE1-42D4-926E-2B78B40E60EA}">
      <dsp:nvSpPr>
        <dsp:cNvPr id="0" name=""/>
        <dsp:cNvSpPr/>
      </dsp:nvSpPr>
      <dsp:spPr>
        <a:xfrm>
          <a:off x="4134586" y="1756276"/>
          <a:ext cx="350292" cy="409776"/>
        </a:xfrm>
        <a:prstGeom prst="rightArrow">
          <a:avLst>
            <a:gd name="adj1" fmla="val 60000"/>
            <a:gd name="adj2" fmla="val 50000"/>
          </a:avLst>
        </a:prstGeom>
        <a:solidFill>
          <a:schemeClr val="accent4">
            <a:hueOff val="1739388"/>
            <a:satOff val="21171"/>
            <a:lumOff val="-1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buNone/>
          </a:pPr>
          <a:endParaRPr lang="en-US" sz="1400" kern="1200">
            <a:solidFill>
              <a:sysClr val="windowText" lastClr="000000">
                <a:hueOff val="0"/>
                <a:satOff val="0"/>
                <a:lumOff val="0"/>
                <a:alphaOff val="0"/>
              </a:sysClr>
            </a:solidFill>
            <a:latin typeface="Calibri" panose="020F0502020204030204"/>
            <a:ea typeface="+mn-ea"/>
            <a:cs typeface="+mn-cs"/>
          </a:endParaRPr>
        </a:p>
      </dsp:txBody>
      <dsp:txXfrm>
        <a:off x="4134586" y="1838231"/>
        <a:ext cx="245204" cy="245866"/>
      </dsp:txXfrm>
    </dsp:sp>
    <dsp:sp modelId="{66C43D53-E21A-4DC9-8497-BDF1F0C23E2C}">
      <dsp:nvSpPr>
        <dsp:cNvPr id="0" name=""/>
        <dsp:cNvSpPr/>
      </dsp:nvSpPr>
      <dsp:spPr>
        <a:xfrm>
          <a:off x="4630283" y="1108289"/>
          <a:ext cx="1652323" cy="1705751"/>
        </a:xfrm>
        <a:prstGeom prst="roundRect">
          <a:avLst>
            <a:gd name="adj" fmla="val 10000"/>
          </a:avLst>
        </a:prstGeom>
        <a:solidFill>
          <a:schemeClr val="accent4">
            <a:hueOff val="2319183"/>
            <a:satOff val="28228"/>
            <a:lumOff val="-190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n-US" sz="1800" b="1" kern="1200" dirty="0" err="1">
              <a:solidFill>
                <a:srgbClr val="FF0000"/>
              </a:solidFill>
              <a:latin typeface="Calibri" panose="020F0502020204030204"/>
              <a:ea typeface="+mn-ea"/>
              <a:cs typeface="+mn-cs"/>
            </a:rPr>
            <a:t>Trạm</a:t>
          </a:r>
          <a:r>
            <a:rPr lang="en-US" sz="1800" b="1" kern="1200" dirty="0">
              <a:solidFill>
                <a:srgbClr val="FF0000"/>
              </a:solidFill>
              <a:latin typeface="Calibri" panose="020F0502020204030204"/>
              <a:ea typeface="+mn-ea"/>
              <a:cs typeface="+mn-cs"/>
            </a:rPr>
            <a:t> 3: </a:t>
          </a:r>
        </a:p>
        <a:p>
          <a:pPr lvl="0" algn="ctr" defTabSz="800100">
            <a:lnSpc>
              <a:spcPct val="90000"/>
            </a:lnSpc>
            <a:spcBef>
              <a:spcPct val="0"/>
            </a:spcBef>
            <a:spcAft>
              <a:spcPct val="35000"/>
            </a:spcAft>
            <a:buNone/>
          </a:pPr>
          <a:r>
            <a:rPr lang="en-US" sz="1800" b="1" kern="1200" dirty="0" err="1">
              <a:latin typeface="Calibri" panose="020F0502020204030204"/>
              <a:ea typeface="+mn-ea"/>
              <a:cs typeface="+mn-cs"/>
            </a:rPr>
            <a:t>Cảm</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tình</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xuân</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trong</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cảnh</a:t>
          </a:r>
          <a:endParaRPr lang="en-US" sz="1800" b="1" kern="1200" dirty="0">
            <a:latin typeface="Calibri" panose="020F0502020204030204"/>
            <a:ea typeface="+mn-ea"/>
            <a:cs typeface="+mn-cs"/>
          </a:endParaRPr>
        </a:p>
      </dsp:txBody>
      <dsp:txXfrm>
        <a:off x="4678678" y="1156684"/>
        <a:ext cx="1555533" cy="1608961"/>
      </dsp:txXfrm>
    </dsp:sp>
    <dsp:sp modelId="{D0923EF9-B649-4723-925E-42328FF78515}">
      <dsp:nvSpPr>
        <dsp:cNvPr id="0" name=""/>
        <dsp:cNvSpPr/>
      </dsp:nvSpPr>
      <dsp:spPr>
        <a:xfrm>
          <a:off x="6447838" y="1756276"/>
          <a:ext cx="350292" cy="409776"/>
        </a:xfrm>
        <a:prstGeom prst="rightArrow">
          <a:avLst>
            <a:gd name="adj1" fmla="val 60000"/>
            <a:gd name="adj2" fmla="val 50000"/>
          </a:avLst>
        </a:prstGeom>
        <a:solidFill>
          <a:schemeClr val="accent4">
            <a:hueOff val="3478775"/>
            <a:satOff val="42342"/>
            <a:lumOff val="-2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buNone/>
          </a:pPr>
          <a:endParaRPr lang="en-US" sz="1400" kern="1200">
            <a:solidFill>
              <a:sysClr val="windowText" lastClr="000000">
                <a:hueOff val="0"/>
                <a:satOff val="0"/>
                <a:lumOff val="0"/>
                <a:alphaOff val="0"/>
              </a:sysClr>
            </a:solidFill>
            <a:latin typeface="Calibri" panose="020F0502020204030204"/>
            <a:ea typeface="+mn-ea"/>
            <a:cs typeface="+mn-cs"/>
          </a:endParaRPr>
        </a:p>
      </dsp:txBody>
      <dsp:txXfrm>
        <a:off x="6447838" y="1838231"/>
        <a:ext cx="245204" cy="245866"/>
      </dsp:txXfrm>
    </dsp:sp>
    <dsp:sp modelId="{87134395-965F-4D5E-9D98-C12C0C3E521E}">
      <dsp:nvSpPr>
        <dsp:cNvPr id="0" name=""/>
        <dsp:cNvSpPr/>
      </dsp:nvSpPr>
      <dsp:spPr>
        <a:xfrm>
          <a:off x="6943535" y="1108289"/>
          <a:ext cx="1652323" cy="1705751"/>
        </a:xfrm>
        <a:prstGeom prst="roundRect">
          <a:avLst>
            <a:gd name="adj" fmla="val 10000"/>
          </a:avLst>
        </a:prstGeom>
        <a:solidFill>
          <a:schemeClr val="accent4">
            <a:hueOff val="3478775"/>
            <a:satOff val="42342"/>
            <a:lumOff val="-2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n-US" sz="1800" b="1" kern="1200" dirty="0" err="1">
              <a:solidFill>
                <a:srgbClr val="FF0000"/>
              </a:solidFill>
              <a:latin typeface="Calibri" panose="020F0502020204030204"/>
              <a:ea typeface="+mn-ea"/>
              <a:cs typeface="+mn-cs"/>
            </a:rPr>
            <a:t>Trạm</a:t>
          </a:r>
          <a:r>
            <a:rPr lang="en-US" sz="1800" b="1" kern="1200" dirty="0">
              <a:solidFill>
                <a:srgbClr val="FF0000"/>
              </a:solidFill>
              <a:latin typeface="Calibri" panose="020F0502020204030204"/>
              <a:ea typeface="+mn-ea"/>
              <a:cs typeface="+mn-cs"/>
            </a:rPr>
            <a:t> 4:</a:t>
          </a:r>
        </a:p>
        <a:p>
          <a:pPr lvl="0" algn="ctr" defTabSz="800100">
            <a:lnSpc>
              <a:spcPct val="90000"/>
            </a:lnSpc>
            <a:spcBef>
              <a:spcPct val="0"/>
            </a:spcBef>
            <a:spcAft>
              <a:spcPct val="35000"/>
            </a:spcAft>
            <a:buNone/>
          </a:pP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Suy</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tư</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về</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sự</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và</a:t>
          </a:r>
          <a:r>
            <a:rPr lang="en-US" sz="1800" b="1" kern="1200" dirty="0">
              <a:latin typeface="Calibri" panose="020F0502020204030204"/>
              <a:ea typeface="+mn-ea"/>
              <a:cs typeface="+mn-cs"/>
            </a:rPr>
            <a:t> "</a:t>
          </a:r>
          <a:r>
            <a:rPr lang="en-US" sz="1800" b="1" kern="1200" dirty="0" err="1">
              <a:latin typeface="Calibri" panose="020F0502020204030204"/>
              <a:ea typeface="+mn-ea"/>
              <a:cs typeface="+mn-cs"/>
            </a:rPr>
            <a:t>tình</a:t>
          </a:r>
          <a:r>
            <a:rPr lang="en-US" sz="1800" b="1" kern="1200" dirty="0">
              <a:latin typeface="Calibri" panose="020F0502020204030204"/>
              <a:ea typeface="+mn-ea"/>
              <a:cs typeface="+mn-cs"/>
            </a:rPr>
            <a:t>"  </a:t>
          </a:r>
        </a:p>
      </dsp:txBody>
      <dsp:txXfrm>
        <a:off x="6991930" y="1156684"/>
        <a:ext cx="1555533" cy="16089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0B3798-F3C4-4C79-8441-EFC77C497125}">
      <dsp:nvSpPr>
        <dsp:cNvPr id="0" name=""/>
        <dsp:cNvSpPr/>
      </dsp:nvSpPr>
      <dsp:spPr>
        <a:xfrm>
          <a:off x="0" y="0"/>
          <a:ext cx="4137345" cy="2585841"/>
        </a:xfrm>
        <a:prstGeom prst="swooshArrow">
          <a:avLst>
            <a:gd name="adj1" fmla="val 25000"/>
            <a:gd name="adj2" fmla="val 25000"/>
          </a:avLst>
        </a:prstGeom>
        <a:solidFill>
          <a:srgbClr val="EBF4B2"/>
        </a:solidFill>
        <a:ln>
          <a:noFill/>
        </a:ln>
        <a:effectLst/>
      </dsp:spPr>
      <dsp:style>
        <a:lnRef idx="0">
          <a:scrgbClr r="0" g="0" b="0"/>
        </a:lnRef>
        <a:fillRef idx="1">
          <a:scrgbClr r="0" g="0" b="0"/>
        </a:fillRef>
        <a:effectRef idx="0">
          <a:scrgbClr r="0" g="0" b="0"/>
        </a:effectRef>
        <a:fontRef idx="minor"/>
      </dsp:style>
    </dsp:sp>
    <dsp:sp modelId="{892147FB-AFD0-4867-8D55-65F26FB0A6FF}">
      <dsp:nvSpPr>
        <dsp:cNvPr id="0" name=""/>
        <dsp:cNvSpPr/>
      </dsp:nvSpPr>
      <dsp:spPr>
        <a:xfrm>
          <a:off x="725022" y="1784747"/>
          <a:ext cx="107570" cy="1075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D66ACE-C5DF-4B1C-8122-0C905941F203}">
      <dsp:nvSpPr>
        <dsp:cNvPr id="0" name=""/>
        <dsp:cNvSpPr/>
      </dsp:nvSpPr>
      <dsp:spPr>
        <a:xfrm>
          <a:off x="560046" y="2037010"/>
          <a:ext cx="964001" cy="548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000" tIns="0" rIns="0" bIns="0" numCol="1" spcCol="1270" anchor="t" anchorCtr="0">
          <a:noAutofit/>
        </a:bodyPr>
        <a:lstStyle/>
        <a:p>
          <a:pPr lvl="0" algn="ctr" defTabSz="577850">
            <a:lnSpc>
              <a:spcPct val="90000"/>
            </a:lnSpc>
            <a:spcBef>
              <a:spcPct val="0"/>
            </a:spcBef>
            <a:spcAft>
              <a:spcPct val="35000"/>
            </a:spcAft>
          </a:pPr>
          <a:r>
            <a:rPr lang="en-US" sz="1300" kern="1200" dirty="0" err="1"/>
            <a:t>Mùa</a:t>
          </a:r>
          <a:r>
            <a:rPr lang="en-US" sz="1300" kern="1200" dirty="0"/>
            <a:t> </a:t>
          </a:r>
          <a:r>
            <a:rPr lang="en-US" sz="1300" kern="1200" dirty="0" err="1"/>
            <a:t>xuân</a:t>
          </a:r>
          <a:r>
            <a:rPr lang="en-US" sz="1300" kern="1200" dirty="0"/>
            <a:t> sang </a:t>
          </a:r>
          <a:r>
            <a:rPr lang="en-US" sz="1300" kern="1200" dirty="0" err="1"/>
            <a:t>tháng</a:t>
          </a:r>
          <a:r>
            <a:rPr lang="en-US" sz="1300" kern="1200" dirty="0"/>
            <a:t> </a:t>
          </a:r>
          <a:r>
            <a:rPr lang="en-US" sz="1300" kern="1200" dirty="0" err="1"/>
            <a:t>thứ</a:t>
          </a:r>
          <a:r>
            <a:rPr lang="en-US" sz="1300" kern="1200" dirty="0"/>
            <a:t> </a:t>
          </a:r>
          <a:r>
            <a:rPr lang="en-US" sz="1300" kern="1200" dirty="0" err="1"/>
            <a:t>ba</a:t>
          </a:r>
          <a:r>
            <a:rPr lang="en-US" sz="1300" kern="1200" dirty="0"/>
            <a:t> </a:t>
          </a:r>
        </a:p>
      </dsp:txBody>
      <dsp:txXfrm>
        <a:off x="560046" y="2037010"/>
        <a:ext cx="964001" cy="548830"/>
      </dsp:txXfrm>
    </dsp:sp>
    <dsp:sp modelId="{9033520D-A6DE-43B1-93A9-7CE2E3A5E3EF}">
      <dsp:nvSpPr>
        <dsp:cNvPr id="0" name=""/>
        <dsp:cNvSpPr/>
      </dsp:nvSpPr>
      <dsp:spPr>
        <a:xfrm>
          <a:off x="1674542" y="1081915"/>
          <a:ext cx="194455" cy="19445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C12EC9-5E2F-461F-8E66-BFA6B038E768}">
      <dsp:nvSpPr>
        <dsp:cNvPr id="0" name=""/>
        <dsp:cNvSpPr/>
      </dsp:nvSpPr>
      <dsp:spPr>
        <a:xfrm>
          <a:off x="1647650" y="1289695"/>
          <a:ext cx="1241203" cy="11855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038" tIns="0" rIns="0" bIns="0" numCol="1" spcCol="1270" anchor="t" anchorCtr="0">
          <a:noAutofit/>
        </a:bodyPr>
        <a:lstStyle/>
        <a:p>
          <a:pPr lvl="0" algn="ctr" defTabSz="577850">
            <a:lnSpc>
              <a:spcPct val="90000"/>
            </a:lnSpc>
            <a:spcBef>
              <a:spcPct val="0"/>
            </a:spcBef>
            <a:spcAft>
              <a:spcPct val="35000"/>
            </a:spcAft>
          </a:pPr>
          <a:r>
            <a:rPr lang="en-US" sz="1300" kern="1200" dirty="0" err="1"/>
            <a:t>Chị</a:t>
          </a:r>
          <a:r>
            <a:rPr lang="en-US" sz="1300" kern="1200" dirty="0"/>
            <a:t> </a:t>
          </a:r>
          <a:r>
            <a:rPr lang="en-US" sz="1300" kern="1200" dirty="0" err="1"/>
            <a:t>em</a:t>
          </a:r>
          <a:r>
            <a:rPr lang="en-US" sz="1300" kern="1200" dirty="0"/>
            <a:t> </a:t>
          </a:r>
          <a:r>
            <a:rPr lang="en-US" sz="1300" kern="1200" dirty="0" err="1"/>
            <a:t>Thúy</a:t>
          </a:r>
          <a:r>
            <a:rPr lang="en-US" sz="1300" kern="1200" dirty="0"/>
            <a:t> </a:t>
          </a:r>
          <a:r>
            <a:rPr lang="en-US" sz="1300" kern="1200" dirty="0" err="1"/>
            <a:t>Kiều</a:t>
          </a:r>
          <a:r>
            <a:rPr lang="en-US" sz="1300" kern="1200" dirty="0"/>
            <a:t> </a:t>
          </a:r>
          <a:r>
            <a:rPr lang="en-US" sz="1300" kern="1200" dirty="0" err="1"/>
            <a:t>tham</a:t>
          </a:r>
          <a:r>
            <a:rPr lang="en-US" sz="1300" kern="1200" dirty="0"/>
            <a:t> </a:t>
          </a:r>
          <a:r>
            <a:rPr lang="en-US" sz="1300" kern="1200" dirty="0" err="1"/>
            <a:t>gia</a:t>
          </a:r>
          <a:r>
            <a:rPr lang="en-US" sz="1300" kern="1200" dirty="0"/>
            <a:t> </a:t>
          </a:r>
          <a:r>
            <a:rPr lang="en-US" sz="1300" kern="1200" dirty="0" err="1"/>
            <a:t>lễ</a:t>
          </a:r>
          <a:r>
            <a:rPr lang="en-US" sz="1300" kern="1200" dirty="0"/>
            <a:t> </a:t>
          </a:r>
          <a:r>
            <a:rPr lang="en-US" sz="1300" kern="1200" dirty="0" err="1"/>
            <a:t>tảo</a:t>
          </a:r>
          <a:r>
            <a:rPr lang="en-US" sz="1300" kern="1200" dirty="0"/>
            <a:t> </a:t>
          </a:r>
          <a:r>
            <a:rPr lang="en-US" sz="1300" kern="1200" dirty="0" err="1"/>
            <a:t>mộ</a:t>
          </a:r>
          <a:r>
            <a:rPr lang="en-US" sz="1300" kern="1200" dirty="0"/>
            <a:t>, </a:t>
          </a:r>
          <a:r>
            <a:rPr lang="en-US" sz="1300" kern="1200" dirty="0" err="1"/>
            <a:t>hội</a:t>
          </a:r>
          <a:r>
            <a:rPr lang="en-US" sz="1300" kern="1200" dirty="0"/>
            <a:t> </a:t>
          </a:r>
          <a:r>
            <a:rPr lang="en-US" sz="1300" kern="1200" dirty="0" err="1"/>
            <a:t>đạp</a:t>
          </a:r>
          <a:r>
            <a:rPr lang="en-US" sz="1300" kern="1200" dirty="0"/>
            <a:t> </a:t>
          </a:r>
          <a:r>
            <a:rPr lang="en-US" sz="1300" kern="1200" dirty="0" err="1"/>
            <a:t>thanh</a:t>
          </a:r>
          <a:r>
            <a:rPr lang="en-US" sz="1300" kern="1200" dirty="0"/>
            <a:t> </a:t>
          </a:r>
        </a:p>
      </dsp:txBody>
      <dsp:txXfrm>
        <a:off x="1647650" y="1289695"/>
        <a:ext cx="1241203" cy="1185592"/>
      </dsp:txXfrm>
    </dsp:sp>
    <dsp:sp modelId="{A2AAF88E-D568-4A58-ACCD-853671BBAE2F}">
      <dsp:nvSpPr>
        <dsp:cNvPr id="0" name=""/>
        <dsp:cNvSpPr/>
      </dsp:nvSpPr>
      <dsp:spPr>
        <a:xfrm>
          <a:off x="2816450" y="654217"/>
          <a:ext cx="268927" cy="2689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66373C-8EC3-4552-AF0C-C82CF982F730}">
      <dsp:nvSpPr>
        <dsp:cNvPr id="0" name=""/>
        <dsp:cNvSpPr/>
      </dsp:nvSpPr>
      <dsp:spPr>
        <a:xfrm>
          <a:off x="2898346" y="929659"/>
          <a:ext cx="1098097" cy="15152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499" tIns="0" rIns="0" bIns="0" numCol="1" spcCol="1270" anchor="t" anchorCtr="0">
          <a:noAutofit/>
        </a:bodyPr>
        <a:lstStyle/>
        <a:p>
          <a:pPr lvl="0" algn="ctr" defTabSz="577850">
            <a:lnSpc>
              <a:spcPct val="90000"/>
            </a:lnSpc>
            <a:spcBef>
              <a:spcPct val="0"/>
            </a:spcBef>
            <a:spcAft>
              <a:spcPct val="35000"/>
            </a:spcAft>
          </a:pPr>
          <a:r>
            <a:rPr lang="en-US" sz="1300" kern="1200" dirty="0" err="1"/>
            <a:t>Chị</a:t>
          </a:r>
          <a:r>
            <a:rPr lang="en-US" sz="1300" kern="1200" dirty="0"/>
            <a:t> </a:t>
          </a:r>
          <a:r>
            <a:rPr lang="en-US" sz="1300" kern="1200" dirty="0" err="1"/>
            <a:t>em</a:t>
          </a:r>
          <a:r>
            <a:rPr lang="en-US" sz="1300" kern="1200" dirty="0"/>
            <a:t> </a:t>
          </a:r>
          <a:r>
            <a:rPr lang="en-US" sz="1300" kern="1200" dirty="0" err="1"/>
            <a:t>Thúy</a:t>
          </a:r>
          <a:r>
            <a:rPr lang="en-US" sz="1300" kern="1200" dirty="0"/>
            <a:t> </a:t>
          </a:r>
          <a:r>
            <a:rPr lang="en-US" sz="1300" kern="1200" dirty="0" err="1"/>
            <a:t>Kiều</a:t>
          </a:r>
          <a:r>
            <a:rPr lang="en-US" sz="1300" kern="1200" dirty="0"/>
            <a:t> du </a:t>
          </a:r>
          <a:r>
            <a:rPr lang="en-US" sz="1300" kern="1200" dirty="0" err="1"/>
            <a:t>xuân</a:t>
          </a:r>
          <a:r>
            <a:rPr lang="en-US" sz="1300" kern="1200" dirty="0"/>
            <a:t> </a:t>
          </a:r>
          <a:r>
            <a:rPr lang="en-US" sz="1300" kern="1200" dirty="0" err="1"/>
            <a:t>trở</a:t>
          </a:r>
          <a:r>
            <a:rPr lang="en-US" sz="1300" kern="1200" dirty="0"/>
            <a:t> </a:t>
          </a:r>
          <a:r>
            <a:rPr lang="en-US" sz="1300" kern="1200" dirty="0" err="1"/>
            <a:t>về</a:t>
          </a:r>
          <a:r>
            <a:rPr lang="en-US" sz="1300" kern="1200" dirty="0"/>
            <a:t> </a:t>
          </a:r>
        </a:p>
      </dsp:txBody>
      <dsp:txXfrm>
        <a:off x="2898346" y="929659"/>
        <a:ext cx="1098097" cy="151520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208ACB0-01D2-4F30-B7B7-BD1F3B24FCB0}" type="datetimeFigureOut">
              <a:rPr lang="zh-CN" altLang="en-US" smtClean="0"/>
              <a:t>2024/9/27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921FAF-E6FA-4F24-91A5-47C0F87F9F77}" type="slidenum">
              <a:rPr lang="zh-CN" altLang="en-US" smtClean="0"/>
              <a:t>‹#›</a:t>
            </a:fld>
            <a:endParaRPr lang="zh-CN" altLang="en-US"/>
          </a:p>
        </p:txBody>
      </p:sp>
    </p:spTree>
    <p:extLst>
      <p:ext uri="{BB962C8B-B14F-4D97-AF65-F5344CB8AC3E}">
        <p14:creationId xmlns:p14="http://schemas.microsoft.com/office/powerpoint/2010/main" val="1349544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2024/9/27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2</a:t>
            </a:fld>
            <a:endParaRPr lang="en-US"/>
          </a:p>
        </p:txBody>
      </p:sp>
    </p:spTree>
    <p:extLst>
      <p:ext uri="{BB962C8B-B14F-4D97-AF65-F5344CB8AC3E}">
        <p14:creationId xmlns:p14="http://schemas.microsoft.com/office/powerpoint/2010/main" val="1336353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7521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31804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74705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4388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35767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27</a:t>
            </a:fld>
            <a:endParaRPr lang="zh-CN" altLang="en-US"/>
          </a:p>
        </p:txBody>
      </p:sp>
    </p:spTree>
    <p:extLst>
      <p:ext uri="{BB962C8B-B14F-4D97-AF65-F5344CB8AC3E}">
        <p14:creationId xmlns:p14="http://schemas.microsoft.com/office/powerpoint/2010/main" val="3233139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28</a:t>
            </a:fld>
            <a:endParaRPr lang="zh-CN" altLang="en-US"/>
          </a:p>
        </p:txBody>
      </p:sp>
    </p:spTree>
    <p:extLst>
      <p:ext uri="{BB962C8B-B14F-4D97-AF65-F5344CB8AC3E}">
        <p14:creationId xmlns:p14="http://schemas.microsoft.com/office/powerpoint/2010/main" val="28929974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29</a:t>
            </a:fld>
            <a:endParaRPr lang="zh-CN" altLang="en-US"/>
          </a:p>
        </p:txBody>
      </p:sp>
    </p:spTree>
    <p:extLst>
      <p:ext uri="{BB962C8B-B14F-4D97-AF65-F5344CB8AC3E}">
        <p14:creationId xmlns:p14="http://schemas.microsoft.com/office/powerpoint/2010/main" val="792697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30</a:t>
            </a:fld>
            <a:endParaRPr lang="zh-CN" altLang="en-US"/>
          </a:p>
        </p:txBody>
      </p:sp>
    </p:spTree>
    <p:extLst>
      <p:ext uri="{BB962C8B-B14F-4D97-AF65-F5344CB8AC3E}">
        <p14:creationId xmlns:p14="http://schemas.microsoft.com/office/powerpoint/2010/main" val="35677648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31</a:t>
            </a:fld>
            <a:endParaRPr lang="zh-CN" altLang="en-US"/>
          </a:p>
        </p:txBody>
      </p:sp>
    </p:spTree>
    <p:extLst>
      <p:ext uri="{BB962C8B-B14F-4D97-AF65-F5344CB8AC3E}">
        <p14:creationId xmlns:p14="http://schemas.microsoft.com/office/powerpoint/2010/main" val="1179527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12</a:t>
            </a:fld>
            <a:endParaRPr lang="zh-CN" altLang="en-US"/>
          </a:p>
        </p:txBody>
      </p:sp>
    </p:spTree>
    <p:extLst>
      <p:ext uri="{BB962C8B-B14F-4D97-AF65-F5344CB8AC3E}">
        <p14:creationId xmlns:p14="http://schemas.microsoft.com/office/powerpoint/2010/main" val="4049060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32</a:t>
            </a:fld>
            <a:endParaRPr lang="zh-CN" altLang="en-US"/>
          </a:p>
        </p:txBody>
      </p:sp>
    </p:spTree>
    <p:extLst>
      <p:ext uri="{BB962C8B-B14F-4D97-AF65-F5344CB8AC3E}">
        <p14:creationId xmlns:p14="http://schemas.microsoft.com/office/powerpoint/2010/main" val="643673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7382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76677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5872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81805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40</a:t>
            </a:fld>
            <a:endParaRPr lang="zh-CN" altLang="en-US"/>
          </a:p>
        </p:txBody>
      </p:sp>
    </p:spTree>
    <p:extLst>
      <p:ext uri="{BB962C8B-B14F-4D97-AF65-F5344CB8AC3E}">
        <p14:creationId xmlns:p14="http://schemas.microsoft.com/office/powerpoint/2010/main" val="2964544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41</a:t>
            </a:fld>
            <a:endParaRPr lang="zh-CN" altLang="en-US"/>
          </a:p>
        </p:txBody>
      </p:sp>
    </p:spTree>
    <p:extLst>
      <p:ext uri="{BB962C8B-B14F-4D97-AF65-F5344CB8AC3E}">
        <p14:creationId xmlns:p14="http://schemas.microsoft.com/office/powerpoint/2010/main" val="2756455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42</a:t>
            </a:fld>
            <a:endParaRPr lang="zh-CN" altLang="en-US"/>
          </a:p>
        </p:txBody>
      </p:sp>
    </p:spTree>
    <p:extLst>
      <p:ext uri="{BB962C8B-B14F-4D97-AF65-F5344CB8AC3E}">
        <p14:creationId xmlns:p14="http://schemas.microsoft.com/office/powerpoint/2010/main" val="4033082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26660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45</a:t>
            </a:fld>
            <a:endParaRPr lang="zh-CN" altLang="en-US"/>
          </a:p>
        </p:txBody>
      </p:sp>
    </p:spTree>
    <p:extLst>
      <p:ext uri="{BB962C8B-B14F-4D97-AF65-F5344CB8AC3E}">
        <p14:creationId xmlns:p14="http://schemas.microsoft.com/office/powerpoint/2010/main" val="1937994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13</a:t>
            </a:fld>
            <a:endParaRPr lang="en-US"/>
          </a:p>
        </p:txBody>
      </p:sp>
    </p:spTree>
    <p:extLst>
      <p:ext uri="{BB962C8B-B14F-4D97-AF65-F5344CB8AC3E}">
        <p14:creationId xmlns:p14="http://schemas.microsoft.com/office/powerpoint/2010/main" val="17266099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508577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91891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26451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51</a:t>
            </a:fld>
            <a:endParaRPr lang="zh-CN" altLang="en-US"/>
          </a:p>
        </p:txBody>
      </p:sp>
    </p:spTree>
    <p:extLst>
      <p:ext uri="{BB962C8B-B14F-4D97-AF65-F5344CB8AC3E}">
        <p14:creationId xmlns:p14="http://schemas.microsoft.com/office/powerpoint/2010/main" val="3040024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52</a:t>
            </a:fld>
            <a:endParaRPr lang="zh-CN" altLang="en-US"/>
          </a:p>
        </p:txBody>
      </p:sp>
    </p:spTree>
    <p:extLst>
      <p:ext uri="{BB962C8B-B14F-4D97-AF65-F5344CB8AC3E}">
        <p14:creationId xmlns:p14="http://schemas.microsoft.com/office/powerpoint/2010/main" val="1834997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53</a:t>
            </a:fld>
            <a:endParaRPr lang="zh-CN" altLang="en-US"/>
          </a:p>
        </p:txBody>
      </p:sp>
    </p:spTree>
    <p:extLst>
      <p:ext uri="{BB962C8B-B14F-4D97-AF65-F5344CB8AC3E}">
        <p14:creationId xmlns:p14="http://schemas.microsoft.com/office/powerpoint/2010/main" val="24149702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54</a:t>
            </a:fld>
            <a:endParaRPr lang="zh-CN" altLang="en-US"/>
          </a:p>
        </p:txBody>
      </p:sp>
    </p:spTree>
    <p:extLst>
      <p:ext uri="{BB962C8B-B14F-4D97-AF65-F5344CB8AC3E}">
        <p14:creationId xmlns:p14="http://schemas.microsoft.com/office/powerpoint/2010/main" val="29689981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55</a:t>
            </a:fld>
            <a:endParaRPr lang="zh-CN" altLang="en-US"/>
          </a:p>
        </p:txBody>
      </p:sp>
    </p:spTree>
    <p:extLst>
      <p:ext uri="{BB962C8B-B14F-4D97-AF65-F5344CB8AC3E}">
        <p14:creationId xmlns:p14="http://schemas.microsoft.com/office/powerpoint/2010/main" val="18628157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56</a:t>
            </a:fld>
            <a:endParaRPr lang="zh-CN" altLang="en-US"/>
          </a:p>
        </p:txBody>
      </p:sp>
    </p:spTree>
    <p:extLst>
      <p:ext uri="{BB962C8B-B14F-4D97-AF65-F5344CB8AC3E}">
        <p14:creationId xmlns:p14="http://schemas.microsoft.com/office/powerpoint/2010/main" val="20678180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72453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2962377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58</a:t>
            </a:fld>
            <a:endParaRPr lang="zh-CN" altLang="en-US"/>
          </a:p>
        </p:txBody>
      </p:sp>
    </p:spTree>
    <p:extLst>
      <p:ext uri="{BB962C8B-B14F-4D97-AF65-F5344CB8AC3E}">
        <p14:creationId xmlns:p14="http://schemas.microsoft.com/office/powerpoint/2010/main" val="15965392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59</a:t>
            </a:fld>
            <a:endParaRPr lang="zh-CN" altLang="en-US"/>
          </a:p>
        </p:txBody>
      </p:sp>
    </p:spTree>
    <p:extLst>
      <p:ext uri="{BB962C8B-B14F-4D97-AF65-F5344CB8AC3E}">
        <p14:creationId xmlns:p14="http://schemas.microsoft.com/office/powerpoint/2010/main" val="4068834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033689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61</a:t>
            </a:fld>
            <a:endParaRPr lang="zh-CN" altLang="en-US"/>
          </a:p>
        </p:txBody>
      </p:sp>
    </p:spTree>
    <p:extLst>
      <p:ext uri="{BB962C8B-B14F-4D97-AF65-F5344CB8AC3E}">
        <p14:creationId xmlns:p14="http://schemas.microsoft.com/office/powerpoint/2010/main" val="8489518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62</a:t>
            </a:fld>
            <a:endParaRPr lang="zh-CN" altLang="en-US"/>
          </a:p>
        </p:txBody>
      </p:sp>
    </p:spTree>
    <p:extLst>
      <p:ext uri="{BB962C8B-B14F-4D97-AF65-F5344CB8AC3E}">
        <p14:creationId xmlns:p14="http://schemas.microsoft.com/office/powerpoint/2010/main" val="39377362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63</a:t>
            </a:fld>
            <a:endParaRPr lang="zh-CN" altLang="en-US"/>
          </a:p>
        </p:txBody>
      </p:sp>
    </p:spTree>
    <p:extLst>
      <p:ext uri="{BB962C8B-B14F-4D97-AF65-F5344CB8AC3E}">
        <p14:creationId xmlns:p14="http://schemas.microsoft.com/office/powerpoint/2010/main" val="9349360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228271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65</a:t>
            </a:fld>
            <a:endParaRPr lang="zh-CN" altLang="en-US"/>
          </a:p>
        </p:txBody>
      </p:sp>
    </p:spTree>
    <p:extLst>
      <p:ext uri="{BB962C8B-B14F-4D97-AF65-F5344CB8AC3E}">
        <p14:creationId xmlns:p14="http://schemas.microsoft.com/office/powerpoint/2010/main" val="37635073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655243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67</a:t>
            </a:fld>
            <a:endParaRPr lang="zh-CN" altLang="en-US"/>
          </a:p>
        </p:txBody>
      </p:sp>
    </p:spTree>
    <p:extLst>
      <p:ext uri="{BB962C8B-B14F-4D97-AF65-F5344CB8AC3E}">
        <p14:creationId xmlns:p14="http://schemas.microsoft.com/office/powerpoint/2010/main" val="3110208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16</a:t>
            </a:fld>
            <a:endParaRPr lang="zh-CN" altLang="en-US"/>
          </a:p>
        </p:txBody>
      </p:sp>
    </p:spTree>
    <p:extLst>
      <p:ext uri="{BB962C8B-B14F-4D97-AF65-F5344CB8AC3E}">
        <p14:creationId xmlns:p14="http://schemas.microsoft.com/office/powerpoint/2010/main" val="36861116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696507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97629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01540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72</a:t>
            </a:fld>
            <a:endParaRPr lang="zh-CN" altLang="en-US"/>
          </a:p>
        </p:txBody>
      </p:sp>
    </p:spTree>
    <p:extLst>
      <p:ext uri="{BB962C8B-B14F-4D97-AF65-F5344CB8AC3E}">
        <p14:creationId xmlns:p14="http://schemas.microsoft.com/office/powerpoint/2010/main" val="23311267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73</a:t>
            </a:fld>
            <a:endParaRPr lang="zh-CN" altLang="en-US"/>
          </a:p>
        </p:txBody>
      </p:sp>
    </p:spTree>
    <p:extLst>
      <p:ext uri="{BB962C8B-B14F-4D97-AF65-F5344CB8AC3E}">
        <p14:creationId xmlns:p14="http://schemas.microsoft.com/office/powerpoint/2010/main" val="41126454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74</a:t>
            </a:fld>
            <a:endParaRPr lang="zh-CN" altLang="en-US"/>
          </a:p>
        </p:txBody>
      </p:sp>
    </p:spTree>
    <p:extLst>
      <p:ext uri="{BB962C8B-B14F-4D97-AF65-F5344CB8AC3E}">
        <p14:creationId xmlns:p14="http://schemas.microsoft.com/office/powerpoint/2010/main" val="10149815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75</a:t>
            </a:fld>
            <a:endParaRPr lang="zh-CN" altLang="en-US"/>
          </a:p>
        </p:txBody>
      </p:sp>
    </p:spTree>
    <p:extLst>
      <p:ext uri="{BB962C8B-B14F-4D97-AF65-F5344CB8AC3E}">
        <p14:creationId xmlns:p14="http://schemas.microsoft.com/office/powerpoint/2010/main" val="4246651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76</a:t>
            </a:fld>
            <a:endParaRPr lang="zh-CN" altLang="en-US"/>
          </a:p>
        </p:txBody>
      </p:sp>
    </p:spTree>
    <p:extLst>
      <p:ext uri="{BB962C8B-B14F-4D97-AF65-F5344CB8AC3E}">
        <p14:creationId xmlns:p14="http://schemas.microsoft.com/office/powerpoint/2010/main" val="20643733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77</a:t>
            </a:fld>
            <a:endParaRPr lang="en-US"/>
          </a:p>
        </p:txBody>
      </p:sp>
    </p:spTree>
    <p:extLst>
      <p:ext uri="{BB962C8B-B14F-4D97-AF65-F5344CB8AC3E}">
        <p14:creationId xmlns:p14="http://schemas.microsoft.com/office/powerpoint/2010/main" val="10965565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78</a:t>
            </a:fld>
            <a:endParaRPr lang="zh-CN" altLang="en-US"/>
          </a:p>
        </p:txBody>
      </p:sp>
    </p:spTree>
    <p:extLst>
      <p:ext uri="{BB962C8B-B14F-4D97-AF65-F5344CB8AC3E}">
        <p14:creationId xmlns:p14="http://schemas.microsoft.com/office/powerpoint/2010/main" val="2547516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9B62E442-3828-41CA-915E-C7A0C8D1496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24305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79</a:t>
            </a:fld>
            <a:endParaRPr lang="zh-CN" altLang="en-US"/>
          </a:p>
        </p:txBody>
      </p:sp>
    </p:spTree>
    <p:extLst>
      <p:ext uri="{BB962C8B-B14F-4D97-AF65-F5344CB8AC3E}">
        <p14:creationId xmlns:p14="http://schemas.microsoft.com/office/powerpoint/2010/main" val="21457992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80</a:t>
            </a:fld>
            <a:endParaRPr lang="zh-CN" altLang="en-US"/>
          </a:p>
        </p:txBody>
      </p:sp>
    </p:spTree>
    <p:extLst>
      <p:ext uri="{BB962C8B-B14F-4D97-AF65-F5344CB8AC3E}">
        <p14:creationId xmlns:p14="http://schemas.microsoft.com/office/powerpoint/2010/main" val="3202595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81</a:t>
            </a:fld>
            <a:endParaRPr lang="zh-CN" altLang="en-US"/>
          </a:p>
        </p:txBody>
      </p:sp>
    </p:spTree>
    <p:extLst>
      <p:ext uri="{BB962C8B-B14F-4D97-AF65-F5344CB8AC3E}">
        <p14:creationId xmlns:p14="http://schemas.microsoft.com/office/powerpoint/2010/main" val="14747532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82</a:t>
            </a:fld>
            <a:endParaRPr lang="zh-CN" altLang="en-US"/>
          </a:p>
        </p:txBody>
      </p:sp>
    </p:spTree>
    <p:extLst>
      <p:ext uri="{BB962C8B-B14F-4D97-AF65-F5344CB8AC3E}">
        <p14:creationId xmlns:p14="http://schemas.microsoft.com/office/powerpoint/2010/main" val="40388586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83</a:t>
            </a:fld>
            <a:endParaRPr lang="zh-CN" altLang="en-US"/>
          </a:p>
        </p:txBody>
      </p:sp>
    </p:spTree>
    <p:extLst>
      <p:ext uri="{BB962C8B-B14F-4D97-AF65-F5344CB8AC3E}">
        <p14:creationId xmlns:p14="http://schemas.microsoft.com/office/powerpoint/2010/main" val="29966441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84</a:t>
            </a:fld>
            <a:endParaRPr lang="zh-CN" altLang="en-US"/>
          </a:p>
        </p:txBody>
      </p:sp>
    </p:spTree>
    <p:extLst>
      <p:ext uri="{BB962C8B-B14F-4D97-AF65-F5344CB8AC3E}">
        <p14:creationId xmlns:p14="http://schemas.microsoft.com/office/powerpoint/2010/main" val="12047989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85</a:t>
            </a:fld>
            <a:endParaRPr lang="zh-CN" altLang="en-US"/>
          </a:p>
        </p:txBody>
      </p:sp>
    </p:spTree>
    <p:extLst>
      <p:ext uri="{BB962C8B-B14F-4D97-AF65-F5344CB8AC3E}">
        <p14:creationId xmlns:p14="http://schemas.microsoft.com/office/powerpoint/2010/main" val="37939792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86</a:t>
            </a:fld>
            <a:endParaRPr lang="zh-CN" altLang="en-US"/>
          </a:p>
        </p:txBody>
      </p:sp>
    </p:spTree>
    <p:extLst>
      <p:ext uri="{BB962C8B-B14F-4D97-AF65-F5344CB8AC3E}">
        <p14:creationId xmlns:p14="http://schemas.microsoft.com/office/powerpoint/2010/main" val="23634783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87</a:t>
            </a:fld>
            <a:endParaRPr lang="zh-CN" altLang="en-US"/>
          </a:p>
        </p:txBody>
      </p:sp>
    </p:spTree>
    <p:extLst>
      <p:ext uri="{BB962C8B-B14F-4D97-AF65-F5344CB8AC3E}">
        <p14:creationId xmlns:p14="http://schemas.microsoft.com/office/powerpoint/2010/main" val="5619859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88</a:t>
            </a:fld>
            <a:endParaRPr lang="zh-CN" altLang="en-US"/>
          </a:p>
        </p:txBody>
      </p:sp>
    </p:spTree>
    <p:extLst>
      <p:ext uri="{BB962C8B-B14F-4D97-AF65-F5344CB8AC3E}">
        <p14:creationId xmlns:p14="http://schemas.microsoft.com/office/powerpoint/2010/main" val="2660371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80336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89</a:t>
            </a:fld>
            <a:endParaRPr lang="en-US"/>
          </a:p>
        </p:txBody>
      </p:sp>
    </p:spTree>
    <p:extLst>
      <p:ext uri="{BB962C8B-B14F-4D97-AF65-F5344CB8AC3E}">
        <p14:creationId xmlns:p14="http://schemas.microsoft.com/office/powerpoint/2010/main" val="13486902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90</a:t>
            </a:fld>
            <a:endParaRPr lang="zh-CN" altLang="en-US"/>
          </a:p>
        </p:txBody>
      </p:sp>
    </p:spTree>
    <p:extLst>
      <p:ext uri="{BB962C8B-B14F-4D97-AF65-F5344CB8AC3E}">
        <p14:creationId xmlns:p14="http://schemas.microsoft.com/office/powerpoint/2010/main" val="35183156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91</a:t>
            </a:fld>
            <a:endParaRPr lang="zh-CN" altLang="en-US"/>
          </a:p>
        </p:txBody>
      </p:sp>
    </p:spTree>
    <p:extLst>
      <p:ext uri="{BB962C8B-B14F-4D97-AF65-F5344CB8AC3E}">
        <p14:creationId xmlns:p14="http://schemas.microsoft.com/office/powerpoint/2010/main" val="41048841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92</a:t>
            </a:fld>
            <a:endParaRPr lang="zh-CN" altLang="en-US"/>
          </a:p>
        </p:txBody>
      </p:sp>
    </p:spTree>
    <p:extLst>
      <p:ext uri="{BB962C8B-B14F-4D97-AF65-F5344CB8AC3E}">
        <p14:creationId xmlns:p14="http://schemas.microsoft.com/office/powerpoint/2010/main" val="4165850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93</a:t>
            </a:fld>
            <a:endParaRPr lang="zh-CN" altLang="en-US"/>
          </a:p>
        </p:txBody>
      </p:sp>
    </p:spTree>
    <p:extLst>
      <p:ext uri="{BB962C8B-B14F-4D97-AF65-F5344CB8AC3E}">
        <p14:creationId xmlns:p14="http://schemas.microsoft.com/office/powerpoint/2010/main" val="746461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94</a:t>
            </a:fld>
            <a:endParaRPr lang="en-US"/>
          </a:p>
        </p:txBody>
      </p:sp>
    </p:spTree>
    <p:extLst>
      <p:ext uri="{BB962C8B-B14F-4D97-AF65-F5344CB8AC3E}">
        <p14:creationId xmlns:p14="http://schemas.microsoft.com/office/powerpoint/2010/main" val="279090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9B62E442-3828-41CA-915E-C7A0C8D1496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0396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95A699-AB68-4A20-99FB-6F69DC266D45}" type="slidenum">
              <a:rPr lang="zh-CN" altLang="en-US" smtClean="0"/>
              <a:pPr/>
              <a:t>21</a:t>
            </a:fld>
            <a:endParaRPr lang="zh-CN" altLang="en-US"/>
          </a:p>
        </p:txBody>
      </p:sp>
    </p:spTree>
    <p:extLst>
      <p:ext uri="{BB962C8B-B14F-4D97-AF65-F5344CB8AC3E}">
        <p14:creationId xmlns:p14="http://schemas.microsoft.com/office/powerpoint/2010/main" val="3981657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3662550" y="203143"/>
            <a:ext cx="1989570" cy="346082"/>
          </a:xfrm>
          <a:prstGeom prst="rect">
            <a:avLst/>
          </a:prstGeom>
          <a:noFill/>
        </p:spPr>
        <p:txBody>
          <a:bodyPr wrap="none" lIns="68542" tIns="34271" rIns="68542" bIns="34271" rtlCol="0">
            <a:spAutoFit/>
          </a:bodyPr>
          <a:lstStyle/>
          <a:p>
            <a:pPr lvl="0" defTabSz="685663">
              <a:defRPr/>
            </a:pPr>
            <a:r>
              <a:rPr lang="en-US" altLang="zh-CN" sz="1799" b="0" dirty="0">
                <a:solidFill>
                  <a:schemeClr val="accent1"/>
                </a:solidFill>
                <a:latin typeface="微软雅黑" pitchFamily="34" charset="-122"/>
                <a:ea typeface="微软雅黑" pitchFamily="34" charset="-122"/>
              </a:rPr>
              <a:t>Click Enter a title</a:t>
            </a:r>
            <a:endParaRPr kumimoji="0" lang="zh-CN" altLang="en-US" sz="1799"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184"/>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652120" y="376184"/>
            <a:ext cx="349188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4316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9/27/2024</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49915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CDEED52-802E-4197-B28B-0234086E3458}"/>
              </a:ext>
            </a:extLst>
          </p:cNvPr>
          <p:cNvSpPr>
            <a:spLocks noGrp="1"/>
          </p:cNvSpPr>
          <p:nvPr>
            <p:ph type="pic" sz="quarter" idx="10"/>
          </p:nvPr>
        </p:nvSpPr>
        <p:spPr>
          <a:xfrm>
            <a:off x="0" y="1"/>
            <a:ext cx="2766081" cy="3972443"/>
          </a:xfrm>
          <a:custGeom>
            <a:avLst/>
            <a:gdLst>
              <a:gd name="connsiteX0" fmla="*/ 19653 w 3688108"/>
              <a:gd name="connsiteY0" fmla="*/ 0 h 5296591"/>
              <a:gd name="connsiteX1" fmla="*/ 1497171 w 3688108"/>
              <a:gd name="connsiteY1" fmla="*/ 0 h 5296591"/>
              <a:gd name="connsiteX2" fmla="*/ 3563687 w 3688108"/>
              <a:gd name="connsiteY2" fmla="*/ 2066516 h 5296591"/>
              <a:gd name="connsiteX3" fmla="*/ 3563687 w 3688108"/>
              <a:gd name="connsiteY3" fmla="*/ 2667274 h 5296591"/>
              <a:gd name="connsiteX4" fmla="*/ 1058791 w 3688108"/>
              <a:gd name="connsiteY4" fmla="*/ 5172170 h 5296591"/>
              <a:gd name="connsiteX5" fmla="*/ 458033 w 3688108"/>
              <a:gd name="connsiteY5" fmla="*/ 5172170 h 5296591"/>
              <a:gd name="connsiteX6" fmla="*/ 0 w 3688108"/>
              <a:gd name="connsiteY6" fmla="*/ 4714138 h 5296591"/>
              <a:gd name="connsiteX7" fmla="*/ 0 w 3688108"/>
              <a:gd name="connsiteY7" fmla="*/ 19653 h 529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8108" h="5296591">
                <a:moveTo>
                  <a:pt x="19653" y="0"/>
                </a:moveTo>
                <a:lnTo>
                  <a:pt x="1497171" y="0"/>
                </a:lnTo>
                <a:lnTo>
                  <a:pt x="3563687" y="2066516"/>
                </a:lnTo>
                <a:cubicBezTo>
                  <a:pt x="3729582" y="2232411"/>
                  <a:pt x="3729582" y="2501379"/>
                  <a:pt x="3563687" y="2667274"/>
                </a:cubicBezTo>
                <a:lnTo>
                  <a:pt x="1058791" y="5172170"/>
                </a:lnTo>
                <a:cubicBezTo>
                  <a:pt x="892896" y="5338065"/>
                  <a:pt x="623928" y="5338065"/>
                  <a:pt x="458033" y="5172170"/>
                </a:cubicBezTo>
                <a:lnTo>
                  <a:pt x="0" y="4714138"/>
                </a:lnTo>
                <a:lnTo>
                  <a:pt x="0" y="19653"/>
                </a:lnTo>
                <a:close/>
              </a:path>
            </a:pathLst>
          </a:custGeom>
          <a:solidFill>
            <a:schemeClr val="bg1">
              <a:lumMod val="85000"/>
            </a:schemeClr>
          </a:solidFill>
        </p:spPr>
        <p:txBody>
          <a:bodyPr wrap="square">
            <a:noAutofit/>
          </a:bodyPr>
          <a:lstStyle/>
          <a:p>
            <a:endParaRPr lang="en-US"/>
          </a:p>
        </p:txBody>
      </p:sp>
      <p:sp>
        <p:nvSpPr>
          <p:cNvPr id="11" name="Picture Placeholder 10">
            <a:extLst>
              <a:ext uri="{FF2B5EF4-FFF2-40B4-BE49-F238E27FC236}">
                <a16:creationId xmlns:a16="http://schemas.microsoft.com/office/drawing/2014/main" id="{E16AE4FC-3C4D-496D-9344-7BA3A440E4B1}"/>
              </a:ext>
            </a:extLst>
          </p:cNvPr>
          <p:cNvSpPr>
            <a:spLocks noGrp="1"/>
          </p:cNvSpPr>
          <p:nvPr>
            <p:ph type="pic" sz="quarter" idx="11"/>
          </p:nvPr>
        </p:nvSpPr>
        <p:spPr>
          <a:xfrm>
            <a:off x="1856407" y="1757352"/>
            <a:ext cx="2763924" cy="2763924"/>
          </a:xfrm>
          <a:custGeom>
            <a:avLst/>
            <a:gdLst>
              <a:gd name="connsiteX0" fmla="*/ 1842616 w 3685232"/>
              <a:gd name="connsiteY0" fmla="*/ 0 h 3685232"/>
              <a:gd name="connsiteX1" fmla="*/ 2031538 w 3685232"/>
              <a:gd name="connsiteY1" fmla="*/ 78254 h 3685232"/>
              <a:gd name="connsiteX2" fmla="*/ 3606978 w 3685232"/>
              <a:gd name="connsiteY2" fmla="*/ 1653695 h 3685232"/>
              <a:gd name="connsiteX3" fmla="*/ 3606978 w 3685232"/>
              <a:gd name="connsiteY3" fmla="*/ 2031538 h 3685232"/>
              <a:gd name="connsiteX4" fmla="*/ 2031538 w 3685232"/>
              <a:gd name="connsiteY4" fmla="*/ 3606978 h 3685232"/>
              <a:gd name="connsiteX5" fmla="*/ 1653695 w 3685232"/>
              <a:gd name="connsiteY5" fmla="*/ 3606978 h 3685232"/>
              <a:gd name="connsiteX6" fmla="*/ 78254 w 3685232"/>
              <a:gd name="connsiteY6" fmla="*/ 2031538 h 3685232"/>
              <a:gd name="connsiteX7" fmla="*/ 78254 w 3685232"/>
              <a:gd name="connsiteY7" fmla="*/ 1653695 h 3685232"/>
              <a:gd name="connsiteX8" fmla="*/ 1653695 w 3685232"/>
              <a:gd name="connsiteY8" fmla="*/ 78254 h 3685232"/>
              <a:gd name="connsiteX9" fmla="*/ 1842616 w 3685232"/>
              <a:gd name="connsiteY9" fmla="*/ 0 h 368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5232" h="3685232">
                <a:moveTo>
                  <a:pt x="1842616" y="0"/>
                </a:moveTo>
                <a:cubicBezTo>
                  <a:pt x="1910992" y="0"/>
                  <a:pt x="1979368" y="26084"/>
                  <a:pt x="2031538" y="78254"/>
                </a:cubicBezTo>
                <a:lnTo>
                  <a:pt x="3606978" y="1653695"/>
                </a:lnTo>
                <a:cubicBezTo>
                  <a:pt x="3711317" y="1758033"/>
                  <a:pt x="3711317" y="1927199"/>
                  <a:pt x="3606978" y="2031538"/>
                </a:cubicBezTo>
                <a:lnTo>
                  <a:pt x="2031538" y="3606978"/>
                </a:lnTo>
                <a:cubicBezTo>
                  <a:pt x="1927199" y="3711317"/>
                  <a:pt x="1758034" y="3711317"/>
                  <a:pt x="1653695" y="3606978"/>
                </a:cubicBezTo>
                <a:lnTo>
                  <a:pt x="78254" y="2031538"/>
                </a:lnTo>
                <a:cubicBezTo>
                  <a:pt x="-26085" y="1927199"/>
                  <a:pt x="-26085" y="1758033"/>
                  <a:pt x="78254" y="1653695"/>
                </a:cubicBezTo>
                <a:lnTo>
                  <a:pt x="1653695" y="78254"/>
                </a:lnTo>
                <a:cubicBezTo>
                  <a:pt x="1705864" y="26084"/>
                  <a:pt x="1774240" y="0"/>
                  <a:pt x="1842616" y="0"/>
                </a:cubicBez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2845246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7" y="92608"/>
            <a:ext cx="8679898" cy="543186"/>
          </a:xfrm>
          <a:prstGeom prst="rect">
            <a:avLst/>
          </a:prstGeom>
        </p:spPr>
        <p:txBody>
          <a:bodyPr anchor="ctr"/>
          <a:lstStyle>
            <a:lvl1pPr marL="0" indent="0" algn="ctr">
              <a:buNone/>
              <a:defRPr sz="405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600859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mtClean="0">
                <a:solidFill>
                  <a:prstClr val="black"/>
                </a:solidFill>
              </a:rPr>
              <a:pPr defTabSz="914400"/>
              <a:t>2024/9/27</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2837133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mtClean="0">
                <a:solidFill>
                  <a:prstClr val="black"/>
                </a:solidFill>
              </a:rPr>
              <a:pPr defTabSz="914400"/>
              <a:t>2024/9/27</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74966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337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9/27/2024</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403966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1" y="4767264"/>
            <a:ext cx="2133600" cy="273844"/>
          </a:xfrm>
          <a:prstGeom prst="rect">
            <a:avLst/>
          </a:prstGeom>
        </p:spPr>
        <p:txBody>
          <a:bodyPr/>
          <a:lstStyle/>
          <a:p>
            <a:fld id="{02854A03-91AF-448A-9954-517C0577E5F0}" type="datetimeFigureOut">
              <a:rPr lang="zh-CN" altLang="en-US" smtClean="0"/>
              <a:pPr/>
              <a:t>2024/9/27</a:t>
            </a:fld>
            <a:endParaRPr lang="zh-CN" altLang="en-US"/>
          </a:p>
        </p:txBody>
      </p:sp>
      <p:sp>
        <p:nvSpPr>
          <p:cNvPr id="3" name="页脚占位符 2"/>
          <p:cNvSpPr>
            <a:spLocks noGrp="1"/>
          </p:cNvSpPr>
          <p:nvPr>
            <p:ph type="ftr" sz="quarter" idx="11"/>
          </p:nvPr>
        </p:nvSpPr>
        <p:spPr>
          <a:xfrm>
            <a:off x="3124201"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1" y="4767264"/>
            <a:ext cx="2133600" cy="273844"/>
          </a:xfrm>
          <a:prstGeom prst="rect">
            <a:avLst/>
          </a:prstGeom>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311719"/>
            <a:ext cx="2404972" cy="343597"/>
          </a:xfrm>
          <a:prstGeom prst="rect">
            <a:avLst/>
          </a:prstGeom>
          <a:noFill/>
        </p:spPr>
        <p:txBody>
          <a:bodyPr wrap="none" lIns="96434" tIns="48217" rIns="96434" bIns="48217" rtlCol="0">
            <a:spAutoFit/>
          </a:bodyPr>
          <a:lstStyle/>
          <a:p>
            <a:pPr defTabSz="964278"/>
            <a:r>
              <a:rPr lang="en-US" altLang="zh-CN" sz="1600" b="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CLICK ADD TITLE TEXT</a:t>
            </a:r>
            <a:endParaRPr lang="zh-CN" altLang="en-US" sz="1600" b="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8" name="燕尾形 7"/>
          <p:cNvSpPr/>
          <p:nvPr userDrawn="1"/>
        </p:nvSpPr>
        <p:spPr>
          <a:xfrm>
            <a:off x="395536" y="339502"/>
            <a:ext cx="288032" cy="288032"/>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userDrawn="1"/>
        </p:nvSpPr>
        <p:spPr>
          <a:xfrm>
            <a:off x="611560" y="339502"/>
            <a:ext cx="288032" cy="2880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32135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30293"/>
            <a:ext cx="1796090" cy="3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a:solidFill>
                  <a:schemeClr val="bg1"/>
                </a:solidFill>
                <a:latin typeface="微软雅黑" panose="020B0503020204020204" pitchFamily="34" charset="-122"/>
                <a:ea typeface="微软雅黑" panose="020B0503020204020204" pitchFamily="34" charset="-122"/>
                <a:cs typeface="+mn-ea"/>
                <a:sym typeface="+mn-lt"/>
              </a:rPr>
              <a:t>Click Add title</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11680807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207542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2149" y="-10716"/>
            <a:ext cx="7608095" cy="2475310"/>
          </a:xfrm>
          <a:custGeom>
            <a:avLst/>
            <a:gdLst>
              <a:gd name="connsiteX0" fmla="*/ 0 w 10144126"/>
              <a:gd name="connsiteY0" fmla="*/ 0 h 3300413"/>
              <a:gd name="connsiteX1" fmla="*/ 10144126 w 10144126"/>
              <a:gd name="connsiteY1" fmla="*/ 14288 h 3300413"/>
              <a:gd name="connsiteX2" fmla="*/ 6600826 w 10144126"/>
              <a:gd name="connsiteY2" fmla="*/ 3300413 h 3300413"/>
              <a:gd name="connsiteX3" fmla="*/ 5843588 w 10144126"/>
              <a:gd name="connsiteY3" fmla="*/ 2500313 h 3300413"/>
              <a:gd name="connsiteX4" fmla="*/ 4914901 w 10144126"/>
              <a:gd name="connsiteY4" fmla="*/ 3300413 h 330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126" h="3300413">
                <a:moveTo>
                  <a:pt x="0" y="0"/>
                </a:moveTo>
                <a:lnTo>
                  <a:pt x="10144126" y="14288"/>
                </a:lnTo>
                <a:lnTo>
                  <a:pt x="6600826" y="3300413"/>
                </a:lnTo>
                <a:lnTo>
                  <a:pt x="5843588" y="2500313"/>
                </a:lnTo>
                <a:lnTo>
                  <a:pt x="4914901" y="3300413"/>
                </a:lnTo>
                <a:close/>
              </a:path>
            </a:pathLst>
          </a:custGeom>
        </p:spPr>
        <p:txBody>
          <a:bodyPr wrap="square">
            <a:noAutofit/>
          </a:bodyPr>
          <a:lstStyle/>
          <a:p>
            <a:endParaRPr lang="en-US"/>
          </a:p>
        </p:txBody>
      </p:sp>
    </p:spTree>
    <p:extLst>
      <p:ext uri="{BB962C8B-B14F-4D97-AF65-F5344CB8AC3E}">
        <p14:creationId xmlns:p14="http://schemas.microsoft.com/office/powerpoint/2010/main" val="167385648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5AACA8-6795-475A-8E8D-3C827EA66D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380" r="17670"/>
          <a:stretch/>
        </p:blipFill>
        <p:spPr>
          <a:xfrm>
            <a:off x="4059" y="0"/>
            <a:ext cx="9139941" cy="5149868"/>
          </a:xfrm>
          <a:prstGeom prst="rect">
            <a:avLst/>
          </a:prstGeom>
        </p:spPr>
      </p:pic>
    </p:spTree>
    <p:extLst>
      <p:ext uri="{BB962C8B-B14F-4D97-AF65-F5344CB8AC3E}">
        <p14:creationId xmlns:p14="http://schemas.microsoft.com/office/powerpoint/2010/main" val="262012461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07708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45275067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4" name="TextBox 3"/>
          <p:cNvSpPr txBox="1"/>
          <p:nvPr userDrawn="1"/>
        </p:nvSpPr>
        <p:spPr>
          <a:xfrm>
            <a:off x="1907704" y="4829584"/>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下载</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http://www.1ppt.com/xiazai/</a:t>
            </a:r>
          </a:p>
        </p:txBody>
      </p:sp>
    </p:spTree>
    <p:extLst>
      <p:ext uri="{BB962C8B-B14F-4D97-AF65-F5344CB8AC3E}">
        <p14:creationId xmlns:p14="http://schemas.microsoft.com/office/powerpoint/2010/main" val="317006564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1" name="矩形 10"/>
          <p:cNvSpPr/>
          <p:nvPr userDrawn="1"/>
        </p:nvSpPr>
        <p:spPr>
          <a:xfrm>
            <a:off x="0" y="0"/>
            <a:ext cx="9144000" cy="51435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73" r:id="rId1"/>
    <p:sldLayoutId id="2147483655" r:id="rId2"/>
    <p:sldLayoutId id="2147483666" r:id="rId3"/>
    <p:sldLayoutId id="2147483670" r:id="rId4"/>
    <p:sldLayoutId id="2147483672" r:id="rId5"/>
    <p:sldLayoutId id="2147483674" r:id="rId6"/>
    <p:sldLayoutId id="2147483675" r:id="rId7"/>
    <p:sldLayoutId id="2147483676" r:id="rId8"/>
    <p:sldLayoutId id="2147483677" r:id="rId9"/>
    <p:sldLayoutId id="2147483682" r:id="rId10"/>
    <p:sldLayoutId id="2147483683" r:id="rId11"/>
    <p:sldLayoutId id="2147483686" r:id="rId12"/>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336420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5" Type="http://schemas.openxmlformats.org/officeDocument/2006/relationships/slide" Target="slide5.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10.jpeg"/></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6.emf"/><Relationship Id="rId7"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6.sv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6.emf"/><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6.svg"/><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6.emf"/><Relationship Id="rId7"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6.svg"/><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4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emf"/><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image" Target="../media/image31.png"/><Relationship Id="rId5" Type="http://schemas.openxmlformats.org/officeDocument/2006/relationships/diagramQuickStyle" Target="../diagrams/quickStyle1.xml"/><Relationship Id="rId10" Type="http://schemas.openxmlformats.org/officeDocument/2006/relationships/image" Target="../media/image30.png"/><Relationship Id="rId4" Type="http://schemas.openxmlformats.org/officeDocument/2006/relationships/diagramLayout" Target="../diagrams/layout1.xml"/><Relationship Id="rId9"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9.xml.rels><?xml version="1.0" encoding="UTF-8" standalone="yes"?>
<Relationships xmlns="http://schemas.openxmlformats.org/package/2006/relationships"><Relationship Id="rId8" Type="http://schemas.openxmlformats.org/officeDocument/2006/relationships/image" Target="../media/image29.svg"/><Relationship Id="rId13" Type="http://schemas.microsoft.com/office/2007/relationships/diagramDrawing" Target="../diagrams/drawing2.xml"/><Relationship Id="rId3" Type="http://schemas.openxmlformats.org/officeDocument/2006/relationships/image" Target="../media/image6.emf"/><Relationship Id="rId7" Type="http://schemas.openxmlformats.org/officeDocument/2006/relationships/image" Target="../media/image27.png"/><Relationship Id="rId12" Type="http://schemas.openxmlformats.org/officeDocument/2006/relationships/diagramColors" Target="../diagrams/colors2.xml"/><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26.jpg"/><Relationship Id="rId11" Type="http://schemas.openxmlformats.org/officeDocument/2006/relationships/diagramQuickStyle" Target="../diagrams/quickStyle2.xml"/><Relationship Id="rId5" Type="http://schemas.openxmlformats.org/officeDocument/2006/relationships/image" Target="../media/image26.svg"/><Relationship Id="rId10" Type="http://schemas.openxmlformats.org/officeDocument/2006/relationships/diagramLayout" Target="../diagrams/layout2.xml"/><Relationship Id="rId4" Type="http://schemas.openxmlformats.org/officeDocument/2006/relationships/image" Target="../media/image25.png"/><Relationship Id="rId9"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3.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2.png"/></Relationships>
</file>

<file path=ppt/slides/_rels/slide5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5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6.emf"/><Relationship Id="rId7"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6.svg"/><Relationship Id="rId4" Type="http://schemas.openxmlformats.org/officeDocument/2006/relationships/image" Target="../media/image25.png"/></Relationships>
</file>

<file path=ppt/slides/_rels/slide56.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29.sv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29.svg"/><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5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29.sv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59.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6.emf"/><Relationship Id="rId7"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6.sv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5" Type="http://schemas.openxmlformats.org/officeDocument/2006/relationships/slide" Target="slide5.xml"/><Relationship Id="rId4" Type="http://schemas.openxmlformats.org/officeDocument/2006/relationships/image" Target="../media/image8.jpg"/></Relationships>
</file>

<file path=ppt/slides/_rels/slide6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3.xml"/><Relationship Id="rId1" Type="http://schemas.openxmlformats.org/officeDocument/2006/relationships/slideLayout" Target="../slideLayouts/slideLayout1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g"/></Relationships>
</file>

<file path=ppt/slides/_rels/slide6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9.jpg"/></Relationships>
</file>

<file path=ppt/slides/_rels/slide6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6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5" Type="http://schemas.openxmlformats.org/officeDocument/2006/relationships/slide" Target="slide5.xml"/><Relationship Id="rId4" Type="http://schemas.openxmlformats.org/officeDocument/2006/relationships/image" Target="../media/image8.jpg"/></Relationships>
</file>

<file path=ppt/slides/_rels/slide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7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7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3.xml"/><Relationship Id="rId1" Type="http://schemas.openxmlformats.org/officeDocument/2006/relationships/slideLayout" Target="../slideLayouts/slideLayout10.xml"/><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9.xm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7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0.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5" Type="http://schemas.openxmlformats.org/officeDocument/2006/relationships/slide" Target="slide5.xml"/><Relationship Id="rId4" Type="http://schemas.openxmlformats.org/officeDocument/2006/relationships/image" Target="../media/image8.jpg"/></Relationships>
</file>

<file path=ppt/slides/_rels/slide8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1.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2.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3.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4.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5.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6.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7.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8.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8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9.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Layout" Target="../slideLayouts/slideLayout11.xml"/><Relationship Id="rId5" Type="http://schemas.openxmlformats.org/officeDocument/2006/relationships/slide" Target="slide5.xml"/><Relationship Id="rId4" Type="http://schemas.openxmlformats.org/officeDocument/2006/relationships/image" Target="../media/image8.jpg"/></Relationships>
</file>

<file path=ppt/slides/_rels/slide9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1.xml"/><Relationship Id="rId1" Type="http://schemas.openxmlformats.org/officeDocument/2006/relationships/slideLayout" Target="../slideLayouts/slideLayout10.xml"/><Relationship Id="rId4" Type="http://schemas.openxmlformats.org/officeDocument/2006/relationships/image" Target="../media/image49.png"/></Relationships>
</file>

<file path=ppt/slides/_rels/slide9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4.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H="1">
            <a:off x="1880754" y="0"/>
            <a:ext cx="7263245" cy="51435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5"/>
          <p:cNvSpPr/>
          <p:nvPr/>
        </p:nvSpPr>
        <p:spPr>
          <a:xfrm>
            <a:off x="1" y="0"/>
            <a:ext cx="9150494" cy="5218913"/>
          </a:xfrm>
          <a:custGeom>
            <a:avLst/>
            <a:gdLst>
              <a:gd name="connsiteX0" fmla="*/ 0 w 12192000"/>
              <a:gd name="connsiteY0" fmla="*/ 0 h 6958550"/>
              <a:gd name="connsiteX1" fmla="*/ 12192000 w 12192000"/>
              <a:gd name="connsiteY1" fmla="*/ 0 h 6958550"/>
              <a:gd name="connsiteX2" fmla="*/ 12192000 w 12192000"/>
              <a:gd name="connsiteY2" fmla="*/ 6958550 h 6958550"/>
              <a:gd name="connsiteX3" fmla="*/ 0 w 12192000"/>
              <a:gd name="connsiteY3" fmla="*/ 6958550 h 6958550"/>
              <a:gd name="connsiteX4" fmla="*/ 0 w 12192000"/>
              <a:gd name="connsiteY4" fmla="*/ 0 h 6958550"/>
              <a:gd name="connsiteX0" fmla="*/ 0 w 12192000"/>
              <a:gd name="connsiteY0" fmla="*/ 0 h 6958550"/>
              <a:gd name="connsiteX1" fmla="*/ 2571750 w 12192000"/>
              <a:gd name="connsiteY1" fmla="*/ 0 h 6958550"/>
              <a:gd name="connsiteX2" fmla="*/ 12192000 w 12192000"/>
              <a:gd name="connsiteY2" fmla="*/ 0 h 6958550"/>
              <a:gd name="connsiteX3" fmla="*/ 12192000 w 12192000"/>
              <a:gd name="connsiteY3" fmla="*/ 6958550 h 6958550"/>
              <a:gd name="connsiteX4" fmla="*/ 0 w 12192000"/>
              <a:gd name="connsiteY4" fmla="*/ 6958550 h 6958550"/>
              <a:gd name="connsiteX5" fmla="*/ 0 w 12192000"/>
              <a:gd name="connsiteY5" fmla="*/ 0 h 6958550"/>
              <a:gd name="connsiteX0" fmla="*/ 0 w 12192000"/>
              <a:gd name="connsiteY0" fmla="*/ 0 h 6958550"/>
              <a:gd name="connsiteX1" fmla="*/ 2571750 w 12192000"/>
              <a:gd name="connsiteY1" fmla="*/ 0 h 6958550"/>
              <a:gd name="connsiteX2" fmla="*/ 7048500 w 12192000"/>
              <a:gd name="connsiteY2" fmla="*/ 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477250 w 12192000"/>
              <a:gd name="connsiteY3" fmla="*/ 379095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771410 w 12192000"/>
              <a:gd name="connsiteY2" fmla="*/ 26670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771410 w 12192000"/>
              <a:gd name="connsiteY2" fmla="*/ 2667000 h 6958550"/>
              <a:gd name="connsiteX3" fmla="*/ 9206345 w 12192000"/>
              <a:gd name="connsiteY3" fmla="*/ 3425537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771410 w 12192000"/>
              <a:gd name="connsiteY2" fmla="*/ 2667000 h 6958550"/>
              <a:gd name="connsiteX3" fmla="*/ 9206345 w 12192000"/>
              <a:gd name="connsiteY3" fmla="*/ 3425537 h 6958550"/>
              <a:gd name="connsiteX4" fmla="*/ 9601200 w 12192000"/>
              <a:gd name="connsiteY4" fmla="*/ 6724650 h 6958550"/>
              <a:gd name="connsiteX5" fmla="*/ 12172950 w 12192000"/>
              <a:gd name="connsiteY5" fmla="*/ 3345873 h 6958550"/>
              <a:gd name="connsiteX6" fmla="*/ 12192000 w 12192000"/>
              <a:gd name="connsiteY6" fmla="*/ 6958550 h 6958550"/>
              <a:gd name="connsiteX7" fmla="*/ 0 w 12192000"/>
              <a:gd name="connsiteY7" fmla="*/ 6958550 h 6958550"/>
              <a:gd name="connsiteX8" fmla="*/ 0 w 12192000"/>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 name="connsiteX0" fmla="*/ 0 w 12200659"/>
              <a:gd name="connsiteY0" fmla="*/ 0 h 6958550"/>
              <a:gd name="connsiteX1" fmla="*/ 2571750 w 12200659"/>
              <a:gd name="connsiteY1" fmla="*/ 0 h 6958550"/>
              <a:gd name="connsiteX2" fmla="*/ 6771410 w 12200659"/>
              <a:gd name="connsiteY2" fmla="*/ 2667000 h 6958550"/>
              <a:gd name="connsiteX3" fmla="*/ 9206345 w 12200659"/>
              <a:gd name="connsiteY3" fmla="*/ 3425537 h 6958550"/>
              <a:gd name="connsiteX4" fmla="*/ 9601200 w 12200659"/>
              <a:gd name="connsiteY4" fmla="*/ 6724650 h 6958550"/>
              <a:gd name="connsiteX5" fmla="*/ 12200659 w 12200659"/>
              <a:gd name="connsiteY5" fmla="*/ 3345873 h 6958550"/>
              <a:gd name="connsiteX6" fmla="*/ 12192000 w 12200659"/>
              <a:gd name="connsiteY6" fmla="*/ 6958550 h 6958550"/>
              <a:gd name="connsiteX7" fmla="*/ 0 w 12200659"/>
              <a:gd name="connsiteY7" fmla="*/ 6958550 h 6958550"/>
              <a:gd name="connsiteX8" fmla="*/ 0 w 12200659"/>
              <a:gd name="connsiteY8" fmla="*/ 0 h 69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0659" h="6958550">
                <a:moveTo>
                  <a:pt x="0" y="0"/>
                </a:moveTo>
                <a:lnTo>
                  <a:pt x="2571750" y="0"/>
                </a:lnTo>
                <a:cubicBezTo>
                  <a:pt x="4180609" y="822614"/>
                  <a:pt x="3633355" y="2214996"/>
                  <a:pt x="6771410" y="2667000"/>
                </a:cubicBezTo>
                <a:cubicBezTo>
                  <a:pt x="7883814" y="2751571"/>
                  <a:pt x="8584622" y="2633807"/>
                  <a:pt x="9206345" y="3425537"/>
                </a:cubicBezTo>
                <a:cubicBezTo>
                  <a:pt x="10378785" y="5105689"/>
                  <a:pt x="8505537" y="5448589"/>
                  <a:pt x="9601200" y="6724650"/>
                </a:cubicBezTo>
                <a:cubicBezTo>
                  <a:pt x="8823614" y="5025737"/>
                  <a:pt x="11329554" y="6000750"/>
                  <a:pt x="12200659" y="3345873"/>
                </a:cubicBezTo>
                <a:cubicBezTo>
                  <a:pt x="12197773" y="4550099"/>
                  <a:pt x="12194886" y="5754324"/>
                  <a:pt x="12192000" y="6958550"/>
                </a:cubicBezTo>
                <a:lnTo>
                  <a:pt x="0" y="6958550"/>
                </a:lnTo>
                <a:lnTo>
                  <a:pt x="0" y="0"/>
                </a:lnTo>
                <a:close/>
              </a:path>
            </a:pathLst>
          </a:custGeom>
          <a:solidFill>
            <a:schemeClr val="bg1">
              <a:lumMod val="85000"/>
              <a:alpha val="57000"/>
            </a:schemeClr>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0" y="0"/>
            <a:ext cx="9144000" cy="5218913"/>
          </a:xfrm>
          <a:custGeom>
            <a:avLst/>
            <a:gdLst>
              <a:gd name="connsiteX0" fmla="*/ 0 w 12192000"/>
              <a:gd name="connsiteY0" fmla="*/ 0 h 6958550"/>
              <a:gd name="connsiteX1" fmla="*/ 12192000 w 12192000"/>
              <a:gd name="connsiteY1" fmla="*/ 0 h 6958550"/>
              <a:gd name="connsiteX2" fmla="*/ 12192000 w 12192000"/>
              <a:gd name="connsiteY2" fmla="*/ 6958550 h 6958550"/>
              <a:gd name="connsiteX3" fmla="*/ 0 w 12192000"/>
              <a:gd name="connsiteY3" fmla="*/ 6958550 h 6958550"/>
              <a:gd name="connsiteX4" fmla="*/ 0 w 12192000"/>
              <a:gd name="connsiteY4" fmla="*/ 0 h 6958550"/>
              <a:gd name="connsiteX0" fmla="*/ 0 w 12192000"/>
              <a:gd name="connsiteY0" fmla="*/ 0 h 6958550"/>
              <a:gd name="connsiteX1" fmla="*/ 2571750 w 12192000"/>
              <a:gd name="connsiteY1" fmla="*/ 0 h 6958550"/>
              <a:gd name="connsiteX2" fmla="*/ 12192000 w 12192000"/>
              <a:gd name="connsiteY2" fmla="*/ 0 h 6958550"/>
              <a:gd name="connsiteX3" fmla="*/ 12192000 w 12192000"/>
              <a:gd name="connsiteY3" fmla="*/ 6958550 h 6958550"/>
              <a:gd name="connsiteX4" fmla="*/ 0 w 12192000"/>
              <a:gd name="connsiteY4" fmla="*/ 6958550 h 6958550"/>
              <a:gd name="connsiteX5" fmla="*/ 0 w 12192000"/>
              <a:gd name="connsiteY5" fmla="*/ 0 h 6958550"/>
              <a:gd name="connsiteX0" fmla="*/ 0 w 12192000"/>
              <a:gd name="connsiteY0" fmla="*/ 0 h 6958550"/>
              <a:gd name="connsiteX1" fmla="*/ 2571750 w 12192000"/>
              <a:gd name="connsiteY1" fmla="*/ 0 h 6958550"/>
              <a:gd name="connsiteX2" fmla="*/ 7048500 w 12192000"/>
              <a:gd name="connsiteY2" fmla="*/ 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477250 w 12192000"/>
              <a:gd name="connsiteY3" fmla="*/ 379095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958550">
                <a:moveTo>
                  <a:pt x="0" y="0"/>
                </a:moveTo>
                <a:lnTo>
                  <a:pt x="2571750" y="0"/>
                </a:lnTo>
                <a:cubicBezTo>
                  <a:pt x="4596245" y="628651"/>
                  <a:pt x="4381500" y="2533650"/>
                  <a:pt x="6286500" y="2971800"/>
                </a:cubicBezTo>
                <a:cubicBezTo>
                  <a:pt x="7385050" y="3222625"/>
                  <a:pt x="8210550" y="2994025"/>
                  <a:pt x="8763000" y="3619500"/>
                </a:cubicBezTo>
                <a:cubicBezTo>
                  <a:pt x="9658350" y="4759325"/>
                  <a:pt x="8491682" y="6016625"/>
                  <a:pt x="9601200" y="6724650"/>
                </a:cubicBezTo>
                <a:cubicBezTo>
                  <a:pt x="9169978" y="5150428"/>
                  <a:pt x="11218718" y="6000750"/>
                  <a:pt x="12172950" y="4038600"/>
                </a:cubicBezTo>
                <a:lnTo>
                  <a:pt x="12192000" y="6958550"/>
                </a:lnTo>
                <a:lnTo>
                  <a:pt x="0" y="6958550"/>
                </a:lnTo>
                <a:lnTo>
                  <a:pt x="0" y="0"/>
                </a:lnTo>
                <a:close/>
              </a:path>
            </a:pathLst>
          </a:custGeom>
          <a:solidFill>
            <a:srgbClr val="F7F6F1"/>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0" name="矩形 5"/>
          <p:cNvSpPr/>
          <p:nvPr/>
        </p:nvSpPr>
        <p:spPr>
          <a:xfrm>
            <a:off x="-274318" y="-62345"/>
            <a:ext cx="9414161" cy="5587520"/>
          </a:xfrm>
          <a:custGeom>
            <a:avLst/>
            <a:gdLst>
              <a:gd name="connsiteX0" fmla="*/ 0 w 12192000"/>
              <a:gd name="connsiteY0" fmla="*/ 0 h 6958550"/>
              <a:gd name="connsiteX1" fmla="*/ 12192000 w 12192000"/>
              <a:gd name="connsiteY1" fmla="*/ 0 h 6958550"/>
              <a:gd name="connsiteX2" fmla="*/ 12192000 w 12192000"/>
              <a:gd name="connsiteY2" fmla="*/ 6958550 h 6958550"/>
              <a:gd name="connsiteX3" fmla="*/ 0 w 12192000"/>
              <a:gd name="connsiteY3" fmla="*/ 6958550 h 6958550"/>
              <a:gd name="connsiteX4" fmla="*/ 0 w 12192000"/>
              <a:gd name="connsiteY4" fmla="*/ 0 h 6958550"/>
              <a:gd name="connsiteX0" fmla="*/ 0 w 12192000"/>
              <a:gd name="connsiteY0" fmla="*/ 0 h 6958550"/>
              <a:gd name="connsiteX1" fmla="*/ 2571750 w 12192000"/>
              <a:gd name="connsiteY1" fmla="*/ 0 h 6958550"/>
              <a:gd name="connsiteX2" fmla="*/ 12192000 w 12192000"/>
              <a:gd name="connsiteY2" fmla="*/ 0 h 6958550"/>
              <a:gd name="connsiteX3" fmla="*/ 12192000 w 12192000"/>
              <a:gd name="connsiteY3" fmla="*/ 6958550 h 6958550"/>
              <a:gd name="connsiteX4" fmla="*/ 0 w 12192000"/>
              <a:gd name="connsiteY4" fmla="*/ 6958550 h 6958550"/>
              <a:gd name="connsiteX5" fmla="*/ 0 w 12192000"/>
              <a:gd name="connsiteY5" fmla="*/ 0 h 6958550"/>
              <a:gd name="connsiteX0" fmla="*/ 0 w 12192000"/>
              <a:gd name="connsiteY0" fmla="*/ 0 h 6958550"/>
              <a:gd name="connsiteX1" fmla="*/ 2571750 w 12192000"/>
              <a:gd name="connsiteY1" fmla="*/ 0 h 6958550"/>
              <a:gd name="connsiteX2" fmla="*/ 7048500 w 12192000"/>
              <a:gd name="connsiteY2" fmla="*/ 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92000 w 12192000"/>
              <a:gd name="connsiteY4" fmla="*/ 6958550 h 6958550"/>
              <a:gd name="connsiteX5" fmla="*/ 0 w 12192000"/>
              <a:gd name="connsiteY5" fmla="*/ 6958550 h 6958550"/>
              <a:gd name="connsiteX6" fmla="*/ 0 w 12192000"/>
              <a:gd name="connsiteY6" fmla="*/ 0 h 6958550"/>
              <a:gd name="connsiteX0" fmla="*/ 0 w 12192000"/>
              <a:gd name="connsiteY0" fmla="*/ 0 h 6958550"/>
              <a:gd name="connsiteX1" fmla="*/ 2571750 w 12192000"/>
              <a:gd name="connsiteY1" fmla="*/ 0 h 6958550"/>
              <a:gd name="connsiteX2" fmla="*/ 6286500 w 12192000"/>
              <a:gd name="connsiteY2" fmla="*/ 2971800 h 6958550"/>
              <a:gd name="connsiteX3" fmla="*/ 12192000 w 12192000"/>
              <a:gd name="connsiteY3" fmla="*/ 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9601200 w 12192000"/>
              <a:gd name="connsiteY3" fmla="*/ 6724650 h 6958550"/>
              <a:gd name="connsiteX4" fmla="*/ 12172950 w 12192000"/>
              <a:gd name="connsiteY4" fmla="*/ 4038600 h 6958550"/>
              <a:gd name="connsiteX5" fmla="*/ 12192000 w 12192000"/>
              <a:gd name="connsiteY5" fmla="*/ 6958550 h 6958550"/>
              <a:gd name="connsiteX6" fmla="*/ 0 w 12192000"/>
              <a:gd name="connsiteY6" fmla="*/ 6958550 h 6958550"/>
              <a:gd name="connsiteX7" fmla="*/ 0 w 12192000"/>
              <a:gd name="connsiteY7"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477250 w 12192000"/>
              <a:gd name="connsiteY3" fmla="*/ 379095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601200 w 12192000"/>
              <a:gd name="connsiteY4" fmla="*/ 6724650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802167 w 12192000"/>
              <a:gd name="connsiteY4" fmla="*/ 6554121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802167 w 12192000"/>
              <a:gd name="connsiteY4" fmla="*/ 6554121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802167 w 12192000"/>
              <a:gd name="connsiteY4" fmla="*/ 6554121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761973 w 12192000"/>
              <a:gd name="connsiteY4" fmla="*/ 6488533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761973 w 12192000"/>
              <a:gd name="connsiteY4" fmla="*/ 6488533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 name="connsiteX0" fmla="*/ 0 w 12192000"/>
              <a:gd name="connsiteY0" fmla="*/ 0 h 6958550"/>
              <a:gd name="connsiteX1" fmla="*/ 2571750 w 12192000"/>
              <a:gd name="connsiteY1" fmla="*/ 0 h 6958550"/>
              <a:gd name="connsiteX2" fmla="*/ 6286500 w 12192000"/>
              <a:gd name="connsiteY2" fmla="*/ 2971800 h 6958550"/>
              <a:gd name="connsiteX3" fmla="*/ 8763000 w 12192000"/>
              <a:gd name="connsiteY3" fmla="*/ 3619500 h 6958550"/>
              <a:gd name="connsiteX4" fmla="*/ 9761973 w 12192000"/>
              <a:gd name="connsiteY4" fmla="*/ 6488533 h 6958550"/>
              <a:gd name="connsiteX5" fmla="*/ 12172950 w 12192000"/>
              <a:gd name="connsiteY5" fmla="*/ 4038600 h 6958550"/>
              <a:gd name="connsiteX6" fmla="*/ 12192000 w 12192000"/>
              <a:gd name="connsiteY6" fmla="*/ 6958550 h 6958550"/>
              <a:gd name="connsiteX7" fmla="*/ 0 w 12192000"/>
              <a:gd name="connsiteY7" fmla="*/ 6958550 h 6958550"/>
              <a:gd name="connsiteX8" fmla="*/ 0 w 12192000"/>
              <a:gd name="connsiteY8" fmla="*/ 0 h 695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958550">
                <a:moveTo>
                  <a:pt x="0" y="0"/>
                </a:moveTo>
                <a:lnTo>
                  <a:pt x="2571750" y="0"/>
                </a:lnTo>
                <a:cubicBezTo>
                  <a:pt x="4596245" y="628651"/>
                  <a:pt x="4381500" y="2533650"/>
                  <a:pt x="6286500" y="2971800"/>
                </a:cubicBezTo>
                <a:cubicBezTo>
                  <a:pt x="7385050" y="3222625"/>
                  <a:pt x="8210550" y="2994025"/>
                  <a:pt x="8763000" y="3619500"/>
                </a:cubicBezTo>
                <a:cubicBezTo>
                  <a:pt x="9658350" y="4759325"/>
                  <a:pt x="8371102" y="5793625"/>
                  <a:pt x="9761973" y="6488533"/>
                </a:cubicBezTo>
                <a:cubicBezTo>
                  <a:pt x="9531718" y="4783134"/>
                  <a:pt x="11218718" y="6000750"/>
                  <a:pt x="12172950" y="4038600"/>
                </a:cubicBezTo>
                <a:lnTo>
                  <a:pt x="12192000" y="6958550"/>
                </a:lnTo>
                <a:lnTo>
                  <a:pt x="0" y="6958550"/>
                </a:lnTo>
                <a:lnTo>
                  <a:pt x="0" y="0"/>
                </a:lnTo>
                <a:close/>
              </a:path>
            </a:pathLst>
          </a:custGeom>
          <a:noFill/>
          <a:ln>
            <a:solidFill>
              <a:schemeClr val="bg1">
                <a:lumMod val="85000"/>
                <a:alpha val="7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文本框 15"/>
          <p:cNvSpPr txBox="1"/>
          <p:nvPr/>
        </p:nvSpPr>
        <p:spPr>
          <a:xfrm>
            <a:off x="-6495" y="1385022"/>
            <a:ext cx="3970702" cy="523220"/>
          </a:xfrm>
          <a:prstGeom prst="rect">
            <a:avLst/>
          </a:prstGeom>
          <a:noFill/>
        </p:spPr>
        <p:txBody>
          <a:bodyPr wrap="none" rtlCol="0">
            <a:spAutoFit/>
          </a:bodyPr>
          <a:lstStyle/>
          <a:p>
            <a:r>
              <a:rPr lang="en-US" sz="2800" dirty="0" err="1">
                <a:solidFill>
                  <a:srgbClr val="C00000"/>
                </a:solidFill>
                <a:latin typeface="#9Slide05 Fourth Medium" panose="00000600000000000000" pitchFamily="2" charset="0"/>
              </a:rPr>
              <a:t>Tiết</a:t>
            </a:r>
            <a:r>
              <a:rPr lang="en-US" sz="2800">
                <a:solidFill>
                  <a:srgbClr val="C00000"/>
                </a:solidFill>
                <a:latin typeface="#9Slide05 Fourth Medium" panose="00000600000000000000" pitchFamily="2" charset="0"/>
              </a:rPr>
              <a:t> </a:t>
            </a:r>
            <a:r>
              <a:rPr lang="en-US" sz="2800" smtClean="0">
                <a:solidFill>
                  <a:srgbClr val="C00000"/>
                </a:solidFill>
                <a:latin typeface="#9Slide05 Fourth Medium" panose="00000600000000000000" pitchFamily="2" charset="0"/>
              </a:rPr>
              <a:t>16, 17 Đọc</a:t>
            </a:r>
            <a:r>
              <a:rPr lang="en-US" sz="2800" dirty="0" smtClean="0">
                <a:solidFill>
                  <a:srgbClr val="C00000"/>
                </a:solidFill>
                <a:latin typeface="#9Slide05 Fourth Medium" panose="00000600000000000000" pitchFamily="2" charset="0"/>
              </a:rPr>
              <a:t> </a:t>
            </a:r>
            <a:r>
              <a:rPr lang="en-US" sz="2800" dirty="0" err="1">
                <a:solidFill>
                  <a:srgbClr val="C00000"/>
                </a:solidFill>
                <a:latin typeface="#9Slide05 Fourth Medium" panose="00000600000000000000" pitchFamily="2" charset="0"/>
              </a:rPr>
              <a:t>hiểu</a:t>
            </a:r>
            <a:r>
              <a:rPr lang="en-US" sz="2800" dirty="0">
                <a:solidFill>
                  <a:srgbClr val="C00000"/>
                </a:solidFill>
                <a:latin typeface="#9Slide05 Fourth Medium" panose="00000600000000000000" pitchFamily="2" charset="0"/>
              </a:rPr>
              <a:t>  </a:t>
            </a:r>
            <a:r>
              <a:rPr lang="en-US" sz="2800" dirty="0" err="1">
                <a:solidFill>
                  <a:srgbClr val="C00000"/>
                </a:solidFill>
                <a:latin typeface="#9Slide05 Fourth Medium" panose="00000600000000000000" pitchFamily="2" charset="0"/>
              </a:rPr>
              <a:t>văn</a:t>
            </a:r>
            <a:r>
              <a:rPr lang="en-US" sz="2800" dirty="0">
                <a:solidFill>
                  <a:srgbClr val="C00000"/>
                </a:solidFill>
                <a:latin typeface="#9Slide05 Fourth Medium" panose="00000600000000000000" pitchFamily="2" charset="0"/>
              </a:rPr>
              <a:t> </a:t>
            </a:r>
            <a:r>
              <a:rPr lang="en-US" sz="2800" dirty="0" err="1">
                <a:solidFill>
                  <a:srgbClr val="C00000"/>
                </a:solidFill>
                <a:latin typeface="#9Slide05 Fourth Medium" panose="00000600000000000000" pitchFamily="2" charset="0"/>
              </a:rPr>
              <a:t>bản</a:t>
            </a:r>
            <a:endParaRPr lang="en-US" sz="2800" dirty="0">
              <a:solidFill>
                <a:srgbClr val="C00000"/>
              </a:solidFill>
              <a:latin typeface="#9Slide05 Fourth Medium" panose="00000600000000000000" pitchFamily="2" charset="0"/>
            </a:endParaRPr>
          </a:p>
        </p:txBody>
      </p:sp>
      <p:grpSp>
        <p:nvGrpSpPr>
          <p:cNvPr id="28" name="组合 27"/>
          <p:cNvGrpSpPr/>
          <p:nvPr/>
        </p:nvGrpSpPr>
        <p:grpSpPr>
          <a:xfrm flipV="1">
            <a:off x="431020" y="371889"/>
            <a:ext cx="270462" cy="78915"/>
            <a:chOff x="837026" y="5913866"/>
            <a:chExt cx="360616" cy="105220"/>
          </a:xfrm>
        </p:grpSpPr>
        <p:cxnSp>
          <p:nvCxnSpPr>
            <p:cNvPr id="29" name="直接连接符 28"/>
            <p:cNvCxnSpPr/>
            <p:nvPr/>
          </p:nvCxnSpPr>
          <p:spPr>
            <a:xfrm>
              <a:off x="837026" y="5913866"/>
              <a:ext cx="360616" cy="0"/>
            </a:xfrm>
            <a:prstGeom prst="line">
              <a:avLst/>
            </a:prstGeom>
            <a:ln w="38100">
              <a:gradFill>
                <a:gsLst>
                  <a:gs pos="100000">
                    <a:srgbClr val="92D050"/>
                  </a:gs>
                  <a:gs pos="0">
                    <a:srgbClr val="00642D"/>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37026" y="6019086"/>
              <a:ext cx="180308" cy="0"/>
            </a:xfrm>
            <a:prstGeom prst="line">
              <a:avLst/>
            </a:prstGeom>
            <a:ln w="38100">
              <a:gradFill>
                <a:gsLst>
                  <a:gs pos="100000">
                    <a:srgbClr val="92D050"/>
                  </a:gs>
                  <a:gs pos="0">
                    <a:srgbClr val="00642D"/>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a:stretch/>
        </p:blipFill>
        <p:spPr>
          <a:xfrm flipH="1">
            <a:off x="327080" y="1049104"/>
            <a:ext cx="483401" cy="431696"/>
          </a:xfrm>
          <a:prstGeom prst="rect">
            <a:avLst/>
          </a:prstGeom>
          <a:effectLst>
            <a:outerShdw blurRad="12700" dist="25400" dir="2700000" algn="tl" rotWithShape="0">
              <a:prstClr val="black">
                <a:alpha val="20000"/>
              </a:prstClr>
            </a:outerShdw>
          </a:effectLst>
        </p:spPr>
      </p:pic>
      <p:sp>
        <p:nvSpPr>
          <p:cNvPr id="2" name="文本框 15">
            <a:extLst>
              <a:ext uri="{FF2B5EF4-FFF2-40B4-BE49-F238E27FC236}">
                <a16:creationId xmlns:a16="http://schemas.microsoft.com/office/drawing/2014/main" id="{A9E1F163-303D-DA20-EC27-742BE1F14540}"/>
              </a:ext>
            </a:extLst>
          </p:cNvPr>
          <p:cNvSpPr txBox="1"/>
          <p:nvPr/>
        </p:nvSpPr>
        <p:spPr>
          <a:xfrm>
            <a:off x="431020" y="2420335"/>
            <a:ext cx="6479659" cy="1015663"/>
          </a:xfrm>
          <a:prstGeom prst="rect">
            <a:avLst/>
          </a:prstGeom>
          <a:noFill/>
        </p:spPr>
        <p:txBody>
          <a:bodyPr wrap="none" rtlCol="0">
            <a:spAutoFit/>
          </a:bodyPr>
          <a:lstStyle/>
          <a:p>
            <a:r>
              <a:rPr lang="en-US" sz="6000" i="1" dirty="0" err="1">
                <a:solidFill>
                  <a:schemeClr val="accent3">
                    <a:lumMod val="75000"/>
                  </a:schemeClr>
                </a:solidFill>
                <a:latin typeface="#9Slide05 SVNUT Triumph" panose="00000500000000000000" pitchFamily="2" charset="0"/>
              </a:rPr>
              <a:t>Cảnh</a:t>
            </a:r>
            <a:r>
              <a:rPr lang="en-US" sz="6000" i="1" dirty="0">
                <a:solidFill>
                  <a:schemeClr val="accent3">
                    <a:lumMod val="75000"/>
                  </a:schemeClr>
                </a:solidFill>
                <a:latin typeface="#9Slide05 SVNUT Triumph" panose="00000500000000000000" pitchFamily="2" charset="0"/>
              </a:rPr>
              <a:t> ngày </a:t>
            </a:r>
            <a:r>
              <a:rPr lang="en-US" sz="6000" i="1" dirty="0" err="1">
                <a:solidFill>
                  <a:schemeClr val="accent3">
                    <a:lumMod val="75000"/>
                  </a:schemeClr>
                </a:solidFill>
                <a:latin typeface="#9Slide05 SVNUT Triumph" panose="00000500000000000000" pitchFamily="2" charset="0"/>
              </a:rPr>
              <a:t>xuân</a:t>
            </a:r>
            <a:r>
              <a:rPr lang="vi-VN" sz="6000" dirty="0">
                <a:solidFill>
                  <a:schemeClr val="accent3">
                    <a:lumMod val="75000"/>
                  </a:schemeClr>
                </a:solidFill>
              </a:rPr>
              <a:t> </a:t>
            </a:r>
            <a:r>
              <a:rPr lang="en-US" sz="6000" dirty="0">
                <a:solidFill>
                  <a:schemeClr val="accent3">
                    <a:lumMod val="75000"/>
                  </a:schemeClr>
                </a:solidFill>
                <a:latin typeface="#9Slide05 SVNUT Triumph" panose="00000500000000000000" pitchFamily="2" charset="0"/>
              </a:rPr>
              <a:t> </a:t>
            </a:r>
          </a:p>
        </p:txBody>
      </p:sp>
      <p:sp>
        <p:nvSpPr>
          <p:cNvPr id="3" name="文本框 15">
            <a:extLst>
              <a:ext uri="{FF2B5EF4-FFF2-40B4-BE49-F238E27FC236}">
                <a16:creationId xmlns:a16="http://schemas.microsoft.com/office/drawing/2014/main" id="{4AC2EEAF-9DB7-D8D2-477B-69AADCD352F6}"/>
              </a:ext>
            </a:extLst>
          </p:cNvPr>
          <p:cNvSpPr txBox="1"/>
          <p:nvPr/>
        </p:nvSpPr>
        <p:spPr>
          <a:xfrm>
            <a:off x="701482" y="3686481"/>
            <a:ext cx="4681090" cy="523220"/>
          </a:xfrm>
          <a:prstGeom prst="rect">
            <a:avLst/>
          </a:prstGeom>
          <a:noFill/>
        </p:spPr>
        <p:txBody>
          <a:bodyPr wrap="none" rtlCol="0">
            <a:spAutoFit/>
          </a:bodyPr>
          <a:lstStyle/>
          <a:p>
            <a:r>
              <a:rPr lang="en-US" sz="2800" i="1" dirty="0">
                <a:solidFill>
                  <a:srgbClr val="C00000"/>
                </a:solidFill>
                <a:latin typeface="#9Slide05 Fourth Medium" panose="00000600000000000000" pitchFamily="2" charset="0"/>
              </a:rPr>
              <a:t> </a:t>
            </a:r>
            <a:r>
              <a:rPr lang="vi-VN" sz="2800" dirty="0">
                <a:solidFill>
                  <a:srgbClr val="C00000"/>
                </a:solidFill>
                <a:latin typeface="#9Slide05 Fourth Medium" panose="00000600000000000000" pitchFamily="2" charset="0"/>
              </a:rPr>
              <a:t>(</a:t>
            </a:r>
            <a:r>
              <a:rPr lang="en-US" sz="2800" dirty="0" err="1">
                <a:solidFill>
                  <a:srgbClr val="C00000"/>
                </a:solidFill>
                <a:latin typeface="#9Slide05 Fourth Medium" panose="00000600000000000000" pitchFamily="2" charset="0"/>
              </a:rPr>
              <a:t>Trích</a:t>
            </a:r>
            <a:r>
              <a:rPr lang="en-US" sz="2800" dirty="0">
                <a:solidFill>
                  <a:srgbClr val="C00000"/>
                </a:solidFill>
                <a:latin typeface="#9Slide05 Fourth Medium" panose="00000600000000000000" pitchFamily="2" charset="0"/>
              </a:rPr>
              <a:t> </a:t>
            </a:r>
            <a:r>
              <a:rPr lang="en-US" sz="2800" i="1" dirty="0" err="1">
                <a:solidFill>
                  <a:srgbClr val="C00000"/>
                </a:solidFill>
                <a:latin typeface="#9Slide05 Fourth Medium" panose="00000600000000000000" pitchFamily="2" charset="0"/>
              </a:rPr>
              <a:t>Truyện</a:t>
            </a:r>
            <a:r>
              <a:rPr lang="en-US" sz="2800" i="1" dirty="0">
                <a:solidFill>
                  <a:srgbClr val="C00000"/>
                </a:solidFill>
                <a:latin typeface="#9Slide05 Fourth Medium" panose="00000600000000000000" pitchFamily="2" charset="0"/>
              </a:rPr>
              <a:t> </a:t>
            </a:r>
            <a:r>
              <a:rPr lang="en-US" sz="2800" i="1" dirty="0" err="1">
                <a:solidFill>
                  <a:srgbClr val="C00000"/>
                </a:solidFill>
                <a:latin typeface="#9Slide05 Fourth Medium" panose="00000600000000000000" pitchFamily="2" charset="0"/>
              </a:rPr>
              <a:t>Kiều</a:t>
            </a:r>
            <a:r>
              <a:rPr lang="en-US" sz="2800" dirty="0">
                <a:solidFill>
                  <a:srgbClr val="C00000"/>
                </a:solidFill>
                <a:latin typeface="#9Slide05 Fourth Medium" panose="00000600000000000000" pitchFamily="2" charset="0"/>
              </a:rPr>
              <a:t>, </a:t>
            </a:r>
            <a:r>
              <a:rPr lang="vi-VN" sz="2800" dirty="0">
                <a:solidFill>
                  <a:srgbClr val="C00000"/>
                </a:solidFill>
                <a:latin typeface="#9Slide05 Fourth Medium" panose="00000600000000000000" pitchFamily="2" charset="0"/>
              </a:rPr>
              <a:t>N</a:t>
            </a:r>
            <a:r>
              <a:rPr lang="en-US" sz="2800" dirty="0" err="1">
                <a:solidFill>
                  <a:srgbClr val="C00000"/>
                </a:solidFill>
                <a:latin typeface="#9Slide05 Fourth Medium" panose="00000600000000000000" pitchFamily="2" charset="0"/>
              </a:rPr>
              <a:t>guyễn</a:t>
            </a:r>
            <a:r>
              <a:rPr lang="en-US" sz="2800" dirty="0">
                <a:solidFill>
                  <a:srgbClr val="C00000"/>
                </a:solidFill>
                <a:latin typeface="#9Slide05 Fourth Medium" panose="00000600000000000000" pitchFamily="2" charset="0"/>
              </a:rPr>
              <a:t> Du</a:t>
            </a:r>
            <a:r>
              <a:rPr lang="vi-VN" sz="2800" dirty="0">
                <a:solidFill>
                  <a:srgbClr val="C00000"/>
                </a:solidFill>
                <a:latin typeface="#9Slide05 Fourth Medium" panose="00000600000000000000" pitchFamily="2" charset="0"/>
              </a:rPr>
              <a:t>)</a:t>
            </a:r>
            <a:endParaRPr lang="en-US" sz="2800" dirty="0">
              <a:solidFill>
                <a:srgbClr val="C00000"/>
              </a:solidFill>
              <a:latin typeface="#9Slide05 Fourth Medium" panose="00000600000000000000" pitchFamily="2" charset="0"/>
            </a:endParaRPr>
          </a:p>
        </p:txBody>
      </p:sp>
    </p:spTree>
    <p:extLst>
      <p:ext uri="{BB962C8B-B14F-4D97-AF65-F5344CB8AC3E}">
        <p14:creationId xmlns:p14="http://schemas.microsoft.com/office/powerpoint/2010/main" val="1618593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par>
                                <p:cTn id="19" presetID="2" presetClass="entr" presetSubtype="4" fill="hold" nodeType="withEffect">
                                  <p:stCondLst>
                                    <p:cond delay="175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par>
                                <p:cTn id="23" presetID="42" presetClass="entr" presetSubtype="0" fill="hold" nodeType="withEffect">
                                  <p:stCondLst>
                                    <p:cond delay="175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16"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3779912" y="1101093"/>
            <a:ext cx="5184576" cy="1384995"/>
          </a:xfrm>
          <a:prstGeom prst="rect">
            <a:avLst/>
          </a:prstGeom>
          <a:ln>
            <a:solidFill>
              <a:srgbClr val="FFC000"/>
            </a:solidFill>
          </a:ln>
        </p:spPr>
        <p:txBody>
          <a:bodyPr wrap="square">
            <a:spAutoFit/>
          </a:bodyPr>
          <a:lstStyle/>
          <a:p>
            <a:r>
              <a:rPr lang="vi-VN" sz="2800" b="1" dirty="0"/>
              <a:t>Câu 5.</a:t>
            </a:r>
            <a:r>
              <a:rPr lang="vi-VN" sz="2800" dirty="0"/>
              <a:t> Bài thơ “</a:t>
            </a:r>
            <a:r>
              <a:rPr lang="vi-VN" sz="2800" i="1" dirty="0"/>
              <a:t>Bánh trôi nước</a:t>
            </a:r>
            <a:r>
              <a:rPr lang="vi-VN" sz="2800" dirty="0"/>
              <a:t>” của Hồ Xuân Hương viết về đề tài gì?</a:t>
            </a:r>
            <a:endParaRPr lang="en-US" sz="2800" dirty="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
        <p:nvSpPr>
          <p:cNvPr id="3" name="Rectangle: Rounded Corners 2">
            <a:hlinkClick r:id="rId5" action="ppaction://hlinksldjump"/>
            <a:extLst>
              <a:ext uri="{FF2B5EF4-FFF2-40B4-BE49-F238E27FC236}">
                <a16:creationId xmlns:a16="http://schemas.microsoft.com/office/drawing/2014/main" id="{CF34711F-7A45-D451-8A4B-18F4AE25EF41}"/>
              </a:ext>
            </a:extLst>
          </p:cNvPr>
          <p:cNvSpPr/>
          <p:nvPr/>
        </p:nvSpPr>
        <p:spPr>
          <a:xfrm rot="2700000">
            <a:off x="8382091" y="4275113"/>
            <a:ext cx="349407" cy="349407"/>
          </a:xfrm>
          <a:prstGeom prst="roundRect">
            <a:avLst>
              <a:gd name="adj" fmla="val 10556"/>
            </a:avLst>
          </a:prstGeom>
          <a:solidFill>
            <a:srgbClr val="FFC00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19961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2"/>
          <a:stretch>
            <a:fillRect/>
          </a:stretch>
        </p:blipFill>
        <p:spPr>
          <a:xfrm>
            <a:off x="1157908" y="267494"/>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7389" y="339502"/>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2571750"/>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30" name="Picture 6" descr="Top 10 Bài văn thuyết minh về tác giả Nguyễn Du (lớp 9) đặc ...">
            <a:extLst>
              <a:ext uri="{FF2B5EF4-FFF2-40B4-BE49-F238E27FC236}">
                <a16:creationId xmlns:a16="http://schemas.microsoft.com/office/drawing/2014/main" id="{39AB01F4-E9C0-C960-0A6E-240C41DD4A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680" y="2355726"/>
            <a:ext cx="2261156" cy="212328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776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1259632" y="2698722"/>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2296271"/>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374924"/>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30" name="Picture 6" descr="Top 10 Bài văn thuyết minh về tác giả Nguyễn Du (lớp 9) đặc ...">
            <a:extLst>
              <a:ext uri="{FF2B5EF4-FFF2-40B4-BE49-F238E27FC236}">
                <a16:creationId xmlns:a16="http://schemas.microsoft.com/office/drawing/2014/main" id="{39AB01F4-E9C0-C960-0A6E-240C41DD4A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248" y="48815"/>
            <a:ext cx="2261156" cy="212328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2933978" y="356400"/>
            <a:ext cx="3276043" cy="1077218"/>
          </a:xfrm>
          <a:prstGeom prst="rect">
            <a:avLst/>
          </a:prstGeom>
          <a:noFill/>
        </p:spPr>
        <p:txBody>
          <a:bodyPr wrap="square" rtlCol="0">
            <a:spAutoFit/>
          </a:bodyPr>
          <a:lstStyle/>
          <a:p>
            <a:pPr algn="ctr"/>
            <a:r>
              <a:rPr lang="vi-VN" sz="3200" b="1" dirty="0">
                <a:solidFill>
                  <a:srgbClr val="FF0000"/>
                </a:solidFill>
                <a:effectLst/>
                <a:latin typeface="#9Slide05 Brannboll Ny" panose="02000000000000000000" pitchFamily="2" charset="0"/>
                <a:ea typeface="Calibri" panose="020F0502020204030204" pitchFamily="34" charset="0"/>
              </a:rPr>
              <a:t>Tố Như</a:t>
            </a:r>
            <a:r>
              <a:rPr lang="vi-VN" sz="3200" dirty="0">
                <a:solidFill>
                  <a:srgbClr val="FF0000"/>
                </a:solidFill>
                <a:effectLst/>
                <a:latin typeface="#9Slide05 Brannboll Ny" panose="02000000000000000000" pitchFamily="2" charset="0"/>
                <a:ea typeface="Calibri" panose="020F0502020204030204" pitchFamily="34" charset="0"/>
              </a:rPr>
              <a:t> chính là </a:t>
            </a:r>
            <a:r>
              <a:rPr lang="vi-VN" sz="3200" b="1" dirty="0">
                <a:solidFill>
                  <a:srgbClr val="FF0000"/>
                </a:solidFill>
                <a:effectLst/>
                <a:latin typeface="#9Slide05 Brannboll Ny" panose="02000000000000000000" pitchFamily="2" charset="0"/>
                <a:ea typeface="Calibri" panose="020F0502020204030204" pitchFamily="34" charset="0"/>
              </a:rPr>
              <a:t>Nguyễn Du</a:t>
            </a:r>
            <a:endParaRPr lang="en-US" sz="3200" dirty="0">
              <a:solidFill>
                <a:srgbClr val="FF0000"/>
              </a:solidFill>
              <a:latin typeface="#9Slide05 Brannboll Ny" panose="02000000000000000000" pitchFamily="2" charset="0"/>
            </a:endParaRPr>
          </a:p>
        </p:txBody>
      </p:sp>
    </p:spTree>
    <p:extLst>
      <p:ext uri="{BB962C8B-B14F-4D97-AF65-F5344CB8AC3E}">
        <p14:creationId xmlns:p14="http://schemas.microsoft.com/office/powerpoint/2010/main" val="32908143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2267744" y="1491630"/>
            <a:ext cx="4608512" cy="1938992"/>
          </a:xfrm>
          <a:prstGeom prst="rect">
            <a:avLst/>
          </a:prstGeom>
          <a:noFill/>
        </p:spPr>
        <p:txBody>
          <a:bodyPr wrap="square" rtlCol="0">
            <a:spAutoFit/>
          </a:bodyPr>
          <a:lstStyle/>
          <a:p>
            <a:pPr algn="ctr"/>
            <a:r>
              <a:rPr lang="en-US" sz="4000" b="1" dirty="0">
                <a:solidFill>
                  <a:srgbClr val="FF0000"/>
                </a:solidFill>
              </a:rPr>
              <a:t>HOẠT ĐỘNG 2:</a:t>
            </a:r>
          </a:p>
          <a:p>
            <a:pPr algn="ctr"/>
            <a:r>
              <a:rPr lang="en-US" sz="4000" b="1" dirty="0">
                <a:solidFill>
                  <a:srgbClr val="0070C0"/>
                </a:solidFill>
              </a:rPr>
              <a:t>HÌNH THÀNH KIẾN THỨC MỚI </a:t>
            </a:r>
          </a:p>
        </p:txBody>
      </p:sp>
    </p:spTree>
    <p:extLst>
      <p:ext uri="{BB962C8B-B14F-4D97-AF65-F5344CB8AC3E}">
        <p14:creationId xmlns:p14="http://schemas.microsoft.com/office/powerpoint/2010/main" val="27481212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31" r="21831"/>
          <a:stretch>
            <a:fillRect/>
          </a:stretch>
        </p:blipFill>
        <p:spPr/>
      </p:pic>
      <p:pic>
        <p:nvPicPr>
          <p:cNvPr id="38" name="Picture 37">
            <a:extLst>
              <a:ext uri="{FF2B5EF4-FFF2-40B4-BE49-F238E27FC236}">
                <a16:creationId xmlns:a16="http://schemas.microsoft.com/office/drawing/2014/main" id="{A3A85B0C-D116-C5E1-69C2-AA3EC76F8E99}"/>
              </a:ext>
            </a:extLst>
          </p:cNvPr>
          <p:cNvPicPr/>
          <p:nvPr/>
        </p:nvPicPr>
        <p:blipFill>
          <a:blip r:embed="rId3"/>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3"/>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188" r="15188"/>
          <a:stretch>
            <a:fillRect/>
          </a:stretch>
        </p:blipFill>
        <p:spPr/>
      </p:pic>
      <p:sp>
        <p:nvSpPr>
          <p:cNvPr id="8" name="TextBox 7">
            <a:extLst>
              <a:ext uri="{FF2B5EF4-FFF2-40B4-BE49-F238E27FC236}">
                <a16:creationId xmlns:a16="http://schemas.microsoft.com/office/drawing/2014/main" id="{641D8273-CD03-FFCE-EC64-82B5077E4C89}"/>
              </a:ext>
            </a:extLst>
          </p:cNvPr>
          <p:cNvSpPr txBox="1"/>
          <p:nvPr/>
        </p:nvSpPr>
        <p:spPr>
          <a:xfrm>
            <a:off x="4532990" y="1491630"/>
            <a:ext cx="3689397" cy="1706108"/>
          </a:xfrm>
          <a:prstGeom prst="rect">
            <a:avLst/>
          </a:prstGeom>
          <a:noFill/>
        </p:spPr>
        <p:txBody>
          <a:bodyPr wrap="square">
            <a:spAutoFit/>
          </a:bodyPr>
          <a:lstStyle/>
          <a:p>
            <a:pPr algn="ctr">
              <a:lnSpc>
                <a:spcPct val="115000"/>
              </a:lnSpc>
              <a:spcAft>
                <a:spcPts val="800"/>
              </a:spcAft>
              <a:tabLst>
                <a:tab pos="1386840" algn="l"/>
              </a:tabLst>
            </a:pPr>
            <a:r>
              <a:rPr lang="de-DE" sz="4400" b="1" dirty="0">
                <a:solidFill>
                  <a:srgbClr val="FF0000"/>
                </a:solidFill>
                <a:effectLst/>
                <a:latin typeface="#9Slide03 AmpleSoft Bold" panose="02000000000000000000" pitchFamily="2" charset="0"/>
                <a:ea typeface="Times New Roman" panose="02020603050405020304" pitchFamily="18" charset="0"/>
                <a:cs typeface="Times New Roman" panose="02020603050405020304" pitchFamily="18" charset="0"/>
              </a:rPr>
              <a:t>GIỚI THIỆU </a:t>
            </a:r>
          </a:p>
          <a:p>
            <a:pPr algn="ctr">
              <a:lnSpc>
                <a:spcPct val="115000"/>
              </a:lnSpc>
              <a:spcAft>
                <a:spcPts val="800"/>
              </a:spcAft>
              <a:tabLst>
                <a:tab pos="1386840" algn="l"/>
              </a:tabLst>
            </a:pPr>
            <a:r>
              <a:rPr lang="de-DE" sz="4400" b="1" dirty="0">
                <a:solidFill>
                  <a:srgbClr val="FF0000"/>
                </a:solidFill>
                <a:latin typeface="#9Slide03 AmpleSoft Bold" panose="02000000000000000000" pitchFamily="2" charset="0"/>
                <a:ea typeface="Calibri" panose="020F0502020204030204" pitchFamily="34" charset="0"/>
                <a:cs typeface="Times New Roman" panose="02020603050405020304" pitchFamily="18" charset="0"/>
              </a:rPr>
              <a:t>BÀI HỌC</a:t>
            </a:r>
            <a:endParaRPr lang="en-US" sz="4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1609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018485" y="3452982"/>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cs typeface="+mn-ea"/>
              <a:sym typeface="+mn-lt"/>
            </a:endParaRPr>
          </a:p>
        </p:txBody>
      </p:sp>
      <p:sp>
        <p:nvSpPr>
          <p:cNvPr id="8" name="Freeform 8"/>
          <p:cNvSpPr>
            <a:spLocks/>
          </p:cNvSpPr>
          <p:nvPr/>
        </p:nvSpPr>
        <p:spPr bwMode="auto">
          <a:xfrm>
            <a:off x="3608440" y="1069403"/>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cs typeface="+mn-ea"/>
              <a:sym typeface="+mn-lt"/>
            </a:endParaRPr>
          </a:p>
        </p:txBody>
      </p:sp>
      <p:sp>
        <p:nvSpPr>
          <p:cNvPr id="9" name="Freeform 9"/>
          <p:cNvSpPr>
            <a:spLocks/>
          </p:cNvSpPr>
          <p:nvPr/>
        </p:nvSpPr>
        <p:spPr bwMode="auto">
          <a:xfrm>
            <a:off x="3608440"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10" name="Freeform 10"/>
          <p:cNvSpPr>
            <a:spLocks/>
          </p:cNvSpPr>
          <p:nvPr/>
        </p:nvSpPr>
        <p:spPr bwMode="auto">
          <a:xfrm>
            <a:off x="-42610" y="1728"/>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r>
              <a:rPr lang="en-US" altLang="zh-CN" sz="1280" dirty="0">
                <a:cs typeface="+mn-ea"/>
                <a:sym typeface="+mn-lt"/>
              </a:rPr>
              <a:t>                                          </a:t>
            </a:r>
            <a:endParaRPr lang="zh-CN" altLang="en-US" sz="1280" dirty="0">
              <a:cs typeface="+mn-ea"/>
              <a:sym typeface="+mn-lt"/>
            </a:endParaRPr>
          </a:p>
        </p:txBody>
      </p:sp>
      <p:sp>
        <p:nvSpPr>
          <p:cNvPr id="14" name="文本框 13"/>
          <p:cNvSpPr txBox="1">
            <a:spLocks noChangeArrowheads="1"/>
          </p:cNvSpPr>
          <p:nvPr/>
        </p:nvSpPr>
        <p:spPr bwMode="auto">
          <a:xfrm>
            <a:off x="2737737" y="1194124"/>
            <a:ext cx="6226751" cy="260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sz="2800" dirty="0" err="1">
                <a:solidFill>
                  <a:srgbClr val="FF0000"/>
                </a:solidFill>
                <a:latin typeface="+mj-lt"/>
              </a:rPr>
              <a:t>Đọc</a:t>
            </a:r>
            <a:r>
              <a:rPr lang="en-US" sz="2800" dirty="0">
                <a:solidFill>
                  <a:srgbClr val="FF0000"/>
                </a:solidFill>
                <a:latin typeface="+mj-lt"/>
              </a:rPr>
              <a:t> </a:t>
            </a:r>
            <a:r>
              <a:rPr lang="en-US" sz="2800" dirty="0" err="1">
                <a:solidFill>
                  <a:srgbClr val="FF0000"/>
                </a:solidFill>
                <a:latin typeface="+mj-lt"/>
              </a:rPr>
              <a:t>phần</a:t>
            </a:r>
            <a:r>
              <a:rPr lang="en-US" sz="2800" dirty="0">
                <a:solidFill>
                  <a:srgbClr val="FF0000"/>
                </a:solidFill>
                <a:latin typeface="+mj-lt"/>
              </a:rPr>
              <a:t> </a:t>
            </a:r>
            <a:r>
              <a:rPr lang="en-US" sz="2800" i="1" dirty="0" err="1">
                <a:solidFill>
                  <a:srgbClr val="FF0000"/>
                </a:solidFill>
                <a:latin typeface="+mj-lt"/>
              </a:rPr>
              <a:t>Kiến</a:t>
            </a:r>
            <a:r>
              <a:rPr lang="en-US" sz="2800" i="1" dirty="0">
                <a:solidFill>
                  <a:srgbClr val="FF0000"/>
                </a:solidFill>
                <a:latin typeface="+mj-lt"/>
              </a:rPr>
              <a:t> </a:t>
            </a:r>
            <a:r>
              <a:rPr lang="en-US" sz="2800" i="1" dirty="0" err="1">
                <a:solidFill>
                  <a:srgbClr val="FF0000"/>
                </a:solidFill>
                <a:latin typeface="+mj-lt"/>
              </a:rPr>
              <a:t>thức</a:t>
            </a:r>
            <a:r>
              <a:rPr lang="en-US" sz="2800" i="1" dirty="0">
                <a:solidFill>
                  <a:srgbClr val="FF0000"/>
                </a:solidFill>
                <a:latin typeface="+mj-lt"/>
              </a:rPr>
              <a:t> </a:t>
            </a:r>
            <a:r>
              <a:rPr lang="en-US" sz="2800" i="1" dirty="0" err="1">
                <a:solidFill>
                  <a:srgbClr val="FF0000"/>
                </a:solidFill>
                <a:latin typeface="+mj-lt"/>
              </a:rPr>
              <a:t>Ngữ</a:t>
            </a:r>
            <a:r>
              <a:rPr lang="en-US" sz="2800" i="1" dirty="0">
                <a:solidFill>
                  <a:srgbClr val="FF0000"/>
                </a:solidFill>
                <a:latin typeface="+mj-lt"/>
              </a:rPr>
              <a:t> </a:t>
            </a:r>
            <a:r>
              <a:rPr lang="en-US" sz="2800" i="1" dirty="0" err="1">
                <a:solidFill>
                  <a:srgbClr val="FF0000"/>
                </a:solidFill>
                <a:latin typeface="+mj-lt"/>
              </a:rPr>
              <a:t>văn</a:t>
            </a:r>
            <a:r>
              <a:rPr lang="en-US" sz="2800" i="1" dirty="0">
                <a:solidFill>
                  <a:srgbClr val="FF0000"/>
                </a:solidFill>
                <a:latin typeface="+mj-lt"/>
              </a:rPr>
              <a:t> </a:t>
            </a:r>
            <a:r>
              <a:rPr lang="en-US" sz="2800" dirty="0">
                <a:solidFill>
                  <a:srgbClr val="FF0000"/>
                </a:solidFill>
                <a:latin typeface="+mj-lt"/>
              </a:rPr>
              <a:t>(SGK/</a:t>
            </a:r>
            <a:r>
              <a:rPr lang="en-US" sz="2800" u="sng" dirty="0">
                <a:solidFill>
                  <a:srgbClr val="FF0000"/>
                </a:solidFill>
                <a:latin typeface="+mj-lt"/>
              </a:rPr>
              <a:t>tr.3)</a:t>
            </a:r>
            <a:r>
              <a:rPr lang="en-US" sz="2800" dirty="0">
                <a:solidFill>
                  <a:srgbClr val="FF0000"/>
                </a:solidFill>
                <a:latin typeface="+mj-lt"/>
              </a:rPr>
              <a:t> </a:t>
            </a:r>
            <a:r>
              <a:rPr lang="en-US" sz="2800" dirty="0" err="1">
                <a:solidFill>
                  <a:srgbClr val="FF0000"/>
                </a:solidFill>
                <a:latin typeface="+mj-lt"/>
              </a:rPr>
              <a:t>và</a:t>
            </a:r>
            <a:r>
              <a:rPr lang="en-US" sz="2800" dirty="0">
                <a:solidFill>
                  <a:srgbClr val="FF0000"/>
                </a:solidFill>
                <a:latin typeface="+mj-lt"/>
              </a:rPr>
              <a:t> </a:t>
            </a:r>
            <a:r>
              <a:rPr lang="en-US" sz="2800" dirty="0" err="1">
                <a:solidFill>
                  <a:srgbClr val="FF0000"/>
                </a:solidFill>
                <a:latin typeface="+mj-lt"/>
              </a:rPr>
              <a:t>cho</a:t>
            </a:r>
            <a:r>
              <a:rPr lang="en-US" sz="2800" dirty="0">
                <a:solidFill>
                  <a:srgbClr val="FF0000"/>
                </a:solidFill>
                <a:latin typeface="+mj-lt"/>
              </a:rPr>
              <a:t> </a:t>
            </a:r>
            <a:r>
              <a:rPr lang="en-US" sz="2800" dirty="0" err="1">
                <a:solidFill>
                  <a:srgbClr val="FF0000"/>
                </a:solidFill>
                <a:latin typeface="+mj-lt"/>
              </a:rPr>
              <a:t>biết</a:t>
            </a:r>
            <a:r>
              <a:rPr lang="en-US" sz="2800" dirty="0">
                <a:solidFill>
                  <a:srgbClr val="FF0000"/>
                </a:solidFill>
                <a:latin typeface="+mj-lt"/>
              </a:rPr>
              <a:t>:</a:t>
            </a:r>
          </a:p>
          <a:p>
            <a:pPr algn="just">
              <a:lnSpc>
                <a:spcPct val="150000"/>
              </a:lnSpc>
            </a:pPr>
            <a:r>
              <a:rPr lang="vi-VN" sz="2800" i="1" dirty="0">
                <a:solidFill>
                  <a:srgbClr val="FF0000"/>
                </a:solidFill>
                <a:latin typeface="+mj-lt"/>
              </a:rPr>
              <a:t>1</a:t>
            </a:r>
            <a:r>
              <a:rPr lang="en-US" sz="2800" i="1" dirty="0">
                <a:solidFill>
                  <a:srgbClr val="FF0000"/>
                </a:solidFill>
                <a:latin typeface="+mj-lt"/>
              </a:rPr>
              <a:t>)</a:t>
            </a:r>
            <a:r>
              <a:rPr lang="en-US" sz="2800" dirty="0">
                <a:solidFill>
                  <a:srgbClr val="FF0000"/>
                </a:solidFill>
                <a:latin typeface="+mj-lt"/>
              </a:rPr>
              <a:t> </a:t>
            </a:r>
            <a:r>
              <a:rPr lang="en-US" sz="2800" i="1" dirty="0" err="1">
                <a:solidFill>
                  <a:srgbClr val="FF0000"/>
                </a:solidFill>
                <a:latin typeface="+mj-lt"/>
              </a:rPr>
              <a:t>Bài</a:t>
            </a:r>
            <a:r>
              <a:rPr lang="en-US" sz="2800" i="1" dirty="0">
                <a:solidFill>
                  <a:srgbClr val="FF0000"/>
                </a:solidFill>
                <a:latin typeface="+mj-lt"/>
              </a:rPr>
              <a:t> </a:t>
            </a:r>
            <a:r>
              <a:rPr lang="vi-VN" sz="2800" i="1" dirty="0">
                <a:solidFill>
                  <a:srgbClr val="FF0000"/>
                </a:solidFill>
                <a:latin typeface="+mj-lt"/>
              </a:rPr>
              <a:t>2</a:t>
            </a:r>
            <a:r>
              <a:rPr lang="en-US" sz="2800" i="1" dirty="0">
                <a:solidFill>
                  <a:srgbClr val="FF0000"/>
                </a:solidFill>
                <a:latin typeface="+mj-lt"/>
              </a:rPr>
              <a:t> </a:t>
            </a:r>
            <a:r>
              <a:rPr lang="en-US" sz="2800" i="1" dirty="0" err="1">
                <a:solidFill>
                  <a:srgbClr val="FF0000"/>
                </a:solidFill>
                <a:latin typeface="+mj-lt"/>
              </a:rPr>
              <a:t>gồm</a:t>
            </a:r>
            <a:r>
              <a:rPr lang="en-US" sz="2800" i="1" dirty="0">
                <a:solidFill>
                  <a:srgbClr val="FF0000"/>
                </a:solidFill>
                <a:latin typeface="+mj-lt"/>
              </a:rPr>
              <a:t> </a:t>
            </a:r>
            <a:r>
              <a:rPr lang="en-US" sz="2800" i="1" dirty="0" err="1">
                <a:solidFill>
                  <a:srgbClr val="FF0000"/>
                </a:solidFill>
                <a:latin typeface="+mj-lt"/>
              </a:rPr>
              <a:t>những</a:t>
            </a:r>
            <a:r>
              <a:rPr lang="en-US" sz="2800" i="1" dirty="0">
                <a:solidFill>
                  <a:srgbClr val="FF0000"/>
                </a:solidFill>
                <a:latin typeface="+mj-lt"/>
              </a:rPr>
              <a:t> </a:t>
            </a:r>
            <a:r>
              <a:rPr lang="en-US" sz="2800" i="1" dirty="0" err="1">
                <a:solidFill>
                  <a:srgbClr val="FF0000"/>
                </a:solidFill>
                <a:latin typeface="+mj-lt"/>
              </a:rPr>
              <a:t>văn</a:t>
            </a:r>
            <a:r>
              <a:rPr lang="en-US" sz="2800" i="1" dirty="0">
                <a:solidFill>
                  <a:srgbClr val="FF0000"/>
                </a:solidFill>
                <a:latin typeface="+mj-lt"/>
              </a:rPr>
              <a:t> </a:t>
            </a:r>
            <a:r>
              <a:rPr lang="en-US" sz="2800" i="1" dirty="0" err="1">
                <a:solidFill>
                  <a:srgbClr val="FF0000"/>
                </a:solidFill>
                <a:latin typeface="+mj-lt"/>
              </a:rPr>
              <a:t>bản</a:t>
            </a:r>
            <a:r>
              <a:rPr lang="en-US" sz="2800" i="1" dirty="0">
                <a:solidFill>
                  <a:srgbClr val="FF0000"/>
                </a:solidFill>
                <a:latin typeface="+mj-lt"/>
              </a:rPr>
              <a:t> </a:t>
            </a:r>
            <a:r>
              <a:rPr lang="en-US" sz="2800" i="1" dirty="0" err="1">
                <a:solidFill>
                  <a:srgbClr val="FF0000"/>
                </a:solidFill>
                <a:latin typeface="+mj-lt"/>
              </a:rPr>
              <a:t>đọc</a:t>
            </a:r>
            <a:r>
              <a:rPr lang="en-US" sz="2800" i="1" dirty="0">
                <a:solidFill>
                  <a:srgbClr val="FF0000"/>
                </a:solidFill>
                <a:latin typeface="+mj-lt"/>
              </a:rPr>
              <a:t>  nào?</a:t>
            </a:r>
            <a:endParaRPr lang="en-US" sz="2800" dirty="0">
              <a:solidFill>
                <a:srgbClr val="FF0000"/>
              </a:solidFill>
              <a:latin typeface="+mj-lt"/>
            </a:endParaRPr>
          </a:p>
          <a:p>
            <a:pPr algn="just">
              <a:lnSpc>
                <a:spcPct val="150000"/>
              </a:lnSpc>
            </a:pPr>
            <a:r>
              <a:rPr lang="en-US" sz="2800" i="1" dirty="0">
                <a:solidFill>
                  <a:srgbClr val="FF0000"/>
                </a:solidFill>
                <a:latin typeface="+mj-lt"/>
              </a:rPr>
              <a:t>2) Các VB </a:t>
            </a:r>
            <a:r>
              <a:rPr lang="en-US" sz="2800" i="1" dirty="0" err="1">
                <a:solidFill>
                  <a:srgbClr val="FF0000"/>
                </a:solidFill>
                <a:latin typeface="+mj-lt"/>
              </a:rPr>
              <a:t>đọc</a:t>
            </a:r>
            <a:r>
              <a:rPr lang="en-US" sz="2800" i="1" dirty="0">
                <a:solidFill>
                  <a:srgbClr val="FF0000"/>
                </a:solidFill>
                <a:latin typeface="+mj-lt"/>
              </a:rPr>
              <a:t> </a:t>
            </a:r>
            <a:r>
              <a:rPr lang="en-US" sz="2800" i="1" dirty="0" err="1">
                <a:solidFill>
                  <a:srgbClr val="FF0000"/>
                </a:solidFill>
                <a:latin typeface="+mj-lt"/>
              </a:rPr>
              <a:t>chủ</a:t>
            </a:r>
            <a:r>
              <a:rPr lang="en-US" sz="2800" i="1" dirty="0">
                <a:solidFill>
                  <a:srgbClr val="FF0000"/>
                </a:solidFill>
                <a:latin typeface="+mj-lt"/>
              </a:rPr>
              <a:t> </a:t>
            </a:r>
            <a:r>
              <a:rPr lang="en-US" sz="2800" i="1" dirty="0" err="1">
                <a:solidFill>
                  <a:srgbClr val="FF0000"/>
                </a:solidFill>
                <a:latin typeface="+mj-lt"/>
              </a:rPr>
              <a:t>yếu</a:t>
            </a:r>
            <a:r>
              <a:rPr lang="en-US" sz="2800" i="1" dirty="0">
                <a:solidFill>
                  <a:srgbClr val="FF0000"/>
                </a:solidFill>
                <a:latin typeface="+mj-lt"/>
              </a:rPr>
              <a:t> </a:t>
            </a:r>
            <a:r>
              <a:rPr lang="en-US" sz="2800" i="1" dirty="0" err="1">
                <a:solidFill>
                  <a:srgbClr val="FF0000"/>
                </a:solidFill>
                <a:latin typeface="+mj-lt"/>
              </a:rPr>
              <a:t>thuộc</a:t>
            </a:r>
            <a:r>
              <a:rPr lang="en-US" sz="2800" i="1" dirty="0">
                <a:solidFill>
                  <a:srgbClr val="FF0000"/>
                </a:solidFill>
                <a:latin typeface="+mj-lt"/>
              </a:rPr>
              <a:t> </a:t>
            </a:r>
            <a:r>
              <a:rPr lang="en-US" sz="2800" i="1" dirty="0" err="1">
                <a:solidFill>
                  <a:srgbClr val="FF0000"/>
                </a:solidFill>
                <a:latin typeface="+mj-lt"/>
              </a:rPr>
              <a:t>thể</a:t>
            </a:r>
            <a:r>
              <a:rPr lang="en-US" sz="2800" i="1" dirty="0">
                <a:solidFill>
                  <a:srgbClr val="FF0000"/>
                </a:solidFill>
                <a:latin typeface="+mj-lt"/>
              </a:rPr>
              <a:t> </a:t>
            </a:r>
            <a:r>
              <a:rPr lang="en-US" sz="2800" i="1" dirty="0" err="1">
                <a:solidFill>
                  <a:srgbClr val="FF0000"/>
                </a:solidFill>
                <a:latin typeface="+mj-lt"/>
              </a:rPr>
              <a:t>loại</a:t>
            </a:r>
            <a:r>
              <a:rPr lang="en-US" sz="2800" i="1" dirty="0">
                <a:solidFill>
                  <a:srgbClr val="FF0000"/>
                </a:solidFill>
                <a:latin typeface="+mj-lt"/>
              </a:rPr>
              <a:t> gì?</a:t>
            </a:r>
            <a:endParaRPr lang="en-US" sz="2800" dirty="0">
              <a:solidFill>
                <a:srgbClr val="FF0000"/>
              </a:solidFill>
              <a:latin typeface="+mj-lt"/>
            </a:endParaRPr>
          </a:p>
        </p:txBody>
      </p:sp>
      <p:sp>
        <p:nvSpPr>
          <p:cNvPr id="3" name="Freeform 9">
            <a:extLst>
              <a:ext uri="{FF2B5EF4-FFF2-40B4-BE49-F238E27FC236}">
                <a16:creationId xmlns:a16="http://schemas.microsoft.com/office/drawing/2014/main" id="{DEB41F60-CDFF-65C4-5771-73F855ECF34F}"/>
              </a:ext>
            </a:extLst>
          </p:cNvPr>
          <p:cNvSpPr>
            <a:spLocks/>
          </p:cNvSpPr>
          <p:nvPr/>
        </p:nvSpPr>
        <p:spPr bwMode="auto">
          <a:xfrm>
            <a:off x="3927158"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4" name="Freeform 9">
            <a:extLst>
              <a:ext uri="{FF2B5EF4-FFF2-40B4-BE49-F238E27FC236}">
                <a16:creationId xmlns:a16="http://schemas.microsoft.com/office/drawing/2014/main" id="{13F538D0-95D0-31E0-4363-F08989CA0B54}"/>
              </a:ext>
            </a:extLst>
          </p:cNvPr>
          <p:cNvSpPr>
            <a:spLocks/>
          </p:cNvSpPr>
          <p:nvPr/>
        </p:nvSpPr>
        <p:spPr bwMode="auto">
          <a:xfrm>
            <a:off x="4245876"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5" name="Freeform 9">
            <a:extLst>
              <a:ext uri="{FF2B5EF4-FFF2-40B4-BE49-F238E27FC236}">
                <a16:creationId xmlns:a16="http://schemas.microsoft.com/office/drawing/2014/main" id="{F7901C63-F859-6946-B227-268473B5C2BD}"/>
              </a:ext>
            </a:extLst>
          </p:cNvPr>
          <p:cNvSpPr>
            <a:spLocks/>
          </p:cNvSpPr>
          <p:nvPr/>
        </p:nvSpPr>
        <p:spPr bwMode="auto">
          <a:xfrm>
            <a:off x="4564594"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6" name="Freeform 9">
            <a:extLst>
              <a:ext uri="{FF2B5EF4-FFF2-40B4-BE49-F238E27FC236}">
                <a16:creationId xmlns:a16="http://schemas.microsoft.com/office/drawing/2014/main" id="{508FA414-0800-7754-387D-63729FAB58FE}"/>
              </a:ext>
            </a:extLst>
          </p:cNvPr>
          <p:cNvSpPr>
            <a:spLocks/>
          </p:cNvSpPr>
          <p:nvPr/>
        </p:nvSpPr>
        <p:spPr bwMode="auto">
          <a:xfrm>
            <a:off x="4883312"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11" name="Freeform 9">
            <a:extLst>
              <a:ext uri="{FF2B5EF4-FFF2-40B4-BE49-F238E27FC236}">
                <a16:creationId xmlns:a16="http://schemas.microsoft.com/office/drawing/2014/main" id="{5AA245F4-873E-126C-1B6C-C10B77C5D9ED}"/>
              </a:ext>
            </a:extLst>
          </p:cNvPr>
          <p:cNvSpPr>
            <a:spLocks/>
          </p:cNvSpPr>
          <p:nvPr/>
        </p:nvSpPr>
        <p:spPr bwMode="auto">
          <a:xfrm>
            <a:off x="5202030"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Tree>
    <p:extLst>
      <p:ext uri="{BB962C8B-B14F-4D97-AF65-F5344CB8AC3E}">
        <p14:creationId xmlns:p14="http://schemas.microsoft.com/office/powerpoint/2010/main" val="677006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F8EEECE-691A-6EEB-8433-35DF02ED2D14}"/>
              </a:ext>
            </a:extLst>
          </p:cNvPr>
          <p:cNvSpPr txBox="1"/>
          <p:nvPr/>
        </p:nvSpPr>
        <p:spPr>
          <a:xfrm>
            <a:off x="1115616" y="293487"/>
            <a:ext cx="6175598" cy="548099"/>
          </a:xfrm>
          <a:prstGeom prst="rect">
            <a:avLst/>
          </a:prstGeom>
          <a:noFill/>
        </p:spPr>
        <p:txBody>
          <a:bodyPr wrap="square">
            <a:spAutoFit/>
          </a:bodyPr>
          <a:lstStyle/>
          <a:p>
            <a:pPr marL="457200" indent="-457200" algn="just">
              <a:lnSpc>
                <a:spcPct val="115000"/>
              </a:lnSpc>
              <a:spcAft>
                <a:spcPts val="800"/>
              </a:spcAft>
              <a:buClr>
                <a:srgbClr val="FF0000"/>
              </a:buClr>
              <a:buFont typeface="Wingdings" panose="05000000000000000000" pitchFamily="2" charset="2"/>
              <a:buChar char="v"/>
            </a:pPr>
            <a:r>
              <a:rPr lang="pt-BR" sz="2800" b="1" dirty="0">
                <a:effectLst/>
                <a:ea typeface="Times New Roman" panose="02020603050405020304" pitchFamily="18" charset="0"/>
                <a:cs typeface="Times New Roman" panose="02020603050405020304" pitchFamily="18" charset="0"/>
              </a:rPr>
              <a:t> VB đọc chính:</a:t>
            </a:r>
            <a:endParaRPr lang="en-US" sz="2800" dirty="0">
              <a:effectLst/>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502D81CE-7BDF-447D-F10C-8167D702627B}"/>
              </a:ext>
            </a:extLst>
          </p:cNvPr>
          <p:cNvSpPr txBox="1"/>
          <p:nvPr/>
        </p:nvSpPr>
        <p:spPr>
          <a:xfrm>
            <a:off x="755576" y="803987"/>
            <a:ext cx="8047806" cy="3230884"/>
          </a:xfrm>
          <a:prstGeom prst="rect">
            <a:avLst/>
          </a:prstGeom>
          <a:noFill/>
        </p:spPr>
        <p:txBody>
          <a:bodyPr wrap="square">
            <a:spAutoFit/>
          </a:bodyPr>
          <a:lstStyle/>
          <a:p>
            <a:pPr marL="457200" indent="-457200" algn="just">
              <a:lnSpc>
                <a:spcPct val="115000"/>
              </a:lnSpc>
              <a:spcAft>
                <a:spcPts val="800"/>
              </a:spcAft>
              <a:buClr>
                <a:srgbClr val="FF0000"/>
              </a:buClr>
              <a:buFont typeface="Wingdings" panose="05000000000000000000" pitchFamily="2" charset="2"/>
              <a:buChar char="ü"/>
            </a:pPr>
            <a:r>
              <a:rPr lang="en-US" sz="2800" dirty="0">
                <a:effectLst/>
                <a:ea typeface="Times New Roman" panose="02020603050405020304" pitchFamily="18" charset="0"/>
                <a:cs typeface="Times New Roman" panose="02020603050405020304" pitchFamily="18" charset="0"/>
              </a:rPr>
              <a:t> VB1: </a:t>
            </a:r>
            <a:r>
              <a:rPr lang="en-US" sz="2800" i="1" dirty="0" err="1">
                <a:effectLst/>
                <a:ea typeface="Arial" panose="020B0604020202020204" pitchFamily="34" charset="0"/>
                <a:cs typeface="Times New Roman" panose="02020603050405020304" pitchFamily="18" charset="0"/>
              </a:rPr>
              <a:t>Cảnh</a:t>
            </a:r>
            <a:r>
              <a:rPr lang="en-US" sz="2800" i="1" dirty="0">
                <a:effectLst/>
                <a:ea typeface="Arial" panose="020B0604020202020204" pitchFamily="34" charset="0"/>
                <a:cs typeface="Times New Roman" panose="02020603050405020304" pitchFamily="18" charset="0"/>
              </a:rPr>
              <a:t> ngày </a:t>
            </a:r>
            <a:r>
              <a:rPr lang="en-US" sz="2800" i="1" dirty="0" err="1">
                <a:effectLst/>
                <a:ea typeface="Arial" panose="020B0604020202020204" pitchFamily="34" charset="0"/>
                <a:cs typeface="Times New Roman" panose="02020603050405020304" pitchFamily="18" charset="0"/>
              </a:rPr>
              <a:t>xuân</a:t>
            </a:r>
            <a:r>
              <a:rPr lang="en-US" sz="2800" i="1" dirty="0">
                <a:effectLst/>
                <a:ea typeface="Arial" panose="020B0604020202020204" pitchFamily="34" charset="0"/>
                <a:cs typeface="Times New Roman" panose="02020603050405020304" pitchFamily="18" charset="0"/>
              </a:rPr>
              <a:t> </a:t>
            </a:r>
            <a:r>
              <a:rPr lang="vi-VN" sz="2800" dirty="0">
                <a:effectLst/>
                <a:ea typeface="Arial" panose="020B0604020202020204" pitchFamily="34" charset="0"/>
                <a:cs typeface="Times New Roman" panose="02020603050405020304" pitchFamily="18" charset="0"/>
              </a:rPr>
              <a:t>(</a:t>
            </a:r>
            <a:r>
              <a:rPr lang="en-US" sz="2800" dirty="0" err="1">
                <a:effectLst/>
                <a:ea typeface="Arial" panose="020B0604020202020204" pitchFamily="34" charset="0"/>
                <a:cs typeface="Times New Roman" panose="02020603050405020304" pitchFamily="18" charset="0"/>
              </a:rPr>
              <a:t>Trích</a:t>
            </a:r>
            <a:r>
              <a:rPr lang="en-US" sz="2800"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Truyện</a:t>
            </a:r>
            <a:r>
              <a:rPr lang="en-US" sz="2800" i="1"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Kiều</a:t>
            </a:r>
            <a:r>
              <a:rPr lang="en-US" sz="2800" dirty="0">
                <a:effectLst/>
                <a:ea typeface="Arial" panose="020B0604020202020204" pitchFamily="34" charset="0"/>
                <a:cs typeface="Times New Roman" panose="02020603050405020304" pitchFamily="18" charset="0"/>
              </a:rPr>
              <a:t>, </a:t>
            </a:r>
            <a:r>
              <a:rPr lang="en-US" sz="2800" dirty="0" err="1">
                <a:effectLst/>
                <a:ea typeface="Arial" panose="020B0604020202020204" pitchFamily="34" charset="0"/>
                <a:cs typeface="Times New Roman" panose="02020603050405020304" pitchFamily="18" charset="0"/>
              </a:rPr>
              <a:t>Nguyễn</a:t>
            </a:r>
            <a:r>
              <a:rPr lang="en-US" sz="2800" dirty="0">
                <a:effectLst/>
                <a:ea typeface="Arial" panose="020B0604020202020204" pitchFamily="34" charset="0"/>
                <a:cs typeface="Times New Roman" panose="02020603050405020304" pitchFamily="18" charset="0"/>
              </a:rPr>
              <a:t> Du</a:t>
            </a:r>
            <a:r>
              <a:rPr lang="vi-VN" sz="2800" dirty="0">
                <a:effectLst/>
                <a:ea typeface="Arial" panose="020B0604020202020204" pitchFamily="34" charset="0"/>
                <a:cs typeface="Times New Roman" panose="02020603050405020304" pitchFamily="18" charset="0"/>
              </a:rPr>
              <a:t>)</a:t>
            </a:r>
            <a:r>
              <a:rPr lang="en-US" sz="2800" dirty="0">
                <a:effectLst/>
                <a:ea typeface="Arial" panose="020B0604020202020204" pitchFamily="34" charset="0"/>
                <a:cs typeface="Times New Roman" panose="02020603050405020304" pitchFamily="18" charset="0"/>
              </a:rPr>
              <a:t>. </a:t>
            </a:r>
            <a:endParaRPr lang="en-US" sz="2800" dirty="0">
              <a:effectLst/>
              <a:ea typeface="Calibri" panose="020F0502020204030204" pitchFamily="34" charset="0"/>
              <a:cs typeface="Times New Roman" panose="02020603050405020304" pitchFamily="18" charset="0"/>
            </a:endParaRPr>
          </a:p>
          <a:p>
            <a:pPr marL="457200" indent="-457200" algn="just">
              <a:lnSpc>
                <a:spcPct val="115000"/>
              </a:lnSpc>
              <a:spcAft>
                <a:spcPts val="800"/>
              </a:spcAft>
              <a:buClr>
                <a:srgbClr val="FF0000"/>
              </a:buClr>
              <a:buFont typeface="Wingdings" panose="05000000000000000000" pitchFamily="2" charset="2"/>
              <a:buChar char="ü"/>
            </a:pPr>
            <a:r>
              <a:rPr lang="en-US" sz="2800" dirty="0">
                <a:effectLst/>
                <a:ea typeface="Times New Roman" panose="02020603050405020304" pitchFamily="18" charset="0"/>
                <a:cs typeface="Times New Roman" panose="02020603050405020304" pitchFamily="18" charset="0"/>
              </a:rPr>
              <a:t> VB2: </a:t>
            </a:r>
            <a:r>
              <a:rPr lang="vi-VN" sz="2800" i="1" dirty="0">
                <a:effectLst/>
                <a:ea typeface="Times New Roman" panose="02020603050405020304" pitchFamily="18" charset="0"/>
                <a:cs typeface="Times New Roman" panose="02020603050405020304" pitchFamily="18" charset="0"/>
              </a:rPr>
              <a:t>Lục Vân Tiên cứu Kiều Nguyệt Nga </a:t>
            </a:r>
            <a:r>
              <a:rPr lang="vi-VN" sz="2800" dirty="0">
                <a:effectLst/>
                <a:ea typeface="Times New Roman" panose="02020603050405020304" pitchFamily="18" charset="0"/>
                <a:cs typeface="Times New Roman" panose="02020603050405020304" pitchFamily="18" charset="0"/>
              </a:rPr>
              <a:t>(Trích </a:t>
            </a:r>
            <a:r>
              <a:rPr lang="vi-VN" sz="2800" i="1" dirty="0">
                <a:effectLst/>
                <a:ea typeface="Times New Roman" panose="02020603050405020304" pitchFamily="18" charset="0"/>
                <a:cs typeface="Times New Roman" panose="02020603050405020304" pitchFamily="18" charset="0"/>
              </a:rPr>
              <a:t>Truyện Lục Vân Tiên</a:t>
            </a:r>
            <a:r>
              <a:rPr lang="vi-VN" sz="2800" dirty="0">
                <a:effectLst/>
                <a:ea typeface="Times New Roman" panose="02020603050405020304" pitchFamily="18" charset="0"/>
                <a:cs typeface="Times New Roman" panose="02020603050405020304" pitchFamily="18" charset="0"/>
              </a:rPr>
              <a:t>, Nguyễn Đình Chiểu)</a:t>
            </a:r>
            <a:endParaRPr lang="en-US" sz="2800" dirty="0">
              <a:effectLst/>
              <a:ea typeface="Calibri" panose="020F0502020204030204" pitchFamily="34" charset="0"/>
              <a:cs typeface="Times New Roman" panose="02020603050405020304" pitchFamily="18" charset="0"/>
            </a:endParaRPr>
          </a:p>
          <a:p>
            <a:pPr marL="457200" indent="-457200" algn="just">
              <a:lnSpc>
                <a:spcPct val="115000"/>
              </a:lnSpc>
              <a:spcAft>
                <a:spcPts val="800"/>
              </a:spcAft>
              <a:buClr>
                <a:srgbClr val="FF0000"/>
              </a:buClr>
              <a:buFont typeface="Wingdings" panose="05000000000000000000" pitchFamily="2" charset="2"/>
              <a:buChar char="ü"/>
            </a:pPr>
            <a:r>
              <a:rPr lang="en-US" sz="2800" dirty="0">
                <a:effectLst/>
                <a:ea typeface="Times New Roman" panose="02020603050405020304" pitchFamily="18" charset="0"/>
                <a:cs typeface="Times New Roman" panose="02020603050405020304" pitchFamily="18" charset="0"/>
              </a:rPr>
              <a:t> VB </a:t>
            </a:r>
            <a:r>
              <a:rPr lang="en-US" sz="2800" dirty="0" err="1">
                <a:effectLst/>
                <a:ea typeface="Times New Roman" panose="02020603050405020304" pitchFamily="18" charset="0"/>
                <a:cs typeface="Times New Roman" panose="02020603050405020304" pitchFamily="18" charset="0"/>
              </a:rPr>
              <a:t>thực</a:t>
            </a:r>
            <a:r>
              <a:rPr lang="en-US" sz="2800" dirty="0">
                <a:effectLst/>
                <a:ea typeface="Times New Roman" panose="02020603050405020304" pitchFamily="18" charset="0"/>
                <a:cs typeface="Times New Roman" panose="02020603050405020304" pitchFamily="18" charset="0"/>
              </a:rPr>
              <a:t> </a:t>
            </a:r>
            <a:r>
              <a:rPr lang="en-US" sz="2800" dirty="0" err="1">
                <a:effectLst/>
                <a:ea typeface="Times New Roman" panose="02020603050405020304" pitchFamily="18" charset="0"/>
                <a:cs typeface="Times New Roman" panose="02020603050405020304" pitchFamily="18" charset="0"/>
              </a:rPr>
              <a:t>hành</a:t>
            </a:r>
            <a:r>
              <a:rPr lang="en-US" sz="2800" dirty="0">
                <a:effectLst/>
                <a:ea typeface="Times New Roman" panose="02020603050405020304" pitchFamily="18" charset="0"/>
                <a:cs typeface="Times New Roman" panose="02020603050405020304" pitchFamily="18" charset="0"/>
              </a:rPr>
              <a:t> </a:t>
            </a:r>
            <a:r>
              <a:rPr lang="en-US" sz="2800" dirty="0" err="1">
                <a:effectLst/>
                <a:ea typeface="Times New Roman" panose="02020603050405020304" pitchFamily="18" charset="0"/>
                <a:cs typeface="Times New Roman" panose="02020603050405020304" pitchFamily="18" charset="0"/>
              </a:rPr>
              <a:t>đọc</a:t>
            </a:r>
            <a:r>
              <a:rPr lang="en-US" sz="2800" dirty="0">
                <a:effectLst/>
                <a:ea typeface="Times New Roman" panose="02020603050405020304" pitchFamily="18"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Kiều</a:t>
            </a:r>
            <a:r>
              <a:rPr lang="en-US" sz="2800" i="1" dirty="0">
                <a:effectLst/>
                <a:ea typeface="Arial" panose="020B0604020202020204" pitchFamily="34" charset="0"/>
                <a:cs typeface="Times New Roman" panose="02020603050405020304" pitchFamily="18" charset="0"/>
              </a:rPr>
              <a:t> ở </a:t>
            </a:r>
            <a:r>
              <a:rPr lang="en-US" sz="2800" i="1" dirty="0" err="1">
                <a:effectLst/>
                <a:ea typeface="Arial" panose="020B0604020202020204" pitchFamily="34" charset="0"/>
                <a:cs typeface="Times New Roman" panose="02020603050405020304" pitchFamily="18" charset="0"/>
              </a:rPr>
              <a:t>lầu</a:t>
            </a:r>
            <a:r>
              <a:rPr lang="en-US" sz="2800" i="1"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Ngưng</a:t>
            </a:r>
            <a:r>
              <a:rPr lang="en-US" sz="2800" i="1"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Bích</a:t>
            </a:r>
            <a:r>
              <a:rPr lang="en-US" sz="2800" i="1" dirty="0">
                <a:effectLst/>
                <a:ea typeface="Arial" panose="020B0604020202020204" pitchFamily="34" charset="0"/>
                <a:cs typeface="Times New Roman" panose="02020603050405020304" pitchFamily="18" charset="0"/>
              </a:rPr>
              <a:t> </a:t>
            </a:r>
            <a:r>
              <a:rPr lang="vi-VN" sz="2800" dirty="0">
                <a:effectLst/>
                <a:ea typeface="Arial" panose="020B0604020202020204" pitchFamily="34" charset="0"/>
                <a:cs typeface="Times New Roman" panose="02020603050405020304" pitchFamily="18" charset="0"/>
              </a:rPr>
              <a:t>(</a:t>
            </a:r>
            <a:r>
              <a:rPr lang="en-US" sz="2800" dirty="0" err="1">
                <a:effectLst/>
                <a:ea typeface="Arial" panose="020B0604020202020204" pitchFamily="34" charset="0"/>
                <a:cs typeface="Times New Roman" panose="02020603050405020304" pitchFamily="18" charset="0"/>
              </a:rPr>
              <a:t>Trích</a:t>
            </a:r>
            <a:r>
              <a:rPr lang="en-US" sz="2800"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Truyện</a:t>
            </a:r>
            <a:r>
              <a:rPr lang="en-US" sz="2800" i="1" dirty="0">
                <a:effectLst/>
                <a:ea typeface="Arial" panose="020B0604020202020204" pitchFamily="34" charset="0"/>
                <a:cs typeface="Times New Roman" panose="02020603050405020304" pitchFamily="18" charset="0"/>
              </a:rPr>
              <a:t> </a:t>
            </a:r>
            <a:r>
              <a:rPr lang="en-US" sz="2800" i="1" dirty="0" err="1">
                <a:effectLst/>
                <a:ea typeface="Arial" panose="020B0604020202020204" pitchFamily="34" charset="0"/>
                <a:cs typeface="Times New Roman" panose="02020603050405020304" pitchFamily="18" charset="0"/>
              </a:rPr>
              <a:t>Kiều</a:t>
            </a:r>
            <a:r>
              <a:rPr lang="en-US" sz="2800" dirty="0">
                <a:effectLst/>
                <a:ea typeface="Arial" panose="020B0604020202020204" pitchFamily="34" charset="0"/>
                <a:cs typeface="Times New Roman" panose="02020603050405020304" pitchFamily="18" charset="0"/>
              </a:rPr>
              <a:t>, </a:t>
            </a:r>
            <a:r>
              <a:rPr lang="en-US" sz="2800" dirty="0" err="1">
                <a:effectLst/>
                <a:ea typeface="Arial" panose="020B0604020202020204" pitchFamily="34" charset="0"/>
                <a:cs typeface="Times New Roman" panose="02020603050405020304" pitchFamily="18" charset="0"/>
              </a:rPr>
              <a:t>Nguyễn</a:t>
            </a:r>
            <a:r>
              <a:rPr lang="en-US" sz="2800" dirty="0">
                <a:effectLst/>
                <a:ea typeface="Arial" panose="020B0604020202020204" pitchFamily="34" charset="0"/>
                <a:cs typeface="Times New Roman" panose="02020603050405020304" pitchFamily="18" charset="0"/>
              </a:rPr>
              <a:t> Du</a:t>
            </a:r>
            <a:r>
              <a:rPr lang="vi-VN" sz="2800" dirty="0">
                <a:effectLst/>
                <a:ea typeface="Arial" panose="020B0604020202020204" pitchFamily="34" charset="0"/>
                <a:cs typeface="Times New Roman" panose="02020603050405020304" pitchFamily="18" charset="0"/>
              </a:rPr>
              <a:t>)</a:t>
            </a:r>
            <a:r>
              <a:rPr lang="en-US" sz="2800" dirty="0">
                <a:effectLst/>
                <a:ea typeface="Arial" panose="020B0604020202020204" pitchFamily="34" charset="0"/>
                <a:cs typeface="Times New Roman" panose="02020603050405020304" pitchFamily="18" charset="0"/>
              </a:rPr>
              <a:t>.</a:t>
            </a:r>
            <a:endParaRPr lang="en-US" sz="2800" dirty="0">
              <a:effectLst/>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362D8FE-5F4F-0CBA-A592-36ACBC892BAB}"/>
              </a:ext>
            </a:extLst>
          </p:cNvPr>
          <p:cNvSpPr txBox="1"/>
          <p:nvPr/>
        </p:nvSpPr>
        <p:spPr>
          <a:xfrm>
            <a:off x="971600" y="4097907"/>
            <a:ext cx="8047806" cy="548099"/>
          </a:xfrm>
          <a:prstGeom prst="rect">
            <a:avLst/>
          </a:prstGeom>
          <a:noFill/>
        </p:spPr>
        <p:txBody>
          <a:bodyPr wrap="square">
            <a:spAutoFit/>
          </a:bodyPr>
          <a:lstStyle/>
          <a:p>
            <a:pPr marL="457200" indent="-457200" algn="just">
              <a:lnSpc>
                <a:spcPct val="115000"/>
              </a:lnSpc>
              <a:spcAft>
                <a:spcPts val="800"/>
              </a:spcAft>
              <a:buClr>
                <a:srgbClr val="FF0000"/>
              </a:buClr>
              <a:buFont typeface="Wingdings" panose="05000000000000000000" pitchFamily="2" charset="2"/>
              <a:buChar char="v"/>
            </a:pPr>
            <a:r>
              <a:rPr lang="pt-BR" sz="2800" b="1" dirty="0">
                <a:effectLst/>
                <a:ea typeface="Times New Roman" panose="02020603050405020304" pitchFamily="18" charset="0"/>
                <a:cs typeface="Times New Roman" panose="02020603050405020304" pitchFamily="18" charset="0"/>
              </a:rPr>
              <a:t>Thể loại: </a:t>
            </a:r>
            <a:r>
              <a:rPr lang="pt-BR" sz="2800" dirty="0">
                <a:effectLst/>
                <a:ea typeface="Times New Roman" panose="02020603050405020304" pitchFamily="18" charset="0"/>
                <a:cs typeface="Times New Roman" panose="02020603050405020304" pitchFamily="18" charset="0"/>
              </a:rPr>
              <a:t>Truyện </a:t>
            </a:r>
            <a:r>
              <a:rPr lang="vi-VN" sz="2800" dirty="0">
                <a:effectLst/>
                <a:ea typeface="Times New Roman" panose="02020603050405020304" pitchFamily="18" charset="0"/>
                <a:cs typeface="Times New Roman" panose="02020603050405020304" pitchFamily="18" charset="0"/>
              </a:rPr>
              <a:t>thơ</a:t>
            </a:r>
            <a:r>
              <a:rPr lang="en-US" sz="2800" dirty="0">
                <a:effectLst/>
                <a:ea typeface="Times New Roman" panose="02020603050405020304" pitchFamily="18" charset="0"/>
                <a:cs typeface="Times New Roman" panose="02020603050405020304" pitchFamily="18" charset="0"/>
              </a:rPr>
              <a:t> </a:t>
            </a:r>
            <a:r>
              <a:rPr lang="en-US" sz="2800" dirty="0" err="1">
                <a:effectLst/>
                <a:ea typeface="Times New Roman" panose="02020603050405020304" pitchFamily="18" charset="0"/>
                <a:cs typeface="Times New Roman" panose="02020603050405020304" pitchFamily="18" charset="0"/>
              </a:rPr>
              <a:t>Nôm</a:t>
            </a:r>
            <a:r>
              <a:rPr lang="vi-VN" sz="2800" dirty="0">
                <a:effectLst/>
                <a:ea typeface="Times New Roman" panose="02020603050405020304" pitchFamily="18" charset="0"/>
                <a:cs typeface="Times New Roman" panose="02020603050405020304" pitchFamily="18" charset="0"/>
              </a:rPr>
              <a:t>.</a:t>
            </a:r>
            <a:endParaRPr lang="en-US" sz="2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17915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31" r="21831"/>
          <a:stretch>
            <a:fillRect/>
          </a:stretch>
        </p:blipFill>
        <p:spPr/>
      </p:pic>
      <p:pic>
        <p:nvPicPr>
          <p:cNvPr id="38" name="Picture 37">
            <a:extLst>
              <a:ext uri="{FF2B5EF4-FFF2-40B4-BE49-F238E27FC236}">
                <a16:creationId xmlns:a16="http://schemas.microsoft.com/office/drawing/2014/main" id="{A3A85B0C-D116-C5E1-69C2-AA3EC76F8E99}"/>
              </a:ext>
            </a:extLst>
          </p:cNvPr>
          <p:cNvPicPr/>
          <p:nvPr/>
        </p:nvPicPr>
        <p:blipFill>
          <a:blip r:embed="rId3"/>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3"/>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188" r="15188"/>
          <a:stretch>
            <a:fillRect/>
          </a:stretch>
        </p:blipFill>
        <p:spPr/>
      </p:pic>
      <p:sp>
        <p:nvSpPr>
          <p:cNvPr id="8" name="TextBox 7">
            <a:extLst>
              <a:ext uri="{FF2B5EF4-FFF2-40B4-BE49-F238E27FC236}">
                <a16:creationId xmlns:a16="http://schemas.microsoft.com/office/drawing/2014/main" id="{641D8273-CD03-FFCE-EC64-82B5077E4C89}"/>
              </a:ext>
            </a:extLst>
          </p:cNvPr>
          <p:cNvSpPr txBox="1"/>
          <p:nvPr/>
        </p:nvSpPr>
        <p:spPr>
          <a:xfrm>
            <a:off x="4532990" y="1491630"/>
            <a:ext cx="3689397" cy="1603516"/>
          </a:xfrm>
          <a:prstGeom prst="rect">
            <a:avLst/>
          </a:prstGeom>
          <a:noFill/>
        </p:spPr>
        <p:txBody>
          <a:bodyPr wrap="square">
            <a:spAutoFit/>
          </a:bodyPr>
          <a:lstStyle/>
          <a:p>
            <a:pPr algn="ctr">
              <a:lnSpc>
                <a:spcPct val="115000"/>
              </a:lnSpc>
              <a:spcAft>
                <a:spcPts val="800"/>
              </a:spcAft>
              <a:tabLst>
                <a:tab pos="1386840" algn="l"/>
              </a:tabLst>
            </a:pPr>
            <a:r>
              <a:rPr lang="de-DE" sz="4400" b="1" dirty="0">
                <a:solidFill>
                  <a:srgbClr val="FF0000"/>
                </a:solidFill>
                <a:effectLst/>
                <a:latin typeface="#9Slide03 AmpleSoft Bold" panose="02000000000000000000" pitchFamily="2" charset="0"/>
                <a:ea typeface="Times New Roman" panose="02020603050405020304" pitchFamily="18" charset="0"/>
                <a:cs typeface="Times New Roman" panose="02020603050405020304" pitchFamily="18" charset="0"/>
              </a:rPr>
              <a:t>I. KIẾN THỨC NGỮ VĂN </a:t>
            </a:r>
            <a:endParaRPr lang="en-US" sz="4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88870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3491880" y="1283840"/>
            <a:ext cx="5040560" cy="1323439"/>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lang="en-US" sz="4000" b="1" dirty="0" err="1">
                <a:solidFill>
                  <a:srgbClr val="FF0000"/>
                </a:solidFill>
                <a:latin typeface="times new roman"/>
              </a:rPr>
              <a:t>Trò</a:t>
            </a:r>
            <a:r>
              <a:rPr lang="en-US" sz="4000" b="1" dirty="0">
                <a:solidFill>
                  <a:srgbClr val="FF0000"/>
                </a:solidFill>
                <a:latin typeface="times new roman"/>
              </a:rPr>
              <a:t> </a:t>
            </a:r>
            <a:r>
              <a:rPr lang="en-US" sz="4000" b="1" dirty="0" err="1">
                <a:solidFill>
                  <a:srgbClr val="FF0000"/>
                </a:solidFill>
                <a:latin typeface="times new roman"/>
              </a:rPr>
              <a:t>chơi</a:t>
            </a:r>
            <a:r>
              <a:rPr lang="en-US" sz="4000" b="1" dirty="0">
                <a:solidFill>
                  <a:srgbClr val="FF0000"/>
                </a:solidFill>
                <a:latin typeface="times new roman"/>
              </a:rPr>
              <a:t> </a:t>
            </a:r>
          </a:p>
          <a:p>
            <a:pPr marL="0" marR="0" lvl="0" indent="0" algn="ctr" defTabSz="914282" rtl="0" eaLnBrk="1" fontAlgn="auto" latinLnBrk="0" hangingPunct="1">
              <a:lnSpc>
                <a:spcPct val="100000"/>
              </a:lnSpc>
              <a:spcBef>
                <a:spcPts val="0"/>
              </a:spcBef>
              <a:spcAft>
                <a:spcPts val="0"/>
              </a:spcAft>
              <a:buClrTx/>
              <a:buSzTx/>
              <a:buFontTx/>
              <a:buNone/>
              <a:tabLst/>
              <a:defRPr/>
            </a:pPr>
            <a:r>
              <a:rPr lang="en-US" sz="4000" b="1" i="1" dirty="0" err="1">
                <a:solidFill>
                  <a:srgbClr val="FF0000"/>
                </a:solidFill>
                <a:latin typeface="times new roman"/>
              </a:rPr>
              <a:t>Nhặt</a:t>
            </a:r>
            <a:r>
              <a:rPr lang="en-US" sz="4000" b="1" i="1" dirty="0">
                <a:solidFill>
                  <a:srgbClr val="FF0000"/>
                </a:solidFill>
                <a:latin typeface="times new roman"/>
              </a:rPr>
              <a:t> </a:t>
            </a:r>
            <a:r>
              <a:rPr lang="en-US" sz="4000" b="1" i="1" dirty="0" err="1">
                <a:solidFill>
                  <a:srgbClr val="FF0000"/>
                </a:solidFill>
                <a:latin typeface="times new roman"/>
              </a:rPr>
              <a:t>chữ</a:t>
            </a:r>
            <a:r>
              <a:rPr lang="en-US" sz="4000" b="1" i="1" dirty="0">
                <a:solidFill>
                  <a:srgbClr val="FF0000"/>
                </a:solidFill>
                <a:latin typeface="times new roman"/>
              </a:rPr>
              <a:t> </a:t>
            </a:r>
            <a:r>
              <a:rPr lang="en-US" sz="4000" b="1" i="1" dirty="0" err="1">
                <a:solidFill>
                  <a:srgbClr val="FF0000"/>
                </a:solidFill>
                <a:latin typeface="times new roman"/>
              </a:rPr>
              <a:t>tìm</a:t>
            </a:r>
            <a:r>
              <a:rPr lang="en-US" sz="4000" b="1" i="1" dirty="0">
                <a:solidFill>
                  <a:srgbClr val="FF0000"/>
                </a:solidFill>
                <a:latin typeface="times new roman"/>
              </a:rPr>
              <a:t> tri </a:t>
            </a:r>
            <a:r>
              <a:rPr lang="en-US" sz="4000" b="1" i="1" dirty="0" err="1">
                <a:solidFill>
                  <a:srgbClr val="FF0000"/>
                </a:solidFill>
                <a:latin typeface="times new roman"/>
              </a:rPr>
              <a:t>thức</a:t>
            </a:r>
            <a:r>
              <a:rPr lang="en-US" sz="4000" b="1" i="1" dirty="0">
                <a:solidFill>
                  <a:srgbClr val="FF0000"/>
                </a:solidFill>
                <a:latin typeface="times new roman"/>
              </a:rPr>
              <a:t> </a:t>
            </a:r>
            <a:endParaRPr kumimoji="0" lang="en-US" sz="4000" b="1" i="0" u="none" strike="noStrike" kern="1200" cap="none" spc="0" normalizeH="0" baseline="0" noProof="0" dirty="0">
              <a:ln>
                <a:noFill/>
              </a:ln>
              <a:solidFill>
                <a:srgbClr val="FF0000"/>
              </a:solidFill>
              <a:effectLst/>
              <a:uLnTx/>
              <a:uFillTx/>
              <a:latin typeface="times new roman"/>
              <a:ea typeface="+mn-ea"/>
              <a:cs typeface="+mn-cs"/>
            </a:endParaRPr>
          </a:p>
        </p:txBody>
      </p:sp>
    </p:spTree>
    <p:extLst>
      <p:ext uri="{BB962C8B-B14F-4D97-AF65-F5344CB8AC3E}">
        <p14:creationId xmlns:p14="http://schemas.microsoft.com/office/powerpoint/2010/main" val="3864976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539552" y="2663819"/>
            <a:ext cx="2222748" cy="212328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9406" y="2533462"/>
            <a:ext cx="2261156" cy="230705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30" name="Picture 6" descr="Top 10 Bài văn thuyết minh về tác giả Nguyễn Du (lớp 9) đặc ...">
            <a:extLst>
              <a:ext uri="{FF2B5EF4-FFF2-40B4-BE49-F238E27FC236}">
                <a16:creationId xmlns:a16="http://schemas.microsoft.com/office/drawing/2014/main" id="{39AB01F4-E9C0-C960-0A6E-240C41DD4A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7668" y="2663818"/>
            <a:ext cx="2261156" cy="212328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2933978" y="356400"/>
            <a:ext cx="3276043" cy="584775"/>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9Slide05 Brannboll Ny" panose="02000000000000000000" pitchFamily="2" charset="0"/>
                <a:ea typeface="+mn-ea"/>
                <a:cs typeface="+mn-cs"/>
              </a:rPr>
              <a:t>Ba</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gói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câu</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hỏi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endParaRPr kumimoji="0" lang="en-US" sz="3200" b="0" i="0" u="none" strike="noStrike" kern="120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sp>
        <p:nvSpPr>
          <p:cNvPr id="7" name="TextBox 6">
            <a:extLst>
              <a:ext uri="{FF2B5EF4-FFF2-40B4-BE49-F238E27FC236}">
                <a16:creationId xmlns:a16="http://schemas.microsoft.com/office/drawing/2014/main" id="{FED3EACB-AD94-4B45-B6C6-76E042AE7E7E}"/>
              </a:ext>
            </a:extLst>
          </p:cNvPr>
          <p:cNvSpPr txBox="1"/>
          <p:nvPr/>
        </p:nvSpPr>
        <p:spPr>
          <a:xfrm>
            <a:off x="12904" y="1630897"/>
            <a:ext cx="3276043" cy="584775"/>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9Slide05 Brannboll Ny" panose="02000000000000000000" pitchFamily="2" charset="0"/>
                <a:ea typeface="+mn-ea"/>
                <a:cs typeface="+mn-cs"/>
              </a:rPr>
              <a:t>Gói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câu</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hỏi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số</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1</a:t>
            </a:r>
            <a:endParaRPr kumimoji="0" lang="en-US" sz="3200" b="0" i="0" u="none" strike="noStrike" kern="120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sp>
        <p:nvSpPr>
          <p:cNvPr id="8" name="TextBox 7">
            <a:extLst>
              <a:ext uri="{FF2B5EF4-FFF2-40B4-BE49-F238E27FC236}">
                <a16:creationId xmlns:a16="http://schemas.microsoft.com/office/drawing/2014/main" id="{A241FB69-DDB8-4ECE-ACA0-F0EF67786C38}"/>
              </a:ext>
            </a:extLst>
          </p:cNvPr>
          <p:cNvSpPr txBox="1"/>
          <p:nvPr/>
        </p:nvSpPr>
        <p:spPr>
          <a:xfrm>
            <a:off x="3119724" y="1630898"/>
            <a:ext cx="3090297" cy="584775"/>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9Slide05 Brannboll Ny" panose="02000000000000000000" pitchFamily="2" charset="0"/>
                <a:ea typeface="+mn-ea"/>
                <a:cs typeface="+mn-cs"/>
              </a:rPr>
              <a:t>Gói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câu</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hỏi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số</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2</a:t>
            </a:r>
            <a:endParaRPr kumimoji="0" lang="en-US" sz="3200" b="0" i="0" u="none" strike="noStrike" kern="120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sp>
        <p:nvSpPr>
          <p:cNvPr id="9" name="TextBox 8">
            <a:extLst>
              <a:ext uri="{FF2B5EF4-FFF2-40B4-BE49-F238E27FC236}">
                <a16:creationId xmlns:a16="http://schemas.microsoft.com/office/drawing/2014/main" id="{FCC99C81-E2B7-4CBA-A393-872E0EC0E2B7}"/>
              </a:ext>
            </a:extLst>
          </p:cNvPr>
          <p:cNvSpPr txBox="1"/>
          <p:nvPr/>
        </p:nvSpPr>
        <p:spPr>
          <a:xfrm>
            <a:off x="6110224" y="1630896"/>
            <a:ext cx="3276043" cy="584775"/>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9Slide05 Brannboll Ny" panose="02000000000000000000" pitchFamily="2" charset="0"/>
                <a:ea typeface="+mn-ea"/>
                <a:cs typeface="+mn-cs"/>
              </a:rPr>
              <a:t>Gói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câu</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hỏi</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a:t>
            </a:r>
            <a:r>
              <a:rPr kumimoji="0" lang="en-US" sz="3200" b="0" i="0" u="none" strike="noStrike" kern="1200" cap="none" spc="0" normalizeH="0" noProof="0" dirty="0" err="1">
                <a:ln>
                  <a:noFill/>
                </a:ln>
                <a:solidFill>
                  <a:srgbClr val="FF0000"/>
                </a:solidFill>
                <a:effectLst/>
                <a:uLnTx/>
                <a:uFillTx/>
                <a:latin typeface="#9Slide05 Brannboll Ny" panose="02000000000000000000" pitchFamily="2" charset="0"/>
                <a:ea typeface="+mn-ea"/>
                <a:cs typeface="+mn-cs"/>
              </a:rPr>
              <a:t>số</a:t>
            </a:r>
            <a:r>
              <a:rPr kumimoji="0" lang="en-US" sz="3200" b="0" i="0" u="none" strike="noStrike" kern="1200" cap="none" spc="0" normalizeH="0" noProof="0" dirty="0">
                <a:ln>
                  <a:noFill/>
                </a:ln>
                <a:solidFill>
                  <a:srgbClr val="FF0000"/>
                </a:solidFill>
                <a:effectLst/>
                <a:uLnTx/>
                <a:uFillTx/>
                <a:latin typeface="#9Slide05 Brannboll Ny" panose="02000000000000000000" pitchFamily="2" charset="0"/>
                <a:ea typeface="+mn-ea"/>
                <a:cs typeface="+mn-cs"/>
              </a:rPr>
              <a:t> 3</a:t>
            </a:r>
            <a:endParaRPr kumimoji="0" lang="en-US" sz="3200" b="0" i="0" u="none" strike="noStrike" kern="1200" cap="none" spc="0" normalizeH="0" baseline="0" noProof="0" dirty="0">
              <a:ln>
                <a:noFill/>
              </a:ln>
              <a:solidFill>
                <a:srgbClr val="FF0000"/>
              </a:solidFill>
              <a:effectLst/>
              <a:uLnTx/>
              <a:uFillTx/>
              <a:latin typeface="#9Slide05 Brannboll Ny" panose="02000000000000000000" pitchFamily="2" charset="0"/>
              <a:ea typeface="+mn-ea"/>
              <a:cs typeface="+mn-cs"/>
            </a:endParaRPr>
          </a:p>
        </p:txBody>
      </p:sp>
    </p:spTree>
    <p:extLst>
      <p:ext uri="{BB962C8B-B14F-4D97-AF65-F5344CB8AC3E}">
        <p14:creationId xmlns:p14="http://schemas.microsoft.com/office/powerpoint/2010/main" val="101749457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2483768" y="1910030"/>
            <a:ext cx="4248472" cy="1323439"/>
          </a:xfrm>
          <a:prstGeom prst="rect">
            <a:avLst/>
          </a:prstGeom>
          <a:noFill/>
        </p:spPr>
        <p:txBody>
          <a:bodyPr wrap="square" rtlCol="0">
            <a:spAutoFit/>
          </a:bodyPr>
          <a:lstStyle/>
          <a:p>
            <a:pPr algn="ctr"/>
            <a:r>
              <a:rPr lang="en-US" sz="4000" b="1" dirty="0">
                <a:solidFill>
                  <a:srgbClr val="FF0000"/>
                </a:solidFill>
              </a:rPr>
              <a:t>HOẠT ĐỘNG 1:</a:t>
            </a:r>
          </a:p>
          <a:p>
            <a:pPr algn="ctr"/>
            <a:r>
              <a:rPr lang="en-US" sz="4000" b="1" dirty="0">
                <a:solidFill>
                  <a:srgbClr val="0070C0"/>
                </a:solidFill>
              </a:rPr>
              <a:t>MỞ ĐẦU</a:t>
            </a:r>
          </a:p>
        </p:txBody>
      </p:sp>
    </p:spTree>
    <p:extLst>
      <p:ext uri="{BB962C8B-B14F-4D97-AF65-F5344CB8AC3E}">
        <p14:creationId xmlns:p14="http://schemas.microsoft.com/office/powerpoint/2010/main" val="334345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4283968" y="339502"/>
            <a:ext cx="5040560" cy="1323439"/>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times new roman"/>
                <a:ea typeface="+mn-ea"/>
                <a:cs typeface="+mn-cs"/>
              </a:rPr>
              <a:t>Trò</a:t>
            </a:r>
            <a:r>
              <a:rPr kumimoji="0" lang="en-US" sz="4000" b="1" i="0" u="none" strike="noStrike" kern="1200" cap="none" spc="0" normalizeH="0" baseline="0" noProof="0" dirty="0">
                <a:ln>
                  <a:noFill/>
                </a:ln>
                <a:solidFill>
                  <a:srgbClr val="FF0000"/>
                </a:solidFill>
                <a:effectLst/>
                <a:uLnTx/>
                <a:uFillTx/>
                <a:latin typeface="times new roman"/>
                <a:ea typeface="+mn-ea"/>
                <a:cs typeface="+mn-cs"/>
              </a:rPr>
              <a:t> </a:t>
            </a:r>
            <a:r>
              <a:rPr kumimoji="0" lang="en-US" sz="4000" b="1" i="0" u="none" strike="noStrike" kern="1200" cap="none" spc="0" normalizeH="0" baseline="0" noProof="0" dirty="0" err="1">
                <a:ln>
                  <a:noFill/>
                </a:ln>
                <a:solidFill>
                  <a:srgbClr val="FF0000"/>
                </a:solidFill>
                <a:effectLst/>
                <a:uLnTx/>
                <a:uFillTx/>
                <a:latin typeface="times new roman"/>
                <a:ea typeface="+mn-ea"/>
                <a:cs typeface="+mn-cs"/>
              </a:rPr>
              <a:t>chơi</a:t>
            </a:r>
            <a:r>
              <a:rPr kumimoji="0" lang="en-US" sz="4000" b="1" i="0" u="none" strike="noStrike" kern="1200" cap="none" spc="0" normalizeH="0" baseline="0" noProof="0" dirty="0">
                <a:ln>
                  <a:noFill/>
                </a:ln>
                <a:solidFill>
                  <a:srgbClr val="FF0000"/>
                </a:solidFill>
                <a:effectLst/>
                <a:uLnTx/>
                <a:uFillTx/>
                <a:latin typeface="times new roman"/>
                <a:ea typeface="+mn-ea"/>
                <a:cs typeface="+mn-cs"/>
              </a:rPr>
              <a:t> </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4000" b="1" i="1" u="none" strike="noStrike" kern="1200" cap="none" spc="0" normalizeH="0" baseline="0" noProof="0" dirty="0" err="1">
                <a:ln>
                  <a:noFill/>
                </a:ln>
                <a:solidFill>
                  <a:srgbClr val="FF0000"/>
                </a:solidFill>
                <a:effectLst/>
                <a:uLnTx/>
                <a:uFillTx/>
                <a:latin typeface="times new roman"/>
                <a:ea typeface="+mn-ea"/>
                <a:cs typeface="+mn-cs"/>
              </a:rPr>
              <a:t>Nhặt</a:t>
            </a:r>
            <a:r>
              <a:rPr kumimoji="0" lang="en-US" sz="4000" b="1" i="1" u="none" strike="noStrike" kern="1200" cap="none" spc="0" normalizeH="0" baseline="0" noProof="0" dirty="0">
                <a:ln>
                  <a:noFill/>
                </a:ln>
                <a:solidFill>
                  <a:srgbClr val="FF0000"/>
                </a:solidFill>
                <a:effectLst/>
                <a:uLnTx/>
                <a:uFillTx/>
                <a:latin typeface="times new roman"/>
                <a:ea typeface="+mn-ea"/>
                <a:cs typeface="+mn-cs"/>
              </a:rPr>
              <a:t> </a:t>
            </a:r>
            <a:r>
              <a:rPr kumimoji="0" lang="en-US" sz="4000" b="1" i="1" u="none" strike="noStrike" kern="1200" cap="none" spc="0" normalizeH="0" baseline="0" noProof="0" dirty="0" err="1">
                <a:ln>
                  <a:noFill/>
                </a:ln>
                <a:solidFill>
                  <a:srgbClr val="FF0000"/>
                </a:solidFill>
                <a:effectLst/>
                <a:uLnTx/>
                <a:uFillTx/>
                <a:latin typeface="times new roman"/>
                <a:ea typeface="+mn-ea"/>
                <a:cs typeface="+mn-cs"/>
              </a:rPr>
              <a:t>chữ</a:t>
            </a:r>
            <a:r>
              <a:rPr kumimoji="0" lang="en-US" sz="4000" b="1" i="1" u="none" strike="noStrike" kern="1200" cap="none" spc="0" normalizeH="0" baseline="0" noProof="0" dirty="0">
                <a:ln>
                  <a:noFill/>
                </a:ln>
                <a:solidFill>
                  <a:srgbClr val="FF0000"/>
                </a:solidFill>
                <a:effectLst/>
                <a:uLnTx/>
                <a:uFillTx/>
                <a:latin typeface="times new roman"/>
                <a:ea typeface="+mn-ea"/>
                <a:cs typeface="+mn-cs"/>
              </a:rPr>
              <a:t> </a:t>
            </a:r>
            <a:r>
              <a:rPr kumimoji="0" lang="en-US" sz="4000" b="1" i="1" u="none" strike="noStrike" kern="1200" cap="none" spc="0" normalizeH="0" baseline="0" noProof="0" dirty="0" err="1">
                <a:ln>
                  <a:noFill/>
                </a:ln>
                <a:solidFill>
                  <a:srgbClr val="FF0000"/>
                </a:solidFill>
                <a:effectLst/>
                <a:uLnTx/>
                <a:uFillTx/>
                <a:latin typeface="times new roman"/>
                <a:ea typeface="+mn-ea"/>
                <a:cs typeface="+mn-cs"/>
              </a:rPr>
              <a:t>tìm</a:t>
            </a:r>
            <a:r>
              <a:rPr kumimoji="0" lang="en-US" sz="4000" b="1" i="1" u="none" strike="noStrike" kern="1200" cap="none" spc="0" normalizeH="0" baseline="0" noProof="0" dirty="0">
                <a:ln>
                  <a:noFill/>
                </a:ln>
                <a:solidFill>
                  <a:srgbClr val="FF0000"/>
                </a:solidFill>
                <a:effectLst/>
                <a:uLnTx/>
                <a:uFillTx/>
                <a:latin typeface="times new roman"/>
                <a:ea typeface="+mn-ea"/>
                <a:cs typeface="+mn-cs"/>
              </a:rPr>
              <a:t> tri </a:t>
            </a:r>
            <a:r>
              <a:rPr kumimoji="0" lang="en-US" sz="4000" b="1" i="1" u="none" strike="noStrike" kern="1200" cap="none" spc="0" normalizeH="0" baseline="0" noProof="0" dirty="0" err="1">
                <a:ln>
                  <a:noFill/>
                </a:ln>
                <a:solidFill>
                  <a:srgbClr val="FF0000"/>
                </a:solidFill>
                <a:effectLst/>
                <a:uLnTx/>
                <a:uFillTx/>
                <a:latin typeface="times new roman"/>
                <a:ea typeface="+mn-ea"/>
                <a:cs typeface="+mn-cs"/>
              </a:rPr>
              <a:t>thức</a:t>
            </a:r>
            <a:r>
              <a:rPr kumimoji="0" lang="en-US" sz="4000" b="1" i="1" u="none" strike="noStrike" kern="1200" cap="none" spc="0" normalizeH="0" baseline="0" noProof="0" dirty="0">
                <a:ln>
                  <a:noFill/>
                </a:ln>
                <a:solidFill>
                  <a:srgbClr val="FF0000"/>
                </a:solidFill>
                <a:effectLst/>
                <a:uLnTx/>
                <a:uFillTx/>
                <a:latin typeface="times new roman"/>
                <a:ea typeface="+mn-ea"/>
                <a:cs typeface="+mn-cs"/>
              </a:rPr>
              <a:t> </a:t>
            </a:r>
            <a:endParaRPr kumimoji="0" lang="en-US" sz="4000" b="1" i="0" u="none" strike="noStrike" kern="1200" cap="none" spc="0" normalizeH="0" baseline="0" noProof="0" dirty="0">
              <a:ln>
                <a:noFill/>
              </a:ln>
              <a:solidFill>
                <a:srgbClr val="FF0000"/>
              </a:solidFill>
              <a:effectLst/>
              <a:uLnTx/>
              <a:uFillTx/>
              <a:latin typeface="times new roman"/>
              <a:ea typeface="+mn-ea"/>
              <a:cs typeface="+mn-cs"/>
            </a:endParaRPr>
          </a:p>
        </p:txBody>
      </p:sp>
      <p:sp>
        <p:nvSpPr>
          <p:cNvPr id="2" name="Rectangle 1">
            <a:extLst>
              <a:ext uri="{FF2B5EF4-FFF2-40B4-BE49-F238E27FC236}">
                <a16:creationId xmlns:a16="http://schemas.microsoft.com/office/drawing/2014/main" id="{E438705C-C046-4691-9A03-42500B0FA660}"/>
              </a:ext>
            </a:extLst>
          </p:cNvPr>
          <p:cNvSpPr/>
          <p:nvPr/>
        </p:nvSpPr>
        <p:spPr>
          <a:xfrm>
            <a:off x="251520" y="2041031"/>
            <a:ext cx="8640960" cy="2879058"/>
          </a:xfrm>
          <a:prstGeom prst="rect">
            <a:avLst/>
          </a:prstGeom>
        </p:spPr>
        <p:txBody>
          <a:bodyPr wrap="square">
            <a:spAutoFit/>
          </a:bodyPr>
          <a:lstStyle/>
          <a:p>
            <a:pPr marL="0" marR="0" lvl="0" indent="0" algn="just" defTabSz="914282" rtl="0" eaLnBrk="1" fontAlgn="auto" latinLnBrk="0" hangingPunct="1">
              <a:lnSpc>
                <a:spcPct val="115000"/>
              </a:lnSpc>
              <a:spcBef>
                <a:spcPts val="0"/>
              </a:spcBef>
              <a:spcAft>
                <a:spcPts val="0"/>
              </a:spcAft>
              <a:buClrTx/>
              <a:buSzTx/>
              <a:buFontTx/>
              <a:buNone/>
              <a:tabLst>
                <a:tab pos="1386840" algn="l"/>
              </a:tabLst>
              <a:defRPr/>
            </a:pP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Tìm</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các</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từ</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cụm</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từ</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trong</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phần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thức</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Ngữ</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văn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điền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vào</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chỗ</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trống</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để</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tạo</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thành</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câu</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thể</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hiện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một</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đơn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vị</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kiến</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thức</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đúng</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nhất</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endParaRPr kumimoji="0" lang="en-US" sz="4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8163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1293179204"/>
              </p:ext>
            </p:extLst>
          </p:nvPr>
        </p:nvGraphicFramePr>
        <p:xfrm>
          <a:off x="0" y="331086"/>
          <a:ext cx="9144000" cy="4616928"/>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5000"/>
                        </a:lnSpc>
                        <a:spcAft>
                          <a:spcPts val="0"/>
                        </a:spcAft>
                        <a:tabLst>
                          <a:tab pos="1386840" algn="l"/>
                        </a:tabLst>
                      </a:pPr>
                      <a:r>
                        <a:rPr lang="en-US" sz="29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Gói</a:t>
                      </a:r>
                      <a:r>
                        <a:rPr lang="en-US" sz="29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hỏi</a:t>
                      </a:r>
                      <a:r>
                        <a:rPr lang="en-US" sz="29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số</a:t>
                      </a:r>
                      <a:r>
                        <a:rPr lang="en-US" sz="29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1</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n-US" sz="2900" b="1" dirty="0" err="1">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effectLst/>
                          <a:latin typeface="Times New Roman" panose="02020603050405020304" pitchFamily="18" charset="0"/>
                          <a:ea typeface="MS Mincho" panose="02020609040205080304" pitchFamily="49" charset="-128"/>
                          <a:cs typeface="Times New Roman" panose="02020603050405020304" pitchFamily="18" charset="0"/>
                        </a:rPr>
                        <a:t> 1. </a:t>
                      </a:r>
                      <a:r>
                        <a:rPr lang="en-US" sz="2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vi-VN"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 truyện thơ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viết bằng chữ Nôm thường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lục bát để kể chuyện.</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n-US" sz="2900" b="1" dirty="0" err="1">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effectLst/>
                          <a:latin typeface="Times New Roman" panose="02020603050405020304" pitchFamily="18" charset="0"/>
                          <a:ea typeface="MS Mincho" panose="02020609040205080304" pitchFamily="49" charset="-128"/>
                          <a:cs typeface="Times New Roman" panose="02020603050405020304" pitchFamily="18" charset="0"/>
                        </a:rPr>
                        <a:t> 2.</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giữa</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trữ</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a:solidFill>
                            <a:srgbClr val="0D0D0D"/>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n-US" sz="2900" b="1" dirty="0" err="1">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effectLst/>
                          <a:latin typeface="Times New Roman" panose="02020603050405020304" pitchFamily="18" charset="0"/>
                          <a:ea typeface="MS Mincho" panose="02020609040205080304" pitchFamily="49" charset="-128"/>
                          <a:cs typeface="Times New Roman" panose="02020603050405020304" pitchFamily="18" charset="0"/>
                        </a:rPr>
                        <a:t> 3.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Gặp</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gỡ</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lạc</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hoặc</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Thử</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thách</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Đoàn</a:t>
                      </a:r>
                      <a:r>
                        <a:rPr lang="en-US" sz="29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tụ</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a:solidFill>
                            <a:srgbClr val="0D0D0D"/>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9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Nôm</a:t>
                      </a:r>
                      <a:r>
                        <a:rPr lang="en-US" sz="29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en-US" sz="2900" b="1" dirty="0" err="1">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effectLst/>
                          <a:latin typeface="Times New Roman" panose="02020603050405020304" pitchFamily="18" charset="0"/>
                          <a:ea typeface="MS Mincho" panose="02020609040205080304" pitchFamily="49" charset="-128"/>
                          <a:cs typeface="Times New Roman" panose="02020603050405020304" pitchFamily="18" charset="0"/>
                        </a:rPr>
                        <a:t> 4.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Trong</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truyện</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thơ</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Nôm</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nhân</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vật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được</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chia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thành</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đối</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lập</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nhau</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gồm</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các</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và</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các</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en-US" sz="2900" b="1" dirty="0" err="1">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2900" b="1" dirty="0">
                          <a:effectLst/>
                          <a:latin typeface="Times New Roman" panose="02020603050405020304" pitchFamily="18" charset="0"/>
                          <a:ea typeface="MS Mincho" panose="02020609040205080304" pitchFamily="49" charset="-128"/>
                          <a:cs typeface="Times New Roman" panose="02020603050405020304" pitchFamily="18" charset="0"/>
                        </a:rPr>
                        <a:t> 5.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Vai</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trò</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của</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nhân</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vật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chính</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trong</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truyện</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thơ</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Nôm</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err="1">
                          <a:effectLst/>
                          <a:latin typeface="Times New Roman" panose="02020603050405020304" pitchFamily="18" charset="0"/>
                          <a:ea typeface="MS Mincho" panose="02020609040205080304" pitchFamily="49" charset="-128"/>
                          <a:cs typeface="Times New Roman" panose="02020603050405020304" pitchFamily="18" charset="0"/>
                        </a:rPr>
                        <a:t>là</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US" sz="2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a:t>
                      </a:r>
                      <a:r>
                        <a:rPr lang="en-US" sz="29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245511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3000095456"/>
              </p:ext>
            </p:extLst>
          </p:nvPr>
        </p:nvGraphicFramePr>
        <p:xfrm>
          <a:off x="-16377" y="331085"/>
          <a:ext cx="9144000" cy="4625340"/>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4000"/>
                        </a:lnSpc>
                        <a:spcAft>
                          <a:spcPts val="0"/>
                        </a:spcAft>
                        <a:tabLst>
                          <a:tab pos="1386840" algn="l"/>
                        </a:tabLst>
                      </a:pPr>
                      <a:r>
                        <a:rPr lang="en-US" sz="2500" b="1" dirty="0" err="1">
                          <a:solidFill>
                            <a:srgbClr val="FF0000"/>
                          </a:solidFill>
                          <a:effectLst/>
                          <a:latin typeface="+mj-lt"/>
                          <a:ea typeface="MS Mincho" panose="02020609040205080304" pitchFamily="49" charset="-128"/>
                          <a:cs typeface="Times New Roman" panose="02020603050405020304" pitchFamily="18" charset="0"/>
                        </a:rPr>
                        <a:t>Gói</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câu</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hỏi</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số</a:t>
                      </a:r>
                      <a:r>
                        <a:rPr lang="en-US" sz="2500" b="1" dirty="0">
                          <a:solidFill>
                            <a:srgbClr val="FF0000"/>
                          </a:solidFill>
                          <a:effectLst/>
                          <a:latin typeface="+mj-lt"/>
                          <a:ea typeface="MS Mincho" panose="02020609040205080304" pitchFamily="49" charset="-128"/>
                          <a:cs typeface="Times New Roman" panose="02020603050405020304" pitchFamily="18" charset="0"/>
                        </a:rPr>
                        <a:t> 2</a:t>
                      </a:r>
                      <a:endParaRPr lang="en-US" sz="25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500" b="1" dirty="0" err="1">
                          <a:effectLst/>
                          <a:latin typeface="+mj-lt"/>
                          <a:ea typeface="MS Mincho" panose="02020609040205080304" pitchFamily="49" charset="-128"/>
                          <a:cs typeface="Times New Roman" panose="02020603050405020304" pitchFamily="18" charset="0"/>
                        </a:rPr>
                        <a:t>Câu</a:t>
                      </a:r>
                      <a:r>
                        <a:rPr lang="en-US" sz="2500" b="1" dirty="0">
                          <a:effectLst/>
                          <a:latin typeface="+mj-lt"/>
                          <a:ea typeface="MS Mincho" panose="02020609040205080304" pitchFamily="49" charset="-128"/>
                          <a:cs typeface="Times New Roman" panose="02020603050405020304" pitchFamily="18" charset="0"/>
                        </a:rPr>
                        <a:t> 1. </a:t>
                      </a:r>
                      <a:r>
                        <a:rPr lang="en-US" sz="2500" dirty="0">
                          <a:effectLst/>
                          <a:highlight>
                            <a:srgbClr val="FFFF00"/>
                          </a:highlight>
                          <a:latin typeface="+mj-lt"/>
                          <a:ea typeface="MS Mincho" panose="02020609040205080304" pitchFamily="49" charset="-128"/>
                          <a:cs typeface="Times New Roman" panose="02020603050405020304" pitchFamily="18" charset="0"/>
                        </a:rPr>
                        <a:t>…</a:t>
                      </a:r>
                      <a:r>
                        <a:rPr lang="en-US" sz="2500" dirty="0">
                          <a:effectLst/>
                          <a:latin typeface="+mj-lt"/>
                          <a:ea typeface="MS Mincho" panose="02020609040205080304" pitchFamily="49" charset="-128"/>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là</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các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nhân</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vật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trao</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đổi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với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nhau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trong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một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cuộc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hội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endParaRPr lang="en-US" sz="25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500" b="1" dirty="0" err="1">
                          <a:effectLst/>
                          <a:latin typeface="+mj-lt"/>
                          <a:ea typeface="MS Mincho" panose="02020609040205080304" pitchFamily="49" charset="-128"/>
                          <a:cs typeface="Times New Roman" panose="02020603050405020304" pitchFamily="18" charset="0"/>
                        </a:rPr>
                        <a:t>Câu</a:t>
                      </a:r>
                      <a:r>
                        <a:rPr lang="en-US" sz="2500" b="1" dirty="0">
                          <a:effectLst/>
                          <a:latin typeface="+mj-lt"/>
                          <a:ea typeface="MS Mincho" panose="02020609040205080304" pitchFamily="49" charset="-128"/>
                          <a:cs typeface="Times New Roman" panose="02020603050405020304" pitchFamily="18" charset="0"/>
                        </a:rPr>
                        <a:t> 2.</a:t>
                      </a:r>
                      <a:r>
                        <a:rPr lang="en-US" sz="2500" dirty="0">
                          <a:effectLst/>
                          <a:latin typeface="+mj-lt"/>
                          <a:ea typeface="MS Mincho" panose="02020609040205080304" pitchFamily="49" charset="-128"/>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của</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nhân</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vật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nói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với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chính</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mình</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hoặc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nói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với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một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người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nào</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đó</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trong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tưởng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tượng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là</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endParaRPr lang="en-US" sz="25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500" b="1" dirty="0" err="1">
                          <a:effectLst/>
                          <a:latin typeface="+mj-lt"/>
                          <a:ea typeface="MS Mincho" panose="02020609040205080304" pitchFamily="49" charset="-128"/>
                          <a:cs typeface="Times New Roman" panose="02020603050405020304" pitchFamily="18" charset="0"/>
                        </a:rPr>
                        <a:t>Câu</a:t>
                      </a:r>
                      <a:r>
                        <a:rPr lang="en-US" sz="2500" b="1" dirty="0">
                          <a:effectLst/>
                          <a:latin typeface="+mj-lt"/>
                          <a:ea typeface="MS Mincho" panose="02020609040205080304" pitchFamily="49" charset="-128"/>
                          <a:cs typeface="Times New Roman" panose="02020603050405020304" pitchFamily="18" charset="0"/>
                        </a:rPr>
                        <a:t> 3. </a:t>
                      </a:r>
                      <a:r>
                        <a:rPr lang="en-US" sz="2500" dirty="0" err="1">
                          <a:solidFill>
                            <a:srgbClr val="0D0D0D"/>
                          </a:solidFill>
                          <a:effectLst/>
                          <a:latin typeface="+mj-lt"/>
                          <a:ea typeface="Times New Roman" panose="02020603050405020304" pitchFamily="18" charset="0"/>
                          <a:cs typeface="Times New Roman" panose="02020603050405020304" pitchFamily="18" charset="0"/>
                        </a:rPr>
                        <a:t>Lời</a:t>
                      </a:r>
                      <a:r>
                        <a:rPr lang="en-US" sz="2500" dirty="0">
                          <a:solidFill>
                            <a:srgbClr val="0D0D0D"/>
                          </a:solidFill>
                          <a:effectLst/>
                          <a:latin typeface="+mj-lt"/>
                          <a:ea typeface="Times New Roman" panose="02020603050405020304" pitchFamily="18" charset="0"/>
                          <a:cs typeface="Times New Roman" panose="02020603050405020304" pitchFamily="18" charset="0"/>
                        </a:rPr>
                        <a:t> </a:t>
                      </a:r>
                      <a:r>
                        <a:rPr lang="en-US" sz="2500" dirty="0">
                          <a:solidFill>
                            <a:srgbClr val="0D0D0D"/>
                          </a:solidFill>
                          <a:effectLst/>
                          <a:highlight>
                            <a:srgbClr val="FFFF00"/>
                          </a:highlight>
                          <a:latin typeface="+mj-lt"/>
                          <a:ea typeface="Times New Roman" panose="02020603050405020304" pitchFamily="18" charset="0"/>
                          <a:cs typeface="Times New Roman" panose="02020603050405020304" pitchFamily="18" charset="0"/>
                        </a:rPr>
                        <a:t>...</a:t>
                      </a:r>
                      <a:r>
                        <a:rPr lang="en-US" sz="2500" dirty="0">
                          <a:solidFill>
                            <a:srgbClr val="0D0D0D"/>
                          </a:solidFill>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thường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được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đặt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sau</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đầu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dòng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hoặc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đặt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trong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dấu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ngoặc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kép</a:t>
                      </a:r>
                      <a:r>
                        <a:rPr lang="en-US" sz="2500" dirty="0">
                          <a:effectLst/>
                          <a:latin typeface="+mj-lt"/>
                          <a:ea typeface="Times New Roman" panose="02020603050405020304" pitchFamily="18" charset="0"/>
                          <a:cs typeface="Times New Roman" panose="02020603050405020304" pitchFamily="18" charset="0"/>
                        </a:rPr>
                        <a:t>.</a:t>
                      </a:r>
                      <a:endParaRPr lang="en-US" sz="25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tabLst>
                          <a:tab pos="1386840" algn="l"/>
                        </a:tabLst>
                      </a:pPr>
                      <a:r>
                        <a:rPr lang="en-US" sz="2500" b="1" dirty="0" err="1">
                          <a:effectLst/>
                          <a:latin typeface="+mj-lt"/>
                          <a:ea typeface="MS Mincho" panose="02020609040205080304" pitchFamily="49" charset="-128"/>
                          <a:cs typeface="Times New Roman" panose="02020603050405020304" pitchFamily="18" charset="0"/>
                        </a:rPr>
                        <a:t>Câu</a:t>
                      </a:r>
                      <a:r>
                        <a:rPr lang="en-US" sz="2500" b="1" dirty="0">
                          <a:effectLst/>
                          <a:latin typeface="+mj-lt"/>
                          <a:ea typeface="MS Mincho" panose="02020609040205080304" pitchFamily="49" charset="-128"/>
                          <a:cs typeface="Times New Roman" panose="02020603050405020304" pitchFamily="18" charset="0"/>
                        </a:rPr>
                        <a:t> 4. </a:t>
                      </a:r>
                      <a:r>
                        <a:rPr lang="en-US" sz="2500" dirty="0" err="1">
                          <a:effectLst/>
                          <a:latin typeface="+mj-lt"/>
                          <a:ea typeface="MS Mincho" panose="02020609040205080304" pitchFamily="49" charset="-128"/>
                          <a:cs typeface="Times New Roman" panose="02020603050405020304" pitchFamily="18" charset="0"/>
                        </a:rPr>
                        <a:t>Nếu</a:t>
                      </a:r>
                      <a:r>
                        <a:rPr lang="en-US" sz="2500" dirty="0">
                          <a:effectLst/>
                          <a:latin typeface="+mj-lt"/>
                          <a:ea typeface="MS Mincho" panose="02020609040205080304" pitchFamily="49" charset="-128"/>
                          <a:cs typeface="Times New Roman" panose="02020603050405020304" pitchFamily="18" charset="0"/>
                        </a:rPr>
                        <a:t> </a:t>
                      </a:r>
                      <a:r>
                        <a:rPr lang="en-US" sz="2500" dirty="0" err="1">
                          <a:effectLst/>
                          <a:latin typeface="+mj-lt"/>
                          <a:ea typeface="MS Mincho" panose="02020609040205080304" pitchFamily="49" charset="-128"/>
                          <a:cs typeface="Times New Roman" panose="02020603050405020304" pitchFamily="18" charset="0"/>
                        </a:rPr>
                        <a:t>văn</a:t>
                      </a:r>
                      <a:r>
                        <a:rPr lang="en-US" sz="2500" dirty="0">
                          <a:effectLst/>
                          <a:latin typeface="+mj-lt"/>
                          <a:ea typeface="MS Mincho" panose="02020609040205080304" pitchFamily="49" charset="-128"/>
                          <a:cs typeface="Times New Roman" panose="02020603050405020304" pitchFamily="18" charset="0"/>
                        </a:rPr>
                        <a:t> </a:t>
                      </a:r>
                      <a:r>
                        <a:rPr lang="en-US" sz="2500" dirty="0" err="1">
                          <a:effectLst/>
                          <a:latin typeface="+mj-lt"/>
                          <a:ea typeface="MS Mincho" panose="02020609040205080304" pitchFamily="49" charset="-128"/>
                          <a:cs typeface="Times New Roman" panose="02020603050405020304" pitchFamily="18" charset="0"/>
                        </a:rPr>
                        <a:t>bản</a:t>
                      </a:r>
                      <a:r>
                        <a:rPr lang="en-US" sz="2500" dirty="0">
                          <a:effectLst/>
                          <a:latin typeface="+mj-lt"/>
                          <a:ea typeface="MS Mincho" panose="02020609040205080304" pitchFamily="49" charset="-128"/>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độc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thì</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độc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được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đặt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sau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dấu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gạch</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ngang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đầu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dòng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hoặc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đặt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trong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dấu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ngoặc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kép</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Nếu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độc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được</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thì</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không</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dùng</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endParaRPr lang="en-US" sz="2500" dirty="0">
                        <a:effectLst/>
                        <a:latin typeface="+mj-lt"/>
                        <a:ea typeface="Calibri" panose="020F0502020204030204" pitchFamily="34" charset="0"/>
                        <a:cs typeface="Times New Roman" panose="02020603050405020304" pitchFamily="18" charset="0"/>
                      </a:endParaRPr>
                    </a:p>
                    <a:p>
                      <a:pPr>
                        <a:lnSpc>
                          <a:spcPct val="100000"/>
                        </a:lnSpc>
                        <a:spcAft>
                          <a:spcPts val="0"/>
                        </a:spcAft>
                      </a:pPr>
                      <a:r>
                        <a:rPr lang="en-US" sz="2500" b="1" dirty="0" err="1">
                          <a:effectLst/>
                          <a:latin typeface="+mj-lt"/>
                          <a:ea typeface="MS Mincho" panose="02020609040205080304" pitchFamily="49" charset="-128"/>
                          <a:cs typeface="Times New Roman" panose="02020603050405020304" pitchFamily="18" charset="0"/>
                        </a:rPr>
                        <a:t>Câu</a:t>
                      </a:r>
                      <a:r>
                        <a:rPr lang="en-US" sz="2500" b="1" dirty="0">
                          <a:effectLst/>
                          <a:latin typeface="+mj-lt"/>
                          <a:ea typeface="MS Mincho" panose="02020609040205080304" pitchFamily="49" charset="-128"/>
                          <a:cs typeface="Times New Roman" panose="02020603050405020304" pitchFamily="18" charset="0"/>
                        </a:rPr>
                        <a:t> 5.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đối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và</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lời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độc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thoại</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đều</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góp</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phần</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thể</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hiện</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r>
                        <a:rPr lang="en-US" sz="2500" dirty="0">
                          <a:effectLst/>
                          <a:highlight>
                            <a:srgbClr val="FFFF00"/>
                          </a:highlight>
                          <a:latin typeface="+mj-lt"/>
                          <a:ea typeface="Times New Roman" panose="02020603050405020304" pitchFamily="18" charset="0"/>
                          <a:cs typeface="Times New Roman" panose="02020603050405020304" pitchFamily="18" charset="0"/>
                        </a:rPr>
                        <a:t>…</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đặc</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điểm</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và</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tính</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cách</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nhân</a:t>
                      </a:r>
                      <a:r>
                        <a:rPr lang="en-US" sz="2500" dirty="0">
                          <a:effectLst/>
                          <a:latin typeface="+mj-lt"/>
                          <a:ea typeface="Times New Roman" panose="02020603050405020304" pitchFamily="18" charset="0"/>
                          <a:cs typeface="Times New Roman" panose="02020603050405020304" pitchFamily="18" charset="0"/>
                        </a:rPr>
                        <a:t> </a:t>
                      </a:r>
                      <a:r>
                        <a:rPr lang="en-US" sz="2500" dirty="0" err="1">
                          <a:effectLst/>
                          <a:latin typeface="+mj-lt"/>
                          <a:ea typeface="Times New Roman" panose="02020603050405020304" pitchFamily="18" charset="0"/>
                          <a:cs typeface="Times New Roman" panose="02020603050405020304" pitchFamily="18" charset="0"/>
                        </a:rPr>
                        <a:t>vật</a:t>
                      </a:r>
                      <a:r>
                        <a:rPr lang="en-US" sz="2400" dirty="0">
                          <a:effectLst/>
                          <a:latin typeface="+mj-lt"/>
                          <a:ea typeface="Times New Roman" panose="02020603050405020304" pitchFamily="18" charset="0"/>
                          <a:cs typeface="Times New Roman" panose="02020603050405020304" pitchFamily="18" charset="0"/>
                        </a:rPr>
                        <a:t>.</a:t>
                      </a:r>
                      <a:endParaRPr lang="en-US" sz="2400" dirty="0">
                        <a:effectLst/>
                        <a:latin typeface="+mj-lt"/>
                        <a:ea typeface="Calibri" panose="020F0502020204030204" pitchFamily="34" charset="0"/>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1788499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3668478462"/>
              </p:ext>
            </p:extLst>
          </p:nvPr>
        </p:nvGraphicFramePr>
        <p:xfrm>
          <a:off x="-16377" y="331085"/>
          <a:ext cx="9144000" cy="4709160"/>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4000"/>
                        </a:lnSpc>
                        <a:spcAft>
                          <a:spcPts val="0"/>
                        </a:spcAft>
                        <a:tabLst>
                          <a:tab pos="1386840" algn="l"/>
                        </a:tabLst>
                      </a:pPr>
                      <a:r>
                        <a:rPr lang="en-US" sz="2500" b="1" dirty="0" err="1">
                          <a:solidFill>
                            <a:srgbClr val="FF0000"/>
                          </a:solidFill>
                          <a:effectLst/>
                          <a:latin typeface="+mj-lt"/>
                          <a:ea typeface="MS Mincho" panose="02020609040205080304" pitchFamily="49" charset="-128"/>
                          <a:cs typeface="Times New Roman" panose="02020603050405020304" pitchFamily="18" charset="0"/>
                        </a:rPr>
                        <a:t>Gói</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câu</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hỏi</a:t>
                      </a:r>
                      <a:r>
                        <a:rPr lang="en-US" sz="2500" b="1" dirty="0">
                          <a:solidFill>
                            <a:srgbClr val="FF0000"/>
                          </a:solidFill>
                          <a:effectLst/>
                          <a:latin typeface="+mj-lt"/>
                          <a:ea typeface="MS Mincho" panose="02020609040205080304" pitchFamily="49" charset="-128"/>
                          <a:cs typeface="Times New Roman" panose="02020603050405020304" pitchFamily="18" charset="0"/>
                        </a:rPr>
                        <a:t> </a:t>
                      </a:r>
                      <a:r>
                        <a:rPr lang="en-US" sz="2500" b="1" dirty="0" err="1">
                          <a:solidFill>
                            <a:srgbClr val="FF0000"/>
                          </a:solidFill>
                          <a:effectLst/>
                          <a:latin typeface="+mj-lt"/>
                          <a:ea typeface="MS Mincho" panose="02020609040205080304" pitchFamily="49" charset="-128"/>
                          <a:cs typeface="Times New Roman" panose="02020603050405020304" pitchFamily="18" charset="0"/>
                        </a:rPr>
                        <a:t>số</a:t>
                      </a:r>
                      <a:r>
                        <a:rPr lang="en-US" sz="2500" b="1" dirty="0">
                          <a:solidFill>
                            <a:srgbClr val="FF0000"/>
                          </a:solidFill>
                          <a:effectLst/>
                          <a:latin typeface="+mj-lt"/>
                          <a:ea typeface="MS Mincho" panose="02020609040205080304" pitchFamily="49" charset="-128"/>
                          <a:cs typeface="Times New Roman" panose="02020603050405020304" pitchFamily="18" charset="0"/>
                        </a:rPr>
                        <a:t> 3</a:t>
                      </a:r>
                    </a:p>
                    <a:p>
                      <a:pPr algn="just">
                        <a:lnSpc>
                          <a:spcPct val="100000"/>
                        </a:lnSpc>
                        <a:spcAft>
                          <a:spcPts val="0"/>
                        </a:spcAft>
                      </a:pPr>
                      <a:r>
                        <a:rPr lang="en-US" sz="2800" b="1" dirty="0" err="1">
                          <a:effectLst/>
                          <a:latin typeface="+mj-lt"/>
                          <a:ea typeface="MS Mincho" panose="02020609040205080304" pitchFamily="49" charset="-128"/>
                          <a:cs typeface="Times New Roman" panose="02020603050405020304" pitchFamily="18" charset="0"/>
                        </a:rPr>
                        <a:t>Câu</a:t>
                      </a:r>
                      <a:r>
                        <a:rPr lang="en-US" sz="2800" b="1" dirty="0">
                          <a:effectLst/>
                          <a:latin typeface="+mj-lt"/>
                          <a:ea typeface="MS Mincho" panose="02020609040205080304" pitchFamily="49" charset="-128"/>
                          <a:cs typeface="Times New Roman" panose="02020603050405020304" pitchFamily="18" charset="0"/>
                        </a:rPr>
                        <a:t> 1. </a:t>
                      </a:r>
                      <a:r>
                        <a:rPr lang="en-US" sz="2800" dirty="0" err="1">
                          <a:effectLst/>
                          <a:latin typeface="+mj-lt"/>
                          <a:ea typeface="MS Mincho" panose="02020609040205080304" pitchFamily="49" charset="-128"/>
                          <a:cs typeface="Times New Roman" panose="02020603050405020304" pitchFamily="18" charset="0"/>
                        </a:rPr>
                        <a:t>Có</a:t>
                      </a:r>
                      <a:r>
                        <a:rPr lang="en-US" sz="2800"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MS Mincho" panose="02020609040205080304" pitchFamily="49" charset="-128"/>
                          <a:cs typeface="Times New Roman" panose="02020603050405020304" pitchFamily="18" charset="0"/>
                        </a:rPr>
                        <a: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căn</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cứ</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cơ</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bản</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để</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xác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định</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chủ</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đề</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của</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tác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phẩm</a:t>
                      </a:r>
                      <a:r>
                        <a:rPr lang="en-US" sz="2800" dirty="0">
                          <a:effectLst/>
                          <a:latin typeface="+mj-lt"/>
                          <a:ea typeface="MS Mincho" panose="02020609040205080304" pitchFamily="49" charset="-128"/>
                          <a:cs typeface="Times New Roman" panose="02020603050405020304" pitchFamily="18" charset="0"/>
                        </a:rPr>
                        <a:t>.</a:t>
                      </a:r>
                      <a:endParaRPr lang="en-US" sz="28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800" b="1" dirty="0" err="1">
                          <a:effectLst/>
                          <a:latin typeface="+mj-lt"/>
                          <a:ea typeface="MS Mincho" panose="02020609040205080304" pitchFamily="49" charset="-128"/>
                          <a:cs typeface="Times New Roman" panose="02020603050405020304" pitchFamily="18" charset="0"/>
                        </a:rPr>
                        <a:t>Câu</a:t>
                      </a:r>
                      <a:r>
                        <a:rPr lang="en-US" sz="2800" b="1" dirty="0">
                          <a:effectLst/>
                          <a:latin typeface="+mj-lt"/>
                          <a:ea typeface="MS Mincho" panose="02020609040205080304" pitchFamily="49" charset="-128"/>
                          <a:cs typeface="Times New Roman" panose="02020603050405020304" pitchFamily="18" charset="0"/>
                        </a:rPr>
                        <a:t> 2.</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Các</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thành</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tố</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cơ</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bản</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tạo</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nên</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nội</a:t>
                      </a:r>
                      <a:r>
                        <a:rPr lang="en-US" sz="2800" dirty="0">
                          <a:effectLst/>
                          <a:latin typeface="+mj-lt"/>
                          <a:ea typeface="Times New Roman" panose="02020603050405020304" pitchFamily="18" charset="0"/>
                          <a:cs typeface="Times New Roman" panose="02020603050405020304" pitchFamily="18" charset="0"/>
                        </a:rPr>
                        <a:t> dung </a:t>
                      </a:r>
                      <a:r>
                        <a:rPr lang="en-US" sz="2800" dirty="0" err="1">
                          <a:effectLst/>
                          <a:latin typeface="+mj-lt"/>
                          <a:ea typeface="Times New Roman" panose="02020603050405020304" pitchFamily="18" charset="0"/>
                          <a:cs typeface="Times New Roman" panose="02020603050405020304" pitchFamily="18" charset="0"/>
                        </a:rPr>
                        <a:t>là</a:t>
                      </a:r>
                      <a:r>
                        <a:rPr lang="en-US" sz="2800" dirty="0">
                          <a:effectLst/>
                          <a:latin typeface="+mj-lt"/>
                          <a:ea typeface="Times New Roman" panose="02020603050405020304" pitchFamily="18" charset="0"/>
                          <a:cs typeface="Times New Roman" panose="02020603050405020304" pitchFamily="18" charset="0"/>
                        </a:rPr>
                        <a:t> </a:t>
                      </a:r>
                      <a:r>
                        <a:rPr lang="en-US" sz="2800" dirty="0">
                          <a:effectLst/>
                          <a:highlight>
                            <a:srgbClr val="FFFF00"/>
                          </a:highlight>
                          <a:latin typeface="+mj-lt"/>
                          <a:ea typeface="Times New Roman" panose="02020603050405020304" pitchFamily="18" charset="0"/>
                          <a:cs typeface="Times New Roman" panose="02020603050405020304" pitchFamily="18" charset="0"/>
                        </a:rPr>
                        <a:t>…</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để</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xác</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định</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chủ</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đề</a:t>
                      </a:r>
                      <a:r>
                        <a:rPr lang="en-US" sz="2800" dirty="0">
                          <a:effectLst/>
                          <a:latin typeface="+mj-lt"/>
                          <a:ea typeface="Times New Roman" panose="02020603050405020304" pitchFamily="18" charset="0"/>
                          <a:cs typeface="Times New Roman" panose="02020603050405020304" pitchFamily="18" charset="0"/>
                        </a:rPr>
                        <a:t>.</a:t>
                      </a:r>
                      <a:endParaRPr lang="en-US" sz="28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800" b="1" dirty="0" err="1">
                          <a:effectLst/>
                          <a:latin typeface="+mj-lt"/>
                          <a:ea typeface="MS Mincho" panose="02020609040205080304" pitchFamily="49" charset="-128"/>
                          <a:cs typeface="Times New Roman" panose="02020603050405020304" pitchFamily="18" charset="0"/>
                        </a:rPr>
                        <a:t>Câu</a:t>
                      </a:r>
                      <a:r>
                        <a:rPr lang="en-US" sz="2800" b="1" dirty="0">
                          <a:effectLst/>
                          <a:latin typeface="+mj-lt"/>
                          <a:ea typeface="MS Mincho" panose="02020609040205080304" pitchFamily="49" charset="-128"/>
                          <a:cs typeface="Times New Roman" panose="02020603050405020304" pitchFamily="18" charset="0"/>
                        </a:rPr>
                        <a:t> 3. </a:t>
                      </a:r>
                      <a:r>
                        <a:rPr lang="en-US" sz="2800" dirty="0" err="1">
                          <a:effectLst/>
                          <a:latin typeface="+mj-lt"/>
                          <a:ea typeface="MS Mincho" panose="02020609040205080304" pitchFamily="49" charset="-128"/>
                          <a:cs typeface="Times New Roman" panose="02020603050405020304" pitchFamily="18" charset="0"/>
                        </a:rPr>
                        <a:t>Tác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phẩm</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viết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về</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cái</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gì</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là</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câu</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hỏi</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để</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xác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định</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được</a:t>
                      </a:r>
                      <a:r>
                        <a:rPr lang="en-US" sz="2800"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MS Mincho" panose="02020609040205080304" pitchFamily="49" charset="-128"/>
                          <a:cs typeface="Times New Roman" panose="02020603050405020304" pitchFamily="18" charset="0"/>
                        </a:rPr>
                        <a: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của</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tác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phẩm</a:t>
                      </a:r>
                      <a:r>
                        <a:rPr lang="en-US" sz="2800" dirty="0">
                          <a:effectLst/>
                          <a:latin typeface="+mj-lt"/>
                          <a:ea typeface="MS Mincho" panose="02020609040205080304" pitchFamily="49" charset="-128"/>
                          <a:cs typeface="Times New Roman" panose="02020603050405020304" pitchFamily="18" charset="0"/>
                        </a:rPr>
                        <a:t>.</a:t>
                      </a:r>
                      <a:r>
                        <a:rPr lang="en-US" sz="2800" b="1" dirty="0">
                          <a:effectLst/>
                          <a:latin typeface="+mj-lt"/>
                          <a:ea typeface="MS Mincho" panose="02020609040205080304" pitchFamily="49" charset="-128"/>
                          <a:cs typeface="Times New Roman" panose="02020603050405020304" pitchFamily="18" charset="0"/>
                        </a:rPr>
                        <a:t> </a:t>
                      </a:r>
                      <a:endParaRPr lang="en-US" sz="28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tabLst>
                          <a:tab pos="1386840" algn="l"/>
                        </a:tabLst>
                      </a:pPr>
                      <a:r>
                        <a:rPr lang="en-US" sz="2800" b="1" dirty="0" err="1">
                          <a:effectLst/>
                          <a:latin typeface="+mj-lt"/>
                          <a:ea typeface="MS Mincho" panose="02020609040205080304" pitchFamily="49" charset="-128"/>
                          <a:cs typeface="Times New Roman" panose="02020603050405020304" pitchFamily="18" charset="0"/>
                        </a:rPr>
                        <a:t>Câu</a:t>
                      </a:r>
                      <a:r>
                        <a:rPr lang="en-US" sz="2800" b="1" dirty="0">
                          <a:effectLst/>
                          <a:latin typeface="+mj-lt"/>
                          <a:ea typeface="MS Mincho" panose="02020609040205080304" pitchFamily="49" charset="-128"/>
                          <a:cs typeface="Times New Roman" panose="02020603050405020304" pitchFamily="18" charset="0"/>
                        </a:rPr>
                        <a:t> 4. </a:t>
                      </a:r>
                      <a:r>
                        <a:rPr lang="en-US" sz="2800" dirty="0" err="1">
                          <a:effectLst/>
                          <a:latin typeface="+mj-lt"/>
                          <a:ea typeface="MS Mincho" panose="02020609040205080304" pitchFamily="49" charset="-128"/>
                          <a:cs typeface="Times New Roman" panose="02020603050405020304" pitchFamily="18" charset="0"/>
                        </a:rPr>
                        <a:t>Chủ</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đề</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tác</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phẩm</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có</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thể</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phân</a:t>
                      </a:r>
                      <a:r>
                        <a:rPr lang="en-US" sz="2800" dirty="0">
                          <a:effectLst/>
                          <a:latin typeface="+mj-lt"/>
                          <a:ea typeface="MS Mincho" panose="02020609040205080304" pitchFamily="49" charset="-128"/>
                          <a:cs typeface="Times New Roman" panose="02020603050405020304" pitchFamily="18" charset="0"/>
                        </a:rPr>
                        <a:t> chia </a:t>
                      </a:r>
                      <a:r>
                        <a:rPr lang="en-US" sz="2800" dirty="0" err="1">
                          <a:effectLst/>
                          <a:latin typeface="+mj-lt"/>
                          <a:ea typeface="MS Mincho" panose="02020609040205080304" pitchFamily="49" charset="-128"/>
                          <a:cs typeface="Times New Roman" panose="02020603050405020304" pitchFamily="18" charset="0"/>
                        </a:rPr>
                        <a:t>thành</a:t>
                      </a:r>
                      <a:r>
                        <a:rPr lang="en-US" sz="2800"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MS Mincho" panose="02020609040205080304" pitchFamily="49" charset="-128"/>
                          <a:cs typeface="Times New Roman" panose="02020603050405020304" pitchFamily="18" charset="0"/>
                        </a:rPr>
                        <a: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loại</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Đó</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là</a:t>
                      </a:r>
                      <a:r>
                        <a:rPr lang="en-US" sz="2800"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MS Mincho" panose="02020609040205080304" pitchFamily="49" charset="-128"/>
                          <a:cs typeface="Times New Roman" panose="02020603050405020304" pitchFamily="18" charset="0"/>
                        </a:rPr>
                        <a: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và</a:t>
                      </a:r>
                      <a:r>
                        <a:rPr lang="en-US" sz="2800"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MS Mincho" panose="02020609040205080304" pitchFamily="49" charset="-128"/>
                          <a:cs typeface="Times New Roman" panose="02020603050405020304" pitchFamily="18" charset="0"/>
                        </a:rPr>
                        <a:t>…</a:t>
                      </a:r>
                      <a:endParaRPr lang="en-US" sz="2800" dirty="0">
                        <a:effectLst/>
                        <a:latin typeface="+mj-lt"/>
                        <a:ea typeface="Calibri" panose="020F0502020204030204" pitchFamily="34" charset="0"/>
                        <a:cs typeface="Times New Roman" panose="02020603050405020304" pitchFamily="18" charset="0"/>
                      </a:endParaRPr>
                    </a:p>
                    <a:p>
                      <a:pPr algn="just">
                        <a:lnSpc>
                          <a:spcPct val="100000"/>
                        </a:lnSpc>
                        <a:spcAft>
                          <a:spcPts val="0"/>
                        </a:spcAft>
                      </a:pPr>
                      <a:r>
                        <a:rPr lang="en-US" sz="2800" b="1" dirty="0" err="1">
                          <a:effectLst/>
                          <a:latin typeface="+mj-lt"/>
                          <a:ea typeface="MS Mincho" panose="02020609040205080304" pitchFamily="49" charset="-128"/>
                          <a:cs typeface="Times New Roman" panose="02020603050405020304" pitchFamily="18" charset="0"/>
                        </a:rPr>
                        <a:t>Câu</a:t>
                      </a:r>
                      <a:r>
                        <a:rPr lang="en-US" sz="2800" b="1" dirty="0">
                          <a:effectLst/>
                          <a:latin typeface="+mj-lt"/>
                          <a:ea typeface="MS Mincho" panose="02020609040205080304" pitchFamily="49" charset="-128"/>
                          <a:cs typeface="Times New Roman" panose="02020603050405020304" pitchFamily="18" charset="0"/>
                        </a:rPr>
                        <a:t> 5. </a:t>
                      </a:r>
                      <a:r>
                        <a:rPr lang="en-US" sz="2800" dirty="0" err="1">
                          <a:effectLst/>
                          <a:latin typeface="+mj-lt"/>
                          <a:ea typeface="MS Mincho" panose="02020609040205080304" pitchFamily="49" charset="-128"/>
                          <a:cs typeface="Times New Roman" panose="02020603050405020304" pitchFamily="18" charset="0"/>
                        </a:rPr>
                        <a:t>Một</a:t>
                      </a:r>
                      <a:r>
                        <a:rPr lang="en-US" sz="2800" dirty="0">
                          <a:effectLst/>
                          <a:latin typeface="+mj-lt"/>
                          <a:ea typeface="MS Mincho" panose="02020609040205080304" pitchFamily="49" charset="-128"/>
                          <a:cs typeface="Times New Roman" panose="02020603050405020304" pitchFamily="18" charset="0"/>
                        </a:rPr>
                        <a:t> </a:t>
                      </a:r>
                      <a:r>
                        <a:rPr lang="en-US" sz="2800" dirty="0" err="1">
                          <a:effectLst/>
                          <a:latin typeface="+mj-lt"/>
                          <a:ea typeface="MS Mincho" panose="02020609040205080304" pitchFamily="49" charset="-128"/>
                          <a:cs typeface="Times New Roman" panose="02020603050405020304" pitchFamily="18" charset="0"/>
                        </a:rPr>
                        <a:t>số</a:t>
                      </a:r>
                      <a:r>
                        <a:rPr lang="en-US" sz="2800" b="1" dirty="0">
                          <a:effectLst/>
                          <a:latin typeface="+mj-lt"/>
                          <a:ea typeface="MS Mincho" panose="02020609040205080304" pitchFamily="49" charset="-128"/>
                          <a:cs typeface="Times New Roman" panose="02020603050405020304" pitchFamily="18" charset="0"/>
                        </a:rPr>
                        <a:t> </a:t>
                      </a:r>
                      <a:r>
                        <a:rPr lang="en-US" sz="2800" dirty="0">
                          <a:effectLst/>
                          <a:highlight>
                            <a:srgbClr val="FFFF00"/>
                          </a:highlight>
                          <a:latin typeface="+mj-lt"/>
                          <a:ea typeface="Times New Roman" panose="02020603050405020304" pitchFamily="18" charset="0"/>
                          <a:cs typeface="Times New Roman" panose="02020603050405020304" pitchFamily="18" charset="0"/>
                        </a:rPr>
                        <a:t>…</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của</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tác</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phẩm</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cũng</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có</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thể</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là</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căn</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cứ</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để</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xác</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định</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chủ</a:t>
                      </a:r>
                      <a:r>
                        <a:rPr lang="en-US" sz="2800" dirty="0">
                          <a:effectLst/>
                          <a:latin typeface="+mj-lt"/>
                          <a:ea typeface="Times New Roman" panose="02020603050405020304" pitchFamily="18" charset="0"/>
                          <a:cs typeface="Times New Roman" panose="02020603050405020304" pitchFamily="18" charset="0"/>
                        </a:rPr>
                        <a:t> </a:t>
                      </a:r>
                      <a:r>
                        <a:rPr lang="en-US" sz="2800" dirty="0" err="1">
                          <a:effectLst/>
                          <a:latin typeface="+mj-lt"/>
                          <a:ea typeface="Times New Roman" panose="02020603050405020304" pitchFamily="18" charset="0"/>
                          <a:cs typeface="Times New Roman" panose="02020603050405020304" pitchFamily="18" charset="0"/>
                        </a:rPr>
                        <a:t>đề</a:t>
                      </a:r>
                      <a:r>
                        <a:rPr lang="en-US" sz="2800" dirty="0">
                          <a:effectLst/>
                          <a:latin typeface="+mj-lt"/>
                          <a:ea typeface="Times New Roman" panose="02020603050405020304" pitchFamily="18" charset="0"/>
                          <a:cs typeface="Times New Roman" panose="02020603050405020304" pitchFamily="18" charset="0"/>
                        </a:rPr>
                        <a:t>. </a:t>
                      </a:r>
                      <a:endParaRPr lang="en-US" sz="2800" dirty="0">
                        <a:effectLst/>
                        <a:latin typeface="+mj-lt"/>
                        <a:ea typeface="Calibri" panose="020F0502020204030204" pitchFamily="34" charset="0"/>
                        <a:cs typeface="Times New Roman" panose="02020603050405020304" pitchFamily="18" charset="0"/>
                      </a:endParaRPr>
                    </a:p>
                    <a:p>
                      <a:pPr algn="just">
                        <a:lnSpc>
                          <a:spcPct val="114000"/>
                        </a:lnSpc>
                        <a:spcAft>
                          <a:spcPts val="0"/>
                        </a:spcAft>
                        <a:tabLst>
                          <a:tab pos="1386840" algn="l"/>
                        </a:tabLst>
                      </a:pPr>
                      <a:endParaRPr lang="en-US" sz="2500" dirty="0">
                        <a:effectLst/>
                        <a:latin typeface="+mj-lt"/>
                        <a:ea typeface="Calibri" panose="020F0502020204030204" pitchFamily="34" charset="0"/>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1598540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3119065730"/>
              </p:ext>
            </p:extLst>
          </p:nvPr>
        </p:nvGraphicFramePr>
        <p:xfrm>
          <a:off x="0" y="331086"/>
          <a:ext cx="9144000" cy="4616928"/>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5000"/>
                        </a:lnSpc>
                        <a:spcAft>
                          <a:spcPts val="0"/>
                        </a:spcAft>
                        <a:tabLst>
                          <a:tab pos="1386840" algn="l"/>
                        </a:tabLst>
                      </a:pP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Đáp</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án</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gói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hỏi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số</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1</a:t>
                      </a: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1.</a:t>
                      </a:r>
                      <a:r>
                        <a:rPr lang="pt-BR" sz="3200" dirty="0">
                          <a:effectLst/>
                          <a:latin typeface="+mj-lt"/>
                          <a:ea typeface="MS Mincho" panose="02020609040205080304" pitchFamily="49" charset="-128"/>
                          <a:cs typeface="Times New Roman" panose="02020603050405020304" pitchFamily="18" charset="0"/>
                        </a:rPr>
                        <a:t> Truyện thơ Nôm </a:t>
                      </a:r>
                      <a:endParaRPr lang="en-US" sz="32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2.</a:t>
                      </a:r>
                      <a:r>
                        <a:rPr lang="pt-BR" sz="3200" dirty="0">
                          <a:effectLst/>
                          <a:latin typeface="+mj-lt"/>
                          <a:ea typeface="MS Mincho" panose="02020609040205080304" pitchFamily="49" charset="-128"/>
                          <a:cs typeface="Times New Roman" panose="02020603050405020304" pitchFamily="18" charset="0"/>
                        </a:rPr>
                        <a:t> đặc điểm nổi bật của truyện thơ Nôm.</a:t>
                      </a:r>
                      <a:endParaRPr lang="en-US" sz="32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3.</a:t>
                      </a:r>
                      <a:r>
                        <a:rPr lang="pt-BR" sz="3200" dirty="0">
                          <a:effectLst/>
                          <a:latin typeface="+mj-lt"/>
                          <a:ea typeface="MS Mincho" panose="02020609040205080304" pitchFamily="49" charset="-128"/>
                          <a:cs typeface="Times New Roman" panose="02020603050405020304" pitchFamily="18" charset="0"/>
                        </a:rPr>
                        <a:t> mô hình cốt truyện </a:t>
                      </a:r>
                      <a:endParaRPr lang="en-US" sz="32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4. </a:t>
                      </a:r>
                      <a:r>
                        <a:rPr lang="pt-BR" sz="3200" dirty="0">
                          <a:effectLst/>
                          <a:latin typeface="+mj-lt"/>
                          <a:ea typeface="MS Mincho" panose="02020609040205080304" pitchFamily="49" charset="-128"/>
                          <a:cs typeface="Times New Roman" panose="02020603050405020304" pitchFamily="18" charset="0"/>
                        </a:rPr>
                        <a:t>hai tuyến, nhân vật chính diện, nhân vật phản diện</a:t>
                      </a:r>
                      <a:r>
                        <a:rPr lang="pt-BR" sz="3200" b="1" dirty="0">
                          <a:effectLst/>
                          <a:latin typeface="+mj-lt"/>
                          <a:ea typeface="MS Mincho" panose="02020609040205080304" pitchFamily="49" charset="-128"/>
                          <a:cs typeface="Times New Roman" panose="02020603050405020304" pitchFamily="18" charset="0"/>
                        </a:rPr>
                        <a:t> </a:t>
                      </a:r>
                      <a:endParaRPr lang="en-US" sz="3200" dirty="0">
                        <a:effectLst/>
                        <a:latin typeface="+mj-lt"/>
                        <a:ea typeface="Calibri" panose="020F0502020204030204" pitchFamily="34" charset="0"/>
                        <a:cs typeface="Times New Roman" panose="02020603050405020304" pitchFamily="18" charset="0"/>
                      </a:endParaRPr>
                    </a:p>
                    <a:p>
                      <a:r>
                        <a:rPr lang="pt-BR" sz="3200" b="1" dirty="0">
                          <a:effectLst/>
                          <a:latin typeface="+mj-lt"/>
                          <a:ea typeface="MS Mincho" panose="02020609040205080304" pitchFamily="49" charset="-128"/>
                          <a:cs typeface="Times New Roman" panose="02020603050405020304" pitchFamily="18" charset="0"/>
                        </a:rPr>
                        <a:t>Câu 5. </a:t>
                      </a:r>
                      <a:r>
                        <a:rPr lang="en-US" sz="3200" dirty="0" err="1">
                          <a:solidFill>
                            <a:srgbClr val="0D0D0D"/>
                          </a:solidFill>
                          <a:effectLst/>
                          <a:latin typeface="+mj-lt"/>
                          <a:ea typeface="Times New Roman" panose="02020603050405020304" pitchFamily="18" charset="0"/>
                          <a:cs typeface="Times New Roman" panose="02020603050405020304" pitchFamily="18" charset="0"/>
                        </a:rPr>
                        <a:t>kết</a:t>
                      </a:r>
                      <a:r>
                        <a:rPr lang="en-US" sz="3200" dirty="0">
                          <a:solidFill>
                            <a:srgbClr val="0D0D0D"/>
                          </a:solidFill>
                          <a:effectLst/>
                          <a:latin typeface="+mj-lt"/>
                          <a:ea typeface="Times New Roman" panose="02020603050405020304" pitchFamily="18" charset="0"/>
                          <a:cs typeface="Times New Roman" panose="02020603050405020304" pitchFamily="18" charset="0"/>
                        </a:rPr>
                        <a:t> </a:t>
                      </a:r>
                      <a:r>
                        <a:rPr lang="en-US" sz="3200" dirty="0" err="1">
                          <a:solidFill>
                            <a:srgbClr val="0D0D0D"/>
                          </a:solidFill>
                          <a:effectLst/>
                          <a:latin typeface="+mj-lt"/>
                          <a:ea typeface="Times New Roman" panose="02020603050405020304" pitchFamily="18" charset="0"/>
                          <a:cs typeface="Times New Roman" panose="02020603050405020304" pitchFamily="18" charset="0"/>
                        </a:rPr>
                        <a:t>nối</a:t>
                      </a:r>
                      <a:r>
                        <a:rPr lang="en-US" sz="3200" dirty="0">
                          <a:solidFill>
                            <a:srgbClr val="0D0D0D"/>
                          </a:solidFill>
                          <a:effectLst/>
                          <a:latin typeface="+mj-lt"/>
                          <a:ea typeface="Times New Roman" panose="02020603050405020304" pitchFamily="18" charset="0"/>
                          <a:cs typeface="Times New Roman" panose="02020603050405020304" pitchFamily="18" charset="0"/>
                        </a:rPr>
                        <a:t> </a:t>
                      </a:r>
                      <a:r>
                        <a:rPr lang="en-US" sz="3200" dirty="0" err="1">
                          <a:solidFill>
                            <a:srgbClr val="0D0D0D"/>
                          </a:solidFill>
                          <a:effectLst/>
                          <a:latin typeface="+mj-lt"/>
                          <a:ea typeface="Times New Roman" panose="02020603050405020304" pitchFamily="18" charset="0"/>
                          <a:cs typeface="Times New Roman" panose="02020603050405020304" pitchFamily="18" charset="0"/>
                        </a:rPr>
                        <a:t>nhân</a:t>
                      </a:r>
                      <a:r>
                        <a:rPr lang="en-US" sz="3200" dirty="0">
                          <a:solidFill>
                            <a:srgbClr val="0D0D0D"/>
                          </a:solidFill>
                          <a:effectLst/>
                          <a:latin typeface="+mj-lt"/>
                          <a:ea typeface="Times New Roman" panose="02020603050405020304" pitchFamily="18" charset="0"/>
                          <a:cs typeface="Times New Roman" panose="02020603050405020304" pitchFamily="18" charset="0"/>
                        </a:rPr>
                        <a:t> </a:t>
                      </a:r>
                      <a:r>
                        <a:rPr lang="en-US" sz="3200" dirty="0" err="1">
                          <a:solidFill>
                            <a:srgbClr val="0D0D0D"/>
                          </a:solidFill>
                          <a:effectLst/>
                          <a:latin typeface="+mj-lt"/>
                          <a:ea typeface="Times New Roman" panose="02020603050405020304" pitchFamily="18" charset="0"/>
                          <a:cs typeface="Times New Roman" panose="02020603050405020304" pitchFamily="18" charset="0"/>
                        </a:rPr>
                        <a:t>vật</a:t>
                      </a:r>
                      <a:r>
                        <a:rPr lang="en-US" sz="3200" dirty="0">
                          <a:solidFill>
                            <a:srgbClr val="0D0D0D"/>
                          </a:solidFill>
                          <a:effectLst/>
                          <a:latin typeface="+mj-lt"/>
                          <a:ea typeface="Times New Roman" panose="02020603050405020304" pitchFamily="18" charset="0"/>
                          <a:cs typeface="Times New Roman" panose="02020603050405020304" pitchFamily="18" charset="0"/>
                        </a:rPr>
                        <a:t> </a:t>
                      </a:r>
                      <a:r>
                        <a:rPr lang="en-US" sz="3200" dirty="0" err="1">
                          <a:solidFill>
                            <a:srgbClr val="0D0D0D"/>
                          </a:solidFill>
                          <a:effectLst/>
                          <a:latin typeface="+mj-lt"/>
                          <a:ea typeface="Times New Roman" panose="02020603050405020304" pitchFamily="18" charset="0"/>
                          <a:cs typeface="Times New Roman" panose="02020603050405020304" pitchFamily="18" charset="0"/>
                        </a:rPr>
                        <a:t>hai</a:t>
                      </a:r>
                      <a:r>
                        <a:rPr lang="en-US" sz="3200" dirty="0">
                          <a:solidFill>
                            <a:srgbClr val="0D0D0D"/>
                          </a:solidFill>
                          <a:effectLst/>
                          <a:latin typeface="+mj-lt"/>
                          <a:ea typeface="Times New Roman" panose="02020603050405020304" pitchFamily="18" charset="0"/>
                          <a:cs typeface="Times New Roman" panose="02020603050405020304" pitchFamily="18" charset="0"/>
                        </a:rPr>
                        <a:t> </a:t>
                      </a:r>
                      <a:r>
                        <a:rPr lang="en-US" sz="3200" dirty="0" err="1">
                          <a:solidFill>
                            <a:srgbClr val="0D0D0D"/>
                          </a:solidFill>
                          <a:effectLst/>
                          <a:latin typeface="+mj-lt"/>
                          <a:ea typeface="Times New Roman" panose="02020603050405020304" pitchFamily="18" charset="0"/>
                          <a:cs typeface="Times New Roman" panose="02020603050405020304" pitchFamily="18" charset="0"/>
                        </a:rPr>
                        <a:t>tuyến</a:t>
                      </a:r>
                      <a:endParaRPr lang="en-US" sz="3200" dirty="0">
                        <a:effectLst/>
                        <a:latin typeface="+mj-lt"/>
                        <a:ea typeface="Calibri" panose="020F0502020204030204" pitchFamily="34" charset="0"/>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4228421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2629178104"/>
              </p:ext>
            </p:extLst>
          </p:nvPr>
        </p:nvGraphicFramePr>
        <p:xfrm>
          <a:off x="0" y="331086"/>
          <a:ext cx="9144000" cy="4616928"/>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5000"/>
                        </a:lnSpc>
                        <a:spcAft>
                          <a:spcPts val="0"/>
                        </a:spcAft>
                        <a:tabLst>
                          <a:tab pos="1386840" algn="l"/>
                        </a:tabLst>
                      </a:pP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Đáp</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án</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gói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hỏi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số</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2</a:t>
                      </a: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1.</a:t>
                      </a:r>
                      <a:r>
                        <a:rPr lang="pt-BR" sz="3200" dirty="0">
                          <a:effectLst/>
                          <a:latin typeface="+mj-lt"/>
                          <a:ea typeface="MS Mincho" panose="02020609040205080304" pitchFamily="49" charset="-128"/>
                          <a:cs typeface="Times New Roman" panose="02020603050405020304" pitchFamily="18" charset="0"/>
                        </a:rPr>
                        <a:t> Lời đối thoại</a:t>
                      </a:r>
                      <a:endParaRPr lang="en-US" sz="2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2.</a:t>
                      </a:r>
                      <a:r>
                        <a:rPr lang="pt-BR" sz="3200" dirty="0">
                          <a:effectLst/>
                          <a:latin typeface="+mj-lt"/>
                          <a:ea typeface="MS Mincho" panose="02020609040205080304" pitchFamily="49" charset="-128"/>
                          <a:cs typeface="Times New Roman" panose="02020603050405020304" pitchFamily="18" charset="0"/>
                        </a:rPr>
                        <a:t> lời độc thoại.</a:t>
                      </a:r>
                      <a:endParaRPr lang="en-US" sz="2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3.</a:t>
                      </a:r>
                      <a:r>
                        <a:rPr lang="pt-BR" sz="3200" dirty="0">
                          <a:effectLst/>
                          <a:latin typeface="+mj-lt"/>
                          <a:ea typeface="MS Mincho" panose="02020609040205080304" pitchFamily="49" charset="-128"/>
                          <a:cs typeface="Times New Roman" panose="02020603050405020304" pitchFamily="18" charset="0"/>
                        </a:rPr>
                        <a:t> đối thoại, dấu gạch ngang</a:t>
                      </a:r>
                      <a:endParaRPr lang="en-US" sz="2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200" b="1" dirty="0">
                          <a:effectLst/>
                          <a:latin typeface="+mj-lt"/>
                          <a:ea typeface="MS Mincho" panose="02020609040205080304" pitchFamily="49" charset="-128"/>
                          <a:cs typeface="Times New Roman" panose="02020603050405020304" pitchFamily="18" charset="0"/>
                        </a:rPr>
                        <a:t>Câu 4. </a:t>
                      </a:r>
                      <a:r>
                        <a:rPr lang="pt-BR" sz="3200" dirty="0">
                          <a:effectLst/>
                          <a:latin typeface="+mj-lt"/>
                          <a:ea typeface="MS Mincho" panose="02020609040205080304" pitchFamily="49" charset="-128"/>
                          <a:cs typeface="Times New Roman" panose="02020603050405020304" pitchFamily="18" charset="0"/>
                        </a:rPr>
                        <a:t>dẫn trực tiếp, dẫn gián tiếp, không dùng dấu gạch ngang hoặc ngoặc kép. </a:t>
                      </a:r>
                      <a:endParaRPr lang="en-US" sz="2400" dirty="0">
                        <a:effectLst/>
                        <a:latin typeface="+mj-lt"/>
                        <a:ea typeface="Calibri" panose="020F0502020204030204" pitchFamily="34" charset="0"/>
                        <a:cs typeface="Times New Roman" panose="02020603050405020304" pitchFamily="18" charset="0"/>
                      </a:endParaRPr>
                    </a:p>
                    <a:p>
                      <a:r>
                        <a:rPr lang="pt-BR" sz="3200" b="1" dirty="0">
                          <a:effectLst/>
                          <a:latin typeface="+mj-lt"/>
                          <a:ea typeface="MS Mincho" panose="02020609040205080304" pitchFamily="49" charset="-128"/>
                          <a:cs typeface="Times New Roman" panose="02020603050405020304" pitchFamily="18" charset="0"/>
                        </a:rPr>
                        <a:t>Câu 5. </a:t>
                      </a:r>
                      <a:r>
                        <a:rPr lang="pt-BR" sz="3200" dirty="0">
                          <a:effectLst/>
                          <a:latin typeface="+mj-lt"/>
                          <a:ea typeface="MS Mincho" panose="02020609040205080304" pitchFamily="49" charset="-128"/>
                          <a:cs typeface="Times New Roman" panose="02020603050405020304" pitchFamily="18" charset="0"/>
                        </a:rPr>
                        <a:t>thái độ, tình cảm </a:t>
                      </a:r>
                      <a:endParaRPr lang="en-US" sz="3200" b="1" dirty="0">
                        <a:solidFill>
                          <a:srgbClr val="FF0000"/>
                        </a:solidFill>
                        <a:effectLst/>
                        <a:latin typeface="+mj-lt"/>
                        <a:ea typeface="MS Mincho" panose="02020609040205080304" pitchFamily="49" charset="-128"/>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3467659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graphicFrame>
        <p:nvGraphicFramePr>
          <p:cNvPr id="4" name="Table 3">
            <a:extLst>
              <a:ext uri="{FF2B5EF4-FFF2-40B4-BE49-F238E27FC236}">
                <a16:creationId xmlns:a16="http://schemas.microsoft.com/office/drawing/2014/main" id="{68CA2EEE-7ECF-4C31-A1AC-470AE8CE7293}"/>
              </a:ext>
            </a:extLst>
          </p:cNvPr>
          <p:cNvGraphicFramePr>
            <a:graphicFrameLocks noGrp="1"/>
          </p:cNvGraphicFramePr>
          <p:nvPr>
            <p:extLst>
              <p:ext uri="{D42A27DB-BD31-4B8C-83A1-F6EECF244321}">
                <p14:modId xmlns:p14="http://schemas.microsoft.com/office/powerpoint/2010/main" val="2024057629"/>
              </p:ext>
            </p:extLst>
          </p:nvPr>
        </p:nvGraphicFramePr>
        <p:xfrm>
          <a:off x="0" y="331086"/>
          <a:ext cx="9144000" cy="4616928"/>
        </p:xfrm>
        <a:graphic>
          <a:graphicData uri="http://schemas.openxmlformats.org/drawingml/2006/table">
            <a:tbl>
              <a:tblPr firstRow="1" firstCol="1" bandRow="1"/>
              <a:tblGrid>
                <a:gridCol w="9144000">
                  <a:extLst>
                    <a:ext uri="{9D8B030D-6E8A-4147-A177-3AD203B41FA5}">
                      <a16:colId xmlns:a16="http://schemas.microsoft.com/office/drawing/2014/main" val="2091042102"/>
                    </a:ext>
                  </a:extLst>
                </a:gridCol>
              </a:tblGrid>
              <a:tr h="4616928">
                <a:tc>
                  <a:txBody>
                    <a:bodyPr/>
                    <a:lstStyle/>
                    <a:p>
                      <a:pPr algn="ctr">
                        <a:lnSpc>
                          <a:spcPct val="115000"/>
                        </a:lnSpc>
                        <a:spcAft>
                          <a:spcPts val="0"/>
                        </a:spcAft>
                        <a:tabLst>
                          <a:tab pos="1386840" algn="l"/>
                        </a:tabLst>
                      </a:pP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Đáp</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án</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gói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câu</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hỏi</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số</a:t>
                      </a:r>
                      <a:r>
                        <a:rPr lang="en-US" sz="32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3</a:t>
                      </a:r>
                    </a:p>
                    <a:p>
                      <a:pPr algn="just">
                        <a:lnSpc>
                          <a:spcPct val="115000"/>
                        </a:lnSpc>
                        <a:spcAft>
                          <a:spcPts val="800"/>
                        </a:spcAft>
                        <a:tabLst>
                          <a:tab pos="1386840" algn="l"/>
                        </a:tabLst>
                      </a:pPr>
                      <a:r>
                        <a:rPr lang="pt-BR" sz="3400" b="1" dirty="0">
                          <a:effectLst/>
                          <a:latin typeface="+mj-lt"/>
                          <a:ea typeface="MS Mincho" panose="02020609040205080304" pitchFamily="49" charset="-128"/>
                          <a:cs typeface="Times New Roman" panose="02020603050405020304" pitchFamily="18" charset="0"/>
                        </a:rPr>
                        <a:t>Câu 1.</a:t>
                      </a:r>
                      <a:r>
                        <a:rPr lang="pt-BR" sz="3400" dirty="0">
                          <a:effectLst/>
                          <a:latin typeface="+mj-lt"/>
                          <a:ea typeface="MS Mincho" panose="02020609040205080304" pitchFamily="49" charset="-128"/>
                          <a:cs typeface="Times New Roman" panose="02020603050405020304" pitchFamily="18" charset="0"/>
                        </a:rPr>
                        <a:t> ba</a:t>
                      </a:r>
                      <a:endParaRPr lang="en-US" sz="3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400" b="1" dirty="0">
                          <a:effectLst/>
                          <a:latin typeface="+mj-lt"/>
                          <a:ea typeface="MS Mincho" panose="02020609040205080304" pitchFamily="49" charset="-128"/>
                          <a:cs typeface="Times New Roman" panose="02020603050405020304" pitchFamily="18" charset="0"/>
                        </a:rPr>
                        <a:t>Câu 2.</a:t>
                      </a:r>
                      <a:r>
                        <a:rPr lang="pt-BR" sz="3400" dirty="0">
                          <a:effectLst/>
                          <a:latin typeface="+mj-lt"/>
                          <a:ea typeface="MS Mincho" panose="02020609040205080304" pitchFamily="49" charset="-128"/>
                          <a:cs typeface="Times New Roman" panose="02020603050405020304" pitchFamily="18" charset="0"/>
                        </a:rPr>
                        <a:t> căn cứ chủ yếu</a:t>
                      </a:r>
                      <a:endParaRPr lang="en-US" sz="3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400" b="1" dirty="0">
                          <a:effectLst/>
                          <a:latin typeface="+mj-lt"/>
                          <a:ea typeface="MS Mincho" panose="02020609040205080304" pitchFamily="49" charset="-128"/>
                          <a:cs typeface="Times New Roman" panose="02020603050405020304" pitchFamily="18" charset="0"/>
                        </a:rPr>
                        <a:t>Câu 3.</a:t>
                      </a:r>
                      <a:r>
                        <a:rPr lang="pt-BR" sz="3400" dirty="0">
                          <a:effectLst/>
                          <a:latin typeface="+mj-lt"/>
                          <a:ea typeface="MS Mincho" panose="02020609040205080304" pitchFamily="49" charset="-128"/>
                          <a:cs typeface="Times New Roman" panose="02020603050405020304" pitchFamily="18" charset="0"/>
                        </a:rPr>
                        <a:t> vấn đề cơ bản (hoặc chủ đề)</a:t>
                      </a:r>
                      <a:endParaRPr lang="en-US" sz="3400" dirty="0">
                        <a:effectLst/>
                        <a:latin typeface="+mj-lt"/>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pt-BR" sz="3400" b="1" dirty="0">
                          <a:effectLst/>
                          <a:latin typeface="+mj-lt"/>
                          <a:ea typeface="MS Mincho" panose="02020609040205080304" pitchFamily="49" charset="-128"/>
                          <a:cs typeface="Times New Roman" panose="02020603050405020304" pitchFamily="18" charset="0"/>
                        </a:rPr>
                        <a:t>Câu 4.</a:t>
                      </a:r>
                      <a:r>
                        <a:rPr lang="pt-BR" sz="3400" dirty="0">
                          <a:effectLst/>
                          <a:latin typeface="+mj-lt"/>
                          <a:ea typeface="MS Mincho" panose="02020609040205080304" pitchFamily="49" charset="-128"/>
                          <a:cs typeface="Times New Roman" panose="02020603050405020304" pitchFamily="18" charset="0"/>
                        </a:rPr>
                        <a:t> hai loại, chủ đề chính, chủ đề phụ </a:t>
                      </a:r>
                      <a:endParaRPr lang="en-US" sz="3400" dirty="0">
                        <a:effectLst/>
                        <a:latin typeface="+mj-lt"/>
                        <a:ea typeface="Calibri" panose="020F0502020204030204" pitchFamily="34" charset="0"/>
                        <a:cs typeface="Times New Roman" panose="02020603050405020304" pitchFamily="18" charset="0"/>
                      </a:endParaRPr>
                    </a:p>
                    <a:p>
                      <a:r>
                        <a:rPr lang="pt-BR" sz="3400" b="1" dirty="0">
                          <a:effectLst/>
                          <a:latin typeface="+mj-lt"/>
                          <a:ea typeface="MS Mincho" panose="02020609040205080304" pitchFamily="49" charset="-128"/>
                          <a:cs typeface="Times New Roman" panose="02020603050405020304" pitchFamily="18" charset="0"/>
                        </a:rPr>
                        <a:t>Câu 5. </a:t>
                      </a:r>
                      <a:r>
                        <a:rPr lang="pt-BR" sz="3400" dirty="0">
                          <a:effectLst/>
                          <a:latin typeface="+mj-lt"/>
                          <a:ea typeface="MS Mincho" panose="02020609040205080304" pitchFamily="49" charset="-128"/>
                          <a:cs typeface="Times New Roman" panose="02020603050405020304" pitchFamily="18" charset="0"/>
                        </a:rPr>
                        <a:t>nhan đề</a:t>
                      </a:r>
                      <a:endParaRPr lang="en-US" sz="3400" b="1" dirty="0">
                        <a:solidFill>
                          <a:srgbClr val="FF0000"/>
                        </a:solidFill>
                        <a:effectLst/>
                        <a:latin typeface="+mj-lt"/>
                        <a:ea typeface="MS Mincho" panose="02020609040205080304" pitchFamily="49" charset="-128"/>
                        <a:cs typeface="Times New Roman" panose="02020603050405020304" pitchFamily="18" charset="0"/>
                      </a:endParaRPr>
                    </a:p>
                  </a:txBody>
                  <a:tcPr marL="52931" marR="52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6513572"/>
                  </a:ext>
                </a:extLst>
              </a:tr>
            </a:tbl>
          </a:graphicData>
        </a:graphic>
      </p:graphicFrame>
    </p:spTree>
    <p:extLst>
      <p:ext uri="{BB962C8B-B14F-4D97-AF65-F5344CB8AC3E}">
        <p14:creationId xmlns:p14="http://schemas.microsoft.com/office/powerpoint/2010/main" val="3030693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1D4754E-6CE6-2F84-C44F-DB4B40FEF2AA}"/>
              </a:ext>
            </a:extLst>
          </p:cNvPr>
          <p:cNvSpPr txBox="1"/>
          <p:nvPr/>
        </p:nvSpPr>
        <p:spPr>
          <a:xfrm>
            <a:off x="1115616" y="293487"/>
            <a:ext cx="7704856" cy="523220"/>
          </a:xfrm>
          <a:prstGeom prst="rect">
            <a:avLst/>
          </a:prstGeom>
          <a:noFill/>
        </p:spPr>
        <p:txBody>
          <a:bodyPr wrap="square">
            <a:spAutoFit/>
          </a:bodyPr>
          <a:lstStyle/>
          <a:p>
            <a:r>
              <a:rPr lang="vi-VN" sz="2800" b="1" dirty="0">
                <a:solidFill>
                  <a:srgbClr val="0075BF"/>
                </a:solidFill>
              </a:rPr>
              <a:t>1</a:t>
            </a:r>
            <a:r>
              <a:rPr lang="vi-VN" sz="2800" b="1">
                <a:solidFill>
                  <a:srgbClr val="0075BF"/>
                </a:solidFill>
              </a:rPr>
              <a:t>. </a:t>
            </a:r>
            <a:r>
              <a:rPr lang="en-US" sz="2800" b="1">
                <a:solidFill>
                  <a:srgbClr val="0075BF"/>
                </a:solidFill>
              </a:rPr>
              <a:t>Truyện Thơ Nôm</a:t>
            </a:r>
            <a:endParaRPr lang="en-US" sz="2800" dirty="0">
              <a:solidFill>
                <a:srgbClr val="0075BF"/>
              </a:solidFill>
            </a:endParaRPr>
          </a:p>
        </p:txBody>
      </p:sp>
      <p:sp>
        <p:nvSpPr>
          <p:cNvPr id="8" name="TextBox 7">
            <a:extLst>
              <a:ext uri="{FF2B5EF4-FFF2-40B4-BE49-F238E27FC236}">
                <a16:creationId xmlns:a16="http://schemas.microsoft.com/office/drawing/2014/main" id="{17015884-6CDD-A641-5671-2F9FB68C937D}"/>
              </a:ext>
            </a:extLst>
          </p:cNvPr>
          <p:cNvSpPr txBox="1"/>
          <p:nvPr/>
        </p:nvSpPr>
        <p:spPr>
          <a:xfrm>
            <a:off x="575560" y="1118610"/>
            <a:ext cx="8568439" cy="954107"/>
          </a:xfrm>
          <a:prstGeom prst="rect">
            <a:avLst/>
          </a:prstGeom>
          <a:noFill/>
        </p:spPr>
        <p:txBody>
          <a:bodyPr wrap="square">
            <a:spAutoFit/>
          </a:bodyPr>
          <a:lstStyle/>
          <a:p>
            <a:pPr marL="457200" indent="-457200" algn="ctr">
              <a:buClr>
                <a:srgbClr val="FF0000"/>
              </a:buClr>
              <a:buFont typeface="Wingdings" panose="05000000000000000000" pitchFamily="2" charset="2"/>
              <a:buChar char="ü"/>
            </a:pPr>
            <a:r>
              <a:rPr lang="en-US" sz="2800" b="1"/>
              <a:t>Khái niệm: </a:t>
            </a:r>
            <a:r>
              <a:rPr lang="en-US" sz="2800"/>
              <a:t>T</a:t>
            </a:r>
            <a:r>
              <a:rPr lang="vi-VN" sz="2800" dirty="0"/>
              <a:t>ruyện </a:t>
            </a:r>
            <a:r>
              <a:rPr lang="vi-VN" sz="2800"/>
              <a:t>thơ Nôm </a:t>
            </a:r>
            <a:r>
              <a:rPr lang="vi-VN" sz="2800" dirty="0"/>
              <a:t>là thể thơ </a:t>
            </a:r>
            <a:r>
              <a:rPr lang="en-US" sz="2800" dirty="0" err="1"/>
              <a:t>được</a:t>
            </a:r>
            <a:r>
              <a:rPr lang="en-US" sz="2800" dirty="0"/>
              <a:t> </a:t>
            </a:r>
            <a:r>
              <a:rPr lang="vi-VN" sz="2800" dirty="0"/>
              <a:t>viết bằng chữ Nôm thường </a:t>
            </a:r>
            <a:r>
              <a:rPr lang="en-US" sz="2800" dirty="0" err="1"/>
              <a:t>dùng</a:t>
            </a:r>
            <a:r>
              <a:rPr lang="en-US" sz="2800" dirty="0"/>
              <a:t> </a:t>
            </a:r>
            <a:r>
              <a:rPr lang="en-US" sz="2800" dirty="0" err="1"/>
              <a:t>thể</a:t>
            </a:r>
            <a:r>
              <a:rPr lang="en-US" sz="2800" dirty="0"/>
              <a:t> </a:t>
            </a:r>
            <a:r>
              <a:rPr lang="vi-VN" sz="2800" dirty="0"/>
              <a:t>  lục bát để kể chuyện.</a:t>
            </a:r>
            <a:endParaRPr lang="en-US" sz="2800" dirty="0"/>
          </a:p>
        </p:txBody>
      </p:sp>
      <p:sp>
        <p:nvSpPr>
          <p:cNvPr id="9" name="TextBox 8">
            <a:extLst>
              <a:ext uri="{FF2B5EF4-FFF2-40B4-BE49-F238E27FC236}">
                <a16:creationId xmlns:a16="http://schemas.microsoft.com/office/drawing/2014/main" id="{04BCAEBB-5B59-6E32-F30D-C776E4825CC6}"/>
              </a:ext>
            </a:extLst>
          </p:cNvPr>
          <p:cNvSpPr txBox="1"/>
          <p:nvPr/>
        </p:nvSpPr>
        <p:spPr>
          <a:xfrm>
            <a:off x="567216" y="2139702"/>
            <a:ext cx="8469279" cy="3544240"/>
          </a:xfrm>
          <a:prstGeom prst="rect">
            <a:avLst/>
          </a:prstGeom>
          <a:noFill/>
        </p:spPr>
        <p:txBody>
          <a:bodyPr wrap="square">
            <a:spAutoFit/>
          </a:bodyPr>
          <a:lstStyle/>
          <a:p>
            <a:pPr marL="457200" indent="-457200">
              <a:lnSpc>
                <a:spcPct val="130000"/>
              </a:lnSpc>
              <a:buClr>
                <a:srgbClr val="FF0000"/>
              </a:buClr>
              <a:buFont typeface="Wingdings" panose="05000000000000000000" pitchFamily="2" charset="2"/>
              <a:buChar char="ü"/>
            </a:pPr>
            <a:r>
              <a:rPr lang="en-US" sz="2800" b="1" dirty="0"/>
              <a:t> </a:t>
            </a:r>
            <a:r>
              <a:rPr lang="en-US" sz="2800" b="1" dirty="0" err="1"/>
              <a:t>Đặc</a:t>
            </a:r>
            <a:r>
              <a:rPr lang="en-US" sz="2800" b="1" dirty="0"/>
              <a:t> </a:t>
            </a:r>
            <a:r>
              <a:rPr lang="en-US" sz="2800" b="1" dirty="0" err="1"/>
              <a:t>điểm</a:t>
            </a:r>
            <a:r>
              <a:rPr lang="en-US" sz="2800" b="1" dirty="0"/>
              <a:t> </a:t>
            </a:r>
            <a:r>
              <a:rPr lang="en-US" sz="2800" b="1" dirty="0" err="1"/>
              <a:t>truyện</a:t>
            </a:r>
            <a:r>
              <a:rPr lang="en-US" sz="2800" b="1" dirty="0"/>
              <a:t> </a:t>
            </a:r>
            <a:r>
              <a:rPr lang="en-US" sz="2800" b="1" dirty="0" err="1"/>
              <a:t>thơ</a:t>
            </a:r>
            <a:r>
              <a:rPr lang="en-US" sz="2800" b="1" dirty="0"/>
              <a:t> </a:t>
            </a:r>
            <a:r>
              <a:rPr lang="en-US" sz="2800" b="1" dirty="0" err="1"/>
              <a:t>Nôm</a:t>
            </a:r>
            <a:r>
              <a:rPr lang="en-US" sz="2800" b="1" dirty="0"/>
              <a:t>:</a:t>
            </a:r>
          </a:p>
          <a:p>
            <a:pPr marL="457200" indent="-457200">
              <a:lnSpc>
                <a:spcPct val="130000"/>
              </a:lnSpc>
              <a:buClr>
                <a:srgbClr val="FF0000"/>
              </a:buClr>
              <a:buFont typeface="Wingdings" panose="05000000000000000000" pitchFamily="2" charset="2"/>
              <a:buChar char="§"/>
            </a:pPr>
            <a:r>
              <a:rPr lang="en-US" sz="2800" dirty="0"/>
              <a:t> </a:t>
            </a:r>
            <a:r>
              <a:rPr lang="en-US" sz="2800" i="1" dirty="0" err="1"/>
              <a:t>Phương</a:t>
            </a:r>
            <a:r>
              <a:rPr lang="en-US" sz="2800" i="1" dirty="0"/>
              <a:t> </a:t>
            </a:r>
            <a:r>
              <a:rPr lang="en-US" sz="2800" i="1" dirty="0" err="1"/>
              <a:t>thức</a:t>
            </a:r>
            <a:r>
              <a:rPr lang="en-US" sz="2800" i="1" dirty="0"/>
              <a:t> </a:t>
            </a:r>
            <a:r>
              <a:rPr lang="en-US" sz="2800" i="1" dirty="0" err="1"/>
              <a:t>biểu</a:t>
            </a:r>
            <a:r>
              <a:rPr lang="en-US" sz="2800" i="1" dirty="0"/>
              <a:t> </a:t>
            </a:r>
            <a:r>
              <a:rPr lang="en-US" sz="2800" i="1" dirty="0" err="1"/>
              <a:t>đạt</a:t>
            </a:r>
            <a:r>
              <a:rPr lang="en-US" sz="2800" i="1" dirty="0"/>
              <a:t>: </a:t>
            </a:r>
            <a:r>
              <a:rPr lang="en-US" sz="2800" dirty="0" err="1"/>
              <a:t>kết</a:t>
            </a:r>
            <a:r>
              <a:rPr lang="en-US" sz="2800" dirty="0"/>
              <a:t> </a:t>
            </a:r>
            <a:r>
              <a:rPr lang="en-US" sz="2800" dirty="0" err="1"/>
              <a:t>hợp</a:t>
            </a:r>
            <a:r>
              <a:rPr lang="en-US" sz="2800" dirty="0"/>
              <a:t> </a:t>
            </a:r>
            <a:r>
              <a:rPr lang="en-US" sz="2800" dirty="0" err="1"/>
              <a:t>giữa</a:t>
            </a:r>
            <a:r>
              <a:rPr lang="en-US" sz="2800" dirty="0"/>
              <a:t> </a:t>
            </a:r>
            <a:r>
              <a:rPr lang="en-US" sz="2800" dirty="0" err="1"/>
              <a:t>tự</a:t>
            </a:r>
            <a:r>
              <a:rPr lang="en-US" sz="2800" dirty="0"/>
              <a:t> </a:t>
            </a:r>
            <a:r>
              <a:rPr lang="en-US" sz="2800" dirty="0" err="1"/>
              <a:t>sự</a:t>
            </a:r>
            <a:r>
              <a:rPr lang="en-US" sz="2800" dirty="0"/>
              <a:t> </a:t>
            </a:r>
            <a:r>
              <a:rPr lang="en-US" sz="2800" dirty="0" err="1"/>
              <a:t>và</a:t>
            </a:r>
            <a:r>
              <a:rPr lang="en-US" sz="2800" dirty="0"/>
              <a:t> </a:t>
            </a:r>
            <a:r>
              <a:rPr lang="en-US" sz="2800" dirty="0" err="1"/>
              <a:t>trữ</a:t>
            </a:r>
            <a:r>
              <a:rPr lang="en-US" sz="2800" dirty="0"/>
              <a:t> </a:t>
            </a:r>
            <a:r>
              <a:rPr lang="en-US" sz="2800" dirty="0" err="1"/>
              <a:t>tình</a:t>
            </a:r>
            <a:r>
              <a:rPr lang="en-US" sz="2800" dirty="0"/>
              <a:t>.</a:t>
            </a:r>
          </a:p>
          <a:p>
            <a:pPr marL="457200" indent="-457200">
              <a:lnSpc>
                <a:spcPct val="130000"/>
              </a:lnSpc>
              <a:buClr>
                <a:srgbClr val="FF0000"/>
              </a:buClr>
              <a:buFont typeface="Wingdings" panose="05000000000000000000" pitchFamily="2" charset="2"/>
              <a:buChar char="§"/>
            </a:pPr>
            <a:r>
              <a:rPr lang="en-US" sz="2800" dirty="0"/>
              <a:t> </a:t>
            </a:r>
            <a:r>
              <a:rPr lang="en-US" sz="2800" i="1" dirty="0" err="1"/>
              <a:t>Nội</a:t>
            </a:r>
            <a:r>
              <a:rPr lang="en-US" sz="2800" i="1" dirty="0"/>
              <a:t> dung</a:t>
            </a:r>
            <a:r>
              <a:rPr lang="en-US" sz="2800" dirty="0"/>
              <a:t>: </a:t>
            </a:r>
            <a:r>
              <a:rPr lang="en-US" sz="2800" dirty="0" err="1"/>
              <a:t>phản</a:t>
            </a:r>
            <a:r>
              <a:rPr lang="en-US" sz="2800" dirty="0"/>
              <a:t> </a:t>
            </a:r>
            <a:r>
              <a:rPr lang="en-US" sz="2800" dirty="0" err="1"/>
              <a:t>ánh</a:t>
            </a:r>
            <a:r>
              <a:rPr lang="en-US" sz="2800" dirty="0"/>
              <a:t> </a:t>
            </a:r>
            <a:r>
              <a:rPr lang="en-US" sz="2800" dirty="0" err="1"/>
              <a:t>hiện</a:t>
            </a:r>
            <a:r>
              <a:rPr lang="en-US" sz="2800" dirty="0"/>
              <a:t> </a:t>
            </a:r>
            <a:r>
              <a:rPr lang="en-US" sz="2800" dirty="0" err="1"/>
              <a:t>thực</a:t>
            </a:r>
            <a:r>
              <a:rPr lang="en-US" sz="2800" dirty="0"/>
              <a:t> </a:t>
            </a:r>
            <a:r>
              <a:rPr lang="en-US" sz="2800" dirty="0" err="1"/>
              <a:t>xã</a:t>
            </a:r>
            <a:r>
              <a:rPr lang="en-US" sz="2800" dirty="0"/>
              <a:t> </a:t>
            </a:r>
            <a:r>
              <a:rPr lang="en-US" sz="2800" dirty="0" err="1"/>
              <a:t>hội</a:t>
            </a:r>
            <a:r>
              <a:rPr lang="en-US" sz="2800" dirty="0"/>
              <a:t> </a:t>
            </a:r>
            <a:r>
              <a:rPr lang="en-US" sz="2800" dirty="0" err="1"/>
              <a:t>thông</a:t>
            </a:r>
            <a:r>
              <a:rPr lang="en-US" sz="2800" dirty="0"/>
              <a:t> qua </a:t>
            </a:r>
            <a:r>
              <a:rPr lang="en-US" sz="2800" dirty="0" err="1"/>
              <a:t>kể</a:t>
            </a:r>
            <a:r>
              <a:rPr lang="en-US" sz="2800" dirty="0"/>
              <a:t> </a:t>
            </a:r>
            <a:r>
              <a:rPr lang="en-US" sz="2800" dirty="0" err="1"/>
              <a:t>chuyện</a:t>
            </a:r>
            <a:r>
              <a:rPr lang="en-US" sz="2800" dirty="0"/>
              <a:t> về </a:t>
            </a:r>
            <a:r>
              <a:rPr lang="en-US" sz="2800" dirty="0" err="1"/>
              <a:t>cuộc</a:t>
            </a:r>
            <a:r>
              <a:rPr lang="en-US" sz="2800" dirty="0"/>
              <a:t> </a:t>
            </a:r>
            <a:r>
              <a:rPr lang="en-US" sz="2800" dirty="0" err="1"/>
              <a:t>đời</a:t>
            </a:r>
            <a:r>
              <a:rPr lang="en-US" sz="2800" dirty="0"/>
              <a:t> </a:t>
            </a:r>
            <a:r>
              <a:rPr lang="en-US" sz="2800" dirty="0" err="1"/>
              <a:t>nhân</a:t>
            </a:r>
            <a:r>
              <a:rPr lang="en-US" sz="2800" dirty="0"/>
              <a:t> </a:t>
            </a:r>
            <a:r>
              <a:rPr lang="en-US" sz="2800" dirty="0" err="1"/>
              <a:t>vật</a:t>
            </a:r>
            <a:r>
              <a:rPr lang="en-US" sz="2800" dirty="0"/>
              <a:t> </a:t>
            </a:r>
            <a:r>
              <a:rPr lang="en-US" sz="2800" dirty="0" err="1"/>
              <a:t>và</a:t>
            </a:r>
            <a:r>
              <a:rPr lang="en-US" sz="2800" dirty="0"/>
              <a:t> </a:t>
            </a:r>
            <a:r>
              <a:rPr lang="en-US" sz="2800" dirty="0" err="1"/>
              <a:t>cuộc</a:t>
            </a:r>
            <a:r>
              <a:rPr lang="en-US" sz="2800" dirty="0"/>
              <a:t> </a:t>
            </a:r>
            <a:r>
              <a:rPr lang="en-US" sz="2800" dirty="0" err="1"/>
              <a:t>đấu</a:t>
            </a:r>
            <a:r>
              <a:rPr lang="en-US" sz="2800" dirty="0"/>
              <a:t> </a:t>
            </a:r>
            <a:r>
              <a:rPr lang="en-US" sz="2800" dirty="0" err="1"/>
              <a:t>tranh</a:t>
            </a:r>
            <a:r>
              <a:rPr lang="en-US" sz="2800" dirty="0"/>
              <a:t> để </a:t>
            </a:r>
            <a:r>
              <a:rPr lang="en-US" sz="2800" dirty="0" err="1"/>
              <a:t>bảo</a:t>
            </a:r>
            <a:r>
              <a:rPr lang="en-US" sz="2800" dirty="0"/>
              <a:t> </a:t>
            </a:r>
            <a:r>
              <a:rPr lang="en-US" sz="2800" dirty="0" err="1"/>
              <a:t>vệ</a:t>
            </a:r>
            <a:r>
              <a:rPr lang="en-US" sz="2800" dirty="0"/>
              <a:t> </a:t>
            </a:r>
            <a:r>
              <a:rPr lang="en-US" sz="2800" dirty="0" err="1"/>
              <a:t>nhân</a:t>
            </a:r>
            <a:r>
              <a:rPr lang="en-US" sz="2800" dirty="0"/>
              <a:t> </a:t>
            </a:r>
            <a:r>
              <a:rPr lang="en-US" sz="2800" dirty="0" err="1"/>
              <a:t>phẩm</a:t>
            </a:r>
            <a:r>
              <a:rPr lang="en-US" sz="2800" dirty="0"/>
              <a:t>, </a:t>
            </a:r>
            <a:r>
              <a:rPr lang="en-US" sz="2800" dirty="0" err="1"/>
              <a:t>tình</a:t>
            </a:r>
            <a:r>
              <a:rPr lang="en-US" sz="2800" dirty="0"/>
              <a:t> </a:t>
            </a:r>
            <a:r>
              <a:rPr lang="en-US" sz="2800" dirty="0" err="1"/>
              <a:t>yêu</a:t>
            </a:r>
            <a:r>
              <a:rPr lang="en-US" sz="2800" dirty="0"/>
              <a:t> </a:t>
            </a:r>
            <a:r>
              <a:rPr lang="en-US" sz="2800" dirty="0" err="1"/>
              <a:t>của</a:t>
            </a:r>
            <a:r>
              <a:rPr lang="en-US" sz="2800" dirty="0"/>
              <a:t> họ.</a:t>
            </a:r>
          </a:p>
          <a:p>
            <a:pPr marL="571500" indent="-571500" algn="just">
              <a:lnSpc>
                <a:spcPct val="115000"/>
              </a:lnSpc>
              <a:spcAft>
                <a:spcPts val="800"/>
              </a:spcAft>
              <a:buClr>
                <a:srgbClr val="FF0000"/>
              </a:buClr>
              <a:buFont typeface="Wingdings" panose="05000000000000000000" pitchFamily="2" charset="2"/>
              <a:buChar char="ü"/>
            </a:pPr>
            <a:endParaRPr lang="en-US" sz="4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8560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barn(inVertical)">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barn(inVertical)">
                                      <p:cBhvr>
                                        <p:cTn id="33" dur="500"/>
                                        <p:tgtEl>
                                          <p:spTgt spid="9">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
                                            <p:txEl>
                                              <p:pRg st="2" end="2"/>
                                            </p:txEl>
                                          </p:spTgt>
                                        </p:tgtEl>
                                        <p:attrNameLst>
                                          <p:attrName>style.visibility</p:attrName>
                                        </p:attrNameLst>
                                      </p:cBhvr>
                                      <p:to>
                                        <p:strVal val="visible"/>
                                      </p:to>
                                    </p:set>
                                    <p:animEffect transition="in" filter="barn(inVertical)">
                                      <p:cBhvr>
                                        <p:cTn id="3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4BCAEBB-5B59-6E32-F30D-C776E4825CC6}"/>
              </a:ext>
            </a:extLst>
          </p:cNvPr>
          <p:cNvSpPr txBox="1"/>
          <p:nvPr/>
        </p:nvSpPr>
        <p:spPr>
          <a:xfrm>
            <a:off x="179512" y="987574"/>
            <a:ext cx="8784976" cy="4344459"/>
          </a:xfrm>
          <a:prstGeom prst="rect">
            <a:avLst/>
          </a:prstGeom>
          <a:noFill/>
        </p:spPr>
        <p:txBody>
          <a:bodyPr wrap="square">
            <a:spAutoFit/>
          </a:bodyPr>
          <a:lstStyle/>
          <a:p>
            <a:pPr marL="285750" indent="-285750" algn="just">
              <a:buClr>
                <a:srgbClr val="FF0000"/>
              </a:buClr>
              <a:buFont typeface="Wingdings" panose="05000000000000000000" pitchFamily="2" charset="2"/>
              <a:buChar char="ü"/>
            </a:pPr>
            <a:r>
              <a:rPr lang="en-US" sz="2600" b="1" dirty="0" err="1"/>
              <a:t>Đặc</a:t>
            </a:r>
            <a:r>
              <a:rPr lang="en-US" sz="2600" b="1" dirty="0"/>
              <a:t> </a:t>
            </a:r>
            <a:r>
              <a:rPr lang="en-US" sz="2600" b="1" dirty="0" err="1"/>
              <a:t>điểm</a:t>
            </a:r>
            <a:r>
              <a:rPr lang="en-US" sz="2600" b="1" dirty="0"/>
              <a:t> </a:t>
            </a:r>
            <a:r>
              <a:rPr lang="en-US" sz="2600" b="1" dirty="0" err="1"/>
              <a:t>truyện</a:t>
            </a:r>
            <a:r>
              <a:rPr lang="en-US" sz="2600" b="1" dirty="0"/>
              <a:t> </a:t>
            </a:r>
            <a:r>
              <a:rPr lang="en-US" sz="2600" b="1" dirty="0" err="1"/>
              <a:t>thơ</a:t>
            </a:r>
            <a:r>
              <a:rPr lang="en-US" sz="2600" b="1" dirty="0"/>
              <a:t> </a:t>
            </a:r>
            <a:r>
              <a:rPr lang="en-US" sz="2600" b="1" dirty="0" err="1"/>
              <a:t>Nôm</a:t>
            </a:r>
            <a:r>
              <a:rPr lang="en-US" sz="2600" b="1" dirty="0"/>
              <a:t>:</a:t>
            </a:r>
          </a:p>
          <a:p>
            <a:pPr marL="285750" indent="-285750" algn="just">
              <a:buClr>
                <a:srgbClr val="FF0000"/>
              </a:buClr>
              <a:buFont typeface="Wingdings" panose="05000000000000000000" pitchFamily="2" charset="2"/>
              <a:buChar char="§"/>
            </a:pPr>
            <a:r>
              <a:rPr lang="en-US" sz="2600" dirty="0"/>
              <a:t> </a:t>
            </a:r>
            <a:r>
              <a:rPr lang="en-US" sz="2600" i="1" dirty="0" err="1"/>
              <a:t>Cốt</a:t>
            </a:r>
            <a:r>
              <a:rPr lang="en-US" sz="2600" i="1" dirty="0"/>
              <a:t> </a:t>
            </a:r>
            <a:r>
              <a:rPr lang="en-US" sz="2600" i="1" dirty="0" err="1"/>
              <a:t>truyện</a:t>
            </a:r>
            <a:r>
              <a:rPr lang="en-US" sz="2600" i="1" dirty="0"/>
              <a:t>: </a:t>
            </a:r>
            <a:r>
              <a:rPr lang="en-US" sz="2600" dirty="0"/>
              <a:t>mô hình </a:t>
            </a:r>
            <a:r>
              <a:rPr lang="en-US" sz="2600" dirty="0" err="1"/>
              <a:t>ba</a:t>
            </a:r>
            <a:r>
              <a:rPr lang="en-US" sz="2600" dirty="0"/>
              <a:t> </a:t>
            </a:r>
            <a:r>
              <a:rPr lang="en-US" sz="2600" dirty="0" err="1"/>
              <a:t>chặng</a:t>
            </a:r>
            <a:r>
              <a:rPr lang="en-US" sz="2600" dirty="0"/>
              <a:t> </a:t>
            </a:r>
            <a:r>
              <a:rPr lang="en-US" sz="2600" i="1" dirty="0" err="1"/>
              <a:t>Gặp</a:t>
            </a:r>
            <a:r>
              <a:rPr lang="en-US" sz="2600" i="1" dirty="0"/>
              <a:t> </a:t>
            </a:r>
            <a:r>
              <a:rPr lang="en-US" sz="2600" i="1" dirty="0" err="1"/>
              <a:t>gỡ</a:t>
            </a:r>
            <a:r>
              <a:rPr lang="en-US" sz="2600" i="1" dirty="0"/>
              <a:t>- </a:t>
            </a:r>
            <a:r>
              <a:rPr lang="en-US" sz="2600" i="1" dirty="0" err="1"/>
              <a:t>Lưu</a:t>
            </a:r>
            <a:r>
              <a:rPr lang="en-US" sz="2600" i="1" dirty="0"/>
              <a:t> </a:t>
            </a:r>
            <a:r>
              <a:rPr lang="en-US" sz="2600" i="1" dirty="0" err="1"/>
              <a:t>lạc</a:t>
            </a:r>
            <a:r>
              <a:rPr lang="en-US" sz="2600" i="1" dirty="0"/>
              <a:t> </a:t>
            </a:r>
            <a:r>
              <a:rPr lang="en-US" sz="2600" dirty="0"/>
              <a:t>(</a:t>
            </a:r>
            <a:r>
              <a:rPr lang="en-US" sz="2600" dirty="0" err="1"/>
              <a:t>hoặc</a:t>
            </a:r>
            <a:r>
              <a:rPr lang="en-US" sz="2600" dirty="0"/>
              <a:t> </a:t>
            </a:r>
            <a:r>
              <a:rPr lang="en-US" sz="2600" i="1" dirty="0" err="1"/>
              <a:t>Thử</a:t>
            </a:r>
            <a:r>
              <a:rPr lang="en-US" sz="2600" i="1" dirty="0"/>
              <a:t> </a:t>
            </a:r>
            <a:r>
              <a:rPr lang="en-US" sz="2600" i="1" dirty="0" err="1"/>
              <a:t>thách</a:t>
            </a:r>
            <a:r>
              <a:rPr lang="en-US" sz="2600" dirty="0"/>
              <a:t>)- </a:t>
            </a:r>
            <a:r>
              <a:rPr lang="en-US" sz="2600" i="1" dirty="0" err="1"/>
              <a:t>Đoàn</a:t>
            </a:r>
            <a:r>
              <a:rPr lang="en-US" sz="2600" i="1" dirty="0"/>
              <a:t> </a:t>
            </a:r>
            <a:r>
              <a:rPr lang="en-US" sz="2600" i="1" dirty="0" err="1"/>
              <a:t>tụ</a:t>
            </a:r>
            <a:r>
              <a:rPr lang="en-US" sz="2600" dirty="0"/>
              <a:t>.</a:t>
            </a:r>
          </a:p>
          <a:p>
            <a:pPr marL="285750" indent="-285750" algn="just">
              <a:buClr>
                <a:srgbClr val="FF0000"/>
              </a:buClr>
              <a:buFont typeface="Wingdings" panose="05000000000000000000" pitchFamily="2" charset="2"/>
              <a:buChar char="§"/>
            </a:pPr>
            <a:r>
              <a:rPr lang="en-US" sz="2600" i="1" dirty="0"/>
              <a:t> </a:t>
            </a:r>
            <a:r>
              <a:rPr lang="en-US" sz="2600" i="1" dirty="0" err="1"/>
              <a:t>Nhân</a:t>
            </a:r>
            <a:r>
              <a:rPr lang="en-US" sz="2600" i="1" dirty="0"/>
              <a:t> </a:t>
            </a:r>
            <a:r>
              <a:rPr lang="en-US" sz="2600" i="1" dirty="0" err="1"/>
              <a:t>vật</a:t>
            </a:r>
            <a:r>
              <a:rPr lang="en-US" sz="2600" i="1" dirty="0"/>
              <a:t>: </a:t>
            </a:r>
            <a:r>
              <a:rPr lang="en-US" sz="2600" dirty="0" err="1"/>
              <a:t>Nhân</a:t>
            </a:r>
            <a:r>
              <a:rPr lang="en-US" sz="2600" dirty="0"/>
              <a:t> </a:t>
            </a:r>
            <a:r>
              <a:rPr lang="en-US" sz="2600" dirty="0" err="1"/>
              <a:t>vật</a:t>
            </a:r>
            <a:r>
              <a:rPr lang="en-US" sz="2600" dirty="0"/>
              <a:t> chia </a:t>
            </a:r>
            <a:r>
              <a:rPr lang="en-US" sz="2600" dirty="0" err="1"/>
              <a:t>hai</a:t>
            </a:r>
            <a:r>
              <a:rPr lang="en-US" sz="2600" dirty="0"/>
              <a:t> </a:t>
            </a:r>
            <a:r>
              <a:rPr lang="en-US" sz="2600" dirty="0" err="1"/>
              <a:t>tuyến</a:t>
            </a:r>
            <a:r>
              <a:rPr lang="en-US" sz="2600" dirty="0"/>
              <a:t> là </a:t>
            </a:r>
            <a:r>
              <a:rPr lang="en-US" sz="2600" dirty="0" err="1"/>
              <a:t>nhân</a:t>
            </a:r>
            <a:r>
              <a:rPr lang="en-US" sz="2600" dirty="0"/>
              <a:t> </a:t>
            </a:r>
            <a:r>
              <a:rPr lang="en-US" sz="2600" dirty="0" err="1"/>
              <a:t>vật</a:t>
            </a:r>
            <a:r>
              <a:rPr lang="en-US" sz="2600" dirty="0"/>
              <a:t> </a:t>
            </a:r>
            <a:r>
              <a:rPr lang="en-US" sz="2600" dirty="0" err="1"/>
              <a:t>chính</a:t>
            </a:r>
            <a:r>
              <a:rPr lang="en-US" sz="2600" dirty="0"/>
              <a:t> </a:t>
            </a:r>
            <a:r>
              <a:rPr lang="en-US" sz="2600" dirty="0" err="1"/>
              <a:t>diện</a:t>
            </a:r>
            <a:r>
              <a:rPr lang="en-US" sz="2600" dirty="0"/>
              <a:t> (</a:t>
            </a:r>
            <a:r>
              <a:rPr lang="en-US" sz="2600" dirty="0" err="1"/>
              <a:t>ví</a:t>
            </a:r>
            <a:r>
              <a:rPr lang="en-US" sz="2600" dirty="0"/>
              <a:t> </a:t>
            </a:r>
            <a:r>
              <a:rPr lang="en-US" sz="2600" dirty="0" err="1"/>
              <a:t>dụ</a:t>
            </a:r>
            <a:r>
              <a:rPr lang="en-US" sz="2600" dirty="0"/>
              <a:t>: </a:t>
            </a:r>
            <a:r>
              <a:rPr lang="en-US" sz="2600" dirty="0" err="1"/>
              <a:t>Thuý</a:t>
            </a:r>
            <a:r>
              <a:rPr lang="en-US" sz="2600" dirty="0"/>
              <a:t> </a:t>
            </a:r>
            <a:r>
              <a:rPr lang="en-US" sz="2600" dirty="0" err="1"/>
              <a:t>Kiều</a:t>
            </a:r>
            <a:r>
              <a:rPr lang="en-US" sz="2600" dirty="0"/>
              <a:t>, </a:t>
            </a:r>
            <a:r>
              <a:rPr lang="en-US" sz="2600" dirty="0" err="1"/>
              <a:t>Từ</a:t>
            </a:r>
            <a:r>
              <a:rPr lang="en-US" sz="2600" dirty="0"/>
              <a:t> </a:t>
            </a:r>
            <a:r>
              <a:rPr lang="en-US" sz="2600" dirty="0" err="1"/>
              <a:t>Hải</a:t>
            </a:r>
            <a:r>
              <a:rPr lang="en-US" sz="2600" dirty="0"/>
              <a:t>, </a:t>
            </a:r>
            <a:r>
              <a:rPr lang="en-US" sz="2600" dirty="0" err="1"/>
              <a:t>Lục</a:t>
            </a:r>
            <a:r>
              <a:rPr lang="en-US" sz="2600" dirty="0"/>
              <a:t> Vân Tiên,…) </a:t>
            </a:r>
            <a:r>
              <a:rPr lang="en-US" sz="2600" dirty="0" err="1"/>
              <a:t>và</a:t>
            </a:r>
            <a:r>
              <a:rPr lang="en-US" sz="2600" dirty="0"/>
              <a:t> </a:t>
            </a:r>
            <a:r>
              <a:rPr lang="en-US" sz="2600" dirty="0" err="1"/>
              <a:t>phản</a:t>
            </a:r>
            <a:r>
              <a:rPr lang="en-US" sz="2600" dirty="0"/>
              <a:t> </a:t>
            </a:r>
            <a:r>
              <a:rPr lang="en-US" sz="2600" dirty="0" err="1"/>
              <a:t>diện</a:t>
            </a:r>
            <a:r>
              <a:rPr lang="en-US" sz="2600" dirty="0"/>
              <a:t> (</a:t>
            </a:r>
            <a:r>
              <a:rPr lang="en-US" sz="2600" dirty="0" err="1"/>
              <a:t>ví</a:t>
            </a:r>
            <a:r>
              <a:rPr lang="en-US" sz="2600" dirty="0"/>
              <a:t> </a:t>
            </a:r>
            <a:r>
              <a:rPr lang="en-US" sz="2600" dirty="0" err="1"/>
              <a:t>dụ</a:t>
            </a:r>
            <a:r>
              <a:rPr lang="en-US" sz="2600" dirty="0"/>
              <a:t>: Tú Bà, </a:t>
            </a:r>
            <a:r>
              <a:rPr lang="en-US" sz="2600" dirty="0" err="1"/>
              <a:t>Mã</a:t>
            </a:r>
            <a:r>
              <a:rPr lang="en-US" sz="2600" dirty="0"/>
              <a:t> </a:t>
            </a:r>
            <a:r>
              <a:rPr lang="en-US" sz="2600" dirty="0" err="1"/>
              <a:t>Giám</a:t>
            </a:r>
            <a:r>
              <a:rPr lang="en-US" sz="2600" dirty="0"/>
              <a:t> Sinh, Bùi </a:t>
            </a:r>
            <a:r>
              <a:rPr lang="en-US" sz="2600" dirty="0" err="1"/>
              <a:t>Kiệm</a:t>
            </a:r>
            <a:r>
              <a:rPr lang="en-US" sz="2600" dirty="0"/>
              <a:t>, …). </a:t>
            </a:r>
            <a:r>
              <a:rPr lang="en-US" sz="2600" dirty="0" err="1"/>
              <a:t>Nhân</a:t>
            </a:r>
            <a:r>
              <a:rPr lang="en-US" sz="2600" dirty="0"/>
              <a:t> </a:t>
            </a:r>
            <a:r>
              <a:rPr lang="en-US" sz="2600" dirty="0" err="1"/>
              <a:t>vật</a:t>
            </a:r>
            <a:r>
              <a:rPr lang="en-US" sz="2600" dirty="0"/>
              <a:t> </a:t>
            </a:r>
            <a:r>
              <a:rPr lang="en-US" sz="2600" dirty="0" err="1"/>
              <a:t>chính</a:t>
            </a:r>
            <a:r>
              <a:rPr lang="en-US" sz="2600" dirty="0"/>
              <a:t> sẽ </a:t>
            </a:r>
            <a:r>
              <a:rPr lang="en-US" sz="2600" dirty="0" err="1"/>
              <a:t>kết</a:t>
            </a:r>
            <a:r>
              <a:rPr lang="en-US" sz="2600" dirty="0"/>
              <a:t> </a:t>
            </a:r>
            <a:r>
              <a:rPr lang="en-US" sz="2600" dirty="0" err="1"/>
              <a:t>nối</a:t>
            </a:r>
            <a:r>
              <a:rPr lang="en-US" sz="2600" dirty="0"/>
              <a:t> </a:t>
            </a:r>
            <a:r>
              <a:rPr lang="en-US" sz="2600" dirty="0" err="1"/>
              <a:t>nhân</a:t>
            </a:r>
            <a:r>
              <a:rPr lang="en-US" sz="2600" dirty="0"/>
              <a:t> </a:t>
            </a:r>
            <a:r>
              <a:rPr lang="en-US" sz="2600" dirty="0" err="1"/>
              <a:t>vật</a:t>
            </a:r>
            <a:r>
              <a:rPr lang="en-US" sz="2600" dirty="0"/>
              <a:t> </a:t>
            </a:r>
            <a:r>
              <a:rPr lang="en-US" sz="2600" dirty="0" err="1"/>
              <a:t>hai</a:t>
            </a:r>
            <a:r>
              <a:rPr lang="en-US" sz="2600" dirty="0"/>
              <a:t> </a:t>
            </a:r>
            <a:r>
              <a:rPr lang="en-US" sz="2600" dirty="0" err="1"/>
              <a:t>tuyến</a:t>
            </a:r>
            <a:r>
              <a:rPr lang="en-US" sz="2600" dirty="0"/>
              <a:t>.</a:t>
            </a:r>
          </a:p>
          <a:p>
            <a:pPr marL="285750" indent="-285750" algn="just">
              <a:buClr>
                <a:srgbClr val="FF0000"/>
              </a:buClr>
              <a:buFont typeface="Wingdings" panose="05000000000000000000" pitchFamily="2" charset="2"/>
              <a:buChar char="ü"/>
            </a:pPr>
            <a:r>
              <a:rPr lang="en-US" sz="2600" b="1" dirty="0" err="1"/>
              <a:t>Đề</a:t>
            </a:r>
            <a:r>
              <a:rPr lang="en-US" sz="2600" b="1" dirty="0"/>
              <a:t> tài</a:t>
            </a:r>
            <a:r>
              <a:rPr lang="vi-VN" sz="2600" b="1" dirty="0"/>
              <a:t>:</a:t>
            </a:r>
            <a:r>
              <a:rPr lang="en-US" sz="2600" dirty="0"/>
              <a:t> là </a:t>
            </a:r>
            <a:r>
              <a:rPr lang="en-US" sz="2600" dirty="0" err="1"/>
              <a:t>phạm</a:t>
            </a:r>
            <a:r>
              <a:rPr lang="en-US" sz="2600" dirty="0"/>
              <a:t> vi </a:t>
            </a:r>
            <a:r>
              <a:rPr lang="en-US" sz="2600" dirty="0" err="1"/>
              <a:t>cuộc</a:t>
            </a:r>
            <a:r>
              <a:rPr lang="en-US" sz="2600" dirty="0"/>
              <a:t> </a:t>
            </a:r>
            <a:r>
              <a:rPr lang="en-US" sz="2600" dirty="0" err="1"/>
              <a:t>sống</a:t>
            </a:r>
            <a:r>
              <a:rPr lang="en-US" sz="2600" dirty="0"/>
              <a:t> </a:t>
            </a:r>
            <a:r>
              <a:rPr lang="en-US" sz="2600" dirty="0" err="1"/>
              <a:t>được</a:t>
            </a:r>
            <a:r>
              <a:rPr lang="en-US" sz="2600" dirty="0"/>
              <a:t> </a:t>
            </a:r>
            <a:r>
              <a:rPr lang="en-US" sz="2600" dirty="0" err="1"/>
              <a:t>miêu</a:t>
            </a:r>
            <a:r>
              <a:rPr lang="en-US" sz="2600" dirty="0"/>
              <a:t> </a:t>
            </a:r>
            <a:r>
              <a:rPr lang="en-US" sz="2600" dirty="0" err="1"/>
              <a:t>tả</a:t>
            </a:r>
            <a:r>
              <a:rPr lang="en-US" sz="2600" dirty="0"/>
              <a:t> </a:t>
            </a:r>
            <a:r>
              <a:rPr lang="en-US" sz="2600" dirty="0" err="1"/>
              <a:t>trong</a:t>
            </a:r>
            <a:r>
              <a:rPr lang="en-US" sz="2600" dirty="0"/>
              <a:t> </a:t>
            </a:r>
            <a:r>
              <a:rPr lang="en-US" sz="2600" dirty="0" err="1"/>
              <a:t>văn</a:t>
            </a:r>
            <a:r>
              <a:rPr lang="en-US" sz="2600" dirty="0"/>
              <a:t> </a:t>
            </a:r>
            <a:r>
              <a:rPr lang="en-US" sz="2600" dirty="0" err="1"/>
              <a:t>bản</a:t>
            </a:r>
            <a:r>
              <a:rPr lang="en-US" sz="2600" dirty="0"/>
              <a:t>.</a:t>
            </a:r>
          </a:p>
          <a:p>
            <a:pPr marL="285750" indent="-285750" algn="just">
              <a:buClr>
                <a:srgbClr val="FF0000"/>
              </a:buClr>
              <a:buFont typeface="Wingdings" panose="05000000000000000000" pitchFamily="2" charset="2"/>
              <a:buChar char="ü"/>
            </a:pPr>
            <a:r>
              <a:rPr lang="en-US" sz="2600" b="1" dirty="0" err="1"/>
              <a:t>Chủ</a:t>
            </a:r>
            <a:r>
              <a:rPr lang="en-US" sz="2600" b="1" dirty="0"/>
              <a:t> </a:t>
            </a:r>
            <a:r>
              <a:rPr lang="en-US" sz="2600" b="1" dirty="0" err="1"/>
              <a:t>đề</a:t>
            </a:r>
            <a:r>
              <a:rPr lang="vi-VN" sz="2600" b="1" dirty="0"/>
              <a:t>:</a:t>
            </a:r>
            <a:r>
              <a:rPr lang="en-US" sz="2600" dirty="0"/>
              <a:t> là </a:t>
            </a:r>
            <a:r>
              <a:rPr lang="en-US" sz="2600" dirty="0" err="1"/>
              <a:t>vấn</a:t>
            </a:r>
            <a:r>
              <a:rPr lang="en-US" sz="2600" dirty="0"/>
              <a:t> </a:t>
            </a:r>
            <a:r>
              <a:rPr lang="en-US" sz="2600" dirty="0" err="1"/>
              <a:t>đề</a:t>
            </a:r>
            <a:r>
              <a:rPr lang="en-US" sz="2600" dirty="0"/>
              <a:t> </a:t>
            </a:r>
            <a:r>
              <a:rPr lang="en-US" sz="2600" dirty="0" err="1"/>
              <a:t>chính</a:t>
            </a:r>
            <a:r>
              <a:rPr lang="en-US" sz="2600" dirty="0"/>
              <a:t> </a:t>
            </a:r>
            <a:r>
              <a:rPr lang="en-US" sz="2600" dirty="0" err="1"/>
              <a:t>được</a:t>
            </a:r>
            <a:r>
              <a:rPr lang="en-US" sz="2600" dirty="0"/>
              <a:t> </a:t>
            </a:r>
            <a:r>
              <a:rPr lang="en-US" sz="2600" dirty="0" err="1"/>
              <a:t>thể</a:t>
            </a:r>
            <a:r>
              <a:rPr lang="en-US" sz="2600" dirty="0"/>
              <a:t> </a:t>
            </a:r>
            <a:r>
              <a:rPr lang="en-US" sz="2600" dirty="0" err="1"/>
              <a:t>hiện</a:t>
            </a:r>
            <a:r>
              <a:rPr lang="en-US" sz="2600" dirty="0"/>
              <a:t> </a:t>
            </a:r>
            <a:r>
              <a:rPr lang="en-US" sz="2600" dirty="0" err="1"/>
              <a:t>trong</a:t>
            </a:r>
            <a:r>
              <a:rPr lang="en-US" sz="2600" dirty="0"/>
              <a:t> </a:t>
            </a:r>
            <a:r>
              <a:rPr lang="en-US" sz="2600" dirty="0" err="1"/>
              <a:t>văn</a:t>
            </a:r>
            <a:r>
              <a:rPr lang="vi-VN" sz="2600" dirty="0"/>
              <a:t> bản.</a:t>
            </a:r>
            <a:endParaRPr lang="en-US" sz="2600" dirty="0"/>
          </a:p>
          <a:p>
            <a:pPr algn="just">
              <a:lnSpc>
                <a:spcPct val="115000"/>
              </a:lnSpc>
              <a:spcAft>
                <a:spcPts val="800"/>
              </a:spcAft>
              <a:buClr>
                <a:srgbClr val="FF0000"/>
              </a:buClr>
            </a:pPr>
            <a:endParaRPr lang="en-US" sz="4000" dirty="0">
              <a:effectLst/>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1D4754E-6CE6-2F84-C44F-DB4B40FEF2AA}"/>
              </a:ext>
            </a:extLst>
          </p:cNvPr>
          <p:cNvSpPr txBox="1"/>
          <p:nvPr/>
        </p:nvSpPr>
        <p:spPr>
          <a:xfrm>
            <a:off x="1268016" y="445887"/>
            <a:ext cx="7704856" cy="523220"/>
          </a:xfrm>
          <a:prstGeom prst="rect">
            <a:avLst/>
          </a:prstGeom>
          <a:noFill/>
        </p:spPr>
        <p:txBody>
          <a:bodyPr wrap="square">
            <a:spAutoFit/>
          </a:bodyPr>
          <a:lstStyle/>
          <a:p>
            <a:r>
              <a:rPr lang="vi-VN" sz="2800" b="1" dirty="0">
                <a:solidFill>
                  <a:srgbClr val="0075BF"/>
                </a:solidFill>
              </a:rPr>
              <a:t>1. </a:t>
            </a:r>
            <a:r>
              <a:rPr lang="en-US" sz="2800" b="1" dirty="0" err="1">
                <a:solidFill>
                  <a:srgbClr val="0075BF"/>
                </a:solidFill>
              </a:rPr>
              <a:t>Truyện</a:t>
            </a:r>
            <a:r>
              <a:rPr lang="en-US" sz="2800" b="1" dirty="0">
                <a:solidFill>
                  <a:srgbClr val="0075BF"/>
                </a:solidFill>
              </a:rPr>
              <a:t> </a:t>
            </a:r>
            <a:r>
              <a:rPr lang="en-US" sz="2800" b="1" dirty="0" err="1">
                <a:solidFill>
                  <a:srgbClr val="0075BF"/>
                </a:solidFill>
              </a:rPr>
              <a:t>Thơ</a:t>
            </a:r>
            <a:r>
              <a:rPr lang="en-US" sz="2800" b="1" dirty="0">
                <a:solidFill>
                  <a:srgbClr val="0075BF"/>
                </a:solidFill>
              </a:rPr>
              <a:t> </a:t>
            </a:r>
            <a:r>
              <a:rPr lang="en-US" sz="2800" b="1" dirty="0" err="1">
                <a:solidFill>
                  <a:srgbClr val="0075BF"/>
                </a:solidFill>
              </a:rPr>
              <a:t>Nôm</a:t>
            </a:r>
            <a:endParaRPr lang="en-US" sz="2800" dirty="0">
              <a:solidFill>
                <a:srgbClr val="0075BF"/>
              </a:solidFill>
            </a:endParaRPr>
          </a:p>
        </p:txBody>
      </p:sp>
    </p:spTree>
    <p:extLst>
      <p:ext uri="{BB962C8B-B14F-4D97-AF65-F5344CB8AC3E}">
        <p14:creationId xmlns:p14="http://schemas.microsoft.com/office/powerpoint/2010/main" val="4143003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barn(inVertical)">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barn(inVertical)">
                                      <p:cBhvr>
                                        <p:cTn id="19" dur="500"/>
                                        <p:tgtEl>
                                          <p:spTgt spid="9">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Effect transition="in" filter="barn(inVertical)">
                                      <p:cBhvr>
                                        <p:cTn id="24" dur="500"/>
                                        <p:tgtEl>
                                          <p:spTgt spid="9">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animEffect transition="in" filter="barn(inVertical)">
                                      <p:cBhvr>
                                        <p:cTn id="29" dur="500"/>
                                        <p:tgtEl>
                                          <p:spTgt spid="9">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9">
                                            <p:txEl>
                                              <p:pRg st="4" end="4"/>
                                            </p:txEl>
                                          </p:spTgt>
                                        </p:tgtEl>
                                        <p:attrNameLst>
                                          <p:attrName>style.visibility</p:attrName>
                                        </p:attrNameLst>
                                      </p:cBhvr>
                                      <p:to>
                                        <p:strVal val="visible"/>
                                      </p:to>
                                    </p:set>
                                    <p:animEffect transition="in" filter="barn(inVertical)">
                                      <p:cBhvr>
                                        <p:cTn id="3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8415"/>
            <a:ext cx="9111246" cy="529593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8988133-6F11-9D38-5DEE-2C0A6EAA8F3B}"/>
              </a:ext>
            </a:extLst>
          </p:cNvPr>
          <p:cNvSpPr txBox="1"/>
          <p:nvPr/>
        </p:nvSpPr>
        <p:spPr>
          <a:xfrm>
            <a:off x="1115616" y="104120"/>
            <a:ext cx="7704856" cy="523220"/>
          </a:xfrm>
          <a:prstGeom prst="rect">
            <a:avLst/>
          </a:prstGeom>
          <a:noFill/>
        </p:spPr>
        <p:txBody>
          <a:bodyPr wrap="square">
            <a:spAutoFit/>
          </a:bodyPr>
          <a:lstStyle/>
          <a:p>
            <a:pPr algn="ctr"/>
            <a:r>
              <a:rPr lang="en-US" sz="2800" b="1" dirty="0">
                <a:solidFill>
                  <a:srgbClr val="034EA2"/>
                </a:solidFill>
              </a:rPr>
              <a:t>2. </a:t>
            </a:r>
            <a:r>
              <a:rPr lang="en-US" sz="2800" b="1" dirty="0" err="1">
                <a:solidFill>
                  <a:srgbClr val="034EA2"/>
                </a:solidFill>
              </a:rPr>
              <a:t>Phân</a:t>
            </a:r>
            <a:r>
              <a:rPr lang="en-US" sz="2800" b="1" dirty="0">
                <a:solidFill>
                  <a:srgbClr val="034EA2"/>
                </a:solidFill>
              </a:rPr>
              <a:t> </a:t>
            </a:r>
            <a:r>
              <a:rPr lang="en-US" sz="2800" b="1" dirty="0" err="1">
                <a:solidFill>
                  <a:srgbClr val="034EA2"/>
                </a:solidFill>
              </a:rPr>
              <a:t>biệt</a:t>
            </a:r>
            <a:r>
              <a:rPr lang="en-US" sz="2800" b="1" dirty="0">
                <a:solidFill>
                  <a:srgbClr val="034EA2"/>
                </a:solidFill>
              </a:rPr>
              <a:t> </a:t>
            </a:r>
            <a:r>
              <a:rPr lang="en-US" sz="2800" b="1" dirty="0" err="1">
                <a:solidFill>
                  <a:srgbClr val="034EA2"/>
                </a:solidFill>
              </a:rPr>
              <a:t>lời</a:t>
            </a:r>
            <a:r>
              <a:rPr lang="en-US" sz="2800" b="1" dirty="0">
                <a:solidFill>
                  <a:srgbClr val="034EA2"/>
                </a:solidFill>
              </a:rPr>
              <a:t> </a:t>
            </a:r>
            <a:r>
              <a:rPr lang="en-US" sz="2800" b="1" dirty="0" err="1">
                <a:solidFill>
                  <a:srgbClr val="034EA2"/>
                </a:solidFill>
              </a:rPr>
              <a:t>đối</a:t>
            </a:r>
            <a:r>
              <a:rPr lang="en-US" sz="2800" b="1" dirty="0">
                <a:solidFill>
                  <a:srgbClr val="034EA2"/>
                </a:solidFill>
              </a:rPr>
              <a:t> </a:t>
            </a:r>
            <a:r>
              <a:rPr lang="en-US" sz="2800" b="1" dirty="0" err="1">
                <a:solidFill>
                  <a:srgbClr val="034EA2"/>
                </a:solidFill>
              </a:rPr>
              <a:t>thoại</a:t>
            </a:r>
            <a:r>
              <a:rPr lang="en-US" sz="2800" b="1" dirty="0">
                <a:solidFill>
                  <a:srgbClr val="034EA2"/>
                </a:solidFill>
              </a:rPr>
              <a:t>, </a:t>
            </a:r>
            <a:r>
              <a:rPr lang="en-US" sz="2800" b="1" dirty="0" err="1">
                <a:solidFill>
                  <a:srgbClr val="034EA2"/>
                </a:solidFill>
              </a:rPr>
              <a:t>độc</a:t>
            </a:r>
            <a:r>
              <a:rPr lang="en-US" sz="2800" b="1" dirty="0">
                <a:solidFill>
                  <a:srgbClr val="034EA2"/>
                </a:solidFill>
              </a:rPr>
              <a:t> </a:t>
            </a:r>
            <a:r>
              <a:rPr lang="en-US" sz="2800" b="1" dirty="0" err="1">
                <a:solidFill>
                  <a:srgbClr val="034EA2"/>
                </a:solidFill>
              </a:rPr>
              <a:t>thoại</a:t>
            </a:r>
            <a:endParaRPr lang="en-US" sz="2800" dirty="0">
              <a:solidFill>
                <a:srgbClr val="034EA2"/>
              </a:solidFill>
            </a:endParaRPr>
          </a:p>
        </p:txBody>
      </p:sp>
      <p:pic>
        <p:nvPicPr>
          <p:cNvPr id="6" name="Picture 5">
            <a:extLst>
              <a:ext uri="{FF2B5EF4-FFF2-40B4-BE49-F238E27FC236}">
                <a16:creationId xmlns:a16="http://schemas.microsoft.com/office/drawing/2014/main" id="{4846D2C9-2FAB-3A79-DDE0-98FE6BC67998}"/>
              </a:ext>
            </a:extLst>
          </p:cNvPr>
          <p:cNvPicPr>
            <a:picLocks noChangeAspect="1"/>
          </p:cNvPicPr>
          <p:nvPr/>
        </p:nvPicPr>
        <p:blipFill>
          <a:blip r:embed="rId4"/>
          <a:stretch>
            <a:fillRect/>
          </a:stretch>
        </p:blipFill>
        <p:spPr>
          <a:xfrm>
            <a:off x="1619672" y="27826"/>
            <a:ext cx="838893" cy="838893"/>
          </a:xfrm>
          <a:prstGeom prst="rect">
            <a:avLst/>
          </a:prstGeom>
        </p:spPr>
      </p:pic>
      <p:graphicFrame>
        <p:nvGraphicFramePr>
          <p:cNvPr id="7" name="Table 6">
            <a:extLst>
              <a:ext uri="{FF2B5EF4-FFF2-40B4-BE49-F238E27FC236}">
                <a16:creationId xmlns:a16="http://schemas.microsoft.com/office/drawing/2014/main" id="{7EF37737-210B-13AD-938A-E6ACE5B44EE0}"/>
              </a:ext>
            </a:extLst>
          </p:cNvPr>
          <p:cNvGraphicFramePr>
            <a:graphicFrameLocks noGrp="1"/>
          </p:cNvGraphicFramePr>
          <p:nvPr>
            <p:extLst>
              <p:ext uri="{D42A27DB-BD31-4B8C-83A1-F6EECF244321}">
                <p14:modId xmlns:p14="http://schemas.microsoft.com/office/powerpoint/2010/main" val="1412661190"/>
              </p:ext>
            </p:extLst>
          </p:nvPr>
        </p:nvGraphicFramePr>
        <p:xfrm>
          <a:off x="271147" y="764698"/>
          <a:ext cx="8568952" cy="4588256"/>
        </p:xfrm>
        <a:graphic>
          <a:graphicData uri="http://schemas.openxmlformats.org/drawingml/2006/table">
            <a:tbl>
              <a:tblPr firstRow="1" firstCol="1" bandRow="1"/>
              <a:tblGrid>
                <a:gridCol w="3224601">
                  <a:extLst>
                    <a:ext uri="{9D8B030D-6E8A-4147-A177-3AD203B41FA5}">
                      <a16:colId xmlns:a16="http://schemas.microsoft.com/office/drawing/2014/main" val="1862470115"/>
                    </a:ext>
                  </a:extLst>
                </a:gridCol>
                <a:gridCol w="5344351">
                  <a:extLst>
                    <a:ext uri="{9D8B030D-6E8A-4147-A177-3AD203B41FA5}">
                      <a16:colId xmlns:a16="http://schemas.microsoft.com/office/drawing/2014/main" val="2516448458"/>
                    </a:ext>
                  </a:extLst>
                </a:gridCol>
              </a:tblGrid>
              <a:tr h="167663">
                <a:tc>
                  <a:txBody>
                    <a:bodyPr/>
                    <a:lstStyle/>
                    <a:p>
                      <a:pPr algn="ctr">
                        <a:lnSpc>
                          <a:spcPct val="115000"/>
                        </a:lnSpc>
                        <a:spcAft>
                          <a:spcPts val="800"/>
                        </a:spcAft>
                      </a:pP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32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đối</a:t>
                      </a:r>
                      <a:r>
                        <a:rPr lang="en-US" sz="32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endParaRPr lang="en-US"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800"/>
                        </a:spcAft>
                      </a:pP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32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độc</a:t>
                      </a:r>
                      <a:r>
                        <a:rPr lang="en-US" sz="32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endParaRPr lang="en-US"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420707"/>
                  </a:ext>
                </a:extLst>
              </a:tr>
              <a:tr h="2568959">
                <a:tc>
                  <a:txBody>
                    <a:bodyPr/>
                    <a:lstStyle/>
                    <a:p>
                      <a:pPr algn="just">
                        <a:lnSpc>
                          <a:spcPct val="115000"/>
                        </a:lnSpc>
                        <a:spcAft>
                          <a:spcPts val="800"/>
                        </a:spcAft>
                      </a:pP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Là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các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vật</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trao</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đổi</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nhau</a:t>
                      </a:r>
                      <a:r>
                        <a:rPr lang="en-US" sz="3200" b="1"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cuộc</a:t>
                      </a: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hội</a:t>
                      </a: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3200" dirty="0">
                          <a:solidFill>
                            <a:srgbClr val="034EA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solidFill>
                          <a:srgbClr val="034EA2"/>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800"/>
                        </a:spcAft>
                      </a:pP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độc</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là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vật</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nói</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mình</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hoặc</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nói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người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nào đó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tưởng</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tượng</a:t>
                      </a:r>
                      <a:r>
                        <a:rPr lang="en-US"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diễn</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tả</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suy</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nghĩ</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tình</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cảm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đang</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diễn</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ra</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nội</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tâm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vật</a:t>
                      </a: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4732591"/>
                  </a:ext>
                </a:extLst>
              </a:tr>
            </a:tbl>
          </a:graphicData>
        </a:graphic>
      </p:graphicFrame>
    </p:spTree>
    <p:extLst>
      <p:ext uri="{BB962C8B-B14F-4D97-AF65-F5344CB8AC3E}">
        <p14:creationId xmlns:p14="http://schemas.microsoft.com/office/powerpoint/2010/main" val="665590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2D0E721-6423-9AA9-EF71-1EECEAE7E57C}"/>
              </a:ext>
            </a:extLst>
          </p:cNvPr>
          <p:cNvSpPr/>
          <p:nvPr/>
        </p:nvSpPr>
        <p:spPr>
          <a:xfrm rot="2700000">
            <a:off x="743176" y="347349"/>
            <a:ext cx="1080948" cy="1080947"/>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DDE542D9-0DC8-5AE6-6A02-76E7CBCE2640}"/>
              </a:ext>
            </a:extLst>
          </p:cNvPr>
          <p:cNvSpPr/>
          <p:nvPr/>
        </p:nvSpPr>
        <p:spPr>
          <a:xfrm rot="2700000">
            <a:off x="2822809" y="620171"/>
            <a:ext cx="1080948" cy="1080947"/>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Rounded Corners 3">
            <a:extLst>
              <a:ext uri="{FF2B5EF4-FFF2-40B4-BE49-F238E27FC236}">
                <a16:creationId xmlns:a16="http://schemas.microsoft.com/office/drawing/2014/main" id="{BFB23513-0013-DB96-FFBD-2861ADF721F4}"/>
              </a:ext>
            </a:extLst>
          </p:cNvPr>
          <p:cNvSpPr/>
          <p:nvPr/>
        </p:nvSpPr>
        <p:spPr>
          <a:xfrm rot="2700000">
            <a:off x="5224144" y="860883"/>
            <a:ext cx="1080948" cy="1080947"/>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Rounded Corners 4">
            <a:extLst>
              <a:ext uri="{FF2B5EF4-FFF2-40B4-BE49-F238E27FC236}">
                <a16:creationId xmlns:a16="http://schemas.microsoft.com/office/drawing/2014/main" id="{17DB9510-9EBD-A111-C3C8-23D605AEFA06}"/>
              </a:ext>
            </a:extLst>
          </p:cNvPr>
          <p:cNvSpPr/>
          <p:nvPr/>
        </p:nvSpPr>
        <p:spPr>
          <a:xfrm rot="2700000">
            <a:off x="7388159" y="429872"/>
            <a:ext cx="1080948" cy="1080947"/>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Rounded Corners 5">
            <a:extLst>
              <a:ext uri="{FF2B5EF4-FFF2-40B4-BE49-F238E27FC236}">
                <a16:creationId xmlns:a16="http://schemas.microsoft.com/office/drawing/2014/main" id="{F6BD3393-83B1-5912-148F-1D0116F97BAB}"/>
              </a:ext>
            </a:extLst>
          </p:cNvPr>
          <p:cNvSpPr/>
          <p:nvPr/>
        </p:nvSpPr>
        <p:spPr>
          <a:xfrm rot="2700000">
            <a:off x="743177" y="2175293"/>
            <a:ext cx="1080948" cy="1080947"/>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Rounded Corners 6">
            <a:extLst>
              <a:ext uri="{FF2B5EF4-FFF2-40B4-BE49-F238E27FC236}">
                <a16:creationId xmlns:a16="http://schemas.microsoft.com/office/drawing/2014/main" id="{D57A107E-6A4C-158E-8393-419584E8B2EF}"/>
              </a:ext>
            </a:extLst>
          </p:cNvPr>
          <p:cNvSpPr/>
          <p:nvPr/>
        </p:nvSpPr>
        <p:spPr>
          <a:xfrm rot="2700000">
            <a:off x="2491614" y="2651606"/>
            <a:ext cx="1080948" cy="1080947"/>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Rounded Corners 7">
            <a:extLst>
              <a:ext uri="{FF2B5EF4-FFF2-40B4-BE49-F238E27FC236}">
                <a16:creationId xmlns:a16="http://schemas.microsoft.com/office/drawing/2014/main" id="{CFD8AEE1-1A45-3ECE-59ED-34E7E961C27B}"/>
              </a:ext>
            </a:extLst>
          </p:cNvPr>
          <p:cNvSpPr/>
          <p:nvPr/>
        </p:nvSpPr>
        <p:spPr>
          <a:xfrm rot="2700000">
            <a:off x="4240052" y="2795622"/>
            <a:ext cx="1080948" cy="1080947"/>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Rounded Corners 8">
            <a:extLst>
              <a:ext uri="{FF2B5EF4-FFF2-40B4-BE49-F238E27FC236}">
                <a16:creationId xmlns:a16="http://schemas.microsoft.com/office/drawing/2014/main" id="{3D23430E-BECE-003E-71E8-18A99E4A5081}"/>
              </a:ext>
            </a:extLst>
          </p:cNvPr>
          <p:cNvSpPr/>
          <p:nvPr/>
        </p:nvSpPr>
        <p:spPr>
          <a:xfrm rot="2700000">
            <a:off x="5988490" y="2939638"/>
            <a:ext cx="1080948" cy="1080947"/>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65BF6A95-1D3F-5C53-C7A9-6C921198FEF3}"/>
              </a:ext>
            </a:extLst>
          </p:cNvPr>
          <p:cNvSpPr txBox="1"/>
          <p:nvPr/>
        </p:nvSpPr>
        <p:spPr>
          <a:xfrm>
            <a:off x="1041746" y="529524"/>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Ô</a:t>
            </a:r>
          </a:p>
        </p:txBody>
      </p:sp>
      <p:sp>
        <p:nvSpPr>
          <p:cNvPr id="11" name="TextBox 10">
            <a:extLst>
              <a:ext uri="{FF2B5EF4-FFF2-40B4-BE49-F238E27FC236}">
                <a16:creationId xmlns:a16="http://schemas.microsoft.com/office/drawing/2014/main" id="{35C08A5E-5CAD-B69A-1469-AB422B913CE8}"/>
              </a:ext>
            </a:extLst>
          </p:cNvPr>
          <p:cNvSpPr txBox="1"/>
          <p:nvPr/>
        </p:nvSpPr>
        <p:spPr>
          <a:xfrm>
            <a:off x="3099270" y="855067"/>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C</a:t>
            </a:r>
          </a:p>
        </p:txBody>
      </p:sp>
      <p:sp>
        <p:nvSpPr>
          <p:cNvPr id="12" name="TextBox 11">
            <a:extLst>
              <a:ext uri="{FF2B5EF4-FFF2-40B4-BE49-F238E27FC236}">
                <a16:creationId xmlns:a16="http://schemas.microsoft.com/office/drawing/2014/main" id="{84DC3A80-3579-8550-2D63-64E897DFA55D}"/>
              </a:ext>
            </a:extLst>
          </p:cNvPr>
          <p:cNvSpPr txBox="1"/>
          <p:nvPr/>
        </p:nvSpPr>
        <p:spPr>
          <a:xfrm>
            <a:off x="5500605" y="1078190"/>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H</a:t>
            </a:r>
          </a:p>
        </p:txBody>
      </p:sp>
      <p:sp>
        <p:nvSpPr>
          <p:cNvPr id="13" name="TextBox 12">
            <a:extLst>
              <a:ext uri="{FF2B5EF4-FFF2-40B4-BE49-F238E27FC236}">
                <a16:creationId xmlns:a16="http://schemas.microsoft.com/office/drawing/2014/main" id="{37F18AC9-A3B7-6748-7216-AEE9B86EE8E9}"/>
              </a:ext>
            </a:extLst>
          </p:cNvPr>
          <p:cNvSpPr txBox="1"/>
          <p:nvPr/>
        </p:nvSpPr>
        <p:spPr>
          <a:xfrm>
            <a:off x="7670206" y="637011"/>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Ữ</a:t>
            </a:r>
          </a:p>
        </p:txBody>
      </p:sp>
      <p:sp>
        <p:nvSpPr>
          <p:cNvPr id="14" name="TextBox 13">
            <a:extLst>
              <a:ext uri="{FF2B5EF4-FFF2-40B4-BE49-F238E27FC236}">
                <a16:creationId xmlns:a16="http://schemas.microsoft.com/office/drawing/2014/main" id="{9057AD3C-AE53-F8D0-5918-4AAA2891E118}"/>
              </a:ext>
            </a:extLst>
          </p:cNvPr>
          <p:cNvSpPr txBox="1"/>
          <p:nvPr/>
        </p:nvSpPr>
        <p:spPr>
          <a:xfrm>
            <a:off x="986595" y="2357467"/>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B</a:t>
            </a:r>
          </a:p>
        </p:txBody>
      </p:sp>
      <p:sp>
        <p:nvSpPr>
          <p:cNvPr id="16" name="TextBox 15">
            <a:extLst>
              <a:ext uri="{FF2B5EF4-FFF2-40B4-BE49-F238E27FC236}">
                <a16:creationId xmlns:a16="http://schemas.microsoft.com/office/drawing/2014/main" id="{A8E603F5-3C46-1864-C029-66AF03F5613F}"/>
              </a:ext>
            </a:extLst>
          </p:cNvPr>
          <p:cNvSpPr txBox="1"/>
          <p:nvPr/>
        </p:nvSpPr>
        <p:spPr>
          <a:xfrm>
            <a:off x="2830684" y="2868913"/>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Í</a:t>
            </a:r>
          </a:p>
        </p:txBody>
      </p:sp>
      <p:sp>
        <p:nvSpPr>
          <p:cNvPr id="17" name="TextBox 16">
            <a:extLst>
              <a:ext uri="{FF2B5EF4-FFF2-40B4-BE49-F238E27FC236}">
                <a16:creationId xmlns:a16="http://schemas.microsoft.com/office/drawing/2014/main" id="{01244A3D-B9AA-8945-B153-230E3B849A3D}"/>
              </a:ext>
            </a:extLst>
          </p:cNvPr>
          <p:cNvSpPr txBox="1"/>
          <p:nvPr/>
        </p:nvSpPr>
        <p:spPr>
          <a:xfrm>
            <a:off x="4420944" y="2982152"/>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M</a:t>
            </a:r>
          </a:p>
        </p:txBody>
      </p:sp>
      <p:sp>
        <p:nvSpPr>
          <p:cNvPr id="18" name="TextBox 17">
            <a:extLst>
              <a:ext uri="{FF2B5EF4-FFF2-40B4-BE49-F238E27FC236}">
                <a16:creationId xmlns:a16="http://schemas.microsoft.com/office/drawing/2014/main" id="{9791D839-A5A4-D293-BF4D-E881B0C70250}"/>
              </a:ext>
            </a:extLst>
          </p:cNvPr>
          <p:cNvSpPr txBox="1"/>
          <p:nvPr/>
        </p:nvSpPr>
        <p:spPr>
          <a:xfrm>
            <a:off x="6270661" y="3065353"/>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Ậ</a:t>
            </a:r>
          </a:p>
        </p:txBody>
      </p:sp>
      <p:sp>
        <p:nvSpPr>
          <p:cNvPr id="19" name="Rectangle: Rounded Corners 18">
            <a:extLst>
              <a:ext uri="{FF2B5EF4-FFF2-40B4-BE49-F238E27FC236}">
                <a16:creationId xmlns:a16="http://schemas.microsoft.com/office/drawing/2014/main" id="{F1604354-027B-D82C-B956-F8F461171A3E}"/>
              </a:ext>
            </a:extLst>
          </p:cNvPr>
          <p:cNvSpPr/>
          <p:nvPr/>
        </p:nvSpPr>
        <p:spPr>
          <a:xfrm rot="2700000">
            <a:off x="7477096" y="3843654"/>
            <a:ext cx="1080948" cy="1080947"/>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TextBox 19">
            <a:extLst>
              <a:ext uri="{FF2B5EF4-FFF2-40B4-BE49-F238E27FC236}">
                <a16:creationId xmlns:a16="http://schemas.microsoft.com/office/drawing/2014/main" id="{2E2D3F61-A9B7-8C15-1DAE-2F7FF5B3EED8}"/>
              </a:ext>
            </a:extLst>
          </p:cNvPr>
          <p:cNvSpPr txBox="1"/>
          <p:nvPr/>
        </p:nvSpPr>
        <p:spPr>
          <a:xfrm>
            <a:off x="7769955" y="3967669"/>
            <a:ext cx="864096" cy="707886"/>
          </a:xfrm>
          <a:prstGeom prst="rect">
            <a:avLst/>
          </a:prstGeom>
          <a:noFill/>
        </p:spPr>
        <p:txBody>
          <a:bodyPr wrap="square" rtlCol="0">
            <a:spAutoFit/>
          </a:bodyPr>
          <a:lstStyle/>
          <a:p>
            <a:r>
              <a:rPr lang="en-US" sz="4000" dirty="0">
                <a:solidFill>
                  <a:schemeClr val="bg1"/>
                </a:solidFill>
                <a:latin typeface="#9Slide03 AmpleSoft Bold" panose="02000000000000000000" pitchFamily="2" charset="0"/>
              </a:rPr>
              <a:t>T</a:t>
            </a:r>
          </a:p>
        </p:txBody>
      </p:sp>
    </p:spTree>
    <p:extLst>
      <p:ext uri="{BB962C8B-B14F-4D97-AF65-F5344CB8AC3E}">
        <p14:creationId xmlns:p14="http://schemas.microsoft.com/office/powerpoint/2010/main" val="2877694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1000" fill="hold"/>
                                        <p:tgtEl>
                                          <p:spTgt spid="6"/>
                                        </p:tgtEl>
                                        <p:attrNameLst>
                                          <p:attrName>ppt_w</p:attrName>
                                        </p:attrNameLst>
                                      </p:cBhvr>
                                      <p:tavLst>
                                        <p:tav tm="0">
                                          <p:val>
                                            <p:fltVal val="0"/>
                                          </p:val>
                                        </p:tav>
                                        <p:tav tm="100000">
                                          <p:val>
                                            <p:strVal val="#ppt_w"/>
                                          </p:val>
                                        </p:tav>
                                      </p:tavLst>
                                    </p:anim>
                                    <p:anim calcmode="lin" valueType="num">
                                      <p:cBhvr>
                                        <p:cTn id="62" dur="1000" fill="hold"/>
                                        <p:tgtEl>
                                          <p:spTgt spid="6"/>
                                        </p:tgtEl>
                                        <p:attrNameLst>
                                          <p:attrName>ppt_h</p:attrName>
                                        </p:attrNameLst>
                                      </p:cBhvr>
                                      <p:tavLst>
                                        <p:tav tm="0">
                                          <p:val>
                                            <p:fltVal val="0"/>
                                          </p:val>
                                        </p:tav>
                                        <p:tav tm="100000">
                                          <p:val>
                                            <p:strVal val="#ppt_h"/>
                                          </p:val>
                                        </p:tav>
                                      </p:tavLst>
                                    </p:anim>
                                    <p:anim calcmode="lin" valueType="num">
                                      <p:cBhvr>
                                        <p:cTn id="63" dur="1000" fill="hold"/>
                                        <p:tgtEl>
                                          <p:spTgt spid="6"/>
                                        </p:tgtEl>
                                        <p:attrNameLst>
                                          <p:attrName>style.rotation</p:attrName>
                                        </p:attrNameLst>
                                      </p:cBhvr>
                                      <p:tavLst>
                                        <p:tav tm="0">
                                          <p:val>
                                            <p:fltVal val="90"/>
                                          </p:val>
                                        </p:tav>
                                        <p:tav tm="100000">
                                          <p:val>
                                            <p:fltVal val="0"/>
                                          </p:val>
                                        </p:tav>
                                      </p:tavLst>
                                    </p:anim>
                                    <p:animEffect transition="in" filter="fade">
                                      <p:cBhvr>
                                        <p:cTn id="64" dur="1000"/>
                                        <p:tgtEl>
                                          <p:spTgt spid="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1000" fill="hold"/>
                                        <p:tgtEl>
                                          <p:spTgt spid="16"/>
                                        </p:tgtEl>
                                        <p:attrNameLst>
                                          <p:attrName>ppt_w</p:attrName>
                                        </p:attrNameLst>
                                      </p:cBhvr>
                                      <p:tavLst>
                                        <p:tav tm="0">
                                          <p:val>
                                            <p:fltVal val="0"/>
                                          </p:val>
                                        </p:tav>
                                        <p:tav tm="100000">
                                          <p:val>
                                            <p:strVal val="#ppt_w"/>
                                          </p:val>
                                        </p:tav>
                                      </p:tavLst>
                                    </p:anim>
                                    <p:anim calcmode="lin" valueType="num">
                                      <p:cBhvr>
                                        <p:cTn id="68" dur="1000" fill="hold"/>
                                        <p:tgtEl>
                                          <p:spTgt spid="16"/>
                                        </p:tgtEl>
                                        <p:attrNameLst>
                                          <p:attrName>ppt_h</p:attrName>
                                        </p:attrNameLst>
                                      </p:cBhvr>
                                      <p:tavLst>
                                        <p:tav tm="0">
                                          <p:val>
                                            <p:fltVal val="0"/>
                                          </p:val>
                                        </p:tav>
                                        <p:tav tm="100000">
                                          <p:val>
                                            <p:strVal val="#ppt_h"/>
                                          </p:val>
                                        </p:tav>
                                      </p:tavLst>
                                    </p:anim>
                                    <p:anim calcmode="lin" valueType="num">
                                      <p:cBhvr>
                                        <p:cTn id="69" dur="1000" fill="hold"/>
                                        <p:tgtEl>
                                          <p:spTgt spid="16"/>
                                        </p:tgtEl>
                                        <p:attrNameLst>
                                          <p:attrName>style.rotation</p:attrName>
                                        </p:attrNameLst>
                                      </p:cBhvr>
                                      <p:tavLst>
                                        <p:tav tm="0">
                                          <p:val>
                                            <p:fltVal val="90"/>
                                          </p:val>
                                        </p:tav>
                                        <p:tav tm="100000">
                                          <p:val>
                                            <p:fltVal val="0"/>
                                          </p:val>
                                        </p:tav>
                                      </p:tavLst>
                                    </p:anim>
                                    <p:animEffect transition="in" filter="fade">
                                      <p:cBhvr>
                                        <p:cTn id="70" dur="1000"/>
                                        <p:tgtEl>
                                          <p:spTgt spid="1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1000" fill="hold"/>
                                        <p:tgtEl>
                                          <p:spTgt spid="7"/>
                                        </p:tgtEl>
                                        <p:attrNameLst>
                                          <p:attrName>ppt_w</p:attrName>
                                        </p:attrNameLst>
                                      </p:cBhvr>
                                      <p:tavLst>
                                        <p:tav tm="0">
                                          <p:val>
                                            <p:fltVal val="0"/>
                                          </p:val>
                                        </p:tav>
                                        <p:tav tm="100000">
                                          <p:val>
                                            <p:strVal val="#ppt_w"/>
                                          </p:val>
                                        </p:tav>
                                      </p:tavLst>
                                    </p:anim>
                                    <p:anim calcmode="lin" valueType="num">
                                      <p:cBhvr>
                                        <p:cTn id="74" dur="1000" fill="hold"/>
                                        <p:tgtEl>
                                          <p:spTgt spid="7"/>
                                        </p:tgtEl>
                                        <p:attrNameLst>
                                          <p:attrName>ppt_h</p:attrName>
                                        </p:attrNameLst>
                                      </p:cBhvr>
                                      <p:tavLst>
                                        <p:tav tm="0">
                                          <p:val>
                                            <p:fltVal val="0"/>
                                          </p:val>
                                        </p:tav>
                                        <p:tav tm="100000">
                                          <p:val>
                                            <p:strVal val="#ppt_h"/>
                                          </p:val>
                                        </p:tav>
                                      </p:tavLst>
                                    </p:anim>
                                    <p:anim calcmode="lin" valueType="num">
                                      <p:cBhvr>
                                        <p:cTn id="75" dur="1000" fill="hold"/>
                                        <p:tgtEl>
                                          <p:spTgt spid="7"/>
                                        </p:tgtEl>
                                        <p:attrNameLst>
                                          <p:attrName>style.rotation</p:attrName>
                                        </p:attrNameLst>
                                      </p:cBhvr>
                                      <p:tavLst>
                                        <p:tav tm="0">
                                          <p:val>
                                            <p:fltVal val="90"/>
                                          </p:val>
                                        </p:tav>
                                        <p:tav tm="100000">
                                          <p:val>
                                            <p:fltVal val="0"/>
                                          </p:val>
                                        </p:tav>
                                      </p:tavLst>
                                    </p:anim>
                                    <p:animEffect transition="in" filter="fade">
                                      <p:cBhvr>
                                        <p:cTn id="76" dur="1000"/>
                                        <p:tgtEl>
                                          <p:spTgt spid="7"/>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fltVal val="0"/>
                                          </p:val>
                                        </p:tav>
                                        <p:tav tm="100000">
                                          <p:val>
                                            <p:strVal val="#ppt_h"/>
                                          </p:val>
                                        </p:tav>
                                      </p:tavLst>
                                    </p:anim>
                                    <p:anim calcmode="lin" valueType="num">
                                      <p:cBhvr>
                                        <p:cTn id="81" dur="1000" fill="hold"/>
                                        <p:tgtEl>
                                          <p:spTgt spid="17"/>
                                        </p:tgtEl>
                                        <p:attrNameLst>
                                          <p:attrName>style.rotation</p:attrName>
                                        </p:attrNameLst>
                                      </p:cBhvr>
                                      <p:tavLst>
                                        <p:tav tm="0">
                                          <p:val>
                                            <p:fltVal val="90"/>
                                          </p:val>
                                        </p:tav>
                                        <p:tav tm="100000">
                                          <p:val>
                                            <p:fltVal val="0"/>
                                          </p:val>
                                        </p:tav>
                                      </p:tavLst>
                                    </p:anim>
                                    <p:animEffect transition="in" filter="fade">
                                      <p:cBhvr>
                                        <p:cTn id="82" dur="1000"/>
                                        <p:tgtEl>
                                          <p:spTgt spid="1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1000" fill="hold"/>
                                        <p:tgtEl>
                                          <p:spTgt spid="8"/>
                                        </p:tgtEl>
                                        <p:attrNameLst>
                                          <p:attrName>ppt_w</p:attrName>
                                        </p:attrNameLst>
                                      </p:cBhvr>
                                      <p:tavLst>
                                        <p:tav tm="0">
                                          <p:val>
                                            <p:fltVal val="0"/>
                                          </p:val>
                                        </p:tav>
                                        <p:tav tm="100000">
                                          <p:val>
                                            <p:strVal val="#ppt_w"/>
                                          </p:val>
                                        </p:tav>
                                      </p:tavLst>
                                    </p:anim>
                                    <p:anim calcmode="lin" valueType="num">
                                      <p:cBhvr>
                                        <p:cTn id="86" dur="1000" fill="hold"/>
                                        <p:tgtEl>
                                          <p:spTgt spid="8"/>
                                        </p:tgtEl>
                                        <p:attrNameLst>
                                          <p:attrName>ppt_h</p:attrName>
                                        </p:attrNameLst>
                                      </p:cBhvr>
                                      <p:tavLst>
                                        <p:tav tm="0">
                                          <p:val>
                                            <p:fltVal val="0"/>
                                          </p:val>
                                        </p:tav>
                                        <p:tav tm="100000">
                                          <p:val>
                                            <p:strVal val="#ppt_h"/>
                                          </p:val>
                                        </p:tav>
                                      </p:tavLst>
                                    </p:anim>
                                    <p:anim calcmode="lin" valueType="num">
                                      <p:cBhvr>
                                        <p:cTn id="87" dur="1000" fill="hold"/>
                                        <p:tgtEl>
                                          <p:spTgt spid="8"/>
                                        </p:tgtEl>
                                        <p:attrNameLst>
                                          <p:attrName>style.rotation</p:attrName>
                                        </p:attrNameLst>
                                      </p:cBhvr>
                                      <p:tavLst>
                                        <p:tav tm="0">
                                          <p:val>
                                            <p:fltVal val="90"/>
                                          </p:val>
                                        </p:tav>
                                        <p:tav tm="100000">
                                          <p:val>
                                            <p:fltVal val="0"/>
                                          </p:val>
                                        </p:tav>
                                      </p:tavLst>
                                    </p:anim>
                                    <p:animEffect transition="in" filter="fade">
                                      <p:cBhvr>
                                        <p:cTn id="88" dur="1000"/>
                                        <p:tgtEl>
                                          <p:spTgt spid="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 calcmode="lin" valueType="num">
                                      <p:cBhvr>
                                        <p:cTn id="93" dur="1000" fill="hold"/>
                                        <p:tgtEl>
                                          <p:spTgt spid="18"/>
                                        </p:tgtEl>
                                        <p:attrNameLst>
                                          <p:attrName>style.rotation</p:attrName>
                                        </p:attrNameLst>
                                      </p:cBhvr>
                                      <p:tavLst>
                                        <p:tav tm="0">
                                          <p:val>
                                            <p:fltVal val="90"/>
                                          </p:val>
                                        </p:tav>
                                        <p:tav tm="100000">
                                          <p:val>
                                            <p:fltVal val="0"/>
                                          </p:val>
                                        </p:tav>
                                      </p:tavLst>
                                    </p:anim>
                                    <p:animEffect transition="in" filter="fade">
                                      <p:cBhvr>
                                        <p:cTn id="94" dur="1000"/>
                                        <p:tgtEl>
                                          <p:spTgt spid="18"/>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1000" fill="hold"/>
                                        <p:tgtEl>
                                          <p:spTgt spid="9"/>
                                        </p:tgtEl>
                                        <p:attrNameLst>
                                          <p:attrName>ppt_w</p:attrName>
                                        </p:attrNameLst>
                                      </p:cBhvr>
                                      <p:tavLst>
                                        <p:tav tm="0">
                                          <p:val>
                                            <p:fltVal val="0"/>
                                          </p:val>
                                        </p:tav>
                                        <p:tav tm="100000">
                                          <p:val>
                                            <p:strVal val="#ppt_w"/>
                                          </p:val>
                                        </p:tav>
                                      </p:tavLst>
                                    </p:anim>
                                    <p:anim calcmode="lin" valueType="num">
                                      <p:cBhvr>
                                        <p:cTn id="98" dur="1000" fill="hold"/>
                                        <p:tgtEl>
                                          <p:spTgt spid="9"/>
                                        </p:tgtEl>
                                        <p:attrNameLst>
                                          <p:attrName>ppt_h</p:attrName>
                                        </p:attrNameLst>
                                      </p:cBhvr>
                                      <p:tavLst>
                                        <p:tav tm="0">
                                          <p:val>
                                            <p:fltVal val="0"/>
                                          </p:val>
                                        </p:tav>
                                        <p:tav tm="100000">
                                          <p:val>
                                            <p:strVal val="#ppt_h"/>
                                          </p:val>
                                        </p:tav>
                                      </p:tavLst>
                                    </p:anim>
                                    <p:anim calcmode="lin" valueType="num">
                                      <p:cBhvr>
                                        <p:cTn id="99" dur="1000" fill="hold"/>
                                        <p:tgtEl>
                                          <p:spTgt spid="9"/>
                                        </p:tgtEl>
                                        <p:attrNameLst>
                                          <p:attrName>style.rotation</p:attrName>
                                        </p:attrNameLst>
                                      </p:cBhvr>
                                      <p:tavLst>
                                        <p:tav tm="0">
                                          <p:val>
                                            <p:fltVal val="90"/>
                                          </p:val>
                                        </p:tav>
                                        <p:tav tm="100000">
                                          <p:val>
                                            <p:fltVal val="0"/>
                                          </p:val>
                                        </p:tav>
                                      </p:tavLst>
                                    </p:anim>
                                    <p:animEffect transition="in" filter="fade">
                                      <p:cBhvr>
                                        <p:cTn id="100" dur="1000"/>
                                        <p:tgtEl>
                                          <p:spTgt spid="9"/>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fltVal val="0"/>
                                          </p:val>
                                        </p:tav>
                                        <p:tav tm="100000">
                                          <p:val>
                                            <p:strVal val="#ppt_w"/>
                                          </p:val>
                                        </p:tav>
                                      </p:tavLst>
                                    </p:anim>
                                    <p:anim calcmode="lin" valueType="num">
                                      <p:cBhvr>
                                        <p:cTn id="104" dur="1000" fill="hold"/>
                                        <p:tgtEl>
                                          <p:spTgt spid="20"/>
                                        </p:tgtEl>
                                        <p:attrNameLst>
                                          <p:attrName>ppt_h</p:attrName>
                                        </p:attrNameLst>
                                      </p:cBhvr>
                                      <p:tavLst>
                                        <p:tav tm="0">
                                          <p:val>
                                            <p:fltVal val="0"/>
                                          </p:val>
                                        </p:tav>
                                        <p:tav tm="100000">
                                          <p:val>
                                            <p:strVal val="#ppt_h"/>
                                          </p:val>
                                        </p:tav>
                                      </p:tavLst>
                                    </p:anim>
                                    <p:anim calcmode="lin" valueType="num">
                                      <p:cBhvr>
                                        <p:cTn id="105" dur="1000" fill="hold"/>
                                        <p:tgtEl>
                                          <p:spTgt spid="20"/>
                                        </p:tgtEl>
                                        <p:attrNameLst>
                                          <p:attrName>style.rotation</p:attrName>
                                        </p:attrNameLst>
                                      </p:cBhvr>
                                      <p:tavLst>
                                        <p:tav tm="0">
                                          <p:val>
                                            <p:fltVal val="90"/>
                                          </p:val>
                                        </p:tav>
                                        <p:tav tm="100000">
                                          <p:val>
                                            <p:fltVal val="0"/>
                                          </p:val>
                                        </p:tav>
                                      </p:tavLst>
                                    </p:anim>
                                    <p:animEffect transition="in" filter="fade">
                                      <p:cBhvr>
                                        <p:cTn id="106" dur="1000"/>
                                        <p:tgtEl>
                                          <p:spTgt spid="20"/>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p:cTn id="109" dur="1000" fill="hold"/>
                                        <p:tgtEl>
                                          <p:spTgt spid="19"/>
                                        </p:tgtEl>
                                        <p:attrNameLst>
                                          <p:attrName>ppt_w</p:attrName>
                                        </p:attrNameLst>
                                      </p:cBhvr>
                                      <p:tavLst>
                                        <p:tav tm="0">
                                          <p:val>
                                            <p:fltVal val="0"/>
                                          </p:val>
                                        </p:tav>
                                        <p:tav tm="100000">
                                          <p:val>
                                            <p:strVal val="#ppt_w"/>
                                          </p:val>
                                        </p:tav>
                                      </p:tavLst>
                                    </p:anim>
                                    <p:anim calcmode="lin" valueType="num">
                                      <p:cBhvr>
                                        <p:cTn id="110" dur="1000" fill="hold"/>
                                        <p:tgtEl>
                                          <p:spTgt spid="19"/>
                                        </p:tgtEl>
                                        <p:attrNameLst>
                                          <p:attrName>ppt_h</p:attrName>
                                        </p:attrNameLst>
                                      </p:cBhvr>
                                      <p:tavLst>
                                        <p:tav tm="0">
                                          <p:val>
                                            <p:fltVal val="0"/>
                                          </p:val>
                                        </p:tav>
                                        <p:tav tm="100000">
                                          <p:val>
                                            <p:strVal val="#ppt_h"/>
                                          </p:val>
                                        </p:tav>
                                      </p:tavLst>
                                    </p:anim>
                                    <p:anim calcmode="lin" valueType="num">
                                      <p:cBhvr>
                                        <p:cTn id="111" dur="1000" fill="hold"/>
                                        <p:tgtEl>
                                          <p:spTgt spid="19"/>
                                        </p:tgtEl>
                                        <p:attrNameLst>
                                          <p:attrName>style.rotation</p:attrName>
                                        </p:attrNameLst>
                                      </p:cBhvr>
                                      <p:tavLst>
                                        <p:tav tm="0">
                                          <p:val>
                                            <p:fltVal val="90"/>
                                          </p:val>
                                        </p:tav>
                                        <p:tav tm="100000">
                                          <p:val>
                                            <p:fltVal val="0"/>
                                          </p:val>
                                        </p:tav>
                                      </p:tavLst>
                                    </p:anim>
                                    <p:animEffect transition="in" filter="fade">
                                      <p:cBhvr>
                                        <p:cTn id="1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6" grpId="0"/>
      <p:bldP spid="17" grpId="0"/>
      <p:bldP spid="18" grpId="0"/>
      <p:bldP spid="19" grpId="0" animBg="1"/>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8415"/>
            <a:ext cx="9111246" cy="529593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8988133-6F11-9D38-5DEE-2C0A6EAA8F3B}"/>
              </a:ext>
            </a:extLst>
          </p:cNvPr>
          <p:cNvSpPr txBox="1"/>
          <p:nvPr/>
        </p:nvSpPr>
        <p:spPr>
          <a:xfrm>
            <a:off x="1115616" y="104120"/>
            <a:ext cx="7704856" cy="523220"/>
          </a:xfrm>
          <a:prstGeom prst="rect">
            <a:avLst/>
          </a:prstGeom>
          <a:noFill/>
        </p:spPr>
        <p:txBody>
          <a:bodyPr wrap="square">
            <a:spAutoFit/>
          </a:bodyPr>
          <a:lstStyle/>
          <a:p>
            <a:pPr algn="ctr"/>
            <a:r>
              <a:rPr lang="en-US" sz="2800" b="1" dirty="0">
                <a:solidFill>
                  <a:srgbClr val="034EA2"/>
                </a:solidFill>
              </a:rPr>
              <a:t>2. </a:t>
            </a:r>
            <a:r>
              <a:rPr lang="en-US" sz="2800" b="1" dirty="0" err="1">
                <a:solidFill>
                  <a:srgbClr val="034EA2"/>
                </a:solidFill>
              </a:rPr>
              <a:t>Phân</a:t>
            </a:r>
            <a:r>
              <a:rPr lang="en-US" sz="2800" b="1" dirty="0">
                <a:solidFill>
                  <a:srgbClr val="034EA2"/>
                </a:solidFill>
              </a:rPr>
              <a:t> </a:t>
            </a:r>
            <a:r>
              <a:rPr lang="en-US" sz="2800" b="1" dirty="0" err="1">
                <a:solidFill>
                  <a:srgbClr val="034EA2"/>
                </a:solidFill>
              </a:rPr>
              <a:t>biệt</a:t>
            </a:r>
            <a:r>
              <a:rPr lang="en-US" sz="2800" b="1" dirty="0">
                <a:solidFill>
                  <a:srgbClr val="034EA2"/>
                </a:solidFill>
              </a:rPr>
              <a:t> </a:t>
            </a:r>
            <a:r>
              <a:rPr lang="en-US" sz="2800" b="1" dirty="0" err="1">
                <a:solidFill>
                  <a:srgbClr val="034EA2"/>
                </a:solidFill>
              </a:rPr>
              <a:t>lời</a:t>
            </a:r>
            <a:r>
              <a:rPr lang="en-US" sz="2800" b="1" dirty="0">
                <a:solidFill>
                  <a:srgbClr val="034EA2"/>
                </a:solidFill>
              </a:rPr>
              <a:t> </a:t>
            </a:r>
            <a:r>
              <a:rPr lang="en-US" sz="2800" b="1" dirty="0" err="1">
                <a:solidFill>
                  <a:srgbClr val="034EA2"/>
                </a:solidFill>
              </a:rPr>
              <a:t>đối</a:t>
            </a:r>
            <a:r>
              <a:rPr lang="en-US" sz="2800" b="1" dirty="0">
                <a:solidFill>
                  <a:srgbClr val="034EA2"/>
                </a:solidFill>
              </a:rPr>
              <a:t> </a:t>
            </a:r>
            <a:r>
              <a:rPr lang="en-US" sz="2800" b="1" dirty="0" err="1">
                <a:solidFill>
                  <a:srgbClr val="034EA2"/>
                </a:solidFill>
              </a:rPr>
              <a:t>thoại</a:t>
            </a:r>
            <a:r>
              <a:rPr lang="en-US" sz="2800" b="1" dirty="0">
                <a:solidFill>
                  <a:srgbClr val="034EA2"/>
                </a:solidFill>
              </a:rPr>
              <a:t>, </a:t>
            </a:r>
            <a:r>
              <a:rPr lang="en-US" sz="2800" b="1" dirty="0" err="1">
                <a:solidFill>
                  <a:srgbClr val="034EA2"/>
                </a:solidFill>
              </a:rPr>
              <a:t>độc</a:t>
            </a:r>
            <a:r>
              <a:rPr lang="en-US" sz="2800" b="1" dirty="0">
                <a:solidFill>
                  <a:srgbClr val="034EA2"/>
                </a:solidFill>
              </a:rPr>
              <a:t> </a:t>
            </a:r>
            <a:r>
              <a:rPr lang="en-US" sz="2800" b="1" dirty="0" err="1">
                <a:solidFill>
                  <a:srgbClr val="034EA2"/>
                </a:solidFill>
              </a:rPr>
              <a:t>thoại</a:t>
            </a:r>
            <a:endParaRPr lang="en-US" sz="2800" dirty="0">
              <a:solidFill>
                <a:srgbClr val="034EA2"/>
              </a:solidFill>
            </a:endParaRPr>
          </a:p>
        </p:txBody>
      </p:sp>
      <p:pic>
        <p:nvPicPr>
          <p:cNvPr id="6" name="Picture 5">
            <a:extLst>
              <a:ext uri="{FF2B5EF4-FFF2-40B4-BE49-F238E27FC236}">
                <a16:creationId xmlns:a16="http://schemas.microsoft.com/office/drawing/2014/main" id="{4846D2C9-2FAB-3A79-DDE0-98FE6BC67998}"/>
              </a:ext>
            </a:extLst>
          </p:cNvPr>
          <p:cNvPicPr>
            <a:picLocks noChangeAspect="1"/>
          </p:cNvPicPr>
          <p:nvPr/>
        </p:nvPicPr>
        <p:blipFill>
          <a:blip r:embed="rId4"/>
          <a:stretch>
            <a:fillRect/>
          </a:stretch>
        </p:blipFill>
        <p:spPr>
          <a:xfrm>
            <a:off x="1619672" y="27826"/>
            <a:ext cx="838893" cy="838893"/>
          </a:xfrm>
          <a:prstGeom prst="rect">
            <a:avLst/>
          </a:prstGeom>
        </p:spPr>
      </p:pic>
      <p:graphicFrame>
        <p:nvGraphicFramePr>
          <p:cNvPr id="7" name="Table 6">
            <a:extLst>
              <a:ext uri="{FF2B5EF4-FFF2-40B4-BE49-F238E27FC236}">
                <a16:creationId xmlns:a16="http://schemas.microsoft.com/office/drawing/2014/main" id="{7EF37737-210B-13AD-938A-E6ACE5B44EE0}"/>
              </a:ext>
            </a:extLst>
          </p:cNvPr>
          <p:cNvGraphicFramePr>
            <a:graphicFrameLocks noGrp="1"/>
          </p:cNvGraphicFramePr>
          <p:nvPr>
            <p:extLst>
              <p:ext uri="{D42A27DB-BD31-4B8C-83A1-F6EECF244321}">
                <p14:modId xmlns:p14="http://schemas.microsoft.com/office/powerpoint/2010/main" val="1516371249"/>
              </p:ext>
            </p:extLst>
          </p:nvPr>
        </p:nvGraphicFramePr>
        <p:xfrm>
          <a:off x="287524" y="894214"/>
          <a:ext cx="8568952" cy="3830831"/>
        </p:xfrm>
        <a:graphic>
          <a:graphicData uri="http://schemas.openxmlformats.org/drawingml/2006/table">
            <a:tbl>
              <a:tblPr firstRow="1" firstCol="1" bandRow="1"/>
              <a:tblGrid>
                <a:gridCol w="3224601">
                  <a:extLst>
                    <a:ext uri="{9D8B030D-6E8A-4147-A177-3AD203B41FA5}">
                      <a16:colId xmlns:a16="http://schemas.microsoft.com/office/drawing/2014/main" val="1862470115"/>
                    </a:ext>
                  </a:extLst>
                </a:gridCol>
                <a:gridCol w="5344351">
                  <a:extLst>
                    <a:ext uri="{9D8B030D-6E8A-4147-A177-3AD203B41FA5}">
                      <a16:colId xmlns:a16="http://schemas.microsoft.com/office/drawing/2014/main" val="2516448458"/>
                    </a:ext>
                  </a:extLst>
                </a:gridCol>
              </a:tblGrid>
              <a:tr h="167663">
                <a:tc>
                  <a:txBody>
                    <a:bodyPr/>
                    <a:lstStyle/>
                    <a:p>
                      <a:pPr algn="ctr">
                        <a:lnSpc>
                          <a:spcPct val="115000"/>
                        </a:lnSpc>
                        <a:spcAft>
                          <a:spcPts val="800"/>
                        </a:spcAft>
                      </a:pPr>
                      <a:r>
                        <a:rPr lang="en-US" sz="2400" b="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 đối thoại</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800"/>
                        </a:spcAft>
                      </a:pPr>
                      <a:r>
                        <a:rPr lang="en-US" sz="2400" b="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 độc thoại</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420707"/>
                  </a:ext>
                </a:extLst>
              </a:tr>
              <a:tr h="2568959">
                <a:tc>
                  <a:txBody>
                    <a:bodyPr/>
                    <a:lstStyle/>
                    <a:p>
                      <a:pPr algn="just">
                        <a:lnSpc>
                          <a:spcPct val="115000"/>
                        </a:lnSpc>
                        <a:spcAft>
                          <a:spcPts val="800"/>
                        </a:spcAft>
                      </a:pP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chemeClr val="tx1"/>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ngôn</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ngữ</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viết,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đặt</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dấu</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gạch</a:t>
                      </a:r>
                      <a:r>
                        <a:rPr lang="en-US" sz="2400" b="1"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ngang</a:t>
                      </a:r>
                      <a:r>
                        <a:rPr lang="en-US" sz="2400" b="1"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dòng</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đặt</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dấu</a:t>
                      </a:r>
                      <a:r>
                        <a:rPr lang="en-US" sz="2400"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ngoặc</a:t>
                      </a:r>
                      <a:r>
                        <a:rPr lang="en-US" sz="2400" b="1"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kép</a:t>
                      </a:r>
                      <a:r>
                        <a:rPr lang="en-US" sz="2400" b="1" dirty="0">
                          <a:solidFill>
                            <a:srgbClr val="0070C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800"/>
                        </a:spcAft>
                      </a:pP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Nếu</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trực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tiếp</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thì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đặt</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dấu</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gạch</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ngang</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dòng</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đặt</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dấu</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ngoặc</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kép</a:t>
                      </a:r>
                      <a:r>
                        <a:rPr lang="en-US" sz="24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4732591"/>
                  </a:ext>
                </a:extLst>
              </a:tr>
              <a:tr h="525689">
                <a:tc gridSpan="2">
                  <a:txBody>
                    <a:bodyPr/>
                    <a:lstStyle/>
                    <a:p>
                      <a:pPr algn="just">
                        <a:lnSpc>
                          <a:spcPct val="115000"/>
                        </a:lnSpc>
                        <a:spcAft>
                          <a:spcPts val="800"/>
                        </a:spcAft>
                      </a:pPr>
                      <a:r>
                        <a:rPr lang="en-US" sz="24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r>
                        <a:rPr lang="en-US" sz="2000" b="1" dirty="0">
                          <a:solidFill>
                            <a:srgbClr val="333333"/>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và</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thoại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đều</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góp</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rõ</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thái</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độ</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cảm,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đặc</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và</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tính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i="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50035" marR="500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272252013"/>
                  </a:ext>
                </a:extLst>
              </a:tr>
            </a:tbl>
          </a:graphicData>
        </a:graphic>
      </p:graphicFrame>
    </p:spTree>
    <p:extLst>
      <p:ext uri="{BB962C8B-B14F-4D97-AF65-F5344CB8AC3E}">
        <p14:creationId xmlns:p14="http://schemas.microsoft.com/office/powerpoint/2010/main" val="3957314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2DB5B7D-74DE-C532-D8AB-E2F1B34AD4A8}"/>
              </a:ext>
            </a:extLst>
          </p:cNvPr>
          <p:cNvSpPr txBox="1"/>
          <p:nvPr/>
        </p:nvSpPr>
        <p:spPr>
          <a:xfrm>
            <a:off x="395536" y="357792"/>
            <a:ext cx="8496944" cy="967444"/>
          </a:xfrm>
          <a:prstGeom prst="rect">
            <a:avLst/>
          </a:prstGeom>
          <a:noFill/>
        </p:spPr>
        <p:txBody>
          <a:bodyPr wrap="square" rtlCol="0">
            <a:spAutoFit/>
          </a:bodyPr>
          <a:lstStyle/>
          <a:p>
            <a:pPr algn="ctr">
              <a:lnSpc>
                <a:spcPct val="115000"/>
              </a:lnSpc>
              <a:spcAft>
                <a:spcPts val="800"/>
              </a:spcAft>
            </a:pP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3.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Cách</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xác</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định</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chủ</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đề</a:t>
            </a:r>
            <a:endParaRPr lang="en-US" sz="2800" b="1" dirty="0">
              <a:solidFill>
                <a:srgbClr val="0070C0"/>
              </a:solidFill>
              <a:effectLst/>
              <a:ea typeface="Calibri" panose="020F0502020204030204" pitchFamily="34" charset="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E91551A8-92AB-DE79-D431-56946B463BAB}"/>
              </a:ext>
            </a:extLst>
          </p:cNvPr>
          <p:cNvPicPr>
            <a:picLocks noChangeAspect="1"/>
          </p:cNvPicPr>
          <p:nvPr/>
        </p:nvPicPr>
        <p:blipFill>
          <a:blip r:embed="rId4"/>
          <a:stretch>
            <a:fillRect/>
          </a:stretch>
        </p:blipFill>
        <p:spPr>
          <a:xfrm>
            <a:off x="1907704" y="345977"/>
            <a:ext cx="838893" cy="838893"/>
          </a:xfrm>
          <a:prstGeom prst="rect">
            <a:avLst/>
          </a:prstGeom>
        </p:spPr>
      </p:pic>
      <p:sp>
        <p:nvSpPr>
          <p:cNvPr id="6" name="TextBox 5">
            <a:extLst>
              <a:ext uri="{FF2B5EF4-FFF2-40B4-BE49-F238E27FC236}">
                <a16:creationId xmlns:a16="http://schemas.microsoft.com/office/drawing/2014/main" id="{D4A920BF-B001-BAC0-727A-67AD367A1940}"/>
              </a:ext>
            </a:extLst>
          </p:cNvPr>
          <p:cNvSpPr txBox="1"/>
          <p:nvPr/>
        </p:nvSpPr>
        <p:spPr>
          <a:xfrm>
            <a:off x="539552" y="1520852"/>
            <a:ext cx="8496944" cy="2949525"/>
          </a:xfrm>
          <a:prstGeom prst="rect">
            <a:avLst/>
          </a:prstGeom>
          <a:noFill/>
        </p:spPr>
        <p:txBody>
          <a:bodyPr wrap="square" rtlCol="0">
            <a:spAutoFit/>
          </a:bodyPr>
          <a:lstStyle/>
          <a:p>
            <a:pPr algn="ctr">
              <a:lnSpc>
                <a:spcPct val="115000"/>
              </a:lnSpc>
              <a:spcAft>
                <a:spcPts val="800"/>
              </a:spcAft>
            </a:pP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Dựa</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vào</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b="1" dirty="0">
                <a:solidFill>
                  <a:srgbClr val="000000"/>
                </a:solidFill>
                <a:effectLst/>
                <a:highlight>
                  <a:srgbClr val="FFFFFF"/>
                </a:highlight>
                <a:ea typeface="Times New Roman" panose="02020603050405020304" pitchFamily="18" charset="0"/>
                <a:cs typeface="Times New Roman" panose="02020603050405020304" pitchFamily="18" charset="0"/>
              </a:rPr>
              <a:t>các </a:t>
            </a:r>
            <a:r>
              <a:rPr lang="en-US" sz="2800" b="1" dirty="0" err="1">
                <a:solidFill>
                  <a:srgbClr val="000000"/>
                </a:solidFill>
                <a:effectLst/>
                <a:highlight>
                  <a:srgbClr val="FFFFFF"/>
                </a:highlight>
                <a:ea typeface="Times New Roman" panose="02020603050405020304" pitchFamily="18" charset="0"/>
                <a:cs typeface="Times New Roman" panose="02020603050405020304" pitchFamily="18" charset="0"/>
              </a:rPr>
              <a:t>thành</a:t>
            </a:r>
            <a:r>
              <a:rPr lang="en-US" sz="2800" b="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0000"/>
                </a:solidFill>
                <a:effectLst/>
                <a:highlight>
                  <a:srgbClr val="FFFFFF"/>
                </a:highlight>
                <a:ea typeface="Times New Roman" panose="02020603050405020304" pitchFamily="18" charset="0"/>
                <a:cs typeface="Times New Roman" panose="02020603050405020304" pitchFamily="18" charset="0"/>
              </a:rPr>
              <a:t>tố</a:t>
            </a:r>
            <a:r>
              <a:rPr lang="en-US" sz="2800" b="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0000"/>
                </a:solidFill>
                <a:effectLst/>
                <a:highlight>
                  <a:srgbClr val="FFFFFF"/>
                </a:highlight>
                <a:ea typeface="Times New Roman" panose="02020603050405020304" pitchFamily="18" charset="0"/>
                <a:cs typeface="Times New Roman" panose="02020603050405020304" pitchFamily="18" charset="0"/>
              </a:rPr>
              <a:t>cơ</a:t>
            </a:r>
            <a:r>
              <a:rPr lang="en-US" sz="2800" b="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0000"/>
                </a:solidFill>
                <a:effectLst/>
                <a:highlight>
                  <a:srgbClr val="FFFFFF"/>
                </a:highlight>
                <a:ea typeface="Times New Roman" panose="02020603050405020304" pitchFamily="18" charset="0"/>
                <a:cs typeface="Times New Roman" panose="02020603050405020304" pitchFamily="18" charset="0"/>
              </a:rPr>
              <a:t>bản</a:t>
            </a:r>
            <a:r>
              <a:rPr lang="en-US" sz="2800" b="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tạo</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nên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nội</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dung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tác</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phẩm</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cốt</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truyện</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chi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tiết</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nhân</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vật</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sự</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kiện</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xung</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đột</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mạch</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cảm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xúc</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chủ</a:t>
            </a:r>
            <a:r>
              <a:rPr lang="en-US" sz="2800" i="1"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i="1" dirty="0" err="1">
                <a:solidFill>
                  <a:srgbClr val="000000"/>
                </a:solidFill>
                <a:effectLst/>
                <a:highlight>
                  <a:srgbClr val="FFFFFF"/>
                </a:highlight>
                <a:ea typeface="Times New Roman" panose="02020603050405020304" pitchFamily="18" charset="0"/>
                <a:cs typeface="Times New Roman" panose="02020603050405020304" pitchFamily="18" charset="0"/>
              </a:rPr>
              <a:t>đạo</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trong</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đó,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cốt</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truyện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đơn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tuyến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đa</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tuyến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số</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lượng</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và</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tính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chất</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nhân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vật</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giúp</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người</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đọc</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phân</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biệt</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chủ</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đề</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chính</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chủ</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đề</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solidFill>
                  <a:srgbClr val="000000"/>
                </a:solidFill>
                <a:effectLst/>
                <a:highlight>
                  <a:srgbClr val="FFFFFF"/>
                </a:highlight>
                <a:ea typeface="Times New Roman" panose="02020603050405020304" pitchFamily="18" charset="0"/>
                <a:cs typeface="Times New Roman" panose="02020603050405020304" pitchFamily="18" charset="0"/>
              </a:rPr>
              <a:t>phụ</a:t>
            </a:r>
            <a:r>
              <a:rPr lang="en-US" sz="2800" dirty="0">
                <a:solidFill>
                  <a:srgbClr val="000000"/>
                </a:solidFill>
                <a:effectLst/>
                <a:highlight>
                  <a:srgbClr val="FFFFFF"/>
                </a:highlight>
                <a:ea typeface="Times New Roman" panose="02020603050405020304" pitchFamily="18" charset="0"/>
                <a:cs typeface="Times New Roman" panose="02020603050405020304" pitchFamily="18" charset="0"/>
              </a:rPr>
              <a:t>,…</a:t>
            </a:r>
            <a:endParaRPr lang="en-US" sz="2800" dirty="0">
              <a:effectLst/>
              <a:ea typeface="Calibri" panose="020F0502020204030204" pitchFamily="34" charset="0"/>
              <a:cs typeface="Times New Roman" panose="02020603050405020304" pitchFamily="18" charset="0"/>
            </a:endParaRPr>
          </a:p>
          <a:p>
            <a:endParaRPr lang="en-US" dirty="0"/>
          </a:p>
        </p:txBody>
      </p:sp>
      <p:pic>
        <p:nvPicPr>
          <p:cNvPr id="7" name="Picture 6">
            <a:extLst>
              <a:ext uri="{FF2B5EF4-FFF2-40B4-BE49-F238E27FC236}">
                <a16:creationId xmlns:a16="http://schemas.microsoft.com/office/drawing/2014/main" id="{D7C87EAD-BF3C-FFEC-686C-9EAC2743E27F}"/>
              </a:ext>
            </a:extLst>
          </p:cNvPr>
          <p:cNvPicPr>
            <a:picLocks noChangeAspect="1"/>
          </p:cNvPicPr>
          <p:nvPr/>
        </p:nvPicPr>
        <p:blipFill>
          <a:blip r:embed="rId5"/>
          <a:stretch>
            <a:fillRect/>
          </a:stretch>
        </p:blipFill>
        <p:spPr>
          <a:xfrm>
            <a:off x="224470" y="1487792"/>
            <a:ext cx="630162" cy="630162"/>
          </a:xfrm>
          <a:prstGeom prst="rect">
            <a:avLst/>
          </a:prstGeom>
        </p:spPr>
      </p:pic>
    </p:spTree>
    <p:extLst>
      <p:ext uri="{BB962C8B-B14F-4D97-AF65-F5344CB8AC3E}">
        <p14:creationId xmlns:p14="http://schemas.microsoft.com/office/powerpoint/2010/main" val="4233569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2DB5B7D-74DE-C532-D8AB-E2F1B34AD4A8}"/>
              </a:ext>
            </a:extLst>
          </p:cNvPr>
          <p:cNvSpPr txBox="1"/>
          <p:nvPr/>
        </p:nvSpPr>
        <p:spPr>
          <a:xfrm>
            <a:off x="395536" y="357792"/>
            <a:ext cx="8496944" cy="967444"/>
          </a:xfrm>
          <a:prstGeom prst="rect">
            <a:avLst/>
          </a:prstGeom>
          <a:noFill/>
        </p:spPr>
        <p:txBody>
          <a:bodyPr wrap="square" rtlCol="0">
            <a:spAutoFit/>
          </a:bodyPr>
          <a:lstStyle/>
          <a:p>
            <a:pPr algn="ctr">
              <a:lnSpc>
                <a:spcPct val="115000"/>
              </a:lnSpc>
              <a:spcAft>
                <a:spcPts val="800"/>
              </a:spcAft>
            </a:pP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Cách</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xác</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định</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chủ</a:t>
            </a:r>
            <a:r>
              <a:rPr lang="en-US" sz="28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2800" b="1" dirty="0" err="1">
                <a:solidFill>
                  <a:srgbClr val="0070C0"/>
                </a:solidFill>
                <a:effectLst/>
                <a:highlight>
                  <a:srgbClr val="FFFFFF"/>
                </a:highlight>
                <a:ea typeface="Times New Roman" panose="02020603050405020304" pitchFamily="18" charset="0"/>
                <a:cs typeface="Times New Roman" panose="02020603050405020304" pitchFamily="18" charset="0"/>
              </a:rPr>
              <a:t>đề</a:t>
            </a:r>
            <a:endParaRPr lang="en-US" sz="2800" b="1" dirty="0">
              <a:solidFill>
                <a:srgbClr val="0070C0"/>
              </a:solidFill>
              <a:effectLst/>
              <a:ea typeface="Calibri" panose="020F0502020204030204" pitchFamily="34" charset="0"/>
              <a:cs typeface="Times New Roman" panose="02020603050405020304" pitchFamily="18" charset="0"/>
            </a:endParaRPr>
          </a:p>
          <a:p>
            <a:endParaRPr lang="en-US" dirty="0"/>
          </a:p>
        </p:txBody>
      </p:sp>
      <p:pic>
        <p:nvPicPr>
          <p:cNvPr id="5" name="Picture 4">
            <a:extLst>
              <a:ext uri="{FF2B5EF4-FFF2-40B4-BE49-F238E27FC236}">
                <a16:creationId xmlns:a16="http://schemas.microsoft.com/office/drawing/2014/main" id="{E91551A8-92AB-DE79-D431-56946B463BAB}"/>
              </a:ext>
            </a:extLst>
          </p:cNvPr>
          <p:cNvPicPr>
            <a:picLocks noChangeAspect="1"/>
          </p:cNvPicPr>
          <p:nvPr/>
        </p:nvPicPr>
        <p:blipFill>
          <a:blip r:embed="rId4"/>
          <a:stretch>
            <a:fillRect/>
          </a:stretch>
        </p:blipFill>
        <p:spPr>
          <a:xfrm>
            <a:off x="1907704" y="345977"/>
            <a:ext cx="838893" cy="838893"/>
          </a:xfrm>
          <a:prstGeom prst="rect">
            <a:avLst/>
          </a:prstGeom>
        </p:spPr>
      </p:pic>
      <p:sp>
        <p:nvSpPr>
          <p:cNvPr id="6" name="TextBox 5">
            <a:extLst>
              <a:ext uri="{FF2B5EF4-FFF2-40B4-BE49-F238E27FC236}">
                <a16:creationId xmlns:a16="http://schemas.microsoft.com/office/drawing/2014/main" id="{D4A920BF-B001-BAC0-727A-67AD367A1940}"/>
              </a:ext>
            </a:extLst>
          </p:cNvPr>
          <p:cNvSpPr txBox="1"/>
          <p:nvPr/>
        </p:nvSpPr>
        <p:spPr>
          <a:xfrm>
            <a:off x="899254" y="1370602"/>
            <a:ext cx="7929149" cy="548099"/>
          </a:xfrm>
          <a:prstGeom prst="rect">
            <a:avLst/>
          </a:prstGeom>
          <a:noFill/>
        </p:spPr>
        <p:txBody>
          <a:bodyPr wrap="square" rtlCol="0">
            <a:spAutoFit/>
          </a:bodyPr>
          <a:lstStyle/>
          <a:p>
            <a:pPr algn="just">
              <a:lnSpc>
                <a:spcPct val="115000"/>
              </a:lnSpc>
              <a:spcAft>
                <a:spcPts val="800"/>
              </a:spcAft>
            </a:pPr>
            <a:r>
              <a:rPr lang="en-US" sz="2800" dirty="0">
                <a:highlight>
                  <a:srgbClr val="FFFFFF"/>
                </a:highlight>
              </a:rPr>
              <a:t> </a:t>
            </a:r>
            <a:r>
              <a:rPr lang="en-US" sz="2800" b="1" dirty="0" err="1">
                <a:highlight>
                  <a:srgbClr val="FFFFFF"/>
                </a:highlight>
              </a:rPr>
              <a:t>Đề</a:t>
            </a:r>
            <a:r>
              <a:rPr lang="en-US" sz="2800" b="1" dirty="0">
                <a:highlight>
                  <a:srgbClr val="FFFFFF"/>
                </a:highlight>
              </a:rPr>
              <a:t> tài </a:t>
            </a:r>
            <a:r>
              <a:rPr lang="en-US" sz="2800" dirty="0" err="1">
                <a:highlight>
                  <a:srgbClr val="FFFFFF"/>
                </a:highlight>
              </a:rPr>
              <a:t>tác</a:t>
            </a:r>
            <a:r>
              <a:rPr lang="en-US" sz="2800" dirty="0">
                <a:highlight>
                  <a:srgbClr val="FFFFFF"/>
                </a:highlight>
              </a:rPr>
              <a:t> </a:t>
            </a:r>
            <a:r>
              <a:rPr lang="en-US" sz="2800" dirty="0" err="1">
                <a:highlight>
                  <a:srgbClr val="FFFFFF"/>
                </a:highlight>
              </a:rPr>
              <a:t>phẩm</a:t>
            </a:r>
            <a:r>
              <a:rPr lang="en-US" sz="2800" dirty="0">
                <a:highlight>
                  <a:srgbClr val="FFFFFF"/>
                </a:highlight>
              </a:rPr>
              <a:t> </a:t>
            </a:r>
            <a:endParaRPr lang="en-US" sz="2800" dirty="0"/>
          </a:p>
        </p:txBody>
      </p:sp>
      <p:pic>
        <p:nvPicPr>
          <p:cNvPr id="7" name="Picture 6">
            <a:extLst>
              <a:ext uri="{FF2B5EF4-FFF2-40B4-BE49-F238E27FC236}">
                <a16:creationId xmlns:a16="http://schemas.microsoft.com/office/drawing/2014/main" id="{D7C87EAD-BF3C-FFEC-686C-9EAC2743E27F}"/>
              </a:ext>
            </a:extLst>
          </p:cNvPr>
          <p:cNvPicPr>
            <a:picLocks noChangeAspect="1"/>
          </p:cNvPicPr>
          <p:nvPr/>
        </p:nvPicPr>
        <p:blipFill>
          <a:blip r:embed="rId5"/>
          <a:stretch>
            <a:fillRect/>
          </a:stretch>
        </p:blipFill>
        <p:spPr>
          <a:xfrm>
            <a:off x="269092" y="1231007"/>
            <a:ext cx="630162" cy="630162"/>
          </a:xfrm>
          <a:prstGeom prst="rect">
            <a:avLst/>
          </a:prstGeom>
        </p:spPr>
      </p:pic>
      <p:sp>
        <p:nvSpPr>
          <p:cNvPr id="8" name="TextBox 7">
            <a:extLst>
              <a:ext uri="{FF2B5EF4-FFF2-40B4-BE49-F238E27FC236}">
                <a16:creationId xmlns:a16="http://schemas.microsoft.com/office/drawing/2014/main" id="{521BEF8E-DAD7-CD0F-122A-9278FB9FAF01}"/>
              </a:ext>
            </a:extLst>
          </p:cNvPr>
          <p:cNvSpPr txBox="1"/>
          <p:nvPr/>
        </p:nvSpPr>
        <p:spPr>
          <a:xfrm>
            <a:off x="710616" y="2261327"/>
            <a:ext cx="8181864" cy="2247025"/>
          </a:xfrm>
          <a:prstGeom prst="rect">
            <a:avLst/>
          </a:prstGeom>
          <a:noFill/>
        </p:spPr>
        <p:txBody>
          <a:bodyPr wrap="square" rtlCol="0">
            <a:spAutoFit/>
          </a:bodyPr>
          <a:lstStyle/>
          <a:p>
            <a:pPr algn="just">
              <a:lnSpc>
                <a:spcPct val="115000"/>
              </a:lnSpc>
              <a:spcAft>
                <a:spcPts val="800"/>
              </a:spcAft>
            </a:pPr>
            <a:r>
              <a:rPr lang="en-US" sz="4000" b="1" dirty="0">
                <a:solidFill>
                  <a:srgbClr val="0070C0"/>
                </a:solidFill>
                <a:effectLst/>
                <a:highlight>
                  <a:srgbClr val="FFFFFF"/>
                </a:highlight>
                <a:ea typeface="Times New Roman" panose="02020603050405020304" pitchFamily="18" charset="0"/>
                <a:cs typeface="Times New Roman" panose="02020603050405020304" pitchFamily="18" charset="0"/>
              </a:rPr>
              <a:t> </a:t>
            </a:r>
            <a:r>
              <a:rPr lang="en-US" sz="40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en-US" sz="2800" dirty="0" err="1">
                <a:highlight>
                  <a:srgbClr val="FFFFFF"/>
                </a:highlight>
              </a:rPr>
              <a:t>Một</a:t>
            </a:r>
            <a:r>
              <a:rPr lang="en-US" sz="2800" dirty="0">
                <a:highlight>
                  <a:srgbClr val="FFFFFF"/>
                </a:highlight>
              </a:rPr>
              <a:t> </a:t>
            </a:r>
            <a:r>
              <a:rPr lang="en-US" sz="2800" dirty="0" err="1">
                <a:highlight>
                  <a:srgbClr val="FFFFFF"/>
                </a:highlight>
              </a:rPr>
              <a:t>số</a:t>
            </a:r>
            <a:r>
              <a:rPr lang="en-US" sz="2800" dirty="0">
                <a:highlight>
                  <a:srgbClr val="FFFFFF"/>
                </a:highlight>
              </a:rPr>
              <a:t> </a:t>
            </a:r>
            <a:r>
              <a:rPr lang="en-US" sz="2800" b="1" dirty="0" err="1">
                <a:highlight>
                  <a:srgbClr val="FFFFFF"/>
                </a:highlight>
              </a:rPr>
              <a:t>nhan</a:t>
            </a:r>
            <a:r>
              <a:rPr lang="en-US" sz="2800" b="1" dirty="0">
                <a:highlight>
                  <a:srgbClr val="FFFFFF"/>
                </a:highlight>
              </a:rPr>
              <a:t> </a:t>
            </a:r>
            <a:r>
              <a:rPr lang="en-US" sz="2800" b="1" dirty="0" err="1">
                <a:highlight>
                  <a:srgbClr val="FFFFFF"/>
                </a:highlight>
              </a:rPr>
              <a:t>đề</a:t>
            </a:r>
            <a:r>
              <a:rPr lang="en-US" sz="2800" b="1" dirty="0">
                <a:highlight>
                  <a:srgbClr val="FFFFFF"/>
                </a:highlight>
              </a:rPr>
              <a:t> </a:t>
            </a:r>
            <a:r>
              <a:rPr lang="en-US" sz="2800" dirty="0" err="1">
                <a:highlight>
                  <a:srgbClr val="FFFFFF"/>
                </a:highlight>
              </a:rPr>
              <a:t>của</a:t>
            </a:r>
            <a:r>
              <a:rPr lang="en-US" sz="2800" dirty="0">
                <a:highlight>
                  <a:srgbClr val="FFFFFF"/>
                </a:highlight>
              </a:rPr>
              <a:t> </a:t>
            </a:r>
            <a:r>
              <a:rPr lang="en-US" sz="2800" dirty="0" err="1">
                <a:highlight>
                  <a:srgbClr val="FFFFFF"/>
                </a:highlight>
              </a:rPr>
              <a:t>tác</a:t>
            </a:r>
            <a:r>
              <a:rPr lang="en-US" sz="2800" dirty="0">
                <a:highlight>
                  <a:srgbClr val="FFFFFF"/>
                </a:highlight>
              </a:rPr>
              <a:t> </a:t>
            </a:r>
            <a:r>
              <a:rPr lang="en-US" sz="2800" dirty="0" err="1">
                <a:highlight>
                  <a:srgbClr val="FFFFFF"/>
                </a:highlight>
              </a:rPr>
              <a:t>phẩm</a:t>
            </a:r>
            <a:r>
              <a:rPr lang="en-US" sz="2800" dirty="0">
                <a:highlight>
                  <a:srgbClr val="FFFFFF"/>
                </a:highlight>
              </a:rPr>
              <a:t> cũng có </a:t>
            </a:r>
            <a:r>
              <a:rPr lang="en-US" sz="2800" dirty="0" err="1">
                <a:highlight>
                  <a:srgbClr val="FFFFFF"/>
                </a:highlight>
              </a:rPr>
              <a:t>thể</a:t>
            </a:r>
            <a:r>
              <a:rPr lang="en-US" sz="2800" dirty="0">
                <a:highlight>
                  <a:srgbClr val="FFFFFF"/>
                </a:highlight>
              </a:rPr>
              <a:t> là </a:t>
            </a:r>
            <a:r>
              <a:rPr lang="en-US" sz="2800" dirty="0" err="1">
                <a:highlight>
                  <a:srgbClr val="FFFFFF"/>
                </a:highlight>
              </a:rPr>
              <a:t>căn</a:t>
            </a:r>
            <a:r>
              <a:rPr lang="en-US" sz="2800" dirty="0">
                <a:highlight>
                  <a:srgbClr val="FFFFFF"/>
                </a:highlight>
              </a:rPr>
              <a:t> cứ để </a:t>
            </a:r>
            <a:r>
              <a:rPr lang="en-US" sz="2800" dirty="0" err="1">
                <a:highlight>
                  <a:srgbClr val="FFFFFF"/>
                </a:highlight>
              </a:rPr>
              <a:t>xác</a:t>
            </a:r>
            <a:r>
              <a:rPr lang="en-US" sz="2800" dirty="0">
                <a:highlight>
                  <a:srgbClr val="FFFFFF"/>
                </a:highlight>
              </a:rPr>
              <a:t> </a:t>
            </a:r>
            <a:r>
              <a:rPr lang="en-US" sz="2800" dirty="0" err="1">
                <a:highlight>
                  <a:srgbClr val="FFFFFF"/>
                </a:highlight>
              </a:rPr>
              <a:t>định</a:t>
            </a:r>
            <a:r>
              <a:rPr lang="en-US" sz="2800" dirty="0">
                <a:highlight>
                  <a:srgbClr val="FFFFFF"/>
                </a:highlight>
              </a:rPr>
              <a:t> </a:t>
            </a:r>
            <a:r>
              <a:rPr lang="en-US" sz="2800" dirty="0" err="1">
                <a:highlight>
                  <a:srgbClr val="FFFFFF"/>
                </a:highlight>
              </a:rPr>
              <a:t>chủ</a:t>
            </a:r>
            <a:r>
              <a:rPr lang="en-US" sz="2800" dirty="0">
                <a:highlight>
                  <a:srgbClr val="FFFFFF"/>
                </a:highlight>
              </a:rPr>
              <a:t> </a:t>
            </a:r>
            <a:r>
              <a:rPr lang="en-US" sz="2800" dirty="0" err="1">
                <a:highlight>
                  <a:srgbClr val="FFFFFF"/>
                </a:highlight>
              </a:rPr>
              <a:t>đề</a:t>
            </a:r>
            <a:r>
              <a:rPr lang="en-US" sz="2800" dirty="0">
                <a:highlight>
                  <a:srgbClr val="FFFFFF"/>
                </a:highlight>
              </a:rPr>
              <a:t>. </a:t>
            </a:r>
            <a:r>
              <a:rPr lang="en-US" sz="2800" dirty="0" err="1">
                <a:highlight>
                  <a:srgbClr val="FFFFFF"/>
                </a:highlight>
              </a:rPr>
              <a:t>Ví</a:t>
            </a:r>
            <a:r>
              <a:rPr lang="en-US" sz="2800" dirty="0">
                <a:highlight>
                  <a:srgbClr val="FFFFFF"/>
                </a:highlight>
              </a:rPr>
              <a:t> </a:t>
            </a:r>
            <a:r>
              <a:rPr lang="en-US" sz="2800" dirty="0" err="1">
                <a:highlight>
                  <a:srgbClr val="FFFFFF"/>
                </a:highlight>
              </a:rPr>
              <a:t>dụ</a:t>
            </a:r>
            <a:r>
              <a:rPr lang="en-US" sz="2800" dirty="0">
                <a:highlight>
                  <a:srgbClr val="FFFFFF"/>
                </a:highlight>
              </a:rPr>
              <a:t>, </a:t>
            </a:r>
            <a:r>
              <a:rPr lang="en-US" sz="2800" dirty="0" err="1">
                <a:highlight>
                  <a:srgbClr val="FFFFFF"/>
                </a:highlight>
              </a:rPr>
              <a:t>từ</a:t>
            </a:r>
            <a:r>
              <a:rPr lang="en-US" sz="2800" dirty="0">
                <a:highlight>
                  <a:srgbClr val="FFFFFF"/>
                </a:highlight>
              </a:rPr>
              <a:t> </a:t>
            </a:r>
            <a:r>
              <a:rPr lang="en-US" sz="2800" dirty="0" err="1">
                <a:highlight>
                  <a:srgbClr val="FFFFFF"/>
                </a:highlight>
              </a:rPr>
              <a:t>nhan</a:t>
            </a:r>
            <a:r>
              <a:rPr lang="en-US" sz="2800" dirty="0">
                <a:highlight>
                  <a:srgbClr val="FFFFFF"/>
                </a:highlight>
              </a:rPr>
              <a:t> </a:t>
            </a:r>
            <a:r>
              <a:rPr lang="en-US" sz="2800" dirty="0" err="1">
                <a:highlight>
                  <a:srgbClr val="FFFFFF"/>
                </a:highlight>
              </a:rPr>
              <a:t>đề</a:t>
            </a:r>
            <a:r>
              <a:rPr lang="en-US" sz="2800" dirty="0">
                <a:highlight>
                  <a:srgbClr val="FFFFFF"/>
                </a:highlight>
              </a:rPr>
              <a:t> </a:t>
            </a:r>
            <a:r>
              <a:rPr lang="en-US" sz="2800" i="1" dirty="0" err="1">
                <a:highlight>
                  <a:srgbClr val="FFFFFF"/>
                </a:highlight>
              </a:rPr>
              <a:t>Đoạn</a:t>
            </a:r>
            <a:r>
              <a:rPr lang="en-US" sz="2800" i="1" dirty="0">
                <a:highlight>
                  <a:srgbClr val="FFFFFF"/>
                </a:highlight>
              </a:rPr>
              <a:t> </a:t>
            </a:r>
            <a:r>
              <a:rPr lang="en-US" sz="2800" i="1" dirty="0" err="1">
                <a:highlight>
                  <a:srgbClr val="FFFFFF"/>
                </a:highlight>
              </a:rPr>
              <a:t>trường</a:t>
            </a:r>
            <a:r>
              <a:rPr lang="en-US" sz="2800" i="1" dirty="0">
                <a:highlight>
                  <a:srgbClr val="FFFFFF"/>
                </a:highlight>
              </a:rPr>
              <a:t> </a:t>
            </a:r>
            <a:r>
              <a:rPr lang="en-US" sz="2800" i="1" dirty="0" err="1">
                <a:highlight>
                  <a:srgbClr val="FFFFFF"/>
                </a:highlight>
              </a:rPr>
              <a:t>tân</a:t>
            </a:r>
            <a:r>
              <a:rPr lang="en-US" sz="2800" i="1" dirty="0">
                <a:highlight>
                  <a:srgbClr val="FFFFFF"/>
                </a:highlight>
              </a:rPr>
              <a:t> </a:t>
            </a:r>
            <a:r>
              <a:rPr lang="en-US" sz="2800" i="1" dirty="0" err="1">
                <a:highlight>
                  <a:srgbClr val="FFFFFF"/>
                </a:highlight>
              </a:rPr>
              <a:t>thanh</a:t>
            </a:r>
            <a:r>
              <a:rPr lang="en-US" sz="2800" i="1" dirty="0">
                <a:highlight>
                  <a:srgbClr val="FFFFFF"/>
                </a:highlight>
              </a:rPr>
              <a:t> (</a:t>
            </a:r>
            <a:r>
              <a:rPr lang="en-US" sz="2800" i="1" dirty="0" err="1">
                <a:highlight>
                  <a:srgbClr val="FFFFFF"/>
                </a:highlight>
              </a:rPr>
              <a:t>Tiếng</a:t>
            </a:r>
            <a:r>
              <a:rPr lang="en-US" sz="2800" i="1" dirty="0">
                <a:highlight>
                  <a:srgbClr val="FFFFFF"/>
                </a:highlight>
              </a:rPr>
              <a:t> </a:t>
            </a:r>
            <a:r>
              <a:rPr lang="en-US" sz="2800" i="1" dirty="0" err="1">
                <a:highlight>
                  <a:srgbClr val="FFFFFF"/>
                </a:highlight>
              </a:rPr>
              <a:t>kêu</a:t>
            </a:r>
            <a:r>
              <a:rPr lang="en-US" sz="2800" i="1" dirty="0">
                <a:highlight>
                  <a:srgbClr val="FFFFFF"/>
                </a:highlight>
              </a:rPr>
              <a:t> </a:t>
            </a:r>
            <a:r>
              <a:rPr lang="en-US" sz="2800" i="1" dirty="0" err="1">
                <a:highlight>
                  <a:srgbClr val="FFFFFF"/>
                </a:highlight>
              </a:rPr>
              <a:t>đứt</a:t>
            </a:r>
            <a:r>
              <a:rPr lang="en-US" sz="2800" i="1" dirty="0">
                <a:highlight>
                  <a:srgbClr val="FFFFFF"/>
                </a:highlight>
              </a:rPr>
              <a:t> </a:t>
            </a:r>
            <a:r>
              <a:rPr lang="en-US" sz="2800" i="1" dirty="0" err="1">
                <a:highlight>
                  <a:srgbClr val="FFFFFF"/>
                </a:highlight>
              </a:rPr>
              <a:t>ruột</a:t>
            </a:r>
            <a:r>
              <a:rPr lang="en-US" sz="2800" i="1" dirty="0">
                <a:highlight>
                  <a:srgbClr val="FFFFFF"/>
                </a:highlight>
              </a:rPr>
              <a:t> </a:t>
            </a:r>
            <a:r>
              <a:rPr lang="en-US" sz="2800" i="1" dirty="0" err="1">
                <a:highlight>
                  <a:srgbClr val="FFFFFF"/>
                </a:highlight>
              </a:rPr>
              <a:t>mới</a:t>
            </a:r>
            <a:r>
              <a:rPr lang="en-US" sz="2800" i="1" dirty="0">
                <a:highlight>
                  <a:srgbClr val="FFFFFF"/>
                </a:highlight>
              </a:rPr>
              <a:t>)</a:t>
            </a:r>
            <a:r>
              <a:rPr lang="en-US" sz="2800" dirty="0">
                <a:highlight>
                  <a:srgbClr val="FFFFFF"/>
                </a:highlight>
              </a:rPr>
              <a:t> </a:t>
            </a:r>
            <a:r>
              <a:rPr lang="en-US" sz="2800" dirty="0" err="1">
                <a:highlight>
                  <a:srgbClr val="FFFFFF"/>
                </a:highlight>
              </a:rPr>
              <a:t>người</a:t>
            </a:r>
            <a:r>
              <a:rPr lang="en-US" sz="2800" dirty="0">
                <a:highlight>
                  <a:srgbClr val="FFFFFF"/>
                </a:highlight>
              </a:rPr>
              <a:t> </a:t>
            </a:r>
            <a:r>
              <a:rPr lang="en-US" sz="2800" dirty="0" err="1">
                <a:highlight>
                  <a:srgbClr val="FFFFFF"/>
                </a:highlight>
              </a:rPr>
              <a:t>đọc</a:t>
            </a:r>
            <a:r>
              <a:rPr lang="en-US" sz="2800" dirty="0">
                <a:highlight>
                  <a:srgbClr val="FFFFFF"/>
                </a:highlight>
              </a:rPr>
              <a:t> có </a:t>
            </a:r>
            <a:r>
              <a:rPr lang="en-US" sz="2800" dirty="0" err="1">
                <a:highlight>
                  <a:srgbClr val="FFFFFF"/>
                </a:highlight>
              </a:rPr>
              <a:t>thể</a:t>
            </a:r>
            <a:r>
              <a:rPr lang="en-US" sz="2800" dirty="0">
                <a:highlight>
                  <a:srgbClr val="FFFFFF"/>
                </a:highlight>
              </a:rPr>
              <a:t> </a:t>
            </a:r>
            <a:r>
              <a:rPr lang="en-US" sz="2800" dirty="0" err="1">
                <a:highlight>
                  <a:srgbClr val="FFFFFF"/>
                </a:highlight>
              </a:rPr>
              <a:t>suy</a:t>
            </a:r>
            <a:r>
              <a:rPr lang="en-US" sz="2800" dirty="0">
                <a:highlight>
                  <a:srgbClr val="FFFFFF"/>
                </a:highlight>
              </a:rPr>
              <a:t> </a:t>
            </a:r>
            <a:r>
              <a:rPr lang="en-US" sz="2800" dirty="0" err="1">
                <a:highlight>
                  <a:srgbClr val="FFFFFF"/>
                </a:highlight>
              </a:rPr>
              <a:t>đoán</a:t>
            </a:r>
            <a:r>
              <a:rPr lang="en-US" sz="2800" dirty="0">
                <a:highlight>
                  <a:srgbClr val="FFFFFF"/>
                </a:highlight>
              </a:rPr>
              <a:t> </a:t>
            </a:r>
            <a:r>
              <a:rPr lang="en-US" sz="2800" dirty="0" err="1">
                <a:highlight>
                  <a:srgbClr val="FFFFFF"/>
                </a:highlight>
              </a:rPr>
              <a:t>được</a:t>
            </a:r>
            <a:r>
              <a:rPr lang="en-US" sz="2800" dirty="0">
                <a:highlight>
                  <a:srgbClr val="FFFFFF"/>
                </a:highlight>
              </a:rPr>
              <a:t> </a:t>
            </a:r>
            <a:r>
              <a:rPr lang="en-US" sz="2800" dirty="0" err="1">
                <a:highlight>
                  <a:srgbClr val="FFFFFF"/>
                </a:highlight>
              </a:rPr>
              <a:t>chủ</a:t>
            </a:r>
            <a:r>
              <a:rPr lang="en-US" sz="2800" dirty="0">
                <a:highlight>
                  <a:srgbClr val="FFFFFF"/>
                </a:highlight>
              </a:rPr>
              <a:t> </a:t>
            </a:r>
            <a:r>
              <a:rPr lang="en-US" sz="2800" dirty="0" err="1">
                <a:highlight>
                  <a:srgbClr val="FFFFFF"/>
                </a:highlight>
              </a:rPr>
              <a:t>đề</a:t>
            </a:r>
            <a:r>
              <a:rPr lang="en-US" sz="2800" dirty="0">
                <a:highlight>
                  <a:srgbClr val="FFFFFF"/>
                </a:highlight>
              </a:rPr>
              <a:t> </a:t>
            </a:r>
            <a:r>
              <a:rPr lang="en-US" sz="2800" dirty="0" err="1">
                <a:highlight>
                  <a:srgbClr val="FFFFFF"/>
                </a:highlight>
              </a:rPr>
              <a:t>của</a:t>
            </a:r>
            <a:r>
              <a:rPr lang="en-US" sz="2800" dirty="0">
                <a:highlight>
                  <a:srgbClr val="FFFFFF"/>
                </a:highlight>
              </a:rPr>
              <a:t> </a:t>
            </a:r>
            <a:r>
              <a:rPr lang="en-US" sz="2800" i="1" dirty="0" err="1">
                <a:highlight>
                  <a:srgbClr val="FFFFFF"/>
                </a:highlight>
              </a:rPr>
              <a:t>Truyện</a:t>
            </a:r>
            <a:r>
              <a:rPr lang="en-US" sz="2800" i="1" dirty="0">
                <a:highlight>
                  <a:srgbClr val="FFFFFF"/>
                </a:highlight>
              </a:rPr>
              <a:t> </a:t>
            </a:r>
            <a:r>
              <a:rPr lang="en-US" sz="2800" i="1" dirty="0" err="1">
                <a:highlight>
                  <a:srgbClr val="FFFFFF"/>
                </a:highlight>
              </a:rPr>
              <a:t>Kiều</a:t>
            </a:r>
            <a:r>
              <a:rPr lang="en-US" sz="2800" i="1" dirty="0">
                <a:highlight>
                  <a:srgbClr val="FFFFFF"/>
                </a:highlight>
              </a:rPr>
              <a:t>.</a:t>
            </a:r>
            <a:endParaRPr lang="en-US" sz="2800" dirty="0"/>
          </a:p>
        </p:txBody>
      </p:sp>
      <p:pic>
        <p:nvPicPr>
          <p:cNvPr id="9" name="Picture 8">
            <a:extLst>
              <a:ext uri="{FF2B5EF4-FFF2-40B4-BE49-F238E27FC236}">
                <a16:creationId xmlns:a16="http://schemas.microsoft.com/office/drawing/2014/main" id="{FB248493-C9B2-6BE2-FFF7-51EEC00B5398}"/>
              </a:ext>
            </a:extLst>
          </p:cNvPr>
          <p:cNvPicPr>
            <a:picLocks noChangeAspect="1"/>
          </p:cNvPicPr>
          <p:nvPr/>
        </p:nvPicPr>
        <p:blipFill>
          <a:blip r:embed="rId5"/>
          <a:stretch>
            <a:fillRect/>
          </a:stretch>
        </p:blipFill>
        <p:spPr>
          <a:xfrm>
            <a:off x="251520" y="2266541"/>
            <a:ext cx="630162" cy="630162"/>
          </a:xfrm>
          <a:prstGeom prst="rect">
            <a:avLst/>
          </a:prstGeom>
        </p:spPr>
      </p:pic>
    </p:spTree>
    <p:extLst>
      <p:ext uri="{BB962C8B-B14F-4D97-AF65-F5344CB8AC3E}">
        <p14:creationId xmlns:p14="http://schemas.microsoft.com/office/powerpoint/2010/main" val="1592715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31" r="21831"/>
          <a:stretch>
            <a:fillRect/>
          </a:stretch>
        </p:blipFill>
        <p:spPr/>
      </p:pic>
      <p:pic>
        <p:nvPicPr>
          <p:cNvPr id="38" name="Picture 37">
            <a:extLst>
              <a:ext uri="{FF2B5EF4-FFF2-40B4-BE49-F238E27FC236}">
                <a16:creationId xmlns:a16="http://schemas.microsoft.com/office/drawing/2014/main" id="{A3A85B0C-D116-C5E1-69C2-AA3EC76F8E99}"/>
              </a:ext>
            </a:extLst>
          </p:cNvPr>
          <p:cNvPicPr/>
          <p:nvPr/>
        </p:nvPicPr>
        <p:blipFill>
          <a:blip r:embed="rId3"/>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3"/>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188" r="15188"/>
          <a:stretch>
            <a:fillRect/>
          </a:stretch>
        </p:blipFill>
        <p:spPr/>
      </p:pic>
      <p:sp>
        <p:nvSpPr>
          <p:cNvPr id="8" name="TextBox 7">
            <a:extLst>
              <a:ext uri="{FF2B5EF4-FFF2-40B4-BE49-F238E27FC236}">
                <a16:creationId xmlns:a16="http://schemas.microsoft.com/office/drawing/2014/main" id="{641D8273-CD03-FFCE-EC64-82B5077E4C89}"/>
              </a:ext>
            </a:extLst>
          </p:cNvPr>
          <p:cNvSpPr txBox="1"/>
          <p:nvPr/>
        </p:nvSpPr>
        <p:spPr>
          <a:xfrm>
            <a:off x="5066249" y="1350689"/>
            <a:ext cx="3689397" cy="824841"/>
          </a:xfrm>
          <a:prstGeom prst="rect">
            <a:avLst/>
          </a:prstGeom>
          <a:noFill/>
        </p:spPr>
        <p:txBody>
          <a:bodyPr wrap="square">
            <a:spAutoFit/>
          </a:bodyPr>
          <a:lstStyle/>
          <a:p>
            <a:pPr algn="just">
              <a:lnSpc>
                <a:spcPct val="115000"/>
              </a:lnSpc>
              <a:spcAft>
                <a:spcPts val="800"/>
              </a:spcAft>
              <a:tabLst>
                <a:tab pos="1386840" algn="l"/>
              </a:tabLst>
            </a:pPr>
            <a:r>
              <a:rPr lang="de-DE" sz="4400" b="1" dirty="0">
                <a:solidFill>
                  <a:srgbClr val="FF000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endParaRPr lang="en-US" sz="4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9E4D40C1-86A0-78B7-E4F9-452626EC8DB5}"/>
              </a:ext>
            </a:extLst>
          </p:cNvPr>
          <p:cNvSpPr txBox="1"/>
          <p:nvPr/>
        </p:nvSpPr>
        <p:spPr>
          <a:xfrm>
            <a:off x="4642427" y="1390700"/>
            <a:ext cx="4287015" cy="1569660"/>
          </a:xfrm>
          <a:prstGeom prst="rect">
            <a:avLst/>
          </a:prstGeom>
          <a:noFill/>
        </p:spPr>
        <p:txBody>
          <a:bodyPr wrap="square" rtlCol="0">
            <a:spAutoFit/>
          </a:bodyPr>
          <a:lstStyle/>
          <a:p>
            <a:r>
              <a:rPr lang="en-US" sz="4800" dirty="0">
                <a:solidFill>
                  <a:srgbClr val="FF0000"/>
                </a:solidFill>
                <a:latin typeface="#9Slide03 AmpleSoft Bold" panose="02000000000000000000" pitchFamily="2" charset="0"/>
              </a:rPr>
              <a:t>II. ĐỌC – TÌM HIỂU CHUNG</a:t>
            </a:r>
          </a:p>
        </p:txBody>
      </p:sp>
    </p:spTree>
    <p:extLst>
      <p:ext uri="{BB962C8B-B14F-4D97-AF65-F5344CB8AC3E}">
        <p14:creationId xmlns:p14="http://schemas.microsoft.com/office/powerpoint/2010/main" val="116370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1118196" y="1728787"/>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8896" y="2787774"/>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05791"/>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2933978" y="356400"/>
            <a:ext cx="4158302" cy="954107"/>
          </a:xfrm>
          <a:prstGeom prst="rect">
            <a:avLst/>
          </a:prstGeom>
          <a:noFill/>
        </p:spPr>
        <p:txBody>
          <a:bodyPr wrap="square" rtlCol="0">
            <a:spAutoFit/>
          </a:bodyPr>
          <a:lstStyle/>
          <a:p>
            <a:r>
              <a:rPr lang="vi-VN" sz="2800" b="1" dirty="0">
                <a:solidFill>
                  <a:srgbClr val="0070C0"/>
                </a:solidFill>
                <a:latin typeface="#9Slide03 AmpleSoft Bold" panose="02000000000000000000" pitchFamily="2" charset="0"/>
              </a:rPr>
              <a:t>1. </a:t>
            </a:r>
            <a:r>
              <a:rPr lang="en-US" sz="2800" b="1" dirty="0" err="1">
                <a:solidFill>
                  <a:srgbClr val="0070C0"/>
                </a:solidFill>
                <a:latin typeface="#9Slide03 AmpleSoft Bold" panose="02000000000000000000" pitchFamily="2" charset="0"/>
              </a:rPr>
              <a:t>Đọc</a:t>
            </a:r>
            <a:r>
              <a:rPr lang="en-US" sz="2800" b="1" dirty="0">
                <a:solidFill>
                  <a:srgbClr val="0070C0"/>
                </a:solidFill>
                <a:latin typeface="#9Slide03 AmpleSoft Bold" panose="02000000000000000000" pitchFamily="2" charset="0"/>
              </a:rPr>
              <a:t> </a:t>
            </a:r>
            <a:endParaRPr lang="en-US" sz="2800" dirty="0">
              <a:solidFill>
                <a:srgbClr val="0070C0"/>
              </a:solidFill>
              <a:latin typeface="#9Slide03 AmpleSoft Bold" panose="02000000000000000000" pitchFamily="2" charset="0"/>
            </a:endParaRPr>
          </a:p>
          <a:p>
            <a:r>
              <a:rPr lang="en-US" sz="2800" b="1" dirty="0" err="1">
                <a:solidFill>
                  <a:srgbClr val="FF0000"/>
                </a:solidFill>
                <a:latin typeface="#9Slide03 AmpleSoft Bold" panose="02000000000000000000" pitchFamily="2" charset="0"/>
              </a:rPr>
              <a:t>Đọc</a:t>
            </a:r>
            <a:r>
              <a:rPr lang="en-US" sz="2800" b="1" dirty="0">
                <a:solidFill>
                  <a:srgbClr val="FF0000"/>
                </a:solidFill>
                <a:latin typeface="#9Slide03 AmpleSoft Bold" panose="02000000000000000000" pitchFamily="2" charset="0"/>
              </a:rPr>
              <a:t>, </a:t>
            </a:r>
            <a:r>
              <a:rPr lang="vi-VN" sz="2800" b="1" dirty="0">
                <a:solidFill>
                  <a:srgbClr val="FF0000"/>
                </a:solidFill>
                <a:latin typeface="#9Slide03 AmpleSoft Bold" panose="02000000000000000000" pitchFamily="2" charset="0"/>
              </a:rPr>
              <a:t>giải thích </a:t>
            </a:r>
            <a:r>
              <a:rPr lang="en-US" sz="2800" b="1" dirty="0" err="1">
                <a:solidFill>
                  <a:srgbClr val="FF0000"/>
                </a:solidFill>
                <a:latin typeface="#9Slide03 AmpleSoft Bold" panose="02000000000000000000" pitchFamily="2" charset="0"/>
              </a:rPr>
              <a:t>từ</a:t>
            </a:r>
            <a:r>
              <a:rPr lang="en-US" sz="2800" b="1" dirty="0">
                <a:solidFill>
                  <a:srgbClr val="FF0000"/>
                </a:solidFill>
                <a:latin typeface="#9Slide03 AmpleSoft Bold" panose="02000000000000000000" pitchFamily="2" charset="0"/>
              </a:rPr>
              <a:t> </a:t>
            </a:r>
            <a:r>
              <a:rPr lang="en-US" sz="2800" b="1" dirty="0" err="1">
                <a:solidFill>
                  <a:srgbClr val="FF0000"/>
                </a:solidFill>
                <a:latin typeface="#9Slide03 AmpleSoft Bold" panose="02000000000000000000" pitchFamily="2" charset="0"/>
              </a:rPr>
              <a:t>khó</a:t>
            </a:r>
            <a:endParaRPr lang="en-US" sz="2800" dirty="0">
              <a:solidFill>
                <a:srgbClr val="FF0000"/>
              </a:solidFill>
              <a:latin typeface="#9Slide03 AmpleSoft Bold" panose="02000000000000000000" pitchFamily="2" charset="0"/>
            </a:endParaRPr>
          </a:p>
        </p:txBody>
      </p:sp>
    </p:spTree>
    <p:extLst>
      <p:ext uri="{BB962C8B-B14F-4D97-AF65-F5344CB8AC3E}">
        <p14:creationId xmlns:p14="http://schemas.microsoft.com/office/powerpoint/2010/main" val="8611552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6948264" y="1419622"/>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1838" y="2658616"/>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8344" y="-67928"/>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323528" y="123478"/>
            <a:ext cx="4158302" cy="954107"/>
          </a:xfrm>
          <a:prstGeom prst="rect">
            <a:avLst/>
          </a:prstGeom>
          <a:noFill/>
        </p:spPr>
        <p:txBody>
          <a:bodyPr wrap="square" rtlCol="0">
            <a:spAutoFit/>
          </a:bodyPr>
          <a:lstStyle/>
          <a:p>
            <a:r>
              <a:rPr lang="vi-VN" sz="2800" b="1" dirty="0">
                <a:solidFill>
                  <a:srgbClr val="0070C0"/>
                </a:solidFill>
                <a:latin typeface="#9Slide03 AmpleSoft Bold" panose="02000000000000000000" pitchFamily="2" charset="0"/>
              </a:rPr>
              <a:t>2. </a:t>
            </a:r>
            <a:r>
              <a:rPr lang="en-US" sz="2800" b="1" dirty="0" err="1">
                <a:solidFill>
                  <a:srgbClr val="0070C0"/>
                </a:solidFill>
                <a:latin typeface="#9Slide03 AmpleSoft Bold" panose="02000000000000000000" pitchFamily="2" charset="0"/>
              </a:rPr>
              <a:t>Tìm</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hiểu</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chung</a:t>
            </a:r>
            <a:endParaRPr lang="en-US" sz="2800" dirty="0">
              <a:solidFill>
                <a:srgbClr val="0070C0"/>
              </a:solidFill>
              <a:latin typeface="#9Slide03 AmpleSoft Bold" panose="02000000000000000000" pitchFamily="2" charset="0"/>
            </a:endParaRPr>
          </a:p>
          <a:p>
            <a:r>
              <a:rPr lang="en-US" sz="2800" b="1" dirty="0">
                <a:solidFill>
                  <a:srgbClr val="FF0000"/>
                </a:solidFill>
                <a:latin typeface="#9Slide03 AmpleSoft Bold" panose="02000000000000000000" pitchFamily="2" charset="0"/>
              </a:rPr>
              <a:t>a. </a:t>
            </a:r>
            <a:r>
              <a:rPr lang="en-US" sz="2800" b="1" dirty="0" err="1">
                <a:solidFill>
                  <a:srgbClr val="FF0000"/>
                </a:solidFill>
                <a:latin typeface="#9Slide03 AmpleSoft Bold" panose="02000000000000000000" pitchFamily="2" charset="0"/>
              </a:rPr>
              <a:t>Tác</a:t>
            </a:r>
            <a:r>
              <a:rPr lang="en-US" sz="2800" b="1" dirty="0">
                <a:solidFill>
                  <a:srgbClr val="FF0000"/>
                </a:solidFill>
                <a:latin typeface="#9Slide03 AmpleSoft Bold" panose="02000000000000000000" pitchFamily="2" charset="0"/>
              </a:rPr>
              <a:t> </a:t>
            </a:r>
            <a:r>
              <a:rPr lang="en-US" sz="2800" b="1" dirty="0" err="1">
                <a:solidFill>
                  <a:srgbClr val="FF0000"/>
                </a:solidFill>
                <a:latin typeface="#9Slide03 AmpleSoft Bold" panose="02000000000000000000" pitchFamily="2" charset="0"/>
              </a:rPr>
              <a:t>giả</a:t>
            </a:r>
            <a:r>
              <a:rPr lang="en-US" sz="2800" b="1" dirty="0">
                <a:solidFill>
                  <a:srgbClr val="FF0000"/>
                </a:solidFill>
                <a:latin typeface="#9Slide03 AmpleSoft Bold" panose="02000000000000000000" pitchFamily="2" charset="0"/>
              </a:rPr>
              <a:t> </a:t>
            </a:r>
            <a:r>
              <a:rPr lang="vi-VN" sz="2800" b="1" dirty="0">
                <a:solidFill>
                  <a:srgbClr val="FF0000"/>
                </a:solidFill>
                <a:latin typeface="#9Slide03 AmpleSoft Bold" panose="02000000000000000000" pitchFamily="2" charset="0"/>
              </a:rPr>
              <a:t>Nguyễn Du</a:t>
            </a:r>
            <a:endParaRPr lang="en-US" sz="2800" dirty="0">
              <a:solidFill>
                <a:srgbClr val="FF0000"/>
              </a:solidFill>
              <a:latin typeface="#9Slide03 AmpleSoft Bold" panose="02000000000000000000" pitchFamily="2" charset="0"/>
            </a:endParaRPr>
          </a:p>
        </p:txBody>
      </p:sp>
    </p:spTree>
    <p:extLst>
      <p:ext uri="{BB962C8B-B14F-4D97-AF65-F5344CB8AC3E}">
        <p14:creationId xmlns:p14="http://schemas.microsoft.com/office/powerpoint/2010/main" val="9964918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802" y="1079460"/>
            <a:ext cx="1807112" cy="202998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428" y="829986"/>
            <a:ext cx="1626996" cy="353871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2575" y="1120667"/>
            <a:ext cx="1770429" cy="198878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5215" y="1079460"/>
            <a:ext cx="1428750" cy="310753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8314" y="3534480"/>
            <a:ext cx="507207" cy="314325"/>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69388" y="3531576"/>
            <a:ext cx="507207" cy="314325"/>
          </a:xfrm>
          <a:prstGeom prst="rect">
            <a:avLst/>
          </a:prstGeom>
        </p:spPr>
      </p:pic>
      <p:sp>
        <p:nvSpPr>
          <p:cNvPr id="11" name="TextBox 10">
            <a:extLst>
              <a:ext uri="{FF2B5EF4-FFF2-40B4-BE49-F238E27FC236}">
                <a16:creationId xmlns:a16="http://schemas.microsoft.com/office/drawing/2014/main" id="{C39640DB-B57B-26CE-18D3-D94EA655E9C0}"/>
              </a:ext>
            </a:extLst>
          </p:cNvPr>
          <p:cNvSpPr txBox="1"/>
          <p:nvPr/>
        </p:nvSpPr>
        <p:spPr>
          <a:xfrm>
            <a:off x="2245712" y="156264"/>
            <a:ext cx="4248472" cy="1384995"/>
          </a:xfrm>
          <a:prstGeom prst="rect">
            <a:avLst/>
          </a:prstGeom>
          <a:noFill/>
        </p:spPr>
        <p:txBody>
          <a:bodyPr wrap="square" rtlCol="0">
            <a:spAutoFit/>
          </a:bodyPr>
          <a:lstStyle/>
          <a:p>
            <a:pPr algn="ctr"/>
            <a:r>
              <a:rPr lang="en-US" sz="2800" b="1" dirty="0" err="1">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Hoạt</a:t>
            </a:r>
            <a:r>
              <a:rPr lang="en-US" sz="2800" b="1" dirty="0">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động</a:t>
            </a:r>
            <a:r>
              <a:rPr lang="en-US" sz="2800" b="1" dirty="0">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nhóm</a:t>
            </a:r>
            <a:r>
              <a:rPr lang="en-US" sz="2800" b="1" dirty="0">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 qua </a:t>
            </a:r>
            <a:r>
              <a:rPr lang="en-US" sz="2800" b="1" dirty="0" err="1">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phiếu</a:t>
            </a:r>
            <a:r>
              <a:rPr lang="en-US" sz="2800" b="1" dirty="0">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 học </a:t>
            </a:r>
            <a:r>
              <a:rPr lang="en-US" sz="2800" b="1" dirty="0" err="1">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tập</a:t>
            </a:r>
            <a:r>
              <a:rPr lang="en-US" sz="2800" b="1" dirty="0">
                <a:solidFill>
                  <a:schemeClr val="accent3">
                    <a:lumMod val="75000"/>
                  </a:schemeClr>
                </a:solidFill>
                <a:effectLst/>
                <a:latin typeface="Times New Roman" panose="02020603050405020304" pitchFamily="18" charset="0"/>
                <a:ea typeface="MS Mincho" panose="02020609040205080304" pitchFamily="49" charset="-128"/>
                <a:cs typeface="Times New Roman" panose="02020603050405020304" pitchFamily="18" charset="0"/>
              </a:rPr>
              <a:t> 01</a:t>
            </a:r>
            <a:endParaRPr lang="en-US" sz="28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800" dirty="0">
              <a:solidFill>
                <a:srgbClr val="0070C0"/>
              </a:solidFill>
            </a:endParaRPr>
          </a:p>
        </p:txBody>
      </p:sp>
      <p:pic>
        <p:nvPicPr>
          <p:cNvPr id="12" name="Picture 11">
            <a:extLst>
              <a:ext uri="{FF2B5EF4-FFF2-40B4-BE49-F238E27FC236}">
                <a16:creationId xmlns:a16="http://schemas.microsoft.com/office/drawing/2014/main" id="{EE0D8C45-D17B-830F-F00B-35403789B9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922" y="0"/>
            <a:ext cx="1807112" cy="2029989"/>
          </a:xfrm>
          <a:prstGeom prst="rect">
            <a:avLst/>
          </a:prstGeom>
        </p:spPr>
      </p:pic>
      <p:pic>
        <p:nvPicPr>
          <p:cNvPr id="13" name="Picture 12">
            <a:extLst>
              <a:ext uri="{FF2B5EF4-FFF2-40B4-BE49-F238E27FC236}">
                <a16:creationId xmlns:a16="http://schemas.microsoft.com/office/drawing/2014/main" id="{9D578F2F-7D3D-6133-E8F0-1255B07021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5639" y="909995"/>
            <a:ext cx="1770429" cy="1988782"/>
          </a:xfrm>
          <a:prstGeom prst="rect">
            <a:avLst/>
          </a:prstGeom>
        </p:spPr>
      </p:pic>
    </p:spTree>
    <p:extLst>
      <p:ext uri="{BB962C8B-B14F-4D97-AF65-F5344CB8AC3E}">
        <p14:creationId xmlns:p14="http://schemas.microsoft.com/office/powerpoint/2010/main" val="276303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inVertical)">
                                      <p:cBhvr>
                                        <p:cTn id="14"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50F8B-40BB-3E48-4032-B80984AF107A}"/>
              </a:ext>
            </a:extLst>
          </p:cNvPr>
          <p:cNvSpPr>
            <a:spLocks noGrp="1"/>
          </p:cNvSpPr>
          <p:nvPr>
            <p:ph type="title"/>
          </p:nvPr>
        </p:nvSpPr>
        <p:spPr/>
        <p:txBody>
          <a:bodyPr/>
          <a:lstStyle/>
          <a:p>
            <a:endParaRPr lang="en-US"/>
          </a:p>
        </p:txBody>
      </p:sp>
      <p:graphicFrame>
        <p:nvGraphicFramePr>
          <p:cNvPr id="3" name="Table 2">
            <a:extLst>
              <a:ext uri="{FF2B5EF4-FFF2-40B4-BE49-F238E27FC236}">
                <a16:creationId xmlns:a16="http://schemas.microsoft.com/office/drawing/2014/main" id="{8699B477-C44B-4DE6-74F4-62F8B2D9E34A}"/>
              </a:ext>
            </a:extLst>
          </p:cNvPr>
          <p:cNvGraphicFramePr>
            <a:graphicFrameLocks noGrp="1"/>
          </p:cNvGraphicFramePr>
          <p:nvPr>
            <p:extLst>
              <p:ext uri="{D42A27DB-BD31-4B8C-83A1-F6EECF244321}">
                <p14:modId xmlns:p14="http://schemas.microsoft.com/office/powerpoint/2010/main" val="317734714"/>
              </p:ext>
            </p:extLst>
          </p:nvPr>
        </p:nvGraphicFramePr>
        <p:xfrm>
          <a:off x="683568" y="627534"/>
          <a:ext cx="8280920" cy="4018874"/>
        </p:xfrm>
        <a:graphic>
          <a:graphicData uri="http://schemas.openxmlformats.org/drawingml/2006/table">
            <a:tbl>
              <a:tblPr firstRow="1" firstCol="1" bandRow="1"/>
              <a:tblGrid>
                <a:gridCol w="2088232">
                  <a:extLst>
                    <a:ext uri="{9D8B030D-6E8A-4147-A177-3AD203B41FA5}">
                      <a16:colId xmlns:a16="http://schemas.microsoft.com/office/drawing/2014/main" val="3076900201"/>
                    </a:ext>
                  </a:extLst>
                </a:gridCol>
                <a:gridCol w="6192688">
                  <a:extLst>
                    <a:ext uri="{9D8B030D-6E8A-4147-A177-3AD203B41FA5}">
                      <a16:colId xmlns:a16="http://schemas.microsoft.com/office/drawing/2014/main" val="2677784063"/>
                    </a:ext>
                  </a:extLst>
                </a:gridCol>
              </a:tblGrid>
              <a:tr h="200714">
                <a:tc gridSpan="2">
                  <a:txBody>
                    <a:bodyPr/>
                    <a:lstStyle/>
                    <a:p>
                      <a:pPr algn="ctr">
                        <a:lnSpc>
                          <a:spcPct val="115000"/>
                        </a:lnSpc>
                        <a:spcAft>
                          <a:spcPts val="800"/>
                        </a:spcAft>
                      </a:pPr>
                      <a:r>
                        <a:rPr lang="en-U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1</a:t>
                      </a:r>
                      <a:endParaRPr lang="en-US"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spcAft>
                          <a:spcPts val="800"/>
                        </a:spcAft>
                      </a:pPr>
                      <a:r>
                        <a:rPr lang="en-US"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vi-VN"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Nguyễn Du và </a:t>
                      </a:r>
                      <a:r>
                        <a:rPr lang="vi-VN" sz="24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Truyện Kiều</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val="1172538543"/>
                  </a:ext>
                </a:extLst>
              </a:tr>
              <a:tr h="165358">
                <a:tc>
                  <a:txBody>
                    <a:bodyPr/>
                    <a:lstStyle/>
                    <a:p>
                      <a:pPr algn="ctr">
                        <a:lnSpc>
                          <a:spcPct val="115000"/>
                        </a:lnSpc>
                        <a:spcAft>
                          <a:spcPts val="800"/>
                        </a:spcAft>
                      </a:pPr>
                      <a:r>
                        <a:rPr lang="pt-BR" sz="2400" b="1" dirty="0">
                          <a:solidFill>
                            <a:srgbClr val="034EA2"/>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2000" dirty="0">
                        <a:solidFill>
                          <a:srgbClr val="034EA2"/>
                        </a:solidFill>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800"/>
                        </a:spcAft>
                      </a:pPr>
                      <a:r>
                        <a:rPr lang="pt-BR" sz="2400" b="1" dirty="0">
                          <a:solidFill>
                            <a:srgbClr val="034EA2"/>
                          </a:solidFill>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000" dirty="0">
                        <a:solidFill>
                          <a:srgbClr val="034EA2"/>
                        </a:solidFill>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23616480"/>
                  </a:ext>
                </a:extLst>
              </a:tr>
              <a:tr h="1408134">
                <a:tc>
                  <a:txBody>
                    <a:bodyPr/>
                    <a:lstStyle/>
                    <a:p>
                      <a:pPr algn="ctr">
                        <a:lnSpc>
                          <a:spcPct val="115000"/>
                        </a:lnSpc>
                        <a:spcAft>
                          <a:spcPts val="800"/>
                        </a:spcAft>
                      </a:pPr>
                      <a:r>
                        <a:rPr lang="en-US" sz="2400" b="1" dirty="0" err="1">
                          <a:solidFill>
                            <a:srgbClr val="034EA2"/>
                          </a:solidFill>
                          <a:effectLst/>
                          <a:latin typeface="Times New Roman" panose="02020603050405020304" pitchFamily="18" charset="0"/>
                          <a:ea typeface="Times New Roman" panose="02020603050405020304" pitchFamily="18" charset="0"/>
                          <a:cs typeface="Times New Roman" panose="02020603050405020304" pitchFamily="18" charset="0"/>
                        </a:rPr>
                        <a:t>Nguyễn</a:t>
                      </a:r>
                      <a:r>
                        <a:rPr lang="en-US" sz="2400" b="1" dirty="0">
                          <a:solidFill>
                            <a:srgbClr val="034EA2"/>
                          </a:solidFill>
                          <a:effectLst/>
                          <a:latin typeface="Times New Roman" panose="02020603050405020304" pitchFamily="18" charset="0"/>
                          <a:ea typeface="Times New Roman" panose="02020603050405020304" pitchFamily="18" charset="0"/>
                          <a:cs typeface="Times New Roman" panose="02020603050405020304" pitchFamily="18" charset="0"/>
                        </a:rPr>
                        <a:t> Du</a:t>
                      </a:r>
                      <a:endParaRPr lang="en-US" sz="2000" dirty="0">
                        <a:solidFill>
                          <a:srgbClr val="034EA2"/>
                        </a:solidFill>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80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Tên tuổi, quê quán: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đời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nghiệp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(các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Nôm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1367020"/>
                  </a:ext>
                </a:extLst>
              </a:tr>
              <a:tr h="925166">
                <a:tc>
                  <a:txBody>
                    <a:bodyPr/>
                    <a:lstStyle/>
                    <a:p>
                      <a:pPr algn="ctr">
                        <a:lnSpc>
                          <a:spcPct val="115000"/>
                        </a:lnSpc>
                        <a:spcAft>
                          <a:spcPts val="800"/>
                        </a:spcAft>
                      </a:pPr>
                      <a:r>
                        <a:rPr lang="vi-VN" sz="2400" b="1">
                          <a:solidFill>
                            <a:srgbClr val="034EA2"/>
                          </a:solidFill>
                          <a:effectLst/>
                          <a:latin typeface="Times New Roman" panose="02020603050405020304" pitchFamily="18" charset="0"/>
                          <a:ea typeface="Times New Roman" panose="02020603050405020304" pitchFamily="18" charset="0"/>
                          <a:cs typeface="Times New Roman" panose="02020603050405020304" pitchFamily="18" charset="0"/>
                        </a:rPr>
                        <a:t>Truyện Kiều</a:t>
                      </a:r>
                      <a:endParaRPr lang="en-US" sz="2000">
                        <a:solidFill>
                          <a:srgbClr val="034EA2"/>
                        </a:solidFill>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80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xứ</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Thể loại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Tóm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tắt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23866" marR="238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83340221"/>
                  </a:ext>
                </a:extLst>
              </a:tr>
            </a:tbl>
          </a:graphicData>
        </a:graphic>
      </p:graphicFrame>
    </p:spTree>
    <p:extLst>
      <p:ext uri="{BB962C8B-B14F-4D97-AF65-F5344CB8AC3E}">
        <p14:creationId xmlns:p14="http://schemas.microsoft.com/office/powerpoint/2010/main" val="780406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6948264" y="1419622"/>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1838" y="2658616"/>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8344" y="-67928"/>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323528" y="123478"/>
            <a:ext cx="4158302" cy="954107"/>
          </a:xfrm>
          <a:prstGeom prst="rect">
            <a:avLst/>
          </a:prstGeom>
          <a:noFill/>
        </p:spPr>
        <p:txBody>
          <a:bodyPr wrap="square" rtlCol="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2. </a:t>
            </a:r>
            <a:r>
              <a:rPr kumimoji="0" lang="en-US" sz="2800" b="1"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Tìm</a:t>
            </a:r>
            <a:r>
              <a:rPr kumimoji="0" lang="en-US" sz="2800" b="1"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800" b="1"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hiểu</a:t>
            </a:r>
            <a:r>
              <a:rPr kumimoji="0" lang="en-US" sz="2800" b="1"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800" b="1"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chung</a:t>
            </a:r>
            <a:endPar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endParaRPr>
          </a:p>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9Slide03 AmpleSoft Bold" panose="02000000000000000000" pitchFamily="2" charset="0"/>
                <a:ea typeface="+mn-ea"/>
                <a:cs typeface="+mn-cs"/>
              </a:rPr>
              <a:t>a. </a:t>
            </a:r>
            <a:r>
              <a:rPr kumimoji="0" lang="en-US" sz="2800" b="1" i="0" u="none" strike="noStrike" kern="1200" cap="none" spc="0" normalizeH="0" baseline="0" noProof="0" dirty="0" err="1">
                <a:ln>
                  <a:noFill/>
                </a:ln>
                <a:solidFill>
                  <a:srgbClr val="FF0000"/>
                </a:solidFill>
                <a:effectLst/>
                <a:uLnTx/>
                <a:uFillTx/>
                <a:latin typeface="#9Slide03 AmpleSoft Bold" panose="02000000000000000000" pitchFamily="2" charset="0"/>
                <a:ea typeface="+mn-ea"/>
                <a:cs typeface="+mn-cs"/>
              </a:rPr>
              <a:t>Tác</a:t>
            </a:r>
            <a:r>
              <a:rPr kumimoji="0" lang="en-US" sz="2800" b="1" i="0" u="none" strike="noStrike" kern="1200" cap="none" spc="0" normalizeH="0" baseline="0" noProof="0" dirty="0">
                <a:ln>
                  <a:noFill/>
                </a:ln>
                <a:solidFill>
                  <a:srgbClr val="FF0000"/>
                </a:solidFill>
                <a:effectLst/>
                <a:uLnTx/>
                <a:uFillTx/>
                <a:latin typeface="#9Slide03 AmpleSoft Bold" panose="02000000000000000000" pitchFamily="2" charset="0"/>
                <a:ea typeface="+mn-ea"/>
                <a:cs typeface="+mn-cs"/>
              </a:rPr>
              <a:t> </a:t>
            </a:r>
            <a:r>
              <a:rPr kumimoji="0" lang="en-US" sz="2800" b="1" i="0" u="none" strike="noStrike" kern="1200" cap="none" spc="0" normalizeH="0" baseline="0" noProof="0" dirty="0" err="1">
                <a:ln>
                  <a:noFill/>
                </a:ln>
                <a:solidFill>
                  <a:srgbClr val="FF0000"/>
                </a:solidFill>
                <a:effectLst/>
                <a:uLnTx/>
                <a:uFillTx/>
                <a:latin typeface="#9Slide03 AmpleSoft Bold" panose="02000000000000000000" pitchFamily="2" charset="0"/>
                <a:ea typeface="+mn-ea"/>
                <a:cs typeface="+mn-cs"/>
              </a:rPr>
              <a:t>giả</a:t>
            </a:r>
            <a:r>
              <a:rPr kumimoji="0" lang="en-US" sz="2800" b="1" i="0" u="none" strike="noStrike" kern="1200" cap="none" spc="0" normalizeH="0" baseline="0" noProof="0" dirty="0">
                <a:ln>
                  <a:noFill/>
                </a:ln>
                <a:solidFill>
                  <a:srgbClr val="FF0000"/>
                </a:solidFill>
                <a:effectLst/>
                <a:uLnTx/>
                <a:uFillTx/>
                <a:latin typeface="#9Slide03 AmpleSoft Bold" panose="02000000000000000000" pitchFamily="2" charset="0"/>
                <a:ea typeface="+mn-ea"/>
                <a:cs typeface="+mn-cs"/>
              </a:rPr>
              <a:t> </a:t>
            </a:r>
            <a:r>
              <a:rPr kumimoji="0" lang="vi-VN" sz="2800" b="1" i="0" u="none" strike="noStrike" kern="1200" cap="none" spc="0" normalizeH="0" baseline="0" noProof="0" dirty="0">
                <a:ln>
                  <a:noFill/>
                </a:ln>
                <a:solidFill>
                  <a:srgbClr val="FF0000"/>
                </a:solidFill>
                <a:effectLst/>
                <a:uLnTx/>
                <a:uFillTx/>
                <a:latin typeface="#9Slide03 AmpleSoft Bold" panose="02000000000000000000" pitchFamily="2" charset="0"/>
                <a:ea typeface="+mn-ea"/>
                <a:cs typeface="+mn-cs"/>
              </a:rPr>
              <a:t>Nguyễn Du</a:t>
            </a:r>
            <a:endParaRPr kumimoji="0" lang="en-US" sz="2800" b="0" i="0" u="none" strike="noStrike" kern="1200" cap="none" spc="0" normalizeH="0" baseline="0" noProof="0" dirty="0">
              <a:ln>
                <a:noFill/>
              </a:ln>
              <a:solidFill>
                <a:srgbClr val="FF0000"/>
              </a:solidFill>
              <a:effectLst/>
              <a:uLnTx/>
              <a:uFillTx/>
              <a:latin typeface="#9Slide03 AmpleSoft Bold" panose="02000000000000000000" pitchFamily="2" charset="0"/>
              <a:ea typeface="+mn-ea"/>
              <a:cs typeface="+mn-cs"/>
            </a:endParaRPr>
          </a:p>
        </p:txBody>
      </p:sp>
      <p:sp>
        <p:nvSpPr>
          <p:cNvPr id="5" name="TextBox 4">
            <a:extLst>
              <a:ext uri="{FF2B5EF4-FFF2-40B4-BE49-F238E27FC236}">
                <a16:creationId xmlns:a16="http://schemas.microsoft.com/office/drawing/2014/main" id="{6AC95FF6-7805-3A11-7E57-0C82BDE41260}"/>
              </a:ext>
            </a:extLst>
          </p:cNvPr>
          <p:cNvSpPr txBox="1"/>
          <p:nvPr/>
        </p:nvSpPr>
        <p:spPr>
          <a:xfrm>
            <a:off x="405036" y="1589221"/>
            <a:ext cx="5607124" cy="2951770"/>
          </a:xfrm>
          <a:prstGeom prst="rect">
            <a:avLst/>
          </a:prstGeom>
          <a:noFill/>
        </p:spPr>
        <p:txBody>
          <a:bodyPr wrap="square">
            <a:spAutoFit/>
          </a:bodyPr>
          <a:lstStyle/>
          <a:p>
            <a:pPr marL="285750" marR="0" lvl="0" indent="-285750" algn="l" defTabSz="914282" rtl="0" eaLnBrk="1" fontAlgn="auto" latinLnBrk="0" hangingPunct="1">
              <a:lnSpc>
                <a:spcPct val="107000"/>
              </a:lnSpc>
              <a:spcBef>
                <a:spcPts val="0"/>
              </a:spcBef>
              <a:spcAft>
                <a:spcPts val="800"/>
              </a:spcAft>
              <a:buClr>
                <a:srgbClr val="FF0000"/>
              </a:buClr>
              <a:buSzTx/>
              <a:buFont typeface="Wingdings" panose="05000000000000000000" pitchFamily="2" charset="2"/>
              <a:buChar char="ü"/>
              <a:tabLst/>
              <a:defRPr/>
            </a:pPr>
            <a:r>
              <a:rPr kumimoji="0" lang="vi-VN" sz="2400" b="1"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Tê</a:t>
            </a:r>
            <a:r>
              <a:rPr kumimoji="0" lang="en-US" sz="2400" b="1"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n </a:t>
            </a:r>
            <a:r>
              <a:rPr kumimoji="0" lang="en-US" sz="2400" b="1" i="0" u="none" strike="noStrike" kern="1200" cap="none" spc="0" normalizeH="0" baseline="0" noProof="0" dirty="0" err="1">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tuổi</a:t>
            </a:r>
            <a:r>
              <a:rPr kumimoji="0" lang="en-US" sz="2400" b="1"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 quê </a:t>
            </a:r>
            <a:r>
              <a:rPr kumimoji="0" lang="en-US" sz="2400" b="1" i="0" u="none" strike="noStrike" kern="1200" cap="none" spc="0" normalizeH="0" baseline="0" noProof="0" dirty="0" err="1">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quán</a:t>
            </a:r>
            <a:r>
              <a:rPr kumimoji="0" lang="en-US" sz="2400" b="1"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Nguyễn</a:t>
            </a:r>
            <a:r>
              <a:rPr kumimoji="0" lang="en-US" sz="2400" b="0"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 Du </a:t>
            </a:r>
            <a:r>
              <a:rPr kumimoji="0" lang="vi-VN" sz="2400" b="0" i="0" u="none" strike="noStrike" kern="1200" cap="none" spc="0" normalizeH="0" baseline="0" noProof="0" dirty="0">
                <a:ln>
                  <a:noFill/>
                </a:ln>
                <a:solidFill>
                  <a:srgbClr val="202122"/>
                </a:solidFill>
                <a:effectLst/>
                <a:highlight>
                  <a:srgbClr val="FFFFFF"/>
                </a:highlight>
                <a:uLnTx/>
                <a:uFillTx/>
                <a:latin typeface="Times New Roman" panose="02020603050405020304" pitchFamily="18" charset="0"/>
                <a:ea typeface="Times New Roman" panose="02020603050405020304" pitchFamily="18" charset="0"/>
                <a:cs typeface="Times New Roman" panose="02020603050405020304" pitchFamily="18" charset="0"/>
              </a:rPr>
              <a:t>hiệu là Thanh Hiên, tên chữ là Tố Như,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ở </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 Xuân - Hà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Tĩnh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285750" marR="0" lvl="0" indent="-285750" algn="l" defTabSz="914282" rtl="0" eaLnBrk="1" fontAlgn="auto" latinLnBrk="0" hangingPunct="1">
              <a:lnSpc>
                <a:spcPct val="107000"/>
              </a:lnSpc>
              <a:spcBef>
                <a:spcPts val="0"/>
              </a:spcBef>
              <a:spcAft>
                <a:spcPts val="800"/>
              </a:spcAft>
              <a:buClr>
                <a:srgbClr val="FF0000"/>
              </a:buClr>
              <a:buSzTx/>
              <a:buFont typeface="Wingdings" panose="05000000000000000000" pitchFamily="2" charset="2"/>
              <a:buChar char="ü"/>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Cuộc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đời</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Cuộc đời Nguyễn Du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chìm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nổi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gian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truân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vốn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sống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phong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phú</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có nhận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thức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sâu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rộng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282" rtl="0" eaLnBrk="1" fontAlgn="auto" latinLnBrk="0" hangingPunct="1">
              <a:lnSpc>
                <a:spcPct val="107000"/>
              </a:lnSpc>
              <a:spcBef>
                <a:spcPts val="0"/>
              </a:spcBef>
              <a:spcAft>
                <a:spcPts val="800"/>
              </a:spcAft>
              <a:buClrTx/>
              <a:buSzTx/>
              <a:buFontTx/>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369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arn(inVertic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barn(inVertical)">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1323" y="2674607"/>
            <a:ext cx="2646506" cy="249082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4"/>
          <a:stretch>
            <a:fillRect/>
          </a:stretch>
        </p:blipFill>
        <p:spPr>
          <a:xfrm>
            <a:off x="6325830" y="987574"/>
            <a:ext cx="1790700" cy="16859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8344" y="-67928"/>
            <a:ext cx="1417072" cy="137843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323528" y="123478"/>
            <a:ext cx="4158302" cy="954107"/>
          </a:xfrm>
          <a:prstGeom prst="rect">
            <a:avLst/>
          </a:prstGeom>
          <a:noFill/>
        </p:spPr>
        <p:txBody>
          <a:bodyPr wrap="square" rtlCol="0">
            <a:spAutoFit/>
          </a:bodyPr>
          <a:lstStyle/>
          <a:p>
            <a:r>
              <a:rPr lang="vi-VN" sz="2800" b="1" dirty="0">
                <a:solidFill>
                  <a:srgbClr val="0070C0"/>
                </a:solidFill>
                <a:latin typeface="#9Slide03 AmpleSoft Bold" panose="02000000000000000000" pitchFamily="2" charset="0"/>
              </a:rPr>
              <a:t>2. </a:t>
            </a:r>
            <a:r>
              <a:rPr lang="en-US" sz="2800" b="1" dirty="0" err="1">
                <a:solidFill>
                  <a:srgbClr val="0070C0"/>
                </a:solidFill>
                <a:latin typeface="#9Slide03 AmpleSoft Bold" panose="02000000000000000000" pitchFamily="2" charset="0"/>
              </a:rPr>
              <a:t>Tìm</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hiểu</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chung</a:t>
            </a:r>
            <a:endParaRPr lang="en-US" sz="2800" dirty="0">
              <a:solidFill>
                <a:srgbClr val="0070C0"/>
              </a:solidFill>
              <a:latin typeface="#9Slide03 AmpleSoft Bold" panose="02000000000000000000" pitchFamily="2" charset="0"/>
            </a:endParaRPr>
          </a:p>
          <a:p>
            <a:r>
              <a:rPr lang="en-US" sz="2800" b="1" dirty="0">
                <a:solidFill>
                  <a:srgbClr val="FF0000"/>
                </a:solidFill>
                <a:latin typeface="#9Slide03 AmpleSoft Bold" panose="02000000000000000000" pitchFamily="2" charset="0"/>
              </a:rPr>
              <a:t>a. </a:t>
            </a:r>
            <a:r>
              <a:rPr lang="en-US" sz="2800" b="1" dirty="0" err="1">
                <a:solidFill>
                  <a:srgbClr val="FF0000"/>
                </a:solidFill>
                <a:latin typeface="#9Slide03 AmpleSoft Bold" panose="02000000000000000000" pitchFamily="2" charset="0"/>
              </a:rPr>
              <a:t>Tác</a:t>
            </a:r>
            <a:r>
              <a:rPr lang="en-US" sz="2800" b="1" dirty="0">
                <a:solidFill>
                  <a:srgbClr val="FF0000"/>
                </a:solidFill>
                <a:latin typeface="#9Slide03 AmpleSoft Bold" panose="02000000000000000000" pitchFamily="2" charset="0"/>
              </a:rPr>
              <a:t> </a:t>
            </a:r>
            <a:r>
              <a:rPr lang="en-US" sz="2800" b="1" dirty="0" err="1">
                <a:solidFill>
                  <a:srgbClr val="FF0000"/>
                </a:solidFill>
                <a:latin typeface="#9Slide03 AmpleSoft Bold" panose="02000000000000000000" pitchFamily="2" charset="0"/>
              </a:rPr>
              <a:t>giả</a:t>
            </a:r>
            <a:r>
              <a:rPr lang="en-US" sz="2800" b="1" dirty="0">
                <a:solidFill>
                  <a:srgbClr val="FF0000"/>
                </a:solidFill>
                <a:latin typeface="#9Slide03 AmpleSoft Bold" panose="02000000000000000000" pitchFamily="2" charset="0"/>
              </a:rPr>
              <a:t> </a:t>
            </a:r>
            <a:r>
              <a:rPr lang="vi-VN" sz="2800" b="1" dirty="0">
                <a:solidFill>
                  <a:srgbClr val="FF0000"/>
                </a:solidFill>
                <a:latin typeface="#9Slide03 AmpleSoft Bold" panose="02000000000000000000" pitchFamily="2" charset="0"/>
              </a:rPr>
              <a:t>Nguyễn Du</a:t>
            </a:r>
            <a:endParaRPr lang="en-US" sz="2800" dirty="0">
              <a:solidFill>
                <a:srgbClr val="FF0000"/>
              </a:solidFill>
              <a:latin typeface="#9Slide03 AmpleSoft Bold" panose="02000000000000000000" pitchFamily="2" charset="0"/>
            </a:endParaRPr>
          </a:p>
        </p:txBody>
      </p:sp>
      <p:sp>
        <p:nvSpPr>
          <p:cNvPr id="5" name="TextBox 4">
            <a:extLst>
              <a:ext uri="{FF2B5EF4-FFF2-40B4-BE49-F238E27FC236}">
                <a16:creationId xmlns:a16="http://schemas.microsoft.com/office/drawing/2014/main" id="{6AC95FF6-7805-3A11-7E57-0C82BDE41260}"/>
              </a:ext>
            </a:extLst>
          </p:cNvPr>
          <p:cNvSpPr txBox="1"/>
          <p:nvPr/>
        </p:nvSpPr>
        <p:spPr>
          <a:xfrm>
            <a:off x="289933" y="1563638"/>
            <a:ext cx="5607124" cy="3293209"/>
          </a:xfrm>
          <a:prstGeom prst="rect">
            <a:avLst/>
          </a:prstGeom>
          <a:noFill/>
        </p:spPr>
        <p:txBody>
          <a:bodyPr wrap="square">
            <a:spAutoFit/>
          </a:bodyPr>
          <a:lstStyle/>
          <a:p>
            <a:pPr marL="285750" indent="-285750" algn="just">
              <a:buClr>
                <a:srgbClr val="FF0000"/>
              </a:buClr>
              <a:buFont typeface="Wingdings" panose="05000000000000000000" pitchFamily="2" charset="2"/>
              <a:buChar char="ü"/>
            </a:pPr>
            <a:r>
              <a:rPr lang="vi-VN" sz="2800" b="1" dirty="0">
                <a:highlight>
                  <a:srgbClr val="FFFFFF"/>
                </a:highlight>
                <a:latin typeface="+mj-lt"/>
              </a:rPr>
              <a:t> Sự nghiệp </a:t>
            </a:r>
            <a:r>
              <a:rPr lang="en-US" sz="2800" b="1" dirty="0" err="1">
                <a:highlight>
                  <a:srgbClr val="FFFFFF"/>
                </a:highlight>
                <a:latin typeface="Times New Roman" panose="02020603050405020304" pitchFamily="18" charset="0"/>
                <a:cs typeface="Times New Roman" panose="02020603050405020304" pitchFamily="18" charset="0"/>
              </a:rPr>
              <a:t>sáng</a:t>
            </a:r>
            <a:r>
              <a:rPr lang="en-US" sz="2800" b="1" dirty="0">
                <a:highlight>
                  <a:srgbClr val="FFFFFF"/>
                </a:highlight>
                <a:latin typeface="Times New Roman" panose="02020603050405020304" pitchFamily="18" charset="0"/>
                <a:cs typeface="Times New Roman" panose="02020603050405020304" pitchFamily="18" charset="0"/>
              </a:rPr>
              <a:t> </a:t>
            </a:r>
            <a:r>
              <a:rPr lang="en-US" sz="2800" b="1" dirty="0" err="1">
                <a:highlight>
                  <a:srgbClr val="FFFFFF"/>
                </a:highlight>
                <a:latin typeface="Times New Roman" panose="02020603050405020304" pitchFamily="18" charset="0"/>
                <a:cs typeface="Times New Roman" panose="02020603050405020304" pitchFamily="18" charset="0"/>
              </a:rPr>
              <a:t>tác</a:t>
            </a:r>
            <a:endParaRPr lang="en-US" sz="2800" dirty="0">
              <a:highlight>
                <a:srgbClr val="FFFFFF"/>
              </a:highlight>
              <a:latin typeface="Times New Roman" panose="02020603050405020304" pitchFamily="18" charset="0"/>
              <a:cs typeface="Times New Roman" panose="02020603050405020304" pitchFamily="18" charset="0"/>
            </a:endParaRPr>
          </a:p>
          <a:p>
            <a:pPr algn="just"/>
            <a:r>
              <a:rPr lang="en-US" sz="4000" dirty="0">
                <a:highlight>
                  <a:srgbClr val="FFFFFF"/>
                </a:highlight>
                <a:latin typeface="Times New Roman" panose="02020603050405020304" pitchFamily="18" charset="0"/>
                <a:cs typeface="Times New Roman" panose="02020603050405020304" pitchFamily="18" charset="0"/>
              </a:rPr>
              <a:t> </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Tác</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phẩm</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bằng</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chữ</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Hán</a:t>
            </a:r>
            <a:r>
              <a:rPr lang="en-US" sz="2800" dirty="0">
                <a:highlight>
                  <a:srgbClr val="FFFFFF"/>
                </a:highlight>
                <a:latin typeface="Times New Roman" panose="02020603050405020304" pitchFamily="18" charset="0"/>
                <a:cs typeface="Times New Roman" panose="02020603050405020304" pitchFamily="18" charset="0"/>
              </a:rPr>
              <a:t>: </a:t>
            </a:r>
            <a:r>
              <a:rPr lang="en-US" sz="2800" i="1" dirty="0">
                <a:highlight>
                  <a:srgbClr val="FFFFFF"/>
                </a:highlight>
                <a:latin typeface="Times New Roman" panose="02020603050405020304" pitchFamily="18" charset="0"/>
                <a:cs typeface="Times New Roman" panose="02020603050405020304" pitchFamily="18" charset="0"/>
              </a:rPr>
              <a:t>Thanh </a:t>
            </a:r>
            <a:r>
              <a:rPr lang="vi-VN" sz="2800" i="1" dirty="0">
                <a:highlight>
                  <a:srgbClr val="FFFFFF"/>
                </a:highlight>
                <a:latin typeface="Times New Roman" panose="02020603050405020304" pitchFamily="18" charset="0"/>
                <a:cs typeface="Times New Roman" panose="02020603050405020304" pitchFamily="18" charset="0"/>
              </a:rPr>
              <a:t>H</a:t>
            </a:r>
            <a:r>
              <a:rPr lang="en-US" sz="2800" i="1" dirty="0" err="1">
                <a:highlight>
                  <a:srgbClr val="FFFFFF"/>
                </a:highlight>
                <a:latin typeface="Times New Roman" panose="02020603050405020304" pitchFamily="18" charset="0"/>
                <a:cs typeface="Times New Roman" panose="02020603050405020304" pitchFamily="18" charset="0"/>
              </a:rPr>
              <a:t>iên</a:t>
            </a:r>
            <a:r>
              <a:rPr lang="en-US" sz="2800" i="1" dirty="0">
                <a:highlight>
                  <a:srgbClr val="FFFFFF"/>
                </a:highlight>
                <a:latin typeface="Times New Roman" panose="02020603050405020304" pitchFamily="18" charset="0"/>
                <a:cs typeface="Times New Roman" panose="02020603050405020304" pitchFamily="18" charset="0"/>
              </a:rPr>
              <a:t> thi </a:t>
            </a:r>
            <a:r>
              <a:rPr lang="en-US" sz="2800" i="1" dirty="0" err="1">
                <a:highlight>
                  <a:srgbClr val="FFFFFF"/>
                </a:highlight>
                <a:latin typeface="Times New Roman" panose="02020603050405020304" pitchFamily="18" charset="0"/>
                <a:cs typeface="Times New Roman" panose="02020603050405020304" pitchFamily="18" charset="0"/>
              </a:rPr>
              <a:t>tập</a:t>
            </a:r>
            <a:r>
              <a:rPr lang="vi-VN" sz="2800" i="1" dirty="0">
                <a:highlight>
                  <a:srgbClr val="FFFFFF"/>
                </a:highlight>
                <a:latin typeface="Times New Roman" panose="02020603050405020304" pitchFamily="18" charset="0"/>
                <a:cs typeface="Times New Roman" panose="02020603050405020304" pitchFamily="18" charset="0"/>
              </a:rPr>
              <a:t>,</a:t>
            </a:r>
            <a:r>
              <a:rPr lang="vi-VN" sz="2800" dirty="0">
                <a:highlight>
                  <a:srgbClr val="FFFFFF"/>
                </a:highlight>
                <a:latin typeface="Times New Roman" panose="02020603050405020304" pitchFamily="18" charset="0"/>
                <a:cs typeface="Times New Roman" panose="02020603050405020304" pitchFamily="18" charset="0"/>
              </a:rPr>
              <a:t> </a:t>
            </a:r>
            <a:r>
              <a:rPr lang="en-US" sz="2800" i="1" dirty="0">
                <a:highlight>
                  <a:srgbClr val="FFFFFF"/>
                </a:highlight>
                <a:latin typeface="Times New Roman" panose="02020603050405020304" pitchFamily="18" charset="0"/>
                <a:cs typeface="Times New Roman" panose="02020603050405020304" pitchFamily="18" charset="0"/>
              </a:rPr>
              <a:t>Nam </a:t>
            </a:r>
            <a:r>
              <a:rPr lang="en-US" sz="2800" i="1" dirty="0" err="1">
                <a:highlight>
                  <a:srgbClr val="FFFFFF"/>
                </a:highlight>
                <a:latin typeface="Times New Roman" panose="02020603050405020304" pitchFamily="18" charset="0"/>
                <a:cs typeface="Times New Roman" panose="02020603050405020304" pitchFamily="18" charset="0"/>
              </a:rPr>
              <a:t>trung</a:t>
            </a:r>
            <a:r>
              <a:rPr lang="en-US" sz="2800" i="1" dirty="0">
                <a:highlight>
                  <a:srgbClr val="FFFFFF"/>
                </a:highlight>
                <a:latin typeface="Times New Roman" panose="02020603050405020304" pitchFamily="18" charset="0"/>
                <a:cs typeface="Times New Roman" panose="02020603050405020304" pitchFamily="18" charset="0"/>
              </a:rPr>
              <a:t> t</a:t>
            </a:r>
            <a:r>
              <a:rPr lang="vi-VN" sz="2800" i="1" dirty="0">
                <a:highlight>
                  <a:srgbClr val="FFFFFF"/>
                </a:highlight>
                <a:latin typeface="Times New Roman" panose="02020603050405020304" pitchFamily="18" charset="0"/>
                <a:cs typeface="Times New Roman" panose="02020603050405020304" pitchFamily="18" charset="0"/>
              </a:rPr>
              <a:t>ạ</a:t>
            </a:r>
            <a:r>
              <a:rPr lang="en-US" sz="2800" i="1" dirty="0">
                <a:highlight>
                  <a:srgbClr val="FFFFFF"/>
                </a:highlight>
                <a:latin typeface="Times New Roman" panose="02020603050405020304" pitchFamily="18" charset="0"/>
                <a:cs typeface="Times New Roman" panose="02020603050405020304" pitchFamily="18" charset="0"/>
              </a:rPr>
              <a:t>p </a:t>
            </a:r>
            <a:r>
              <a:rPr lang="en-US" sz="2800" i="1" dirty="0" err="1">
                <a:highlight>
                  <a:srgbClr val="FFFFFF"/>
                </a:highlight>
                <a:latin typeface="Times New Roman" panose="02020603050405020304" pitchFamily="18" charset="0"/>
                <a:cs typeface="Times New Roman" panose="02020603050405020304" pitchFamily="18" charset="0"/>
              </a:rPr>
              <a:t>ngâm</a:t>
            </a:r>
            <a:r>
              <a:rPr lang="en-US" sz="2800"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Bắc</a:t>
            </a:r>
            <a:r>
              <a:rPr lang="en-US" sz="2800" i="1"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hành</a:t>
            </a:r>
            <a:r>
              <a:rPr lang="en-US" sz="2800" i="1"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tạp</a:t>
            </a:r>
            <a:r>
              <a:rPr lang="en-US" sz="2800" i="1"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lục</a:t>
            </a:r>
            <a:r>
              <a:rPr lang="en-US" sz="2800" dirty="0">
                <a:highlight>
                  <a:srgbClr val="FFFFFF"/>
                </a:highlight>
                <a:latin typeface="Times New Roman" panose="02020603050405020304" pitchFamily="18" charset="0"/>
                <a:cs typeface="Times New Roman" panose="02020603050405020304" pitchFamily="18" charset="0"/>
              </a:rPr>
              <a:t> + </a:t>
            </a:r>
            <a:r>
              <a:rPr lang="en-US" sz="2800" dirty="0" err="1">
                <a:highlight>
                  <a:srgbClr val="FFFFFF"/>
                </a:highlight>
                <a:latin typeface="Times New Roman" panose="02020603050405020304" pitchFamily="18" charset="0"/>
                <a:cs typeface="Times New Roman" panose="02020603050405020304" pitchFamily="18" charset="0"/>
              </a:rPr>
              <a:t>Tác</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phẩm</a:t>
            </a:r>
            <a:r>
              <a:rPr lang="en-US" sz="2800" dirty="0">
                <a:highlight>
                  <a:srgbClr val="FFFFFF"/>
                </a:highlight>
                <a:latin typeface="Times New Roman" panose="02020603050405020304" pitchFamily="18" charset="0"/>
                <a:cs typeface="Times New Roman" panose="02020603050405020304" pitchFamily="18" charset="0"/>
              </a:rPr>
              <a:t> viết </a:t>
            </a:r>
            <a:r>
              <a:rPr lang="en-US" sz="2800" dirty="0" err="1">
                <a:highlight>
                  <a:srgbClr val="FFFFFF"/>
                </a:highlight>
                <a:latin typeface="Times New Roman" panose="02020603050405020304" pitchFamily="18" charset="0"/>
                <a:cs typeface="Times New Roman" panose="02020603050405020304" pitchFamily="18" charset="0"/>
              </a:rPr>
              <a:t>bằng</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chữ</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Nôm</a:t>
            </a:r>
            <a:r>
              <a:rPr lang="en-US" sz="2800" dirty="0">
                <a:highlight>
                  <a:srgbClr val="FFFFFF"/>
                </a:highlight>
                <a:latin typeface="Times New Roman" panose="02020603050405020304" pitchFamily="18" charset="0"/>
                <a:cs typeface="Times New Roman" panose="02020603050405020304" pitchFamily="18" charset="0"/>
              </a:rPr>
              <a:t>: </a:t>
            </a:r>
            <a:r>
              <a:rPr lang="en-US" sz="2800" dirty="0" err="1">
                <a:highlight>
                  <a:srgbClr val="FFFFFF"/>
                </a:highlight>
                <a:latin typeface="Times New Roman" panose="02020603050405020304" pitchFamily="18" charset="0"/>
                <a:cs typeface="Times New Roman" panose="02020603050405020304" pitchFamily="18" charset="0"/>
              </a:rPr>
              <a:t>T</a:t>
            </a:r>
            <a:r>
              <a:rPr lang="en-US" sz="2800" i="1" dirty="0" err="1">
                <a:highlight>
                  <a:srgbClr val="FFFFFF"/>
                </a:highlight>
                <a:latin typeface="Times New Roman" panose="02020603050405020304" pitchFamily="18" charset="0"/>
                <a:cs typeface="Times New Roman" panose="02020603050405020304" pitchFamily="18" charset="0"/>
              </a:rPr>
              <a:t>ruyện</a:t>
            </a:r>
            <a:r>
              <a:rPr lang="en-US" sz="2800" i="1"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Kiều</a:t>
            </a:r>
            <a:r>
              <a:rPr lang="en-US" sz="2800" i="1" dirty="0">
                <a:highlight>
                  <a:srgbClr val="FFFFFF"/>
                </a:highlight>
                <a:latin typeface="Times New Roman" panose="02020603050405020304" pitchFamily="18" charset="0"/>
                <a:cs typeface="Times New Roman" panose="02020603050405020304" pitchFamily="18" charset="0"/>
              </a:rPr>
              <a:t>, Văn </a:t>
            </a:r>
            <a:r>
              <a:rPr lang="en-US" sz="2800" i="1" dirty="0" err="1">
                <a:highlight>
                  <a:srgbClr val="FFFFFF"/>
                </a:highlight>
                <a:latin typeface="Times New Roman" panose="02020603050405020304" pitchFamily="18" charset="0"/>
                <a:cs typeface="Times New Roman" panose="02020603050405020304" pitchFamily="18" charset="0"/>
              </a:rPr>
              <a:t>chiêu</a:t>
            </a:r>
            <a:r>
              <a:rPr lang="en-US" sz="2800" i="1" dirty="0">
                <a:highlight>
                  <a:srgbClr val="FFFFFF"/>
                </a:highlight>
                <a:latin typeface="Times New Roman" panose="02020603050405020304" pitchFamily="18" charset="0"/>
                <a:cs typeface="Times New Roman" panose="02020603050405020304" pitchFamily="18" charset="0"/>
              </a:rPr>
              <a:t> </a:t>
            </a:r>
            <a:r>
              <a:rPr lang="en-US" sz="2800" i="1" dirty="0" err="1">
                <a:highlight>
                  <a:srgbClr val="FFFFFF"/>
                </a:highlight>
                <a:latin typeface="Times New Roman" panose="02020603050405020304" pitchFamily="18" charset="0"/>
                <a:cs typeface="Times New Roman" panose="02020603050405020304" pitchFamily="18" charset="0"/>
              </a:rPr>
              <a:t>hồn</a:t>
            </a:r>
            <a:r>
              <a:rPr lang="vi-VN" sz="2800" i="1" dirty="0">
                <a:highlight>
                  <a:srgbClr val="FFFFFF"/>
                </a:highlight>
                <a:latin typeface="Times New Roman" panose="02020603050405020304" pitchFamily="18" charset="0"/>
                <a:cs typeface="Times New Roman" panose="02020603050405020304" pitchFamily="18" charset="0"/>
              </a:rPr>
              <a:t> (Văn tế thập loại chúng sinh</a:t>
            </a:r>
            <a:endParaRPr lang="en-US"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78528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4383000" y="527834"/>
            <a:ext cx="4636441" cy="4192045"/>
          </a:xfrm>
          <a:prstGeom prst="rect">
            <a:avLst/>
          </a:prstGeom>
          <a:ln>
            <a:solidFill>
              <a:srgbClr val="FFC000"/>
            </a:solidFill>
          </a:ln>
        </p:spPr>
        <p:txBody>
          <a:bodyPr wrap="square">
            <a:spAutoFit/>
          </a:bodyPr>
          <a:lstStyle/>
          <a:p>
            <a:pPr algn="ctr" defTabSz="685800">
              <a:lnSpc>
                <a:spcPct val="120000"/>
              </a:lnSpc>
              <a:spcBef>
                <a:spcPct val="0"/>
              </a:spcBef>
              <a:defRPr/>
            </a:pPr>
            <a:r>
              <a:rPr lang="en-US" sz="2800" b="1" dirty="0">
                <a:solidFill>
                  <a:srgbClr val="FF0000"/>
                </a:solidFill>
                <a:effectLst/>
                <a:latin typeface="Times New Roman" panose="02020603050405020304" pitchFamily="18" charset="0"/>
                <a:ea typeface="MS Mincho" panose="02020609040205080304" pitchFamily="49" charset="-128"/>
              </a:rPr>
              <a:t>H</a:t>
            </a:r>
            <a:r>
              <a:rPr lang="vi-VN" sz="2800" b="1" dirty="0">
                <a:solidFill>
                  <a:srgbClr val="FF0000"/>
                </a:solidFill>
                <a:effectLst/>
                <a:latin typeface="Times New Roman" panose="02020603050405020304" pitchFamily="18" charset="0"/>
                <a:ea typeface="MS Mincho" panose="02020609040205080304" pitchFamily="49" charset="-128"/>
              </a:rPr>
              <a:t>ƯỚNG DẪN</a:t>
            </a:r>
            <a:r>
              <a:rPr lang="en-US" sz="2800" b="1" dirty="0">
                <a:solidFill>
                  <a:srgbClr val="FF0000"/>
                </a:solidFill>
                <a:effectLst/>
                <a:latin typeface="Times New Roman" panose="02020603050405020304" pitchFamily="18" charset="0"/>
                <a:ea typeface="MS Mincho" panose="02020609040205080304" pitchFamily="49" charset="-128"/>
              </a:rPr>
              <a:t> </a:t>
            </a:r>
          </a:p>
          <a:p>
            <a:pPr algn="ctr" defTabSz="685800">
              <a:lnSpc>
                <a:spcPct val="120000"/>
              </a:lnSpc>
              <a:spcBef>
                <a:spcPct val="0"/>
              </a:spcBef>
              <a:defRPr/>
            </a:pPr>
            <a:r>
              <a:rPr lang="en-US" sz="2800" dirty="0">
                <a:latin typeface="Times New Roman" panose="02020603050405020304" pitchFamily="18" charset="0"/>
                <a:ea typeface="MS Mincho" panose="02020609040205080304" pitchFamily="49" charset="-128"/>
              </a:rPr>
              <a:t>Có </a:t>
            </a:r>
            <a:r>
              <a:rPr lang="vi-VN" sz="2800" dirty="0">
                <a:effectLst/>
                <a:latin typeface="Times New Roman" panose="02020603050405020304" pitchFamily="18" charset="0"/>
                <a:ea typeface="MS Mincho" panose="02020609040205080304" pitchFamily="49" charset="-128"/>
              </a:rPr>
              <a:t>ô chữ hàng dọc gồm 5 chữ cái</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chứa</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từ</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khoá</a:t>
            </a:r>
            <a:r>
              <a:rPr lang="vi-VN" sz="2800" dirty="0">
                <a:effectLst/>
                <a:latin typeface="Times New Roman" panose="02020603050405020304" pitchFamily="18" charset="0"/>
                <a:ea typeface="MS Mincho" panose="02020609040205080304" pitchFamily="49" charset="-128"/>
              </a:rPr>
              <a:t>, tương ứng với 5 câu hỏi. Mỗi câu hỏi trả lời đúng sẽ mở ra được một ô chữ cái tương ứng. </a:t>
            </a:r>
            <a:r>
              <a:rPr lang="en-US" sz="2800" dirty="0" err="1">
                <a:effectLst/>
                <a:latin typeface="Times New Roman" panose="02020603050405020304" pitchFamily="18" charset="0"/>
                <a:ea typeface="MS Mincho" panose="02020609040205080304" pitchFamily="49" charset="-128"/>
              </a:rPr>
              <a:t>Trả</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lời</a:t>
            </a:r>
            <a:r>
              <a:rPr lang="en-US" sz="2800" dirty="0">
                <a:effectLst/>
                <a:latin typeface="Times New Roman" panose="02020603050405020304" pitchFamily="18" charset="0"/>
                <a:ea typeface="MS Mincho" panose="02020609040205080304" pitchFamily="49" charset="-128"/>
              </a:rPr>
              <a:t> đúng thì </a:t>
            </a:r>
            <a:r>
              <a:rPr lang="en-US" sz="2800" dirty="0" err="1">
                <a:effectLst/>
                <a:latin typeface="Times New Roman" panose="02020603050405020304" pitchFamily="18" charset="0"/>
                <a:ea typeface="MS Mincho" panose="02020609040205080304" pitchFamily="49" charset="-128"/>
              </a:rPr>
              <a:t>từ</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khoá</a:t>
            </a:r>
            <a:r>
              <a:rPr lang="en-US" sz="2800" dirty="0">
                <a:effectLst/>
                <a:latin typeface="Times New Roman" panose="02020603050405020304" pitchFamily="18" charset="0"/>
                <a:ea typeface="MS Mincho" panose="02020609040205080304" pitchFamily="49" charset="-128"/>
              </a:rPr>
              <a:t> sẽ </a:t>
            </a:r>
            <a:r>
              <a:rPr lang="en-US" sz="2800" dirty="0" err="1">
                <a:effectLst/>
                <a:latin typeface="Times New Roman" panose="02020603050405020304" pitchFamily="18" charset="0"/>
                <a:ea typeface="MS Mincho" panose="02020609040205080304" pitchFamily="49" charset="-128"/>
              </a:rPr>
              <a:t>hiện</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ra</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hoàn</a:t>
            </a:r>
            <a:r>
              <a:rPr lang="en-US" sz="2800" dirty="0">
                <a:effectLst/>
                <a:latin typeface="Times New Roman" panose="02020603050405020304" pitchFamily="18" charset="0"/>
                <a:ea typeface="MS Mincho" panose="02020609040205080304" pitchFamily="49" charset="-128"/>
              </a:rPr>
              <a:t> </a:t>
            </a:r>
            <a:r>
              <a:rPr lang="en-US" sz="2800" dirty="0" err="1">
                <a:effectLst/>
                <a:latin typeface="Times New Roman" panose="02020603050405020304" pitchFamily="18" charset="0"/>
                <a:ea typeface="MS Mincho" panose="02020609040205080304" pitchFamily="49" charset="-128"/>
              </a:rPr>
              <a:t>chỉnh</a:t>
            </a:r>
            <a:r>
              <a:rPr lang="en-US" sz="2800" dirty="0">
                <a:effectLst/>
                <a:latin typeface="Times New Roman" panose="02020603050405020304" pitchFamily="18" charset="0"/>
                <a:ea typeface="MS Mincho" panose="02020609040205080304" pitchFamily="49" charset="-128"/>
              </a:rPr>
              <a:t> </a:t>
            </a:r>
            <a:endParaRPr lang="zh-CN" altLang="en-US" sz="1400" dirty="0">
              <a:solidFill>
                <a:srgbClr val="1D5C04"/>
              </a:solidFill>
              <a:latin typeface="Calibri"/>
              <a:sym typeface="+mn-lt"/>
            </a:endParaRPr>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Tree>
    <p:extLst>
      <p:ext uri="{BB962C8B-B14F-4D97-AF65-F5344CB8AC3E}">
        <p14:creationId xmlns:p14="http://schemas.microsoft.com/office/powerpoint/2010/main" val="2615286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2596"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AA9E4A-AF1C-399D-7ABF-7362CB2027B1}"/>
              </a:ext>
            </a:extLst>
          </p:cNvPr>
          <p:cNvPicPr>
            <a:picLocks noChangeAspect="1"/>
          </p:cNvPicPr>
          <p:nvPr/>
        </p:nvPicPr>
        <p:blipFill>
          <a:blip r:embed="rId4"/>
          <a:stretch>
            <a:fillRect/>
          </a:stretch>
        </p:blipFill>
        <p:spPr>
          <a:xfrm>
            <a:off x="6925071" y="2560305"/>
            <a:ext cx="2232248" cy="23964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EB58716-E510-BA45-4526-1732C717FCA7}"/>
              </a:ext>
            </a:extLst>
          </p:cNvPr>
          <p:cNvPicPr>
            <a:picLocks noChangeAspect="1"/>
          </p:cNvPicPr>
          <p:nvPr/>
        </p:nvPicPr>
        <p:blipFill>
          <a:blip r:embed="rId5"/>
          <a:stretch>
            <a:fillRect/>
          </a:stretch>
        </p:blipFill>
        <p:spPr>
          <a:xfrm>
            <a:off x="5436096" y="2229575"/>
            <a:ext cx="1743075" cy="16478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5FFF9966-0610-A89D-0E8D-24833B9ABDCB}"/>
              </a:ext>
            </a:extLst>
          </p:cNvPr>
          <p:cNvPicPr>
            <a:picLocks noChangeAspect="1"/>
          </p:cNvPicPr>
          <p:nvPr/>
        </p:nvPicPr>
        <p:blipFill>
          <a:blip r:embed="rId6"/>
          <a:stretch>
            <a:fillRect/>
          </a:stretch>
        </p:blipFill>
        <p:spPr>
          <a:xfrm>
            <a:off x="6588224" y="180261"/>
            <a:ext cx="2619836" cy="270090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C64E2C9-9426-F31C-92BE-52D42AAF19A6}"/>
              </a:ext>
            </a:extLst>
          </p:cNvPr>
          <p:cNvSpPr txBox="1"/>
          <p:nvPr/>
        </p:nvSpPr>
        <p:spPr>
          <a:xfrm>
            <a:off x="242285" y="499961"/>
            <a:ext cx="4248472" cy="954107"/>
          </a:xfrm>
          <a:prstGeom prst="rect">
            <a:avLst/>
          </a:prstGeom>
          <a:noFill/>
        </p:spPr>
        <p:txBody>
          <a:bodyPr wrap="square" rtlCol="0">
            <a:spAutoFit/>
          </a:bodyPr>
          <a:lstStyle/>
          <a:p>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b. </a:t>
            </a:r>
            <a:r>
              <a:rPr lang="en-US" sz="28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phẩm</a:t>
            </a:r>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vi-VN" sz="2800" b="1" i="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Truyện Kiều</a:t>
            </a:r>
            <a:endParaRPr lang="en-US"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800" dirty="0">
              <a:solidFill>
                <a:srgbClr val="0070C0"/>
              </a:solidFill>
            </a:endParaRPr>
          </a:p>
        </p:txBody>
      </p:sp>
      <p:sp>
        <p:nvSpPr>
          <p:cNvPr id="8" name="TextBox 7">
            <a:extLst>
              <a:ext uri="{FF2B5EF4-FFF2-40B4-BE49-F238E27FC236}">
                <a16:creationId xmlns:a16="http://schemas.microsoft.com/office/drawing/2014/main" id="{C7A562AA-3066-E311-9DCC-0627FA4C279B}"/>
              </a:ext>
            </a:extLst>
          </p:cNvPr>
          <p:cNvSpPr txBox="1"/>
          <p:nvPr/>
        </p:nvSpPr>
        <p:spPr>
          <a:xfrm>
            <a:off x="138891" y="1454068"/>
            <a:ext cx="5400600" cy="3108543"/>
          </a:xfrm>
          <a:prstGeom prst="rect">
            <a:avLst/>
          </a:prstGeom>
          <a:noFill/>
        </p:spPr>
        <p:txBody>
          <a:bodyPr wrap="square" rtlCol="0">
            <a:spAutoFit/>
          </a:bodyPr>
          <a:lstStyle/>
          <a:p>
            <a:pPr marL="285750" indent="-285750" algn="just">
              <a:buClr>
                <a:srgbClr val="FF0000"/>
              </a:buClr>
              <a:buFont typeface="Wingdings" panose="05000000000000000000" pitchFamily="2" charset="2"/>
              <a:buChar char="Ø"/>
            </a:pP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Xuất</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xứ</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tân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Kiều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dựa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Kim Vân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Kiều</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Thanh Tâm Tài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(TQ)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Nguyễn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Du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rất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sz="2800" dirty="0"/>
          </a:p>
        </p:txBody>
      </p:sp>
    </p:spTree>
    <p:extLst>
      <p:ext uri="{BB962C8B-B14F-4D97-AF65-F5344CB8AC3E}">
        <p14:creationId xmlns:p14="http://schemas.microsoft.com/office/powerpoint/2010/main" val="37462452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2596"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AA9E4A-AF1C-399D-7ABF-7362CB2027B1}"/>
              </a:ext>
            </a:extLst>
          </p:cNvPr>
          <p:cNvPicPr>
            <a:picLocks noChangeAspect="1"/>
          </p:cNvPicPr>
          <p:nvPr/>
        </p:nvPicPr>
        <p:blipFill>
          <a:blip r:embed="rId4"/>
          <a:stretch>
            <a:fillRect/>
          </a:stretch>
        </p:blipFill>
        <p:spPr>
          <a:xfrm>
            <a:off x="6925071" y="2560305"/>
            <a:ext cx="2232248" cy="23964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EB58716-E510-BA45-4526-1732C717FCA7}"/>
              </a:ext>
            </a:extLst>
          </p:cNvPr>
          <p:cNvPicPr>
            <a:picLocks noChangeAspect="1"/>
          </p:cNvPicPr>
          <p:nvPr/>
        </p:nvPicPr>
        <p:blipFill>
          <a:blip r:embed="rId5"/>
          <a:stretch>
            <a:fillRect/>
          </a:stretch>
        </p:blipFill>
        <p:spPr>
          <a:xfrm>
            <a:off x="5436096" y="2229575"/>
            <a:ext cx="1743075" cy="16478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5FFF9966-0610-A89D-0E8D-24833B9ABDCB}"/>
              </a:ext>
            </a:extLst>
          </p:cNvPr>
          <p:cNvPicPr>
            <a:picLocks noChangeAspect="1"/>
          </p:cNvPicPr>
          <p:nvPr/>
        </p:nvPicPr>
        <p:blipFill>
          <a:blip r:embed="rId6"/>
          <a:stretch>
            <a:fillRect/>
          </a:stretch>
        </p:blipFill>
        <p:spPr>
          <a:xfrm>
            <a:off x="6588224" y="180261"/>
            <a:ext cx="2619836" cy="270090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C64E2C9-9426-F31C-92BE-52D42AAF19A6}"/>
              </a:ext>
            </a:extLst>
          </p:cNvPr>
          <p:cNvSpPr txBox="1"/>
          <p:nvPr/>
        </p:nvSpPr>
        <p:spPr>
          <a:xfrm>
            <a:off x="242285" y="499961"/>
            <a:ext cx="4248472" cy="954107"/>
          </a:xfrm>
          <a:prstGeom prst="rect">
            <a:avLst/>
          </a:prstGeom>
          <a:noFill/>
        </p:spPr>
        <p:txBody>
          <a:bodyPr wrap="square" rtlCol="0">
            <a:spAutoFit/>
          </a:bodyPr>
          <a:lstStyle/>
          <a:p>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b. </a:t>
            </a:r>
            <a:r>
              <a:rPr lang="en-US" sz="28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phẩm</a:t>
            </a:r>
            <a:r>
              <a:rPr lang="en-US"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vi-VN" sz="2800" b="1" i="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Truyện Kiều</a:t>
            </a:r>
            <a:endParaRPr lang="en-US"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800" dirty="0">
              <a:solidFill>
                <a:srgbClr val="0070C0"/>
              </a:solidFill>
            </a:endParaRPr>
          </a:p>
        </p:txBody>
      </p:sp>
      <p:sp>
        <p:nvSpPr>
          <p:cNvPr id="8" name="TextBox 7">
            <a:extLst>
              <a:ext uri="{FF2B5EF4-FFF2-40B4-BE49-F238E27FC236}">
                <a16:creationId xmlns:a16="http://schemas.microsoft.com/office/drawing/2014/main" id="{C7A562AA-3066-E311-9DCC-0627FA4C279B}"/>
              </a:ext>
            </a:extLst>
          </p:cNvPr>
          <p:cNvSpPr txBox="1"/>
          <p:nvPr/>
        </p:nvSpPr>
        <p:spPr>
          <a:xfrm>
            <a:off x="138890" y="1454068"/>
            <a:ext cx="5657245" cy="3986989"/>
          </a:xfrm>
          <a:prstGeom prst="rect">
            <a:avLst/>
          </a:prstGeom>
          <a:noFill/>
        </p:spPr>
        <p:txBody>
          <a:bodyPr wrap="square" rtlCol="0">
            <a:spAutoFit/>
          </a:bodyPr>
          <a:lstStyle/>
          <a:p>
            <a:pPr marL="285750" indent="-285750" algn="just">
              <a:lnSpc>
                <a:spcPct val="107000"/>
              </a:lnSpc>
              <a:spcAft>
                <a:spcPts val="800"/>
              </a:spcAft>
              <a:buClr>
                <a:srgbClr val="DB2C03"/>
              </a:buClr>
              <a:buFont typeface="Wingdings" panose="05000000000000000000" pitchFamily="2" charset="2"/>
              <a:buChar char="Ø"/>
              <a:tabLst>
                <a:tab pos="2743200" algn="ctr"/>
                <a:tab pos="5486400" algn="r"/>
              </a:tabLst>
            </a:pP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Thể loại: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Truyện thơ Nôm (Thể thơ: Lục bát)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rgbClr val="DB2C03"/>
              </a:buClr>
              <a:buFont typeface="Wingdings" panose="05000000000000000000" pitchFamily="2" charset="2"/>
              <a:buChar char="Ø"/>
              <a:tabLst>
                <a:tab pos="2743200" algn="ctr"/>
                <a:tab pos="5486400" algn="r"/>
              </a:tabLs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rgbClr val="DB2C03"/>
              </a:buClr>
              <a:buFont typeface="Wingdings" panose="05000000000000000000" pitchFamily="2" charset="2"/>
              <a:buChar char="ü"/>
              <a:tabLst>
                <a:tab pos="2743200" algn="ctr"/>
                <a:tab pos="5486400" algn="r"/>
              </a:tabLst>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Gặp</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gỡ</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đính</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ước</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rgbClr val="DB2C03"/>
              </a:buClr>
              <a:buFont typeface="Wingdings" panose="05000000000000000000" pitchFamily="2" charset="2"/>
              <a:buChar char="ü"/>
              <a:tabLst>
                <a:tab pos="2743200" algn="ctr"/>
                <a:tab pos="5486400" algn="r"/>
              </a:tabLst>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Gia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lạc</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rgbClr val="DB2C03"/>
              </a:buClr>
              <a:buFont typeface="Wingdings" panose="05000000000000000000" pitchFamily="2" charset="2"/>
              <a:buChar char="ü"/>
              <a:tabLst>
                <a:tab pos="2743200" algn="ctr"/>
                <a:tab pos="5486400" algn="r"/>
              </a:tabLst>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Đoàn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tụ</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en-US" sz="4000" dirty="0"/>
          </a:p>
        </p:txBody>
      </p:sp>
    </p:spTree>
    <p:extLst>
      <p:ext uri="{BB962C8B-B14F-4D97-AF65-F5344CB8AC3E}">
        <p14:creationId xmlns:p14="http://schemas.microsoft.com/office/powerpoint/2010/main" val="35662494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 calcmode="lin" valueType="num">
                                      <p:cBhvr>
                                        <p:cTn id="17" dur="1000" fill="hold"/>
                                        <p:tgtEl>
                                          <p:spTgt spid="8">
                                            <p:txEl>
                                              <p:pRg st="2" end="2"/>
                                            </p:txEl>
                                          </p:spTgt>
                                        </p:tgtEl>
                                        <p:attrNameLst>
                                          <p:attrName>ppt_w</p:attrName>
                                        </p:attrNameLst>
                                      </p:cBhvr>
                                      <p:tavLst>
                                        <p:tav tm="0">
                                          <p:val>
                                            <p:fltVal val="0"/>
                                          </p:val>
                                        </p:tav>
                                        <p:tav tm="100000">
                                          <p:val>
                                            <p:strVal val="#ppt_w"/>
                                          </p:val>
                                        </p:tav>
                                      </p:tavLst>
                                    </p:anim>
                                    <p:anim calcmode="lin" valueType="num">
                                      <p:cBhvr>
                                        <p:cTn id="18" dur="1000" fill="hold"/>
                                        <p:tgtEl>
                                          <p:spTgt spid="8">
                                            <p:txEl>
                                              <p:pRg st="2" end="2"/>
                                            </p:txEl>
                                          </p:spTgt>
                                        </p:tgtEl>
                                        <p:attrNameLst>
                                          <p:attrName>ppt_h</p:attrName>
                                        </p:attrNameLst>
                                      </p:cBhvr>
                                      <p:tavLst>
                                        <p:tav tm="0">
                                          <p:val>
                                            <p:fltVal val="0"/>
                                          </p:val>
                                        </p:tav>
                                        <p:tav tm="100000">
                                          <p:val>
                                            <p:strVal val="#ppt_h"/>
                                          </p:val>
                                        </p:tav>
                                      </p:tavLst>
                                    </p:anim>
                                    <p:anim calcmode="lin" valueType="num">
                                      <p:cBhvr>
                                        <p:cTn id="19" dur="1000" fill="hold"/>
                                        <p:tgtEl>
                                          <p:spTgt spid="8">
                                            <p:txEl>
                                              <p:pRg st="2" end="2"/>
                                            </p:txEl>
                                          </p:spTgt>
                                        </p:tgtEl>
                                        <p:attrNameLst>
                                          <p:attrName>style.rotation</p:attrName>
                                        </p:attrNameLst>
                                      </p:cBhvr>
                                      <p:tavLst>
                                        <p:tav tm="0">
                                          <p:val>
                                            <p:fltVal val="90"/>
                                          </p:val>
                                        </p:tav>
                                        <p:tav tm="100000">
                                          <p:val>
                                            <p:fltVal val="0"/>
                                          </p:val>
                                        </p:tav>
                                      </p:tavLst>
                                    </p:anim>
                                    <p:animEffect transition="in" filter="fade">
                                      <p:cBhvr>
                                        <p:cTn id="20" dur="1000"/>
                                        <p:tgtEl>
                                          <p:spTgt spid="8">
                                            <p:txEl>
                                              <p:pRg st="2" end="2"/>
                                            </p:txEl>
                                          </p:spTgt>
                                        </p:tgtEl>
                                      </p:cBhvr>
                                    </p:animEffect>
                                  </p:childTnLst>
                                </p:cTn>
                              </p:par>
                              <p:par>
                                <p:cTn id="21" presetID="31" presetClass="entr" presetSubtype="0" fill="hold" nodeType="with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anim calcmode="lin" valueType="num">
                                      <p:cBhvr>
                                        <p:cTn id="23" dur="1000" fill="hold"/>
                                        <p:tgtEl>
                                          <p:spTgt spid="8">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8">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8">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8">
                                            <p:txEl>
                                              <p:pRg st="3" end="3"/>
                                            </p:txEl>
                                          </p:spTgt>
                                        </p:tgtEl>
                                      </p:cBhvr>
                                    </p:animEffect>
                                  </p:childTnLst>
                                </p:cTn>
                              </p:par>
                              <p:par>
                                <p:cTn id="27" presetID="31" presetClass="entr" presetSubtype="0" fill="hold" nodeType="with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 calcmode="lin" valueType="num">
                                      <p:cBhvr>
                                        <p:cTn id="29" dur="1000" fill="hold"/>
                                        <p:tgtEl>
                                          <p:spTgt spid="8">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8">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8">
                                            <p:txEl>
                                              <p:pRg st="4" end="4"/>
                                            </p:txEl>
                                          </p:spTgt>
                                        </p:tgtEl>
                                        <p:attrNameLst>
                                          <p:attrName>style.rotation</p:attrName>
                                        </p:attrNameLst>
                                      </p:cBhvr>
                                      <p:tavLst>
                                        <p:tav tm="0">
                                          <p:val>
                                            <p:fltVal val="90"/>
                                          </p:val>
                                        </p:tav>
                                        <p:tav tm="100000">
                                          <p:val>
                                            <p:fltVal val="0"/>
                                          </p:val>
                                        </p:tav>
                                      </p:tavLst>
                                    </p:anim>
                                    <p:animEffect transition="in" filter="fade">
                                      <p:cBhvr>
                                        <p:cTn id="32"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5157482" y="933963"/>
            <a:ext cx="3986518" cy="3573247"/>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algn="ctr" defTabSz="700088">
              <a:lnSpc>
                <a:spcPct val="90000"/>
              </a:lnSpc>
              <a:spcBef>
                <a:spcPct val="0"/>
              </a:spcBef>
              <a:spcAft>
                <a:spcPct val="35000"/>
              </a:spcAft>
            </a:pPr>
            <a:endParaRPr lang="en-US" sz="1575"/>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sp>
        <p:nvSpPr>
          <p:cNvPr id="7" name="TextBox 6">
            <a:extLst>
              <a:ext uri="{FF2B5EF4-FFF2-40B4-BE49-F238E27FC236}">
                <a16:creationId xmlns:a16="http://schemas.microsoft.com/office/drawing/2014/main" id="{5E8BA52B-C4B5-BAC5-63F3-D84BCEA6C898}"/>
              </a:ext>
            </a:extLst>
          </p:cNvPr>
          <p:cNvSpPr txBox="1"/>
          <p:nvPr/>
        </p:nvSpPr>
        <p:spPr>
          <a:xfrm>
            <a:off x="107504" y="987574"/>
            <a:ext cx="5049978" cy="1684948"/>
          </a:xfrm>
          <a:prstGeom prst="rect">
            <a:avLst/>
          </a:prstGeom>
          <a:noFill/>
        </p:spPr>
        <p:txBody>
          <a:bodyPr wrap="square" rtlCol="0">
            <a:spAutoFit/>
          </a:bodyPr>
          <a:lstStyle/>
          <a:p>
            <a:pPr algn="just">
              <a:lnSpc>
                <a:spcPct val="107000"/>
              </a:lnSpc>
              <a:spcAft>
                <a:spcPts val="800"/>
              </a:spcAft>
              <a:tabLst>
                <a:tab pos="2743200" algn="ctr"/>
                <a:tab pos="5486400" algn="r"/>
              </a:tabLs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ngày </a:t>
            </a:r>
            <a:r>
              <a:rPr lang="en-US" sz="28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xuân</a:t>
            </a:r>
            <a:endParaRPr lang="en-US"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dirty="0">
                <a:solidFill>
                  <a:srgbClr val="00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endParaRPr lang="en-US" sz="2800" dirty="0"/>
          </a:p>
        </p:txBody>
      </p:sp>
    </p:spTree>
    <p:extLst>
      <p:ext uri="{BB962C8B-B14F-4D97-AF65-F5344CB8AC3E}">
        <p14:creationId xmlns:p14="http://schemas.microsoft.com/office/powerpoint/2010/main" val="3140623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1DBE2-7C2C-B487-040C-A364E0125B17}"/>
              </a:ext>
            </a:extLst>
          </p:cNvPr>
          <p:cNvSpPr>
            <a:spLocks noGrp="1"/>
          </p:cNvSpPr>
          <p:nvPr>
            <p:ph type="title"/>
          </p:nvPr>
        </p:nvSpPr>
        <p:spPr/>
        <p:txBody>
          <a:bodyPr/>
          <a:lstStyle/>
          <a:p>
            <a:endParaRPr lang="en-US"/>
          </a:p>
        </p:txBody>
      </p:sp>
      <p:graphicFrame>
        <p:nvGraphicFramePr>
          <p:cNvPr id="3" name="Table 2">
            <a:extLst>
              <a:ext uri="{FF2B5EF4-FFF2-40B4-BE49-F238E27FC236}">
                <a16:creationId xmlns:a16="http://schemas.microsoft.com/office/drawing/2014/main" id="{14291296-1E42-1140-DC5B-A9DA81221AC6}"/>
              </a:ext>
            </a:extLst>
          </p:cNvPr>
          <p:cNvGraphicFramePr>
            <a:graphicFrameLocks noGrp="1"/>
          </p:cNvGraphicFramePr>
          <p:nvPr>
            <p:extLst>
              <p:ext uri="{D42A27DB-BD31-4B8C-83A1-F6EECF244321}">
                <p14:modId xmlns:p14="http://schemas.microsoft.com/office/powerpoint/2010/main" val="4183760878"/>
              </p:ext>
            </p:extLst>
          </p:nvPr>
        </p:nvGraphicFramePr>
        <p:xfrm>
          <a:off x="611560" y="1491630"/>
          <a:ext cx="8208912" cy="3288538"/>
        </p:xfrm>
        <a:graphic>
          <a:graphicData uri="http://schemas.openxmlformats.org/drawingml/2006/table">
            <a:tbl>
              <a:tblPr firstRow="1" firstCol="1" bandRow="1">
                <a:tableStyleId>{93296810-A885-4BE3-A3E7-6D5BEEA58F35}</a:tableStyleId>
              </a:tblPr>
              <a:tblGrid>
                <a:gridCol w="2016224">
                  <a:extLst>
                    <a:ext uri="{9D8B030D-6E8A-4147-A177-3AD203B41FA5}">
                      <a16:colId xmlns:a16="http://schemas.microsoft.com/office/drawing/2014/main" val="3192627169"/>
                    </a:ext>
                  </a:extLst>
                </a:gridCol>
                <a:gridCol w="6192688">
                  <a:extLst>
                    <a:ext uri="{9D8B030D-6E8A-4147-A177-3AD203B41FA5}">
                      <a16:colId xmlns:a16="http://schemas.microsoft.com/office/drawing/2014/main" val="2105116211"/>
                    </a:ext>
                  </a:extLst>
                </a:gridCol>
              </a:tblGrid>
              <a:tr h="0">
                <a:tc gridSpan="2">
                  <a:txBody>
                    <a:bodyPr/>
                    <a:lstStyle/>
                    <a:p>
                      <a:pPr algn="ctr">
                        <a:lnSpc>
                          <a:spcPct val="115000"/>
                        </a:lnSpc>
                        <a:spcAft>
                          <a:spcPts val="800"/>
                        </a:spcAft>
                      </a:pPr>
                      <a:r>
                        <a:rPr lang="en-US" sz="2800" dirty="0">
                          <a:effectLst/>
                        </a:rPr>
                        <a:t>PHIẾU HỌC TẬP SỐ 2</a:t>
                      </a:r>
                      <a:endParaRPr lang="en-US" sz="2000" dirty="0">
                        <a:effectLst/>
                      </a:endParaRPr>
                    </a:p>
                    <a:p>
                      <a:pPr algn="ctr">
                        <a:lnSpc>
                          <a:spcPct val="115000"/>
                        </a:lnSpc>
                        <a:spcAft>
                          <a:spcPts val="800"/>
                        </a:spcAft>
                      </a:pPr>
                      <a:r>
                        <a:rPr lang="en-US" sz="2800" dirty="0">
                          <a:effectLst/>
                        </a:rPr>
                        <a:t>TÌM HIỂU CHUNG VỀ ĐOẠN TRÍCH</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055794604"/>
                  </a:ext>
                </a:extLst>
              </a:tr>
              <a:tr h="0">
                <a:tc>
                  <a:txBody>
                    <a:bodyPr/>
                    <a:lstStyle/>
                    <a:p>
                      <a:pPr algn="ctr">
                        <a:lnSpc>
                          <a:spcPct val="115000"/>
                        </a:lnSpc>
                        <a:spcAft>
                          <a:spcPts val="800"/>
                        </a:spcAft>
                      </a:pPr>
                      <a:r>
                        <a:rPr lang="en-US" sz="2800">
                          <a:effectLst/>
                        </a:rPr>
                        <a:t>Đoạn trích Cảnh ngày xuân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lnSpc>
                          <a:spcPct val="115000"/>
                        </a:lnSpc>
                        <a:spcAft>
                          <a:spcPts val="800"/>
                        </a:spcAft>
                        <a:buFontTx/>
                        <a:buChar char="-"/>
                      </a:pPr>
                      <a:r>
                        <a:rPr lang="en-US" sz="2800" dirty="0" err="1">
                          <a:effectLst/>
                        </a:rPr>
                        <a:t>Vị</a:t>
                      </a:r>
                      <a:r>
                        <a:rPr lang="en-US" sz="2800" dirty="0">
                          <a:effectLst/>
                        </a:rPr>
                        <a:t> </a:t>
                      </a:r>
                      <a:r>
                        <a:rPr lang="en-US" sz="2800" dirty="0" err="1">
                          <a:effectLst/>
                        </a:rPr>
                        <a:t>trí</a:t>
                      </a:r>
                      <a:r>
                        <a:rPr lang="en-US" sz="2800" dirty="0">
                          <a:effectLst/>
                        </a:rPr>
                        <a:t> </a:t>
                      </a:r>
                      <a:r>
                        <a:rPr lang="en-US" sz="2800" dirty="0" err="1">
                          <a:effectLst/>
                        </a:rPr>
                        <a:t>đoạn</a:t>
                      </a:r>
                      <a:r>
                        <a:rPr lang="en-US" sz="2800" dirty="0">
                          <a:effectLst/>
                        </a:rPr>
                        <a:t> </a:t>
                      </a:r>
                      <a:r>
                        <a:rPr lang="en-US" sz="2800" dirty="0" err="1">
                          <a:effectLst/>
                        </a:rPr>
                        <a:t>trích</a:t>
                      </a:r>
                      <a:endParaRPr lang="en-US" sz="2800" dirty="0">
                        <a:effectLst/>
                      </a:endParaRPr>
                    </a:p>
                    <a:p>
                      <a:pPr marL="342900" indent="-342900">
                        <a:lnSpc>
                          <a:spcPct val="115000"/>
                        </a:lnSpc>
                        <a:spcAft>
                          <a:spcPts val="800"/>
                        </a:spcAft>
                        <a:buFontTx/>
                        <a:buChar char="-"/>
                      </a:pPr>
                      <a:r>
                        <a:rPr lang="en-US" sz="2800" dirty="0" err="1">
                          <a:effectLst/>
                        </a:rPr>
                        <a:t>Nội</a:t>
                      </a:r>
                      <a:r>
                        <a:rPr lang="en-US" sz="2800" dirty="0">
                          <a:effectLst/>
                        </a:rPr>
                        <a:t> dung </a:t>
                      </a:r>
                      <a:r>
                        <a:rPr lang="en-US" sz="2800" dirty="0" err="1">
                          <a:effectLst/>
                        </a:rPr>
                        <a:t>chính</a:t>
                      </a:r>
                      <a:endParaRPr lang="en-US" sz="2800" dirty="0">
                        <a:effectLst/>
                      </a:endParaRPr>
                    </a:p>
                    <a:p>
                      <a:pPr marL="342900" indent="-342900">
                        <a:lnSpc>
                          <a:spcPct val="115000"/>
                        </a:lnSpc>
                        <a:spcAft>
                          <a:spcPts val="800"/>
                        </a:spcAft>
                        <a:buFontTx/>
                        <a:buChar char="-"/>
                      </a:pPr>
                      <a:r>
                        <a:rPr lang="en-US" sz="2800" dirty="0" err="1">
                          <a:effectLst/>
                        </a:rPr>
                        <a:t>Nhân</a:t>
                      </a:r>
                      <a:r>
                        <a:rPr lang="en-US" sz="2800" dirty="0">
                          <a:effectLst/>
                        </a:rPr>
                        <a:t> </a:t>
                      </a:r>
                      <a:r>
                        <a:rPr lang="en-US" sz="2800" dirty="0" err="1">
                          <a:effectLst/>
                        </a:rPr>
                        <a:t>vật</a:t>
                      </a:r>
                      <a:r>
                        <a:rPr lang="en-US" sz="2800" dirty="0">
                          <a:effectLst/>
                        </a:rPr>
                        <a:t>: </a:t>
                      </a:r>
                    </a:p>
                    <a:p>
                      <a:pPr marL="342900" indent="-342900">
                        <a:lnSpc>
                          <a:spcPct val="115000"/>
                        </a:lnSpc>
                        <a:spcAft>
                          <a:spcPts val="800"/>
                        </a:spcAft>
                        <a:buFontTx/>
                        <a:buChar char="-"/>
                      </a:pPr>
                      <a:r>
                        <a:rPr lang="en-US" sz="2800" dirty="0">
                          <a:effectLst/>
                        </a:rPr>
                        <a:t> </a:t>
                      </a:r>
                      <a:r>
                        <a:rPr lang="en-US" sz="2800" dirty="0" err="1">
                          <a:effectLst/>
                        </a:rPr>
                        <a:t>Bố</a:t>
                      </a:r>
                      <a:r>
                        <a:rPr lang="en-US" sz="2800" dirty="0">
                          <a:effectLst/>
                        </a:rPr>
                        <a:t> </a:t>
                      </a:r>
                      <a:r>
                        <a:rPr lang="en-US" sz="2800" dirty="0" err="1">
                          <a:effectLst/>
                        </a:rPr>
                        <a:t>cục</a:t>
                      </a:r>
                      <a:r>
                        <a:rPr lang="en-US" sz="28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1710481"/>
                  </a:ext>
                </a:extLst>
              </a:tr>
            </a:tbl>
          </a:graphicData>
        </a:graphic>
      </p:graphicFrame>
    </p:spTree>
    <p:extLst>
      <p:ext uri="{BB962C8B-B14F-4D97-AF65-F5344CB8AC3E}">
        <p14:creationId xmlns:p14="http://schemas.microsoft.com/office/powerpoint/2010/main" val="123762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5157482" y="933963"/>
            <a:ext cx="3986518" cy="3573247"/>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marL="0" marR="0" lvl="0" indent="0" algn="ctr" defTabSz="700088" rtl="0" eaLnBrk="1" fontAlgn="auto" latinLnBrk="0" hangingPunct="1">
              <a:lnSpc>
                <a:spcPct val="90000"/>
              </a:lnSpc>
              <a:spcBef>
                <a:spcPct val="0"/>
              </a:spcBef>
              <a:spcAft>
                <a:spcPct val="35000"/>
              </a:spcAft>
              <a:buClrTx/>
              <a:buSzTx/>
              <a:buFontTx/>
              <a:buNone/>
              <a:tabLst/>
              <a:defRPr/>
            </a:pPr>
            <a:endParaRPr kumimoji="0" lang="en-US" sz="1575" b="0" i="0" u="none" strike="noStrike" kern="1200" cap="none" spc="0" normalizeH="0" baseline="0" noProof="0">
              <a:ln>
                <a:noFill/>
              </a:ln>
              <a:solidFill>
                <a:prstClr val="white"/>
              </a:solidFill>
              <a:effectLst/>
              <a:uLnTx/>
              <a:uFillTx/>
              <a:latin typeface="times new roman"/>
              <a:ea typeface="+mn-ea"/>
              <a:cs typeface="+mn-cs"/>
            </a:endParaRPr>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sp>
        <p:nvSpPr>
          <p:cNvPr id="7" name="TextBox 6">
            <a:extLst>
              <a:ext uri="{FF2B5EF4-FFF2-40B4-BE49-F238E27FC236}">
                <a16:creationId xmlns:a16="http://schemas.microsoft.com/office/drawing/2014/main" id="{5E8BA52B-C4B5-BAC5-63F3-D84BCEA6C898}"/>
              </a:ext>
            </a:extLst>
          </p:cNvPr>
          <p:cNvSpPr txBox="1"/>
          <p:nvPr/>
        </p:nvSpPr>
        <p:spPr>
          <a:xfrm>
            <a:off x="107504" y="987574"/>
            <a:ext cx="5049978" cy="4863254"/>
          </a:xfrm>
          <a:prstGeom prst="rect">
            <a:avLst/>
          </a:prstGeom>
          <a:noFill/>
        </p:spPr>
        <p:txBody>
          <a:bodyPr wrap="square" rtlCol="0">
            <a:spAutoFit/>
          </a:bodyPr>
          <a:lstStyle/>
          <a:p>
            <a:pPr marL="0" marR="0" lvl="0" indent="0" algn="just" defTabSz="914282" rtl="0" eaLnBrk="1" fontAlgn="auto" latinLnBrk="0" hangingPunct="1">
              <a:lnSpc>
                <a:spcPct val="107000"/>
              </a:lnSpc>
              <a:spcBef>
                <a:spcPts val="0"/>
              </a:spcBef>
              <a:spcAft>
                <a:spcPts val="800"/>
              </a:spcAft>
              <a:buClrTx/>
              <a:buSzTx/>
              <a:buFontTx/>
              <a:buNone/>
              <a:tabLst>
                <a:tab pos="2743200" algn="ctr"/>
                <a:tab pos="5486400" algn="r"/>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Đoạn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trích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Cảnh</a:t>
            </a:r>
            <a:r>
              <a:rPr kumimoji="0" lang="en-US" sz="2800" b="1"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ngày </a:t>
            </a:r>
            <a:r>
              <a:rPr kumimoji="0" lang="en-US" sz="2800" b="1"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xuân</a:t>
            </a:r>
            <a:endParaRPr kumimoji="0" lang="en-US" sz="28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457200" marR="0" lvl="0" indent="-457200" algn="just" defTabSz="914282" rtl="0" eaLnBrk="1" fontAlgn="auto" latinLnBrk="0" hangingPunct="1">
              <a:lnSpc>
                <a:spcPct val="115000"/>
              </a:lnSpc>
              <a:spcBef>
                <a:spcPts val="0"/>
              </a:spcBef>
              <a:spcAft>
                <a:spcPts val="800"/>
              </a:spcAft>
              <a:buClr>
                <a:srgbClr val="DB2C03"/>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Vị</a:t>
            </a:r>
            <a:r>
              <a:rPr kumimoji="0" lang="en-US" sz="2800" b="1"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trí</a:t>
            </a:r>
            <a:r>
              <a:rPr kumimoji="0" lang="en-US" sz="2800" b="1"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Đoạn</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trích</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nằm</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nằm</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ở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phần</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1 -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Gặp</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gỡ</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đính</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ước</a:t>
            </a:r>
            <a:r>
              <a:rPr kumimoji="0" lang="en-US" sz="2800" b="0"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highlight>
                <a:srgbClr val="FFFFFF"/>
              </a:highlight>
              <a:uLnTx/>
              <a:uFillTx/>
              <a:latin typeface="Calibri" panose="020F0502020204030204" pitchFamily="34" charset="0"/>
              <a:ea typeface="Calibri" panose="020F0502020204030204" pitchFamily="34" charset="0"/>
              <a:cs typeface="Times New Roman" panose="02020603050405020304" pitchFamily="18" charset="0"/>
            </a:endParaRPr>
          </a:p>
          <a:p>
            <a:pPr marL="457200" marR="0" lvl="0" indent="-457200" algn="just" defTabSz="914282" rtl="0" eaLnBrk="1" fontAlgn="auto" latinLnBrk="0" hangingPunct="1">
              <a:lnSpc>
                <a:spcPct val="115000"/>
              </a:lnSpc>
              <a:spcBef>
                <a:spcPts val="0"/>
              </a:spcBef>
              <a:spcAft>
                <a:spcPts val="800"/>
              </a:spcAft>
              <a:buClr>
                <a:srgbClr val="DB2C03"/>
              </a:buClr>
              <a:buSzTx/>
              <a:buFont typeface="Wingdings" panose="05000000000000000000" pitchFamily="2" charset="2"/>
              <a:buChar char="ü"/>
              <a:tabLst/>
              <a:defRPr/>
            </a:pPr>
            <a:r>
              <a:rPr kumimoji="0" lang="en-US" sz="2800" b="1"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Nội</a:t>
            </a:r>
            <a:r>
              <a:rPr kumimoji="0" lang="en-US" sz="2800" b="1"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dung </a:t>
            </a:r>
            <a:r>
              <a:rPr kumimoji="0" lang="en-US" sz="2800" b="1" i="0" u="none" strike="noStrike" kern="1200" cap="none" spc="0" normalizeH="0" baseline="0" noProof="0" dirty="0" err="1">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chính</a:t>
            </a:r>
            <a:r>
              <a:rPr kumimoji="0" lang="en-US" sz="2800" b="1" i="0" u="none" strike="noStrike" kern="1200" cap="none" spc="0" normalizeH="0" baseline="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en-US" sz="2800" b="1" i="0" u="none" strike="noStrike" kern="1200" cap="none" spc="0" normalizeH="0" noProof="0" dirty="0">
                <a:ln>
                  <a:noFill/>
                </a:ln>
                <a:solidFill>
                  <a:srgbClr val="000000"/>
                </a:solidFill>
                <a:effectLst/>
                <a:highlight>
                  <a:srgbClr val="FFFFFF"/>
                </a:highlight>
                <a:uLnTx/>
                <a:uFillTx/>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chuyến</a:t>
            </a:r>
            <a:r>
              <a:rPr lang="en-US" sz="2800" dirty="0">
                <a:latin typeface="Times New Roman" panose="02020603050405020304" pitchFamily="18" charset="0"/>
                <a:ea typeface="Calibri" panose="020F0502020204030204" pitchFamily="34" charset="0"/>
                <a:cs typeface="Times New Roman" panose="02020603050405020304" pitchFamily="18" charset="0"/>
              </a:rPr>
              <a:t> du </a:t>
            </a:r>
            <a:r>
              <a:rPr lang="en-US" sz="2800" dirty="0" err="1">
                <a:latin typeface="Times New Roman" panose="02020603050405020304" pitchFamily="18" charset="0"/>
                <a:ea typeface="Calibri" panose="020F0502020204030204" pitchFamily="34" charset="0"/>
                <a:cs typeface="Times New Roman" panose="02020603050405020304" pitchFamily="18" charset="0"/>
              </a:rPr>
              <a:t>xuân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chị</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em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Thúy</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trước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gặp</a:t>
            </a:r>
            <a:r>
              <a:rPr lang="en-US" sz="2800" dirty="0">
                <a:latin typeface="Times New Roman" panose="02020603050405020304" pitchFamily="18" charset="0"/>
                <a:ea typeface="Calibri" panose="020F0502020204030204" pitchFamily="34" charset="0"/>
                <a:cs typeface="Times New Roman" panose="02020603050405020304" pitchFamily="18" charset="0"/>
              </a:rPr>
              <a:t> Kim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Trọng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R="0" lvl="0" algn="just" defTabSz="914282" rtl="0" eaLnBrk="1" fontAlgn="auto" latinLnBrk="0" hangingPunct="1">
              <a:lnSpc>
                <a:spcPct val="115000"/>
              </a:lnSpc>
              <a:spcBef>
                <a:spcPts val="0"/>
              </a:spcBef>
              <a:spcAft>
                <a:spcPts val="800"/>
              </a:spcAft>
              <a:buClr>
                <a:srgbClr val="DB2C03"/>
              </a:buClr>
              <a:buSzTx/>
              <a:tabLst/>
              <a:defRPr/>
            </a:pPr>
            <a:endParaRPr kumimoji="0" lang="en-US" sz="2800" b="0" i="0" u="none" strike="noStrike" kern="1200" cap="none" spc="0" normalizeH="0" baseline="0" noProof="0" dirty="0">
              <a:ln>
                <a:noFill/>
              </a:ln>
              <a:solidFill>
                <a:prstClr val="black"/>
              </a:solidFill>
              <a:effectLst/>
              <a:highlight>
                <a:srgbClr val="FFFFFF"/>
              </a:highligh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391132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barn(inVertical)">
                                      <p:cBhvr>
                                        <p:cTn id="14" dur="5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5157482" y="933963"/>
            <a:ext cx="3986518" cy="3573247"/>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algn="ctr" defTabSz="700088">
              <a:lnSpc>
                <a:spcPct val="90000"/>
              </a:lnSpc>
              <a:spcBef>
                <a:spcPct val="0"/>
              </a:spcBef>
              <a:spcAft>
                <a:spcPct val="35000"/>
              </a:spcAft>
            </a:pPr>
            <a:endParaRPr lang="en-US" sz="1575"/>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sp>
        <p:nvSpPr>
          <p:cNvPr id="7" name="TextBox 6">
            <a:extLst>
              <a:ext uri="{FF2B5EF4-FFF2-40B4-BE49-F238E27FC236}">
                <a16:creationId xmlns:a16="http://schemas.microsoft.com/office/drawing/2014/main" id="{5E8BA52B-C4B5-BAC5-63F3-D84BCEA6C898}"/>
              </a:ext>
            </a:extLst>
          </p:cNvPr>
          <p:cNvSpPr txBox="1"/>
          <p:nvPr/>
        </p:nvSpPr>
        <p:spPr>
          <a:xfrm>
            <a:off x="107504" y="977022"/>
            <a:ext cx="5184576" cy="3046988"/>
          </a:xfrm>
          <a:prstGeom prst="rect">
            <a:avLst/>
          </a:prstGeom>
          <a:noFill/>
        </p:spPr>
        <p:txBody>
          <a:bodyPr wrap="square" rtlCol="0">
            <a:spAutoFit/>
          </a:bodyPr>
          <a:lstStyle/>
          <a:p>
            <a:pPr marL="342900" indent="-342900">
              <a:buClr>
                <a:srgbClr val="FF0000"/>
              </a:buClr>
              <a:buFont typeface="Wingdings" panose="05000000000000000000" pitchFamily="2" charset="2"/>
              <a:buChar char="ü"/>
            </a:pPr>
            <a:r>
              <a:rPr lang="en-US" sz="2400" b="1" dirty="0" err="1"/>
              <a:t>Nhân</a:t>
            </a:r>
            <a:r>
              <a:rPr lang="en-US" sz="2400" b="1" dirty="0"/>
              <a:t> </a:t>
            </a:r>
            <a:r>
              <a:rPr lang="en-US" sz="2400" b="1" dirty="0" err="1"/>
              <a:t>vật</a:t>
            </a:r>
            <a:r>
              <a:rPr lang="en-US" sz="2400" b="1" dirty="0"/>
              <a:t>: </a:t>
            </a:r>
            <a:r>
              <a:rPr lang="en-US" sz="2400" dirty="0" err="1"/>
              <a:t>chị</a:t>
            </a:r>
            <a:r>
              <a:rPr lang="en-US" sz="2400" dirty="0"/>
              <a:t> </a:t>
            </a:r>
            <a:r>
              <a:rPr lang="en-US" sz="2400" dirty="0" err="1"/>
              <a:t>em</a:t>
            </a:r>
            <a:r>
              <a:rPr lang="en-US" sz="2400" dirty="0"/>
              <a:t> </a:t>
            </a:r>
            <a:r>
              <a:rPr lang="en-US" sz="2400" dirty="0" err="1"/>
              <a:t>Thuý</a:t>
            </a:r>
            <a:r>
              <a:rPr lang="en-US" sz="2400" dirty="0"/>
              <a:t> </a:t>
            </a:r>
            <a:r>
              <a:rPr lang="en-US" sz="2400" dirty="0" err="1"/>
              <a:t>Kiều</a:t>
            </a:r>
            <a:r>
              <a:rPr lang="en-US" sz="2400" dirty="0"/>
              <a:t> </a:t>
            </a:r>
          </a:p>
          <a:p>
            <a:pPr marL="342900" indent="-342900">
              <a:buClr>
                <a:srgbClr val="FF0000"/>
              </a:buClr>
              <a:buFont typeface="Wingdings" panose="05000000000000000000" pitchFamily="2" charset="2"/>
              <a:buChar char="ü"/>
            </a:pPr>
            <a:r>
              <a:rPr lang="en-US" sz="2400" b="1" dirty="0" err="1"/>
              <a:t>Bố</a:t>
            </a:r>
            <a:r>
              <a:rPr lang="en-US" sz="2400" b="1" dirty="0"/>
              <a:t> </a:t>
            </a:r>
            <a:r>
              <a:rPr lang="en-US" sz="2400" b="1" dirty="0" err="1"/>
              <a:t>cục</a:t>
            </a:r>
            <a:r>
              <a:rPr lang="en-US" sz="2400" b="1" dirty="0"/>
              <a:t>: </a:t>
            </a:r>
          </a:p>
          <a:p>
            <a:pPr marL="342900" indent="-342900">
              <a:buClr>
                <a:srgbClr val="DB2C03"/>
              </a:buClr>
              <a:buFont typeface="Wingdings" panose="05000000000000000000" pitchFamily="2" charset="2"/>
              <a:buChar char="v"/>
            </a:pPr>
            <a:r>
              <a:rPr lang="en-US" sz="2400" dirty="0"/>
              <a:t>    4 </a:t>
            </a:r>
            <a:r>
              <a:rPr lang="en-US" sz="2400" dirty="0" err="1"/>
              <a:t>câu</a:t>
            </a:r>
            <a:r>
              <a:rPr lang="en-US" sz="2400" dirty="0"/>
              <a:t> </a:t>
            </a:r>
            <a:r>
              <a:rPr lang="en-US" sz="2400" dirty="0" err="1"/>
              <a:t>đầu</a:t>
            </a:r>
            <a:r>
              <a:rPr lang="en-US" sz="2400" dirty="0"/>
              <a:t>: </a:t>
            </a:r>
            <a:r>
              <a:rPr lang="en-US" sz="2400" dirty="0" err="1"/>
              <a:t>Khung</a:t>
            </a:r>
            <a:r>
              <a:rPr lang="en-US" sz="2400" dirty="0"/>
              <a:t> </a:t>
            </a:r>
            <a:r>
              <a:rPr lang="en-US" sz="2400" dirty="0" err="1"/>
              <a:t>cảnh</a:t>
            </a:r>
            <a:r>
              <a:rPr lang="en-US" sz="2400" dirty="0"/>
              <a:t> </a:t>
            </a:r>
            <a:r>
              <a:rPr lang="en-US" sz="2400" dirty="0" err="1"/>
              <a:t>thiên</a:t>
            </a:r>
            <a:r>
              <a:rPr lang="en-US" sz="2400" dirty="0"/>
              <a:t> </a:t>
            </a:r>
            <a:r>
              <a:rPr lang="en-US" sz="2400" dirty="0" err="1"/>
              <a:t>nhiên</a:t>
            </a:r>
            <a:r>
              <a:rPr lang="en-US" sz="2400" dirty="0"/>
              <a:t> </a:t>
            </a:r>
            <a:r>
              <a:rPr lang="en-US" sz="2400" dirty="0" err="1"/>
              <a:t>khi</a:t>
            </a:r>
            <a:r>
              <a:rPr lang="en-US" sz="2400" dirty="0"/>
              <a:t> </a:t>
            </a:r>
            <a:r>
              <a:rPr lang="en-US" sz="2400" dirty="0" err="1"/>
              <a:t>mùa</a:t>
            </a:r>
            <a:r>
              <a:rPr lang="en-US" sz="2400" dirty="0"/>
              <a:t> </a:t>
            </a:r>
            <a:r>
              <a:rPr lang="en-US" sz="2400" dirty="0" err="1"/>
              <a:t>xuân</a:t>
            </a:r>
            <a:r>
              <a:rPr lang="en-US" sz="2400" dirty="0"/>
              <a:t> sang </a:t>
            </a:r>
            <a:r>
              <a:rPr lang="en-US" sz="2400" dirty="0" err="1"/>
              <a:t>tháng</a:t>
            </a:r>
            <a:r>
              <a:rPr lang="en-US" sz="2400" dirty="0"/>
              <a:t> Ba</a:t>
            </a:r>
          </a:p>
          <a:p>
            <a:pPr marL="342900" indent="-342900">
              <a:buClr>
                <a:srgbClr val="DB2C03"/>
              </a:buClr>
              <a:buFont typeface="Wingdings" panose="05000000000000000000" pitchFamily="2" charset="2"/>
              <a:buChar char="v"/>
            </a:pPr>
            <a:r>
              <a:rPr lang="en-US" sz="2400" dirty="0"/>
              <a:t>    8 </a:t>
            </a:r>
            <a:r>
              <a:rPr lang="en-US" sz="2400" dirty="0" err="1"/>
              <a:t>câu</a:t>
            </a:r>
            <a:r>
              <a:rPr lang="en-US" sz="2400" dirty="0"/>
              <a:t> </a:t>
            </a:r>
            <a:r>
              <a:rPr lang="en-US" sz="2400" dirty="0" err="1"/>
              <a:t>tiếp</a:t>
            </a:r>
            <a:r>
              <a:rPr lang="en-US" sz="2400" dirty="0"/>
              <a:t>: </a:t>
            </a:r>
            <a:r>
              <a:rPr lang="en-US" sz="2400" dirty="0" err="1"/>
              <a:t>Chị</a:t>
            </a:r>
            <a:r>
              <a:rPr lang="en-US" sz="2400" dirty="0"/>
              <a:t> </a:t>
            </a:r>
            <a:r>
              <a:rPr lang="en-US" sz="2400" dirty="0" err="1"/>
              <a:t>em</a:t>
            </a:r>
            <a:r>
              <a:rPr lang="en-US" sz="2400" dirty="0"/>
              <a:t> </a:t>
            </a:r>
            <a:r>
              <a:rPr lang="en-US" sz="2400" dirty="0" err="1"/>
              <a:t>Thúy</a:t>
            </a:r>
            <a:r>
              <a:rPr lang="en-US" sz="2400" dirty="0"/>
              <a:t> </a:t>
            </a:r>
            <a:r>
              <a:rPr lang="en-US" sz="2400" dirty="0" err="1"/>
              <a:t>Kiều</a:t>
            </a:r>
            <a:r>
              <a:rPr lang="en-US" sz="2400" dirty="0"/>
              <a:t> </a:t>
            </a:r>
            <a:r>
              <a:rPr lang="en-US" sz="2400" dirty="0" err="1"/>
              <a:t>tham</a:t>
            </a:r>
            <a:r>
              <a:rPr lang="en-US" sz="2400" dirty="0"/>
              <a:t> </a:t>
            </a:r>
            <a:r>
              <a:rPr lang="en-US" sz="2400" dirty="0" err="1"/>
              <a:t>gia</a:t>
            </a:r>
            <a:r>
              <a:rPr lang="en-US" sz="2400" dirty="0"/>
              <a:t> </a:t>
            </a:r>
            <a:r>
              <a:rPr lang="en-US" sz="2400" dirty="0" err="1"/>
              <a:t>lễ</a:t>
            </a:r>
            <a:r>
              <a:rPr lang="en-US" sz="2400" dirty="0"/>
              <a:t> </a:t>
            </a:r>
            <a:r>
              <a:rPr lang="en-US" sz="2400" dirty="0" err="1"/>
              <a:t>hội</a:t>
            </a:r>
            <a:r>
              <a:rPr lang="en-US" sz="2400" dirty="0"/>
              <a:t> ngày </a:t>
            </a:r>
            <a:r>
              <a:rPr lang="en-US" sz="2400" dirty="0" err="1"/>
              <a:t>xuân</a:t>
            </a:r>
            <a:endParaRPr lang="en-US" sz="2400" dirty="0"/>
          </a:p>
          <a:p>
            <a:pPr marL="342900" indent="-342900">
              <a:buClr>
                <a:srgbClr val="DB2C03"/>
              </a:buClr>
              <a:buFont typeface="Wingdings" panose="05000000000000000000" pitchFamily="2" charset="2"/>
              <a:buChar char="v"/>
            </a:pPr>
            <a:r>
              <a:rPr lang="en-US" sz="2400" dirty="0"/>
              <a:t>    6 </a:t>
            </a:r>
            <a:r>
              <a:rPr lang="en-US" sz="2400" dirty="0" err="1"/>
              <a:t>câu</a:t>
            </a:r>
            <a:r>
              <a:rPr lang="en-US" sz="2400" dirty="0"/>
              <a:t> </a:t>
            </a:r>
            <a:r>
              <a:rPr lang="en-US" sz="2400" dirty="0" err="1"/>
              <a:t>cuối</a:t>
            </a:r>
            <a:r>
              <a:rPr lang="en-US" sz="2400" dirty="0"/>
              <a:t>: </a:t>
            </a:r>
            <a:r>
              <a:rPr lang="en-US" sz="2400" dirty="0" err="1"/>
              <a:t>Chị</a:t>
            </a:r>
            <a:r>
              <a:rPr lang="en-US" sz="2400" dirty="0"/>
              <a:t> </a:t>
            </a:r>
            <a:r>
              <a:rPr lang="en-US" sz="2400" dirty="0" err="1"/>
              <a:t>em</a:t>
            </a:r>
            <a:r>
              <a:rPr lang="en-US" sz="2400" dirty="0"/>
              <a:t> </a:t>
            </a:r>
            <a:r>
              <a:rPr lang="en-US" sz="2400" dirty="0" err="1"/>
              <a:t>Kiều</a:t>
            </a:r>
            <a:r>
              <a:rPr lang="en-US" sz="2400" dirty="0"/>
              <a:t> du </a:t>
            </a:r>
            <a:r>
              <a:rPr lang="en-US" sz="2400" dirty="0" err="1"/>
              <a:t>xuân</a:t>
            </a:r>
            <a:r>
              <a:rPr lang="en-US" sz="2400" dirty="0"/>
              <a:t> </a:t>
            </a:r>
            <a:r>
              <a:rPr lang="en-US" sz="2400" dirty="0" err="1"/>
              <a:t>trở</a:t>
            </a:r>
            <a:r>
              <a:rPr lang="en-US" sz="2400" dirty="0"/>
              <a:t> </a:t>
            </a:r>
            <a:r>
              <a:rPr lang="en-US" sz="2400" dirty="0" err="1"/>
              <a:t>về</a:t>
            </a:r>
            <a:r>
              <a:rPr lang="en-US" sz="2400" dirty="0"/>
              <a:t>.</a:t>
            </a:r>
          </a:p>
        </p:txBody>
      </p:sp>
    </p:spTree>
    <p:extLst>
      <p:ext uri="{BB962C8B-B14F-4D97-AF65-F5344CB8AC3E}">
        <p14:creationId xmlns:p14="http://schemas.microsoft.com/office/powerpoint/2010/main" val="689592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7" dur="500"/>
                                        <p:tgtEl>
                                          <p:spTgt spid="7">
                                            <p:txEl>
                                              <p:pRg st="2" end="2"/>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randombar(horizontal)">
                                      <p:cBhvr>
                                        <p:cTn id="20" dur="500"/>
                                        <p:tgtEl>
                                          <p:spTgt spid="7">
                                            <p:txEl>
                                              <p:pRg st="3" end="3"/>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randombar(horizontal)">
                                      <p:cBhvr>
                                        <p:cTn id="23"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31" r="21831"/>
          <a:stretch>
            <a:fillRect/>
          </a:stretch>
        </p:blipFill>
        <p:spPr/>
      </p:pic>
      <p:pic>
        <p:nvPicPr>
          <p:cNvPr id="38" name="Picture 37">
            <a:extLst>
              <a:ext uri="{FF2B5EF4-FFF2-40B4-BE49-F238E27FC236}">
                <a16:creationId xmlns:a16="http://schemas.microsoft.com/office/drawing/2014/main" id="{A3A85B0C-D116-C5E1-69C2-AA3EC76F8E99}"/>
              </a:ext>
            </a:extLst>
          </p:cNvPr>
          <p:cNvPicPr/>
          <p:nvPr/>
        </p:nvPicPr>
        <p:blipFill>
          <a:blip r:embed="rId3"/>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3"/>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188" r="15188"/>
          <a:stretch>
            <a:fillRect/>
          </a:stretch>
        </p:blipFill>
        <p:spPr/>
      </p:pic>
      <p:sp>
        <p:nvSpPr>
          <p:cNvPr id="8" name="TextBox 7">
            <a:extLst>
              <a:ext uri="{FF2B5EF4-FFF2-40B4-BE49-F238E27FC236}">
                <a16:creationId xmlns:a16="http://schemas.microsoft.com/office/drawing/2014/main" id="{641D8273-CD03-FFCE-EC64-82B5077E4C89}"/>
              </a:ext>
            </a:extLst>
          </p:cNvPr>
          <p:cNvSpPr txBox="1"/>
          <p:nvPr/>
        </p:nvSpPr>
        <p:spPr>
          <a:xfrm>
            <a:off x="5066249" y="1350689"/>
            <a:ext cx="3689397" cy="824841"/>
          </a:xfrm>
          <a:prstGeom prst="rect">
            <a:avLst/>
          </a:prstGeom>
          <a:noFill/>
        </p:spPr>
        <p:txBody>
          <a:bodyPr wrap="square">
            <a:spAutoFit/>
          </a:bodyPr>
          <a:lstStyle/>
          <a:p>
            <a:pPr algn="just">
              <a:lnSpc>
                <a:spcPct val="115000"/>
              </a:lnSpc>
              <a:spcAft>
                <a:spcPts val="800"/>
              </a:spcAft>
              <a:tabLst>
                <a:tab pos="1386840" algn="l"/>
              </a:tabLst>
            </a:pPr>
            <a:r>
              <a:rPr lang="de-DE" sz="4400" b="1" dirty="0">
                <a:solidFill>
                  <a:srgbClr val="FF000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endParaRPr lang="en-US" sz="4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9E4D40C1-86A0-78B7-E4F9-452626EC8DB5}"/>
              </a:ext>
            </a:extLst>
          </p:cNvPr>
          <p:cNvSpPr txBox="1"/>
          <p:nvPr/>
        </p:nvSpPr>
        <p:spPr>
          <a:xfrm>
            <a:off x="4642427" y="1390700"/>
            <a:ext cx="4287015" cy="1569660"/>
          </a:xfrm>
          <a:prstGeom prst="rect">
            <a:avLst/>
          </a:prstGeom>
          <a:noFill/>
        </p:spPr>
        <p:txBody>
          <a:bodyPr wrap="square" rtlCol="0">
            <a:spAutoFit/>
          </a:bodyPr>
          <a:lstStyle/>
          <a:p>
            <a:pPr algn="ctr"/>
            <a:r>
              <a:rPr lang="en-US" sz="4800" dirty="0">
                <a:solidFill>
                  <a:srgbClr val="FF0000"/>
                </a:solidFill>
                <a:latin typeface="#9Slide03 AmpleSoft Bold" panose="02000000000000000000" pitchFamily="2" charset="0"/>
              </a:rPr>
              <a:t>II. ĐỌC - HIỂU ĐOẠN TRÍCH</a:t>
            </a:r>
          </a:p>
        </p:txBody>
      </p:sp>
    </p:spTree>
    <p:extLst>
      <p:ext uri="{BB962C8B-B14F-4D97-AF65-F5344CB8AC3E}">
        <p14:creationId xmlns:p14="http://schemas.microsoft.com/office/powerpoint/2010/main" val="4084298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a:ln>
                  <a:noFill/>
                </a:ln>
                <a:solidFill>
                  <a:prstClr val="white">
                    <a:lumMod val="75000"/>
                  </a:prstClr>
                </a:solidFill>
                <a:effectLst/>
                <a:uLnTx/>
                <a:uFillTx/>
                <a:latin typeface="times new roman"/>
                <a:ea typeface="+mn-ea"/>
                <a:cs typeface="+mn-cs"/>
              </a:rPr>
              <a:t>Geedz</a:t>
            </a:r>
            <a:r>
              <a:rPr kumimoji="0" lang="en-US" sz="1050" b="0" i="0" u="none" strike="noStrike" kern="1200" cap="none" spc="0" normalizeH="0" baseline="0" noProof="0" dirty="0">
                <a:ln>
                  <a:noFill/>
                </a:ln>
                <a:solidFill>
                  <a:prstClr val="white">
                    <a:lumMod val="75000"/>
                  </a:prstClr>
                </a:solidFill>
                <a:effectLst/>
                <a:uLnTx/>
                <a:uFillTx/>
                <a:latin typeface="times new roman"/>
                <a:ea typeface="+mn-ea"/>
                <a:cs typeface="+mn-cs"/>
              </a:rPr>
              <a:t>.</a:t>
            </a:r>
            <a:endParaRPr kumimoji="0" lang="en-ID" sz="1050" b="0" i="0" u="none" strike="noStrike" kern="1200" cap="none" spc="0" normalizeH="0" baseline="0" noProof="0" dirty="0">
              <a:ln>
                <a:noFill/>
              </a:ln>
              <a:solidFill>
                <a:prstClr val="white">
                  <a:lumMod val="75000"/>
                </a:prstClr>
              </a:solidFill>
              <a:effectLst/>
              <a:uLnTx/>
              <a:uFillTx/>
              <a:latin typeface="times new roman"/>
              <a:ea typeface="+mn-ea"/>
              <a:cs typeface="+mn-cs"/>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ID" sz="135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sp>
        <p:nvSpPr>
          <p:cNvPr id="8" name="TextBox 7">
            <a:extLst>
              <a:ext uri="{FF2B5EF4-FFF2-40B4-BE49-F238E27FC236}">
                <a16:creationId xmlns:a16="http://schemas.microsoft.com/office/drawing/2014/main" id="{641D8273-CD03-FFCE-EC64-82B5077E4C89}"/>
              </a:ext>
            </a:extLst>
          </p:cNvPr>
          <p:cNvSpPr txBox="1"/>
          <p:nvPr/>
        </p:nvSpPr>
        <p:spPr>
          <a:xfrm>
            <a:off x="5066249" y="1350689"/>
            <a:ext cx="3689397" cy="824841"/>
          </a:xfrm>
          <a:prstGeom prst="rect">
            <a:avLst/>
          </a:prstGeom>
          <a:noFill/>
        </p:spPr>
        <p:txBody>
          <a:bodyPr wrap="square">
            <a:spAutoFit/>
          </a:bodyPr>
          <a:lstStyle/>
          <a:p>
            <a:pPr marL="0" marR="0" lvl="0" indent="0" algn="just" defTabSz="914282" rtl="0" eaLnBrk="1" fontAlgn="auto" latinLnBrk="0" hangingPunct="1">
              <a:lnSpc>
                <a:spcPct val="115000"/>
              </a:lnSpc>
              <a:spcBef>
                <a:spcPts val="0"/>
              </a:spcBef>
              <a:spcAft>
                <a:spcPts val="800"/>
              </a:spcAft>
              <a:buClrTx/>
              <a:buSzTx/>
              <a:buFontTx/>
              <a:buNone/>
              <a:tabLst>
                <a:tab pos="1386840" algn="l"/>
              </a:tabLst>
              <a:defRPr/>
            </a:pPr>
            <a:r>
              <a:rPr kumimoji="0" lang="de-DE" sz="4400" b="1" i="0" u="none" strike="noStrike" kern="1200" cap="none" spc="0" normalizeH="0" baseline="0" noProof="0" dirty="0">
                <a:ln>
                  <a:noFill/>
                </a:ln>
                <a:solidFill>
                  <a:srgbClr val="FF000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endParaRPr kumimoji="0" lang="en-US" sz="44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9E4D40C1-86A0-78B7-E4F9-452626EC8DB5}"/>
              </a:ext>
            </a:extLst>
          </p:cNvPr>
          <p:cNvSpPr txBox="1"/>
          <p:nvPr/>
        </p:nvSpPr>
        <p:spPr>
          <a:xfrm>
            <a:off x="33040" y="322280"/>
            <a:ext cx="8773434" cy="830997"/>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lang="en-US" sz="4800" i="1" dirty="0">
                <a:solidFill>
                  <a:srgbClr val="FF0000"/>
                </a:solidFill>
                <a:latin typeface="#9Slide03 AmpleSoft Bold" panose="02000000000000000000" pitchFamily="2" charset="0"/>
              </a:rPr>
              <a:t>Du </a:t>
            </a:r>
            <a:r>
              <a:rPr lang="en-US" sz="4800" i="1" dirty="0" err="1">
                <a:solidFill>
                  <a:srgbClr val="FF0000"/>
                </a:solidFill>
                <a:latin typeface="#9Slide03 AmpleSoft Bold" panose="02000000000000000000" pitchFamily="2" charset="0"/>
              </a:rPr>
              <a:t>xuân</a:t>
            </a:r>
            <a:r>
              <a:rPr lang="en-US" sz="4800" i="1" dirty="0">
                <a:solidFill>
                  <a:srgbClr val="FF0000"/>
                </a:solidFill>
                <a:latin typeface="#9Slide03 AmpleSoft Bold" panose="02000000000000000000" pitchFamily="2" charset="0"/>
              </a:rPr>
              <a:t> </a:t>
            </a:r>
            <a:r>
              <a:rPr lang="en-US" sz="4800" i="1" dirty="0" err="1">
                <a:solidFill>
                  <a:srgbClr val="FF0000"/>
                </a:solidFill>
                <a:latin typeface="#9Slide03 AmpleSoft Bold" panose="02000000000000000000" pitchFamily="2" charset="0"/>
              </a:rPr>
              <a:t>cùng</a:t>
            </a:r>
            <a:r>
              <a:rPr lang="en-US" sz="4800" i="1" dirty="0">
                <a:solidFill>
                  <a:srgbClr val="FF0000"/>
                </a:solidFill>
                <a:latin typeface="#9Slide03 AmpleSoft Bold" panose="02000000000000000000" pitchFamily="2" charset="0"/>
              </a:rPr>
              <a:t> </a:t>
            </a:r>
            <a:r>
              <a:rPr lang="en-US" sz="4800" i="1" dirty="0" err="1">
                <a:solidFill>
                  <a:srgbClr val="FF0000"/>
                </a:solidFill>
                <a:latin typeface="#9Slide03 AmpleSoft Bold" panose="02000000000000000000" pitchFamily="2" charset="0"/>
              </a:rPr>
              <a:t>chị</a:t>
            </a:r>
            <a:r>
              <a:rPr lang="en-US" sz="4800" i="1" dirty="0">
                <a:solidFill>
                  <a:srgbClr val="FF0000"/>
                </a:solidFill>
                <a:latin typeface="#9Slide03 AmpleSoft Bold" panose="02000000000000000000" pitchFamily="2" charset="0"/>
              </a:rPr>
              <a:t> </a:t>
            </a:r>
            <a:r>
              <a:rPr lang="en-US" sz="4800" i="1" dirty="0" err="1">
                <a:solidFill>
                  <a:srgbClr val="FF0000"/>
                </a:solidFill>
                <a:latin typeface="#9Slide03 AmpleSoft Bold" panose="02000000000000000000" pitchFamily="2" charset="0"/>
              </a:rPr>
              <a:t>em</a:t>
            </a:r>
            <a:r>
              <a:rPr lang="en-US" sz="4800" i="1" dirty="0">
                <a:solidFill>
                  <a:srgbClr val="FF0000"/>
                </a:solidFill>
                <a:latin typeface="#9Slide03 AmpleSoft Bold" panose="02000000000000000000" pitchFamily="2" charset="0"/>
              </a:rPr>
              <a:t> </a:t>
            </a:r>
            <a:r>
              <a:rPr lang="en-US" sz="4800" i="1" dirty="0" err="1">
                <a:solidFill>
                  <a:srgbClr val="FF0000"/>
                </a:solidFill>
                <a:latin typeface="#9Slide03 AmpleSoft Bold" panose="02000000000000000000" pitchFamily="2" charset="0"/>
              </a:rPr>
              <a:t>Thúy</a:t>
            </a:r>
            <a:r>
              <a:rPr lang="en-US" sz="4800" i="1" dirty="0">
                <a:solidFill>
                  <a:srgbClr val="FF0000"/>
                </a:solidFill>
                <a:latin typeface="#9Slide03 AmpleSoft Bold" panose="02000000000000000000" pitchFamily="2" charset="0"/>
              </a:rPr>
              <a:t> </a:t>
            </a:r>
            <a:r>
              <a:rPr lang="en-US" sz="4800" i="1" dirty="0" err="1">
                <a:solidFill>
                  <a:srgbClr val="FF0000"/>
                </a:solidFill>
                <a:latin typeface="#9Slide03 AmpleSoft Bold" panose="02000000000000000000" pitchFamily="2" charset="0"/>
              </a:rPr>
              <a:t>Kiều</a:t>
            </a:r>
            <a:r>
              <a:rPr lang="en-US" sz="4800" i="1" dirty="0">
                <a:solidFill>
                  <a:srgbClr val="FF0000"/>
                </a:solidFill>
                <a:latin typeface="#9Slide03 AmpleSoft Bold" panose="02000000000000000000" pitchFamily="2" charset="0"/>
              </a:rPr>
              <a:t> </a:t>
            </a:r>
            <a:endParaRPr kumimoji="0" lang="en-US" sz="4800" b="0" i="1" u="none" strike="noStrike" kern="1200" cap="none" spc="0" normalizeH="0" baseline="0" noProof="0" dirty="0">
              <a:ln>
                <a:noFill/>
              </a:ln>
              <a:solidFill>
                <a:srgbClr val="FF0000"/>
              </a:solidFill>
              <a:effectLst/>
              <a:uLnTx/>
              <a:uFillTx/>
              <a:latin typeface="#9Slide03 AmpleSoft Bold" panose="02000000000000000000" pitchFamily="2" charset="0"/>
            </a:endParaRPr>
          </a:p>
        </p:txBody>
      </p:sp>
      <p:graphicFrame>
        <p:nvGraphicFramePr>
          <p:cNvPr id="14" name="Diagram 13">
            <a:extLst>
              <a:ext uri="{FF2B5EF4-FFF2-40B4-BE49-F238E27FC236}">
                <a16:creationId xmlns:a16="http://schemas.microsoft.com/office/drawing/2014/main" id="{EA30A220-C846-4E25-AEC7-D6DC5137867A}"/>
              </a:ext>
            </a:extLst>
          </p:cNvPr>
          <p:cNvGraphicFramePr/>
          <p:nvPr>
            <p:extLst>
              <p:ext uri="{D42A27DB-BD31-4B8C-83A1-F6EECF244321}">
                <p14:modId xmlns:p14="http://schemas.microsoft.com/office/powerpoint/2010/main" val="554489632"/>
              </p:ext>
            </p:extLst>
          </p:nvPr>
        </p:nvGraphicFramePr>
        <p:xfrm>
          <a:off x="156008" y="449620"/>
          <a:ext cx="8599638" cy="3922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1186468C-9E9F-4A53-BE86-B7ED339CD1F6}"/>
              </a:ext>
            </a:extLst>
          </p:cNvPr>
          <p:cNvPicPr>
            <a:picLocks noChangeAspect="1"/>
          </p:cNvPicPr>
          <p:nvPr/>
        </p:nvPicPr>
        <p:blipFill>
          <a:blip r:embed="rId8"/>
          <a:stretch>
            <a:fillRect/>
          </a:stretch>
        </p:blipFill>
        <p:spPr>
          <a:xfrm>
            <a:off x="2555776" y="3332107"/>
            <a:ext cx="1512169" cy="1342476"/>
          </a:xfrm>
          <a:prstGeom prst="rect">
            <a:avLst/>
          </a:prstGeom>
        </p:spPr>
      </p:pic>
      <p:pic>
        <p:nvPicPr>
          <p:cNvPr id="10" name="Picture 9">
            <a:extLst>
              <a:ext uri="{FF2B5EF4-FFF2-40B4-BE49-F238E27FC236}">
                <a16:creationId xmlns:a16="http://schemas.microsoft.com/office/drawing/2014/main" id="{B6E114FD-7A22-4AF0-A0E0-BD19BDC32923}"/>
              </a:ext>
            </a:extLst>
          </p:cNvPr>
          <p:cNvPicPr>
            <a:picLocks noChangeAspect="1"/>
          </p:cNvPicPr>
          <p:nvPr/>
        </p:nvPicPr>
        <p:blipFill>
          <a:blip r:embed="rId9"/>
          <a:stretch>
            <a:fillRect/>
          </a:stretch>
        </p:blipFill>
        <p:spPr>
          <a:xfrm>
            <a:off x="4940731" y="3315528"/>
            <a:ext cx="1431470" cy="1320269"/>
          </a:xfrm>
          <a:prstGeom prst="rect">
            <a:avLst/>
          </a:prstGeom>
        </p:spPr>
      </p:pic>
      <p:pic>
        <p:nvPicPr>
          <p:cNvPr id="13" name="Picture 12">
            <a:extLst>
              <a:ext uri="{FF2B5EF4-FFF2-40B4-BE49-F238E27FC236}">
                <a16:creationId xmlns:a16="http://schemas.microsoft.com/office/drawing/2014/main" id="{9CBAE5B5-C9DE-4159-BAA5-B7E541B951F2}"/>
              </a:ext>
            </a:extLst>
          </p:cNvPr>
          <p:cNvPicPr>
            <a:picLocks noChangeAspect="1"/>
          </p:cNvPicPr>
          <p:nvPr/>
        </p:nvPicPr>
        <p:blipFill>
          <a:blip r:embed="rId10"/>
          <a:stretch>
            <a:fillRect/>
          </a:stretch>
        </p:blipFill>
        <p:spPr>
          <a:xfrm>
            <a:off x="251519" y="3332108"/>
            <a:ext cx="1512169" cy="1303690"/>
          </a:xfrm>
          <a:prstGeom prst="rect">
            <a:avLst/>
          </a:prstGeom>
        </p:spPr>
      </p:pic>
      <p:pic>
        <p:nvPicPr>
          <p:cNvPr id="17" name="Picture 16">
            <a:extLst>
              <a:ext uri="{FF2B5EF4-FFF2-40B4-BE49-F238E27FC236}">
                <a16:creationId xmlns:a16="http://schemas.microsoft.com/office/drawing/2014/main" id="{1FA457E9-1D47-4DCC-922D-39688A9BBFC8}"/>
              </a:ext>
            </a:extLst>
          </p:cNvPr>
          <p:cNvPicPr>
            <a:picLocks noChangeAspect="1"/>
          </p:cNvPicPr>
          <p:nvPr/>
        </p:nvPicPr>
        <p:blipFill>
          <a:blip r:embed="rId11"/>
          <a:stretch>
            <a:fillRect/>
          </a:stretch>
        </p:blipFill>
        <p:spPr>
          <a:xfrm>
            <a:off x="7244987" y="3270451"/>
            <a:ext cx="1422935" cy="1335370"/>
          </a:xfrm>
          <a:prstGeom prst="rect">
            <a:avLst/>
          </a:prstGeom>
        </p:spPr>
      </p:pic>
    </p:spTree>
    <p:extLst>
      <p:ext uri="{BB962C8B-B14F-4D97-AF65-F5344CB8AC3E}">
        <p14:creationId xmlns:p14="http://schemas.microsoft.com/office/powerpoint/2010/main" val="51549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ircle(in)">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ircle(in)">
                                      <p:cBhvr>
                                        <p:cTn id="35" dur="2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Graphic spid="14" grpId="0">
        <p:bldAsOne/>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275" y="3082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4" name="Picture 3">
            <a:extLst>
              <a:ext uri="{FF2B5EF4-FFF2-40B4-BE49-F238E27FC236}">
                <a16:creationId xmlns:a16="http://schemas.microsoft.com/office/drawing/2014/main" id="{35AA9E4A-AF1C-399D-7ABF-7362CB2027B1}"/>
              </a:ext>
            </a:extLst>
          </p:cNvPr>
          <p:cNvPicPr>
            <a:picLocks noChangeAspect="1"/>
          </p:cNvPicPr>
          <p:nvPr/>
        </p:nvPicPr>
        <p:blipFill>
          <a:blip r:embed="rId4"/>
          <a:stretch>
            <a:fillRect/>
          </a:stretch>
        </p:blipFill>
        <p:spPr>
          <a:xfrm>
            <a:off x="1209044" y="2780750"/>
            <a:ext cx="2099847" cy="214321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EB58716-E510-BA45-4526-1732C717FCA7}"/>
              </a:ext>
            </a:extLst>
          </p:cNvPr>
          <p:cNvPicPr>
            <a:picLocks noChangeAspect="1"/>
          </p:cNvPicPr>
          <p:nvPr/>
        </p:nvPicPr>
        <p:blipFill>
          <a:blip r:embed="rId5"/>
          <a:stretch>
            <a:fillRect/>
          </a:stretch>
        </p:blipFill>
        <p:spPr>
          <a:xfrm>
            <a:off x="-27600" y="2233983"/>
            <a:ext cx="1743075" cy="16478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5FFF9966-0610-A89D-0E8D-24833B9ABDCB}"/>
              </a:ext>
            </a:extLst>
          </p:cNvPr>
          <p:cNvPicPr>
            <a:picLocks noChangeAspect="1"/>
          </p:cNvPicPr>
          <p:nvPr/>
        </p:nvPicPr>
        <p:blipFill rotWithShape="1">
          <a:blip r:embed="rId6"/>
          <a:srcRect l="85757" t="-111645" r="-85757" b="111645"/>
          <a:stretch/>
        </p:blipFill>
        <p:spPr>
          <a:xfrm>
            <a:off x="0" y="33055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C64E2C9-9426-F31C-92BE-52D42AAF19A6}"/>
              </a:ext>
            </a:extLst>
          </p:cNvPr>
          <p:cNvSpPr txBox="1"/>
          <p:nvPr/>
        </p:nvSpPr>
        <p:spPr>
          <a:xfrm>
            <a:off x="50837" y="486359"/>
            <a:ext cx="2208131" cy="1815882"/>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800" b="1" i="0" u="none" strike="noStrike" kern="1200" cap="none" spc="0" normalizeH="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1</a:t>
            </a:r>
          </a:p>
          <a:p>
            <a:pPr marL="0" marR="0" lvl="0" indent="0" algn="ctr" defTabSz="914282" rtl="0" eaLnBrk="1" fontAlgn="auto" latinLnBrk="0" hangingPunct="1">
              <a:lnSpc>
                <a:spcPct val="100000"/>
              </a:lnSpc>
              <a:spcBef>
                <a:spcPts val="0"/>
              </a:spcBef>
              <a:spcAft>
                <a:spcPts val="0"/>
              </a:spcAft>
              <a:buClrTx/>
              <a:buSzTx/>
              <a:buFontTx/>
              <a:buNone/>
              <a:tabLst/>
              <a:defRPr/>
            </a:pPr>
            <a:r>
              <a:rPr lang="en-US" sz="2800" b="1" baseline="0"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Tìm</a:t>
            </a:r>
            <a:r>
              <a:rPr lang="en-US" sz="28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sự</a:t>
            </a:r>
            <a:r>
              <a:rPr lang="en-US" sz="28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trong</a:t>
            </a:r>
            <a:r>
              <a:rPr lang="en-US" sz="28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 “</a:t>
            </a:r>
            <a:r>
              <a:rPr lang="en-US" sz="28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xuân</a:t>
            </a:r>
            <a:r>
              <a:rPr lang="en-US" sz="28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8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8" name="TextBox 7">
            <a:extLst>
              <a:ext uri="{FF2B5EF4-FFF2-40B4-BE49-F238E27FC236}">
                <a16:creationId xmlns:a16="http://schemas.microsoft.com/office/drawing/2014/main" id="{C7A562AA-3066-E311-9DCC-0627FA4C279B}"/>
              </a:ext>
            </a:extLst>
          </p:cNvPr>
          <p:cNvSpPr txBox="1"/>
          <p:nvPr/>
        </p:nvSpPr>
        <p:spPr>
          <a:xfrm>
            <a:off x="3157352" y="891098"/>
            <a:ext cx="5904656" cy="3423373"/>
          </a:xfrm>
          <a:prstGeom prst="rect">
            <a:avLst/>
          </a:prstGeom>
          <a:noFill/>
        </p:spPr>
        <p:txBody>
          <a:bodyPr wrap="square" rtlCol="0">
            <a:spAutoFit/>
          </a:bodyPr>
          <a:lstStyle/>
          <a:p>
            <a:pPr marL="285750" marR="0" lvl="0" indent="-285750" algn="just" defTabSz="914282" rtl="0" eaLnBrk="1" fontAlgn="auto" latinLnBrk="0" hangingPunct="1">
              <a:lnSpc>
                <a:spcPct val="107000"/>
              </a:lnSpc>
              <a:spcBef>
                <a:spcPts val="0"/>
              </a:spcBef>
              <a:spcAft>
                <a:spcPts val="800"/>
              </a:spcAft>
              <a:buClr>
                <a:srgbClr val="DB2C03"/>
              </a:buClr>
              <a:buSzTx/>
              <a:buFont typeface="Wingdings" panose="05000000000000000000" pitchFamily="2" charset="2"/>
              <a:buChar char="Ø"/>
              <a:tabLst>
                <a:tab pos="2743200" algn="ctr"/>
                <a:tab pos="5486400" algn="r"/>
              </a:tabLst>
              <a:defRPr/>
            </a:pPr>
            <a:r>
              <a:rPr lang="en-US"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Đọc</a:t>
            </a:r>
            <a:r>
              <a:rPr lang="en-US"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trích</a:t>
            </a:r>
            <a:r>
              <a:rPr lang="en-US"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just" defTabSz="914282" rtl="0" eaLnBrk="1" fontAlgn="auto" latinLnBrk="0" hangingPunct="1">
              <a:lnSpc>
                <a:spcPct val="107000"/>
              </a:lnSpc>
              <a:spcBef>
                <a:spcPts val="0"/>
              </a:spcBef>
              <a:spcAft>
                <a:spcPts val="800"/>
              </a:spcAft>
              <a:buClr>
                <a:srgbClr val="DB2C03"/>
              </a:buClr>
              <a:buSzTx/>
              <a:buFont typeface="Wingdings" panose="05000000000000000000" pitchFamily="2" charset="2"/>
              <a:buChar char="Ø"/>
              <a:tabLst>
                <a:tab pos="2743200" algn="ctr"/>
                <a:tab pos="5486400" algn="r"/>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28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just" defTabSz="914282" rtl="0" eaLnBrk="1" fontAlgn="auto" latinLnBrk="0" hangingPunct="1">
              <a:lnSpc>
                <a:spcPct val="107000"/>
              </a:lnSpc>
              <a:spcBef>
                <a:spcPts val="0"/>
              </a:spcBef>
              <a:spcAft>
                <a:spcPts val="800"/>
              </a:spcAft>
              <a:buClr>
                <a:srgbClr val="DB2C03"/>
              </a:buClr>
              <a:buSzTx/>
              <a:buFont typeface="Wingdings" panose="05000000000000000000" pitchFamily="2" charset="2"/>
              <a:buChar char="ü"/>
              <a:tabLst>
                <a:tab pos="2743200" algn="ctr"/>
                <a:tab pos="5486400" algn="r"/>
              </a:tabLst>
              <a:defRPr/>
            </a:pP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Ngôi</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kể</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nhìn</a:t>
            </a:r>
            <a:r>
              <a:rPr lang="en-US" sz="2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just" defTabSz="914282" rtl="0" eaLnBrk="1" fontAlgn="auto" latinLnBrk="0" hangingPunct="1">
              <a:lnSpc>
                <a:spcPct val="107000"/>
              </a:lnSpc>
              <a:spcBef>
                <a:spcPts val="0"/>
              </a:spcBef>
              <a:spcAft>
                <a:spcPts val="800"/>
              </a:spcAft>
              <a:buClr>
                <a:srgbClr val="DB2C03"/>
              </a:buClr>
              <a:buSzTx/>
              <a:buFont typeface="Wingdings" panose="05000000000000000000" pitchFamily="2" charset="2"/>
              <a:buChar char="ü"/>
              <a:tabLst>
                <a:tab pos="2743200" algn="ctr"/>
                <a:tab pos="5486400" algn="r"/>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sự</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việc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được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kể</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trên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hành</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trình</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du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xuân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chị</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Thúy</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Kiều</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282"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22202428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barn(inVertical)">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barn(inVertical)">
                                      <p:cBhvr>
                                        <p:cTn id="26" dur="500"/>
                                        <p:tgtEl>
                                          <p:spTgt spid="8">
                                            <p:txEl>
                                              <p:pRg st="1" end="1"/>
                                            </p:txEl>
                                          </p:spTgt>
                                        </p:tgtEl>
                                      </p:cBhvr>
                                    </p:animEffect>
                                  </p:childTnLst>
                                </p:cTn>
                              </p:par>
                              <p:par>
                                <p:cTn id="27" presetID="31" presetClass="entr" presetSubtype="0" fill="hold" nodeType="with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 calcmode="lin" valueType="num">
                                      <p:cBhvr>
                                        <p:cTn id="29" dur="1000" fill="hold"/>
                                        <p:tgtEl>
                                          <p:spTgt spid="8">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8">
                                            <p:txEl>
                                              <p:pRg st="2" end="2"/>
                                            </p:txEl>
                                          </p:spTgt>
                                        </p:tgtEl>
                                        <p:attrNameLst>
                                          <p:attrName>ppt_h</p:attrName>
                                        </p:attrNameLst>
                                      </p:cBhvr>
                                      <p:tavLst>
                                        <p:tav tm="0">
                                          <p:val>
                                            <p:fltVal val="0"/>
                                          </p:val>
                                        </p:tav>
                                        <p:tav tm="100000">
                                          <p:val>
                                            <p:strVal val="#ppt_h"/>
                                          </p:val>
                                        </p:tav>
                                      </p:tavLst>
                                    </p:anim>
                                    <p:anim calcmode="lin" valueType="num">
                                      <p:cBhvr>
                                        <p:cTn id="31" dur="1000" fill="hold"/>
                                        <p:tgtEl>
                                          <p:spTgt spid="8">
                                            <p:txEl>
                                              <p:pRg st="2" end="2"/>
                                            </p:txEl>
                                          </p:spTgt>
                                        </p:tgtEl>
                                        <p:attrNameLst>
                                          <p:attrName>style.rotation</p:attrName>
                                        </p:attrNameLst>
                                      </p:cBhvr>
                                      <p:tavLst>
                                        <p:tav tm="0">
                                          <p:val>
                                            <p:fltVal val="90"/>
                                          </p:val>
                                        </p:tav>
                                        <p:tav tm="100000">
                                          <p:val>
                                            <p:fltVal val="0"/>
                                          </p:val>
                                        </p:tav>
                                      </p:tavLst>
                                    </p:anim>
                                    <p:animEffect transition="in" filter="fade">
                                      <p:cBhvr>
                                        <p:cTn id="32" dur="1000"/>
                                        <p:tgtEl>
                                          <p:spTgt spid="8">
                                            <p:txEl>
                                              <p:pRg st="2" end="2"/>
                                            </p:txEl>
                                          </p:spTgt>
                                        </p:tgtEl>
                                      </p:cBhvr>
                                    </p:animEffect>
                                  </p:childTnLst>
                                </p:cTn>
                              </p:par>
                              <p:par>
                                <p:cTn id="33" presetID="31" presetClass="entr" presetSubtype="0" fill="hold" nodeType="with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anim calcmode="lin" valueType="num">
                                      <p:cBhvr>
                                        <p:cTn id="35" dur="1000" fill="hold"/>
                                        <p:tgtEl>
                                          <p:spTgt spid="8">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8">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8">
                                            <p:txEl>
                                              <p:pRg st="3" end="3"/>
                                            </p:txEl>
                                          </p:spTgt>
                                        </p:tgtEl>
                                        <p:attrNameLst>
                                          <p:attrName>style.rotation</p:attrName>
                                        </p:attrNameLst>
                                      </p:cBhvr>
                                      <p:tavLst>
                                        <p:tav tm="0">
                                          <p:val>
                                            <p:fltVal val="90"/>
                                          </p:val>
                                        </p:tav>
                                        <p:tav tm="100000">
                                          <p:val>
                                            <p:fltVal val="0"/>
                                          </p:val>
                                        </p:tav>
                                      </p:tavLst>
                                    </p:anim>
                                    <p:animEffect transition="in" filter="fade">
                                      <p:cBhvr>
                                        <p:cTn id="38"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lvl="0" indent="-457200" algn="just">
              <a:buClr>
                <a:srgbClr val="DB2C03"/>
              </a:buClr>
              <a:buFont typeface="Wingdings" panose="05000000000000000000" pitchFamily="2" charset="2"/>
              <a:buChar char="ü"/>
              <a:defRPr/>
            </a:pP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Ngôi</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kể</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thứ</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ba</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điểm</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nhìn</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người</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p>
          <a:p>
            <a:pPr lvl="0" algn="just">
              <a:buClr>
                <a:srgbClr val="DB2C03"/>
              </a:buClr>
              <a:defRPr/>
            </a:pP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kể</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chuyện</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prstClr val="black"/>
              </a:solidFill>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marL="457200" lvl="0" indent="-457200" algn="just">
              <a:buClr>
                <a:srgbClr val="DB2C03"/>
              </a:buClr>
              <a:buFont typeface="Wingdings" panose="05000000000000000000" pitchFamily="2" charset="2"/>
              <a:buChar char="ü"/>
              <a:defRPr/>
            </a:pP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Hành</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trình</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du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xuân</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của</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chị</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em</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p>
          <a:p>
            <a:pPr lvl="0" algn="just">
              <a:buClr>
                <a:srgbClr val="DB2C03"/>
              </a:buClr>
              <a:defRPr/>
            </a:pP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Thúy</a:t>
            </a:r>
            <a:r>
              <a:rPr lang="en-US" sz="2800" b="1" dirty="0">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0000"/>
                </a:solidFill>
                <a:highlight>
                  <a:srgbClr val="FFFFFF"/>
                </a:highlight>
                <a:latin typeface="Times New Roman" panose="02020603050405020304" pitchFamily="18" charset="0"/>
                <a:ea typeface="Calibri" panose="020F0502020204030204" pitchFamily="34" charset="0"/>
                <a:cs typeface="Times New Roman" panose="02020603050405020304" pitchFamily="18" charset="0"/>
              </a:rPr>
              <a:t>Kiều</a:t>
            </a:r>
            <a:r>
              <a:rPr lang="en-US"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marL="457200" lvl="0" indent="-457200" algn="just">
              <a:lnSpc>
                <a:spcPct val="115000"/>
              </a:lnSpc>
              <a:spcAft>
                <a:spcPts val="800"/>
              </a:spcAft>
              <a:buClr>
                <a:srgbClr val="DB2C03"/>
              </a:buClr>
              <a:buFont typeface="Wingdings" panose="05000000000000000000" pitchFamily="2" charset="2"/>
              <a:buChar char="ü"/>
              <a:defRPr/>
            </a:pPr>
            <a:endParaRPr lang="en-US"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gn="just">
              <a:lnSpc>
                <a:spcPct val="115000"/>
              </a:lnSpc>
              <a:spcAft>
                <a:spcPts val="800"/>
              </a:spcAft>
              <a:buClr>
                <a:srgbClr val="DB2C03"/>
              </a:buClr>
              <a:buFont typeface="Wingdings" panose="05000000000000000000" pitchFamily="2" charset="2"/>
              <a:buChar char="ü"/>
              <a:defRPr/>
            </a:pPr>
            <a:endParaRPr lang="en-US"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algn="just">
              <a:lnSpc>
                <a:spcPct val="115000"/>
              </a:lnSpc>
              <a:spcAft>
                <a:spcPts val="800"/>
              </a:spcAft>
              <a:buClr>
                <a:srgbClr val="DB2C03"/>
              </a:buClr>
              <a:defRPr/>
            </a:pPr>
            <a:endParaRPr lang="en-US"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5142523" y="933963"/>
            <a:ext cx="4001477" cy="3573247"/>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marL="0" marR="0" lvl="0" indent="0" algn="ctr" defTabSz="700088" rtl="0" eaLnBrk="1" fontAlgn="auto" latinLnBrk="0" hangingPunct="1">
              <a:lnSpc>
                <a:spcPct val="90000"/>
              </a:lnSpc>
              <a:spcBef>
                <a:spcPct val="0"/>
              </a:spcBef>
              <a:spcAft>
                <a:spcPct val="35000"/>
              </a:spcAft>
              <a:buClrTx/>
              <a:buSzTx/>
              <a:buFontTx/>
              <a:buNone/>
              <a:tabLst/>
              <a:defRPr/>
            </a:pPr>
            <a:endParaRPr kumimoji="0" lang="en-US" sz="1575" b="0" i="0" u="none" strike="noStrike" kern="1200" cap="none" spc="0" normalizeH="0" baseline="0" noProof="0">
              <a:ln>
                <a:noFill/>
              </a:ln>
              <a:solidFill>
                <a:prstClr val="white"/>
              </a:solidFill>
              <a:effectLst/>
              <a:uLnTx/>
              <a:uFillTx/>
              <a:latin typeface="times new roman"/>
              <a:ea typeface="+mn-ea"/>
              <a:cs typeface="+mn-cs"/>
            </a:endParaRPr>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graphicFrame>
        <p:nvGraphicFramePr>
          <p:cNvPr id="8" name="Diagram 7">
            <a:extLst>
              <a:ext uri="{FF2B5EF4-FFF2-40B4-BE49-F238E27FC236}">
                <a16:creationId xmlns:a16="http://schemas.microsoft.com/office/drawing/2014/main" id="{4A8980BB-E5E5-4166-BC0A-74C2DE997047}"/>
              </a:ext>
            </a:extLst>
          </p:cNvPr>
          <p:cNvGraphicFramePr/>
          <p:nvPr>
            <p:extLst>
              <p:ext uri="{D42A27DB-BD31-4B8C-83A1-F6EECF244321}">
                <p14:modId xmlns:p14="http://schemas.microsoft.com/office/powerpoint/2010/main" val="26474929"/>
              </p:ext>
            </p:extLst>
          </p:nvPr>
        </p:nvGraphicFramePr>
        <p:xfrm>
          <a:off x="539552" y="2362172"/>
          <a:ext cx="4536504" cy="258584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689641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FAC03FE-A7FB-DE29-9D70-14A917E5B3A3}"/>
              </a:ext>
            </a:extLst>
          </p:cNvPr>
          <p:cNvGraphicFramePr>
            <a:graphicFrameLocks noGrp="1"/>
          </p:cNvGraphicFramePr>
          <p:nvPr>
            <p:extLst>
              <p:ext uri="{D42A27DB-BD31-4B8C-83A1-F6EECF244321}">
                <p14:modId xmlns:p14="http://schemas.microsoft.com/office/powerpoint/2010/main" val="3138245652"/>
              </p:ext>
            </p:extLst>
          </p:nvPr>
        </p:nvGraphicFramePr>
        <p:xfrm>
          <a:off x="558067" y="1080141"/>
          <a:ext cx="3528390" cy="473167"/>
        </p:xfrm>
        <a:graphic>
          <a:graphicData uri="http://schemas.openxmlformats.org/drawingml/2006/table">
            <a:tbl>
              <a:tblPr firstRow="1" bandRow="1">
                <a:tableStyleId>{5C22544A-7EE6-4342-B048-85BDC9FD1C3A}</a:tableStyleId>
              </a:tblPr>
              <a:tblGrid>
                <a:gridCol w="588065">
                  <a:extLst>
                    <a:ext uri="{9D8B030D-6E8A-4147-A177-3AD203B41FA5}">
                      <a16:colId xmlns:a16="http://schemas.microsoft.com/office/drawing/2014/main" val="2155125751"/>
                    </a:ext>
                  </a:extLst>
                </a:gridCol>
                <a:gridCol w="588065">
                  <a:extLst>
                    <a:ext uri="{9D8B030D-6E8A-4147-A177-3AD203B41FA5}">
                      <a16:colId xmlns:a16="http://schemas.microsoft.com/office/drawing/2014/main" val="1644118159"/>
                    </a:ext>
                  </a:extLst>
                </a:gridCol>
                <a:gridCol w="588065">
                  <a:extLst>
                    <a:ext uri="{9D8B030D-6E8A-4147-A177-3AD203B41FA5}">
                      <a16:colId xmlns:a16="http://schemas.microsoft.com/office/drawing/2014/main" val="1219127726"/>
                    </a:ext>
                  </a:extLst>
                </a:gridCol>
                <a:gridCol w="588065">
                  <a:extLst>
                    <a:ext uri="{9D8B030D-6E8A-4147-A177-3AD203B41FA5}">
                      <a16:colId xmlns:a16="http://schemas.microsoft.com/office/drawing/2014/main" val="1737239842"/>
                    </a:ext>
                  </a:extLst>
                </a:gridCol>
                <a:gridCol w="588065">
                  <a:extLst>
                    <a:ext uri="{9D8B030D-6E8A-4147-A177-3AD203B41FA5}">
                      <a16:colId xmlns:a16="http://schemas.microsoft.com/office/drawing/2014/main" val="3953339095"/>
                    </a:ext>
                  </a:extLst>
                </a:gridCol>
                <a:gridCol w="588065">
                  <a:extLst>
                    <a:ext uri="{9D8B030D-6E8A-4147-A177-3AD203B41FA5}">
                      <a16:colId xmlns:a16="http://schemas.microsoft.com/office/drawing/2014/main" val="3830369697"/>
                    </a:ext>
                  </a:extLst>
                </a:gridCol>
              </a:tblGrid>
              <a:tr h="473167">
                <a:tc>
                  <a:txBody>
                    <a:bodyPr/>
                    <a:lstStyle/>
                    <a:p>
                      <a:pPr algn="ctr"/>
                      <a:r>
                        <a:rPr lang="en-US" sz="2400" dirty="0">
                          <a:solidFill>
                            <a:schemeClr val="tx1"/>
                          </a:solidFill>
                          <a:latin typeface="#9Slide03 AmpleSoft Bold" panose="02000000000000000000" pitchFamily="2"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rgbClr val="FF0000"/>
                          </a:solidFill>
                          <a:latin typeface="#9Slide03 AmpleSoft Bold" panose="02000000000000000000" pitchFamily="2"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3" name="Table 2">
            <a:extLst>
              <a:ext uri="{FF2B5EF4-FFF2-40B4-BE49-F238E27FC236}">
                <a16:creationId xmlns:a16="http://schemas.microsoft.com/office/drawing/2014/main" id="{2019994D-0A19-3BED-8B16-967C35B842D0}"/>
              </a:ext>
            </a:extLst>
          </p:cNvPr>
          <p:cNvGraphicFramePr>
            <a:graphicFrameLocks noGrp="1"/>
          </p:cNvGraphicFramePr>
          <p:nvPr>
            <p:extLst>
              <p:ext uri="{D42A27DB-BD31-4B8C-83A1-F6EECF244321}">
                <p14:modId xmlns:p14="http://schemas.microsoft.com/office/powerpoint/2010/main" val="3751918359"/>
              </p:ext>
            </p:extLst>
          </p:nvPr>
        </p:nvGraphicFramePr>
        <p:xfrm>
          <a:off x="558067" y="1080140"/>
          <a:ext cx="3528396" cy="473167"/>
        </p:xfrm>
        <a:graphic>
          <a:graphicData uri="http://schemas.openxmlformats.org/drawingml/2006/table">
            <a:tbl>
              <a:tblPr firstRow="1" bandRow="1">
                <a:tableStyleId>{5C22544A-7EE6-4342-B048-85BDC9FD1C3A}</a:tableStyleId>
              </a:tblPr>
              <a:tblGrid>
                <a:gridCol w="588066">
                  <a:extLst>
                    <a:ext uri="{9D8B030D-6E8A-4147-A177-3AD203B41FA5}">
                      <a16:colId xmlns:a16="http://schemas.microsoft.com/office/drawing/2014/main" val="2155125751"/>
                    </a:ext>
                  </a:extLst>
                </a:gridCol>
                <a:gridCol w="588066">
                  <a:extLst>
                    <a:ext uri="{9D8B030D-6E8A-4147-A177-3AD203B41FA5}">
                      <a16:colId xmlns:a16="http://schemas.microsoft.com/office/drawing/2014/main" val="1644118159"/>
                    </a:ext>
                  </a:extLst>
                </a:gridCol>
                <a:gridCol w="588066">
                  <a:extLst>
                    <a:ext uri="{9D8B030D-6E8A-4147-A177-3AD203B41FA5}">
                      <a16:colId xmlns:a16="http://schemas.microsoft.com/office/drawing/2014/main" val="1219127726"/>
                    </a:ext>
                  </a:extLst>
                </a:gridCol>
                <a:gridCol w="588066">
                  <a:extLst>
                    <a:ext uri="{9D8B030D-6E8A-4147-A177-3AD203B41FA5}">
                      <a16:colId xmlns:a16="http://schemas.microsoft.com/office/drawing/2014/main" val="1737239842"/>
                    </a:ext>
                  </a:extLst>
                </a:gridCol>
                <a:gridCol w="588066">
                  <a:extLst>
                    <a:ext uri="{9D8B030D-6E8A-4147-A177-3AD203B41FA5}">
                      <a16:colId xmlns:a16="http://schemas.microsoft.com/office/drawing/2014/main" val="3953339095"/>
                    </a:ext>
                  </a:extLst>
                </a:gridCol>
                <a:gridCol w="588066">
                  <a:extLst>
                    <a:ext uri="{9D8B030D-6E8A-4147-A177-3AD203B41FA5}">
                      <a16:colId xmlns:a16="http://schemas.microsoft.com/office/drawing/2014/main" val="3830369697"/>
                    </a:ext>
                  </a:extLst>
                </a:gridCol>
              </a:tblGrid>
              <a:tr h="473167">
                <a:tc>
                  <a:txBody>
                    <a:bodyPr/>
                    <a:lstStyle/>
                    <a:p>
                      <a:pPr algn="ctr"/>
                      <a:r>
                        <a:rPr lang="en-US" dirty="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4" name="Table 3">
            <a:extLst>
              <a:ext uri="{FF2B5EF4-FFF2-40B4-BE49-F238E27FC236}">
                <a16:creationId xmlns:a16="http://schemas.microsoft.com/office/drawing/2014/main" id="{25126CE3-9E57-A702-929D-DC811FDE689D}"/>
              </a:ext>
            </a:extLst>
          </p:cNvPr>
          <p:cNvGraphicFramePr>
            <a:graphicFrameLocks noGrp="1"/>
          </p:cNvGraphicFramePr>
          <p:nvPr>
            <p:extLst>
              <p:ext uri="{D42A27DB-BD31-4B8C-83A1-F6EECF244321}">
                <p14:modId xmlns:p14="http://schemas.microsoft.com/office/powerpoint/2010/main" val="3189369891"/>
              </p:ext>
            </p:extLst>
          </p:nvPr>
        </p:nvGraphicFramePr>
        <p:xfrm>
          <a:off x="2915816" y="1563638"/>
          <a:ext cx="4104457" cy="473167"/>
        </p:xfrm>
        <a:graphic>
          <a:graphicData uri="http://schemas.openxmlformats.org/drawingml/2006/table">
            <a:tbl>
              <a:tblPr firstRow="1" bandRow="1">
                <a:tableStyleId>{5C22544A-7EE6-4342-B048-85BDC9FD1C3A}</a:tableStyleId>
              </a:tblPr>
              <a:tblGrid>
                <a:gridCol w="586351">
                  <a:extLst>
                    <a:ext uri="{9D8B030D-6E8A-4147-A177-3AD203B41FA5}">
                      <a16:colId xmlns:a16="http://schemas.microsoft.com/office/drawing/2014/main" val="2155125751"/>
                    </a:ext>
                  </a:extLst>
                </a:gridCol>
                <a:gridCol w="586351">
                  <a:extLst>
                    <a:ext uri="{9D8B030D-6E8A-4147-A177-3AD203B41FA5}">
                      <a16:colId xmlns:a16="http://schemas.microsoft.com/office/drawing/2014/main" val="1644118159"/>
                    </a:ext>
                  </a:extLst>
                </a:gridCol>
                <a:gridCol w="586351">
                  <a:extLst>
                    <a:ext uri="{9D8B030D-6E8A-4147-A177-3AD203B41FA5}">
                      <a16:colId xmlns:a16="http://schemas.microsoft.com/office/drawing/2014/main" val="1219127726"/>
                    </a:ext>
                  </a:extLst>
                </a:gridCol>
                <a:gridCol w="586351">
                  <a:extLst>
                    <a:ext uri="{9D8B030D-6E8A-4147-A177-3AD203B41FA5}">
                      <a16:colId xmlns:a16="http://schemas.microsoft.com/office/drawing/2014/main" val="1737239842"/>
                    </a:ext>
                  </a:extLst>
                </a:gridCol>
                <a:gridCol w="586351">
                  <a:extLst>
                    <a:ext uri="{9D8B030D-6E8A-4147-A177-3AD203B41FA5}">
                      <a16:colId xmlns:a16="http://schemas.microsoft.com/office/drawing/2014/main" val="3953339095"/>
                    </a:ext>
                  </a:extLst>
                </a:gridCol>
                <a:gridCol w="586351">
                  <a:extLst>
                    <a:ext uri="{9D8B030D-6E8A-4147-A177-3AD203B41FA5}">
                      <a16:colId xmlns:a16="http://schemas.microsoft.com/office/drawing/2014/main" val="3830369697"/>
                    </a:ext>
                  </a:extLst>
                </a:gridCol>
                <a:gridCol w="586351">
                  <a:extLst>
                    <a:ext uri="{9D8B030D-6E8A-4147-A177-3AD203B41FA5}">
                      <a16:colId xmlns:a16="http://schemas.microsoft.com/office/drawing/2014/main" val="2624051430"/>
                    </a:ext>
                  </a:extLst>
                </a:gridCol>
              </a:tblGrid>
              <a:tr h="473167">
                <a:tc>
                  <a:txBody>
                    <a:bodyPr/>
                    <a:lstStyle/>
                    <a:p>
                      <a:pPr algn="ctr"/>
                      <a:r>
                        <a:rPr lang="en-US" sz="2400" dirty="0">
                          <a:solidFill>
                            <a:schemeClr val="tx1"/>
                          </a:solidFill>
                          <a:latin typeface="#9Slide03 AmpleSoft Bold" panose="02000000000000000000" pitchFamily="2" charset="0"/>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rgbClr val="FF0000"/>
                          </a:solidFill>
                          <a:latin typeface="#9Slide03 AmpleSoft Bold" panose="02000000000000000000" pitchFamily="2" charset="0"/>
                        </a:rPr>
                        <a:t>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5" name="Table 4">
            <a:extLst>
              <a:ext uri="{FF2B5EF4-FFF2-40B4-BE49-F238E27FC236}">
                <a16:creationId xmlns:a16="http://schemas.microsoft.com/office/drawing/2014/main" id="{71F31C93-B4B7-D0B1-DE75-9BE8B4F60447}"/>
              </a:ext>
            </a:extLst>
          </p:cNvPr>
          <p:cNvGraphicFramePr>
            <a:graphicFrameLocks noGrp="1"/>
          </p:cNvGraphicFramePr>
          <p:nvPr>
            <p:extLst>
              <p:ext uri="{D42A27DB-BD31-4B8C-83A1-F6EECF244321}">
                <p14:modId xmlns:p14="http://schemas.microsoft.com/office/powerpoint/2010/main" val="213468274"/>
              </p:ext>
            </p:extLst>
          </p:nvPr>
        </p:nvGraphicFramePr>
        <p:xfrm>
          <a:off x="2915542" y="1575086"/>
          <a:ext cx="4104457" cy="473167"/>
        </p:xfrm>
        <a:graphic>
          <a:graphicData uri="http://schemas.openxmlformats.org/drawingml/2006/table">
            <a:tbl>
              <a:tblPr firstRow="1" bandRow="1">
                <a:tableStyleId>{5C22544A-7EE6-4342-B048-85BDC9FD1C3A}</a:tableStyleId>
              </a:tblPr>
              <a:tblGrid>
                <a:gridCol w="586351">
                  <a:extLst>
                    <a:ext uri="{9D8B030D-6E8A-4147-A177-3AD203B41FA5}">
                      <a16:colId xmlns:a16="http://schemas.microsoft.com/office/drawing/2014/main" val="2155125751"/>
                    </a:ext>
                  </a:extLst>
                </a:gridCol>
                <a:gridCol w="586351">
                  <a:extLst>
                    <a:ext uri="{9D8B030D-6E8A-4147-A177-3AD203B41FA5}">
                      <a16:colId xmlns:a16="http://schemas.microsoft.com/office/drawing/2014/main" val="1644118159"/>
                    </a:ext>
                  </a:extLst>
                </a:gridCol>
                <a:gridCol w="586351">
                  <a:extLst>
                    <a:ext uri="{9D8B030D-6E8A-4147-A177-3AD203B41FA5}">
                      <a16:colId xmlns:a16="http://schemas.microsoft.com/office/drawing/2014/main" val="1219127726"/>
                    </a:ext>
                  </a:extLst>
                </a:gridCol>
                <a:gridCol w="586351">
                  <a:extLst>
                    <a:ext uri="{9D8B030D-6E8A-4147-A177-3AD203B41FA5}">
                      <a16:colId xmlns:a16="http://schemas.microsoft.com/office/drawing/2014/main" val="1737239842"/>
                    </a:ext>
                  </a:extLst>
                </a:gridCol>
                <a:gridCol w="586351">
                  <a:extLst>
                    <a:ext uri="{9D8B030D-6E8A-4147-A177-3AD203B41FA5}">
                      <a16:colId xmlns:a16="http://schemas.microsoft.com/office/drawing/2014/main" val="3953339095"/>
                    </a:ext>
                  </a:extLst>
                </a:gridCol>
                <a:gridCol w="586351">
                  <a:extLst>
                    <a:ext uri="{9D8B030D-6E8A-4147-A177-3AD203B41FA5}">
                      <a16:colId xmlns:a16="http://schemas.microsoft.com/office/drawing/2014/main" val="3830369697"/>
                    </a:ext>
                  </a:extLst>
                </a:gridCol>
                <a:gridCol w="586351">
                  <a:extLst>
                    <a:ext uri="{9D8B030D-6E8A-4147-A177-3AD203B41FA5}">
                      <a16:colId xmlns:a16="http://schemas.microsoft.com/office/drawing/2014/main" val="568887042"/>
                    </a:ext>
                  </a:extLst>
                </a:gridCol>
              </a:tblGrid>
              <a:tr h="473167">
                <a:tc>
                  <a:txBody>
                    <a:bodyPr/>
                    <a:lstStyle/>
                    <a:p>
                      <a:pPr algn="ctr"/>
                      <a:r>
                        <a:rPr lang="en-US" dirty="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6" name="Table 5">
            <a:extLst>
              <a:ext uri="{FF2B5EF4-FFF2-40B4-BE49-F238E27FC236}">
                <a16:creationId xmlns:a16="http://schemas.microsoft.com/office/drawing/2014/main" id="{E61412D5-FE85-730A-B012-CD7BDEDF7A16}"/>
              </a:ext>
            </a:extLst>
          </p:cNvPr>
          <p:cNvGraphicFramePr>
            <a:graphicFrameLocks noGrp="1"/>
          </p:cNvGraphicFramePr>
          <p:nvPr>
            <p:extLst>
              <p:ext uri="{D42A27DB-BD31-4B8C-83A1-F6EECF244321}">
                <p14:modId xmlns:p14="http://schemas.microsoft.com/office/powerpoint/2010/main" val="2912259554"/>
              </p:ext>
            </p:extLst>
          </p:nvPr>
        </p:nvGraphicFramePr>
        <p:xfrm>
          <a:off x="1744721" y="2023127"/>
          <a:ext cx="4104457" cy="563144"/>
        </p:xfrm>
        <a:graphic>
          <a:graphicData uri="http://schemas.openxmlformats.org/drawingml/2006/table">
            <a:tbl>
              <a:tblPr firstRow="1" bandRow="1">
                <a:tableStyleId>{5C22544A-7EE6-4342-B048-85BDC9FD1C3A}</a:tableStyleId>
              </a:tblPr>
              <a:tblGrid>
                <a:gridCol w="586351">
                  <a:extLst>
                    <a:ext uri="{9D8B030D-6E8A-4147-A177-3AD203B41FA5}">
                      <a16:colId xmlns:a16="http://schemas.microsoft.com/office/drawing/2014/main" val="2155125751"/>
                    </a:ext>
                  </a:extLst>
                </a:gridCol>
                <a:gridCol w="586351">
                  <a:extLst>
                    <a:ext uri="{9D8B030D-6E8A-4147-A177-3AD203B41FA5}">
                      <a16:colId xmlns:a16="http://schemas.microsoft.com/office/drawing/2014/main" val="1644118159"/>
                    </a:ext>
                  </a:extLst>
                </a:gridCol>
                <a:gridCol w="586351">
                  <a:extLst>
                    <a:ext uri="{9D8B030D-6E8A-4147-A177-3AD203B41FA5}">
                      <a16:colId xmlns:a16="http://schemas.microsoft.com/office/drawing/2014/main" val="1219127726"/>
                    </a:ext>
                  </a:extLst>
                </a:gridCol>
                <a:gridCol w="586351">
                  <a:extLst>
                    <a:ext uri="{9D8B030D-6E8A-4147-A177-3AD203B41FA5}">
                      <a16:colId xmlns:a16="http://schemas.microsoft.com/office/drawing/2014/main" val="1737239842"/>
                    </a:ext>
                  </a:extLst>
                </a:gridCol>
                <a:gridCol w="586351">
                  <a:extLst>
                    <a:ext uri="{9D8B030D-6E8A-4147-A177-3AD203B41FA5}">
                      <a16:colId xmlns:a16="http://schemas.microsoft.com/office/drawing/2014/main" val="3953339095"/>
                    </a:ext>
                  </a:extLst>
                </a:gridCol>
                <a:gridCol w="586351">
                  <a:extLst>
                    <a:ext uri="{9D8B030D-6E8A-4147-A177-3AD203B41FA5}">
                      <a16:colId xmlns:a16="http://schemas.microsoft.com/office/drawing/2014/main" val="3830369697"/>
                    </a:ext>
                  </a:extLst>
                </a:gridCol>
                <a:gridCol w="586351">
                  <a:extLst>
                    <a:ext uri="{9D8B030D-6E8A-4147-A177-3AD203B41FA5}">
                      <a16:colId xmlns:a16="http://schemas.microsoft.com/office/drawing/2014/main" val="2624051430"/>
                    </a:ext>
                  </a:extLst>
                </a:gridCol>
              </a:tblGrid>
              <a:tr h="563144">
                <a:tc>
                  <a:txBody>
                    <a:bodyPr/>
                    <a:lstStyle/>
                    <a:p>
                      <a:pPr algn="ctr"/>
                      <a:r>
                        <a:rPr lang="en-US" sz="2400" dirty="0">
                          <a:solidFill>
                            <a:schemeClr val="tx1"/>
                          </a:solidFill>
                          <a:latin typeface="#9Slide03 AmpleSoft Bold" panose="02000000000000000000" pitchFamily="2"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Â</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rgbClr val="FF0000"/>
                          </a:solidFill>
                          <a:latin typeface="#9Slide03 AmpleSoft Bold" panose="02000000000000000000" pitchFamily="2"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7" name="Table 6">
            <a:extLst>
              <a:ext uri="{FF2B5EF4-FFF2-40B4-BE49-F238E27FC236}">
                <a16:creationId xmlns:a16="http://schemas.microsoft.com/office/drawing/2014/main" id="{842E3D79-219F-F847-8F74-2B3A83A16DE8}"/>
              </a:ext>
            </a:extLst>
          </p:cNvPr>
          <p:cNvGraphicFramePr>
            <a:graphicFrameLocks noGrp="1"/>
          </p:cNvGraphicFramePr>
          <p:nvPr>
            <p:extLst>
              <p:ext uri="{D42A27DB-BD31-4B8C-83A1-F6EECF244321}">
                <p14:modId xmlns:p14="http://schemas.microsoft.com/office/powerpoint/2010/main" val="2982144805"/>
              </p:ext>
            </p:extLst>
          </p:nvPr>
        </p:nvGraphicFramePr>
        <p:xfrm>
          <a:off x="1733007" y="2030419"/>
          <a:ext cx="4104457" cy="547680"/>
        </p:xfrm>
        <a:graphic>
          <a:graphicData uri="http://schemas.openxmlformats.org/drawingml/2006/table">
            <a:tbl>
              <a:tblPr firstRow="1" bandRow="1">
                <a:tableStyleId>{5C22544A-7EE6-4342-B048-85BDC9FD1C3A}</a:tableStyleId>
              </a:tblPr>
              <a:tblGrid>
                <a:gridCol w="586351">
                  <a:extLst>
                    <a:ext uri="{9D8B030D-6E8A-4147-A177-3AD203B41FA5}">
                      <a16:colId xmlns:a16="http://schemas.microsoft.com/office/drawing/2014/main" val="2155125751"/>
                    </a:ext>
                  </a:extLst>
                </a:gridCol>
                <a:gridCol w="586351">
                  <a:extLst>
                    <a:ext uri="{9D8B030D-6E8A-4147-A177-3AD203B41FA5}">
                      <a16:colId xmlns:a16="http://schemas.microsoft.com/office/drawing/2014/main" val="1644118159"/>
                    </a:ext>
                  </a:extLst>
                </a:gridCol>
                <a:gridCol w="586351">
                  <a:extLst>
                    <a:ext uri="{9D8B030D-6E8A-4147-A177-3AD203B41FA5}">
                      <a16:colId xmlns:a16="http://schemas.microsoft.com/office/drawing/2014/main" val="1219127726"/>
                    </a:ext>
                  </a:extLst>
                </a:gridCol>
                <a:gridCol w="586351">
                  <a:extLst>
                    <a:ext uri="{9D8B030D-6E8A-4147-A177-3AD203B41FA5}">
                      <a16:colId xmlns:a16="http://schemas.microsoft.com/office/drawing/2014/main" val="1737239842"/>
                    </a:ext>
                  </a:extLst>
                </a:gridCol>
                <a:gridCol w="586351">
                  <a:extLst>
                    <a:ext uri="{9D8B030D-6E8A-4147-A177-3AD203B41FA5}">
                      <a16:colId xmlns:a16="http://schemas.microsoft.com/office/drawing/2014/main" val="3953339095"/>
                    </a:ext>
                  </a:extLst>
                </a:gridCol>
                <a:gridCol w="586351">
                  <a:extLst>
                    <a:ext uri="{9D8B030D-6E8A-4147-A177-3AD203B41FA5}">
                      <a16:colId xmlns:a16="http://schemas.microsoft.com/office/drawing/2014/main" val="3830369697"/>
                    </a:ext>
                  </a:extLst>
                </a:gridCol>
                <a:gridCol w="586351">
                  <a:extLst>
                    <a:ext uri="{9D8B030D-6E8A-4147-A177-3AD203B41FA5}">
                      <a16:colId xmlns:a16="http://schemas.microsoft.com/office/drawing/2014/main" val="568887042"/>
                    </a:ext>
                  </a:extLst>
                </a:gridCol>
              </a:tblGrid>
              <a:tr h="547680">
                <a:tc>
                  <a:txBody>
                    <a:bodyPr/>
                    <a:lstStyle/>
                    <a:p>
                      <a:pPr algn="ctr"/>
                      <a:r>
                        <a:rPr lang="en-US" dirty="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8" name="Table 7">
            <a:extLst>
              <a:ext uri="{FF2B5EF4-FFF2-40B4-BE49-F238E27FC236}">
                <a16:creationId xmlns:a16="http://schemas.microsoft.com/office/drawing/2014/main" id="{286D3E18-E1C9-C4ED-64D2-6E6720EE512D}"/>
              </a:ext>
            </a:extLst>
          </p:cNvPr>
          <p:cNvGraphicFramePr>
            <a:graphicFrameLocks noGrp="1"/>
          </p:cNvGraphicFramePr>
          <p:nvPr>
            <p:extLst>
              <p:ext uri="{D42A27DB-BD31-4B8C-83A1-F6EECF244321}">
                <p14:modId xmlns:p14="http://schemas.microsoft.com/office/powerpoint/2010/main" val="1822510204"/>
              </p:ext>
            </p:extLst>
          </p:nvPr>
        </p:nvGraphicFramePr>
        <p:xfrm>
          <a:off x="3504132" y="2589598"/>
          <a:ext cx="616403" cy="473166"/>
        </p:xfrm>
        <a:graphic>
          <a:graphicData uri="http://schemas.openxmlformats.org/drawingml/2006/table">
            <a:tbl>
              <a:tblPr firstRow="1" bandRow="1">
                <a:tableStyleId>{5C22544A-7EE6-4342-B048-85BDC9FD1C3A}</a:tableStyleId>
              </a:tblPr>
              <a:tblGrid>
                <a:gridCol w="616403">
                  <a:extLst>
                    <a:ext uri="{9D8B030D-6E8A-4147-A177-3AD203B41FA5}">
                      <a16:colId xmlns:a16="http://schemas.microsoft.com/office/drawing/2014/main" val="1644118159"/>
                    </a:ext>
                  </a:extLst>
                </a:gridCol>
              </a:tblGrid>
              <a:tr h="473166">
                <a:tc>
                  <a:txBody>
                    <a:bodyPr/>
                    <a:lstStyle/>
                    <a:p>
                      <a:pPr algn="ctr"/>
                      <a:r>
                        <a:rPr lang="en-US" sz="2400" dirty="0">
                          <a:solidFill>
                            <a:srgbClr val="FF0000"/>
                          </a:solidFill>
                          <a:latin typeface="#9Slide03 AmpleSoft Bold" panose="02000000000000000000" pitchFamily="2"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9" name="Table 8">
            <a:extLst>
              <a:ext uri="{FF2B5EF4-FFF2-40B4-BE49-F238E27FC236}">
                <a16:creationId xmlns:a16="http://schemas.microsoft.com/office/drawing/2014/main" id="{2C08EDC0-B4AA-119F-E24B-EA57F8E40298}"/>
              </a:ext>
            </a:extLst>
          </p:cNvPr>
          <p:cNvGraphicFramePr>
            <a:graphicFrameLocks noGrp="1"/>
          </p:cNvGraphicFramePr>
          <p:nvPr>
            <p:extLst>
              <p:ext uri="{D42A27DB-BD31-4B8C-83A1-F6EECF244321}">
                <p14:modId xmlns:p14="http://schemas.microsoft.com/office/powerpoint/2010/main" val="1875330694"/>
              </p:ext>
            </p:extLst>
          </p:nvPr>
        </p:nvGraphicFramePr>
        <p:xfrm>
          <a:off x="3504132" y="2580303"/>
          <a:ext cx="616403" cy="473167"/>
        </p:xfrm>
        <a:graphic>
          <a:graphicData uri="http://schemas.openxmlformats.org/drawingml/2006/table">
            <a:tbl>
              <a:tblPr firstRow="1" bandRow="1">
                <a:tableStyleId>{5C22544A-7EE6-4342-B048-85BDC9FD1C3A}</a:tableStyleId>
              </a:tblPr>
              <a:tblGrid>
                <a:gridCol w="616403">
                  <a:extLst>
                    <a:ext uri="{9D8B030D-6E8A-4147-A177-3AD203B41FA5}">
                      <a16:colId xmlns:a16="http://schemas.microsoft.com/office/drawing/2014/main" val="1644118159"/>
                    </a:ext>
                  </a:extLst>
                </a:gridCol>
              </a:tblGrid>
              <a:tr h="473167">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10" name="Table 9">
            <a:extLst>
              <a:ext uri="{FF2B5EF4-FFF2-40B4-BE49-F238E27FC236}">
                <a16:creationId xmlns:a16="http://schemas.microsoft.com/office/drawing/2014/main" id="{A55ECFC7-C21C-D08F-EA41-AB898582D523}"/>
              </a:ext>
            </a:extLst>
          </p:cNvPr>
          <p:cNvGraphicFramePr>
            <a:graphicFrameLocks noGrp="1"/>
          </p:cNvGraphicFramePr>
          <p:nvPr>
            <p:extLst>
              <p:ext uri="{D42A27DB-BD31-4B8C-83A1-F6EECF244321}">
                <p14:modId xmlns:p14="http://schemas.microsoft.com/office/powerpoint/2010/main" val="3240938459"/>
              </p:ext>
            </p:extLst>
          </p:nvPr>
        </p:nvGraphicFramePr>
        <p:xfrm>
          <a:off x="2358445" y="3071317"/>
          <a:ext cx="5835600" cy="512575"/>
        </p:xfrm>
        <a:graphic>
          <a:graphicData uri="http://schemas.openxmlformats.org/drawingml/2006/table">
            <a:tbl>
              <a:tblPr firstRow="1" bandRow="1">
                <a:tableStyleId>{5C22544A-7EE6-4342-B048-85BDC9FD1C3A}</a:tableStyleId>
              </a:tblPr>
              <a:tblGrid>
                <a:gridCol w="583560">
                  <a:extLst>
                    <a:ext uri="{9D8B030D-6E8A-4147-A177-3AD203B41FA5}">
                      <a16:colId xmlns:a16="http://schemas.microsoft.com/office/drawing/2014/main" val="2155125751"/>
                    </a:ext>
                  </a:extLst>
                </a:gridCol>
                <a:gridCol w="583560">
                  <a:extLst>
                    <a:ext uri="{9D8B030D-6E8A-4147-A177-3AD203B41FA5}">
                      <a16:colId xmlns:a16="http://schemas.microsoft.com/office/drawing/2014/main" val="1644118159"/>
                    </a:ext>
                  </a:extLst>
                </a:gridCol>
                <a:gridCol w="583560">
                  <a:extLst>
                    <a:ext uri="{9D8B030D-6E8A-4147-A177-3AD203B41FA5}">
                      <a16:colId xmlns:a16="http://schemas.microsoft.com/office/drawing/2014/main" val="1219127726"/>
                    </a:ext>
                  </a:extLst>
                </a:gridCol>
                <a:gridCol w="583560">
                  <a:extLst>
                    <a:ext uri="{9D8B030D-6E8A-4147-A177-3AD203B41FA5}">
                      <a16:colId xmlns:a16="http://schemas.microsoft.com/office/drawing/2014/main" val="1737239842"/>
                    </a:ext>
                  </a:extLst>
                </a:gridCol>
                <a:gridCol w="583560">
                  <a:extLst>
                    <a:ext uri="{9D8B030D-6E8A-4147-A177-3AD203B41FA5}">
                      <a16:colId xmlns:a16="http://schemas.microsoft.com/office/drawing/2014/main" val="3953339095"/>
                    </a:ext>
                  </a:extLst>
                </a:gridCol>
                <a:gridCol w="583560">
                  <a:extLst>
                    <a:ext uri="{9D8B030D-6E8A-4147-A177-3AD203B41FA5}">
                      <a16:colId xmlns:a16="http://schemas.microsoft.com/office/drawing/2014/main" val="3830369697"/>
                    </a:ext>
                  </a:extLst>
                </a:gridCol>
                <a:gridCol w="583560">
                  <a:extLst>
                    <a:ext uri="{9D8B030D-6E8A-4147-A177-3AD203B41FA5}">
                      <a16:colId xmlns:a16="http://schemas.microsoft.com/office/drawing/2014/main" val="2624051430"/>
                    </a:ext>
                  </a:extLst>
                </a:gridCol>
                <a:gridCol w="583560">
                  <a:extLst>
                    <a:ext uri="{9D8B030D-6E8A-4147-A177-3AD203B41FA5}">
                      <a16:colId xmlns:a16="http://schemas.microsoft.com/office/drawing/2014/main" val="3591654006"/>
                    </a:ext>
                  </a:extLst>
                </a:gridCol>
                <a:gridCol w="583560">
                  <a:extLst>
                    <a:ext uri="{9D8B030D-6E8A-4147-A177-3AD203B41FA5}">
                      <a16:colId xmlns:a16="http://schemas.microsoft.com/office/drawing/2014/main" val="700134587"/>
                    </a:ext>
                  </a:extLst>
                </a:gridCol>
                <a:gridCol w="583560">
                  <a:extLst>
                    <a:ext uri="{9D8B030D-6E8A-4147-A177-3AD203B41FA5}">
                      <a16:colId xmlns:a16="http://schemas.microsoft.com/office/drawing/2014/main" val="2567131512"/>
                    </a:ext>
                  </a:extLst>
                </a:gridCol>
              </a:tblGrid>
              <a:tr h="512575">
                <a:tc>
                  <a:txBody>
                    <a:bodyPr/>
                    <a:lstStyle/>
                    <a:p>
                      <a:pPr algn="ctr"/>
                      <a:r>
                        <a:rPr lang="en-US" sz="2400" dirty="0">
                          <a:solidFill>
                            <a:schemeClr val="tx1"/>
                          </a:solidFill>
                          <a:latin typeface="#9Slide03 AmpleSoft Bold" panose="02000000000000000000" pitchFamily="2"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rgbClr val="FF0000"/>
                          </a:solidFill>
                          <a:latin typeface="#9Slide03 AmpleSoft Bold" panose="02000000000000000000" pitchFamily="2" charset="0"/>
                        </a:rPr>
                        <a:t>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9Slide03 AmpleSoft Bold" panose="02000000000000000000" pitchFamily="2" charset="0"/>
                        </a:rPr>
                        <a:t>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graphicFrame>
        <p:nvGraphicFramePr>
          <p:cNvPr id="11" name="Table 10">
            <a:extLst>
              <a:ext uri="{FF2B5EF4-FFF2-40B4-BE49-F238E27FC236}">
                <a16:creationId xmlns:a16="http://schemas.microsoft.com/office/drawing/2014/main" id="{69E5100B-5D45-0066-A016-4CAD599FE38E}"/>
              </a:ext>
            </a:extLst>
          </p:cNvPr>
          <p:cNvGraphicFramePr>
            <a:graphicFrameLocks noGrp="1"/>
          </p:cNvGraphicFramePr>
          <p:nvPr>
            <p:extLst>
              <p:ext uri="{D42A27DB-BD31-4B8C-83A1-F6EECF244321}">
                <p14:modId xmlns:p14="http://schemas.microsoft.com/office/powerpoint/2010/main" val="529972326"/>
              </p:ext>
            </p:extLst>
          </p:nvPr>
        </p:nvGraphicFramePr>
        <p:xfrm>
          <a:off x="2365519" y="3056747"/>
          <a:ext cx="5835600" cy="541713"/>
        </p:xfrm>
        <a:graphic>
          <a:graphicData uri="http://schemas.openxmlformats.org/drawingml/2006/table">
            <a:tbl>
              <a:tblPr firstRow="1" bandRow="1">
                <a:tableStyleId>{5C22544A-7EE6-4342-B048-85BDC9FD1C3A}</a:tableStyleId>
              </a:tblPr>
              <a:tblGrid>
                <a:gridCol w="583560">
                  <a:extLst>
                    <a:ext uri="{9D8B030D-6E8A-4147-A177-3AD203B41FA5}">
                      <a16:colId xmlns:a16="http://schemas.microsoft.com/office/drawing/2014/main" val="2155125751"/>
                    </a:ext>
                  </a:extLst>
                </a:gridCol>
                <a:gridCol w="583560">
                  <a:extLst>
                    <a:ext uri="{9D8B030D-6E8A-4147-A177-3AD203B41FA5}">
                      <a16:colId xmlns:a16="http://schemas.microsoft.com/office/drawing/2014/main" val="1644118159"/>
                    </a:ext>
                  </a:extLst>
                </a:gridCol>
                <a:gridCol w="583560">
                  <a:extLst>
                    <a:ext uri="{9D8B030D-6E8A-4147-A177-3AD203B41FA5}">
                      <a16:colId xmlns:a16="http://schemas.microsoft.com/office/drawing/2014/main" val="1219127726"/>
                    </a:ext>
                  </a:extLst>
                </a:gridCol>
                <a:gridCol w="583560">
                  <a:extLst>
                    <a:ext uri="{9D8B030D-6E8A-4147-A177-3AD203B41FA5}">
                      <a16:colId xmlns:a16="http://schemas.microsoft.com/office/drawing/2014/main" val="1737239842"/>
                    </a:ext>
                  </a:extLst>
                </a:gridCol>
                <a:gridCol w="583560">
                  <a:extLst>
                    <a:ext uri="{9D8B030D-6E8A-4147-A177-3AD203B41FA5}">
                      <a16:colId xmlns:a16="http://schemas.microsoft.com/office/drawing/2014/main" val="3953339095"/>
                    </a:ext>
                  </a:extLst>
                </a:gridCol>
                <a:gridCol w="583560">
                  <a:extLst>
                    <a:ext uri="{9D8B030D-6E8A-4147-A177-3AD203B41FA5}">
                      <a16:colId xmlns:a16="http://schemas.microsoft.com/office/drawing/2014/main" val="3830369697"/>
                    </a:ext>
                  </a:extLst>
                </a:gridCol>
                <a:gridCol w="583560">
                  <a:extLst>
                    <a:ext uri="{9D8B030D-6E8A-4147-A177-3AD203B41FA5}">
                      <a16:colId xmlns:a16="http://schemas.microsoft.com/office/drawing/2014/main" val="568887042"/>
                    </a:ext>
                  </a:extLst>
                </a:gridCol>
                <a:gridCol w="583560">
                  <a:extLst>
                    <a:ext uri="{9D8B030D-6E8A-4147-A177-3AD203B41FA5}">
                      <a16:colId xmlns:a16="http://schemas.microsoft.com/office/drawing/2014/main" val="1396978771"/>
                    </a:ext>
                  </a:extLst>
                </a:gridCol>
                <a:gridCol w="583560">
                  <a:extLst>
                    <a:ext uri="{9D8B030D-6E8A-4147-A177-3AD203B41FA5}">
                      <a16:colId xmlns:a16="http://schemas.microsoft.com/office/drawing/2014/main" val="3516083071"/>
                    </a:ext>
                  </a:extLst>
                </a:gridCol>
                <a:gridCol w="583560">
                  <a:extLst>
                    <a:ext uri="{9D8B030D-6E8A-4147-A177-3AD203B41FA5}">
                      <a16:colId xmlns:a16="http://schemas.microsoft.com/office/drawing/2014/main" val="3367930026"/>
                    </a:ext>
                  </a:extLst>
                </a:gridCol>
              </a:tblGrid>
              <a:tr h="541713">
                <a:tc>
                  <a:txBody>
                    <a:bodyPr/>
                    <a:lstStyle/>
                    <a:p>
                      <a:pPr algn="ctr"/>
                      <a:r>
                        <a:rPr lang="en-US" dirty="0">
                          <a:solidFill>
                            <a:schemeClr val="tx1"/>
                          </a:solidFill>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44552180"/>
                  </a:ext>
                </a:extLst>
              </a:tr>
            </a:tbl>
          </a:graphicData>
        </a:graphic>
      </p:graphicFrame>
      <p:sp>
        <p:nvSpPr>
          <p:cNvPr id="12" name="Rectangle: Rounded Corners 11">
            <a:extLst>
              <a:ext uri="{FF2B5EF4-FFF2-40B4-BE49-F238E27FC236}">
                <a16:creationId xmlns:a16="http://schemas.microsoft.com/office/drawing/2014/main" id="{A212D2FA-4C14-9D8E-5D2E-1500FB3D3AAB}"/>
              </a:ext>
            </a:extLst>
          </p:cNvPr>
          <p:cNvSpPr/>
          <p:nvPr/>
        </p:nvSpPr>
        <p:spPr>
          <a:xfrm rot="2700000">
            <a:off x="8397978" y="921150"/>
            <a:ext cx="426534" cy="400463"/>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extBox 12">
            <a:hlinkClick r:id="rId2" action="ppaction://hlinksldjump"/>
            <a:extLst>
              <a:ext uri="{FF2B5EF4-FFF2-40B4-BE49-F238E27FC236}">
                <a16:creationId xmlns:a16="http://schemas.microsoft.com/office/drawing/2014/main" id="{A3C9360B-A7D5-B3BF-A417-012F55E8A605}"/>
              </a:ext>
            </a:extLst>
          </p:cNvPr>
          <p:cNvSpPr txBox="1"/>
          <p:nvPr/>
        </p:nvSpPr>
        <p:spPr>
          <a:xfrm>
            <a:off x="8446149" y="843558"/>
            <a:ext cx="445770" cy="584775"/>
          </a:xfrm>
          <a:prstGeom prst="rect">
            <a:avLst/>
          </a:prstGeom>
          <a:noFill/>
        </p:spPr>
        <p:txBody>
          <a:bodyPr wrap="square" rtlCol="0">
            <a:spAutoFit/>
          </a:bodyPr>
          <a:lstStyle/>
          <a:p>
            <a:r>
              <a:rPr lang="en-US" sz="3200" dirty="0">
                <a:solidFill>
                  <a:schemeClr val="bg1"/>
                </a:solidFill>
                <a:latin typeface="#9Slide03 AmpleSoft Bold" panose="02000000000000000000" pitchFamily="2" charset="0"/>
              </a:rPr>
              <a:t>1</a:t>
            </a:r>
          </a:p>
        </p:txBody>
      </p:sp>
      <p:sp>
        <p:nvSpPr>
          <p:cNvPr id="14" name="Rectangle: Rounded Corners 13">
            <a:extLst>
              <a:ext uri="{FF2B5EF4-FFF2-40B4-BE49-F238E27FC236}">
                <a16:creationId xmlns:a16="http://schemas.microsoft.com/office/drawing/2014/main" id="{F7477B60-9F91-2BF8-F940-05FB6CD3AB61}"/>
              </a:ext>
            </a:extLst>
          </p:cNvPr>
          <p:cNvSpPr/>
          <p:nvPr/>
        </p:nvSpPr>
        <p:spPr>
          <a:xfrm rot="2700000">
            <a:off x="8374338" y="1443386"/>
            <a:ext cx="440871" cy="399583"/>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Rounded Corners 21">
            <a:extLst>
              <a:ext uri="{FF2B5EF4-FFF2-40B4-BE49-F238E27FC236}">
                <a16:creationId xmlns:a16="http://schemas.microsoft.com/office/drawing/2014/main" id="{C1D1A71C-C347-B035-29DD-B3853C65CBA1}"/>
              </a:ext>
            </a:extLst>
          </p:cNvPr>
          <p:cNvSpPr/>
          <p:nvPr/>
        </p:nvSpPr>
        <p:spPr>
          <a:xfrm rot="2700000">
            <a:off x="8416702" y="2079132"/>
            <a:ext cx="426534" cy="400463"/>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a:hlinkClick r:id="rId3" action="ppaction://hlinksldjump"/>
            <a:extLst>
              <a:ext uri="{FF2B5EF4-FFF2-40B4-BE49-F238E27FC236}">
                <a16:creationId xmlns:a16="http://schemas.microsoft.com/office/drawing/2014/main" id="{387C8117-1451-DFEC-1A33-6D9E27C063D1}"/>
              </a:ext>
            </a:extLst>
          </p:cNvPr>
          <p:cNvSpPr txBox="1"/>
          <p:nvPr/>
        </p:nvSpPr>
        <p:spPr>
          <a:xfrm>
            <a:off x="8464873" y="2001540"/>
            <a:ext cx="445770" cy="584775"/>
          </a:xfrm>
          <a:prstGeom prst="rect">
            <a:avLst/>
          </a:prstGeom>
          <a:noFill/>
        </p:spPr>
        <p:txBody>
          <a:bodyPr wrap="square" rtlCol="0">
            <a:spAutoFit/>
          </a:bodyPr>
          <a:lstStyle/>
          <a:p>
            <a:r>
              <a:rPr lang="en-US" sz="3200" dirty="0">
                <a:solidFill>
                  <a:schemeClr val="bg1"/>
                </a:solidFill>
                <a:latin typeface="#9Slide03 AmpleSoft Bold" panose="02000000000000000000" pitchFamily="2" charset="0"/>
              </a:rPr>
              <a:t>3</a:t>
            </a:r>
          </a:p>
        </p:txBody>
      </p:sp>
      <p:sp>
        <p:nvSpPr>
          <p:cNvPr id="26" name="TextBox 25">
            <a:hlinkClick r:id="rId4" action="ppaction://hlinksldjump"/>
            <a:extLst>
              <a:ext uri="{FF2B5EF4-FFF2-40B4-BE49-F238E27FC236}">
                <a16:creationId xmlns:a16="http://schemas.microsoft.com/office/drawing/2014/main" id="{666A9AD8-0000-3980-A812-C048958A51C5}"/>
              </a:ext>
            </a:extLst>
          </p:cNvPr>
          <p:cNvSpPr txBox="1"/>
          <p:nvPr/>
        </p:nvSpPr>
        <p:spPr>
          <a:xfrm>
            <a:off x="8357291" y="1385217"/>
            <a:ext cx="445770" cy="584775"/>
          </a:xfrm>
          <a:prstGeom prst="rect">
            <a:avLst/>
          </a:prstGeom>
          <a:noFill/>
        </p:spPr>
        <p:txBody>
          <a:bodyPr wrap="square" rtlCol="0">
            <a:spAutoFit/>
          </a:bodyPr>
          <a:lstStyle/>
          <a:p>
            <a:r>
              <a:rPr lang="en-US" sz="3200" dirty="0">
                <a:solidFill>
                  <a:schemeClr val="bg1"/>
                </a:solidFill>
                <a:latin typeface="#9Slide03 AmpleSoft Bold" panose="02000000000000000000" pitchFamily="2" charset="0"/>
              </a:rPr>
              <a:t>2</a:t>
            </a:r>
          </a:p>
        </p:txBody>
      </p:sp>
      <p:sp>
        <p:nvSpPr>
          <p:cNvPr id="28" name="Rectangle: Rounded Corners 27">
            <a:extLst>
              <a:ext uri="{FF2B5EF4-FFF2-40B4-BE49-F238E27FC236}">
                <a16:creationId xmlns:a16="http://schemas.microsoft.com/office/drawing/2014/main" id="{FA868C0F-FDA1-03A6-90B3-181AF09C7B61}"/>
              </a:ext>
            </a:extLst>
          </p:cNvPr>
          <p:cNvSpPr/>
          <p:nvPr/>
        </p:nvSpPr>
        <p:spPr>
          <a:xfrm rot="2700000">
            <a:off x="8416702" y="2678472"/>
            <a:ext cx="426534" cy="400463"/>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TextBox 28">
            <a:hlinkClick r:id="rId5" action="ppaction://hlinksldjump"/>
            <a:extLst>
              <a:ext uri="{FF2B5EF4-FFF2-40B4-BE49-F238E27FC236}">
                <a16:creationId xmlns:a16="http://schemas.microsoft.com/office/drawing/2014/main" id="{F64096C0-D27A-D7BE-365A-6C71760A6E06}"/>
              </a:ext>
            </a:extLst>
          </p:cNvPr>
          <p:cNvSpPr txBox="1"/>
          <p:nvPr/>
        </p:nvSpPr>
        <p:spPr>
          <a:xfrm>
            <a:off x="8464873" y="2600880"/>
            <a:ext cx="445770" cy="584775"/>
          </a:xfrm>
          <a:prstGeom prst="rect">
            <a:avLst/>
          </a:prstGeom>
          <a:noFill/>
        </p:spPr>
        <p:txBody>
          <a:bodyPr wrap="square" rtlCol="0">
            <a:spAutoFit/>
          </a:bodyPr>
          <a:lstStyle/>
          <a:p>
            <a:r>
              <a:rPr lang="en-US" sz="3200" dirty="0">
                <a:solidFill>
                  <a:schemeClr val="bg1"/>
                </a:solidFill>
                <a:latin typeface="#9Slide03 AmpleSoft Bold" panose="02000000000000000000" pitchFamily="2" charset="0"/>
              </a:rPr>
              <a:t>4</a:t>
            </a:r>
          </a:p>
        </p:txBody>
      </p:sp>
      <p:sp>
        <p:nvSpPr>
          <p:cNvPr id="30" name="Rectangle: Rounded Corners 29">
            <a:extLst>
              <a:ext uri="{FF2B5EF4-FFF2-40B4-BE49-F238E27FC236}">
                <a16:creationId xmlns:a16="http://schemas.microsoft.com/office/drawing/2014/main" id="{3C99EFEA-35BA-B3D9-D199-B45E6F960487}"/>
              </a:ext>
            </a:extLst>
          </p:cNvPr>
          <p:cNvSpPr/>
          <p:nvPr/>
        </p:nvSpPr>
        <p:spPr>
          <a:xfrm rot="2700000">
            <a:off x="8436413" y="3234669"/>
            <a:ext cx="426534" cy="400463"/>
          </a:xfrm>
          <a:prstGeom prst="roundRect">
            <a:avLst>
              <a:gd name="adj" fmla="val 10556"/>
            </a:avLst>
          </a:prstGeom>
          <a:solidFill>
            <a:srgbClr val="FFC000"/>
          </a:solidFill>
          <a:ln>
            <a:solidFill>
              <a:srgbClr val="FFC000"/>
            </a:solid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TextBox 30">
            <a:hlinkClick r:id="rId6" action="ppaction://hlinksldjump"/>
            <a:extLst>
              <a:ext uri="{FF2B5EF4-FFF2-40B4-BE49-F238E27FC236}">
                <a16:creationId xmlns:a16="http://schemas.microsoft.com/office/drawing/2014/main" id="{F21E4A77-CB7A-F5C1-CAF8-B84BD8688DA7}"/>
              </a:ext>
            </a:extLst>
          </p:cNvPr>
          <p:cNvSpPr txBox="1"/>
          <p:nvPr/>
        </p:nvSpPr>
        <p:spPr>
          <a:xfrm>
            <a:off x="8484584" y="3157077"/>
            <a:ext cx="445770" cy="584775"/>
          </a:xfrm>
          <a:prstGeom prst="rect">
            <a:avLst/>
          </a:prstGeom>
          <a:noFill/>
        </p:spPr>
        <p:txBody>
          <a:bodyPr wrap="square" rtlCol="0">
            <a:spAutoFit/>
          </a:bodyPr>
          <a:lstStyle/>
          <a:p>
            <a:r>
              <a:rPr lang="en-US" sz="3200" dirty="0">
                <a:solidFill>
                  <a:schemeClr val="bg1"/>
                </a:solidFill>
                <a:latin typeface="#9Slide03 AmpleSoft Bold" panose="02000000000000000000" pitchFamily="2" charset="0"/>
              </a:rPr>
              <a:t>5</a:t>
            </a:r>
          </a:p>
        </p:txBody>
      </p:sp>
      <p:sp>
        <p:nvSpPr>
          <p:cNvPr id="35" name="Rectangle: Rounded Corners 34">
            <a:hlinkClick r:id="rId7" action="ppaction://hlinksldjump"/>
            <a:extLst>
              <a:ext uri="{FF2B5EF4-FFF2-40B4-BE49-F238E27FC236}">
                <a16:creationId xmlns:a16="http://schemas.microsoft.com/office/drawing/2014/main" id="{F22695C6-E0BE-0694-00A0-D98415A27F81}"/>
              </a:ext>
            </a:extLst>
          </p:cNvPr>
          <p:cNvSpPr/>
          <p:nvPr/>
        </p:nvSpPr>
        <p:spPr>
          <a:xfrm rot="2700000">
            <a:off x="8169903" y="4430144"/>
            <a:ext cx="552489" cy="544204"/>
          </a:xfrm>
          <a:prstGeom prst="roundRect">
            <a:avLst>
              <a:gd name="adj" fmla="val 10556"/>
            </a:avLst>
          </a:prstGeom>
          <a:solidFill>
            <a:srgbClr val="00B05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4103823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5"/>
                                        </p:tgtEl>
                                        <p:attrNameLst>
                                          <p:attrName>ppt_x</p:attrName>
                                        </p:attrNameLst>
                                      </p:cBhvr>
                                      <p:tavLst>
                                        <p:tav tm="0">
                                          <p:val>
                                            <p:strVal val="ppt_x"/>
                                          </p:val>
                                        </p:tav>
                                        <p:tav tm="100000">
                                          <p:val>
                                            <p:strVal val="ppt_x"/>
                                          </p:val>
                                        </p:tav>
                                      </p:tavLst>
                                    </p:anim>
                                    <p:anim calcmode="lin" valueType="num">
                                      <p:cBhvr additive="base">
                                        <p:cTn id="14" dur="500"/>
                                        <p:tgtEl>
                                          <p:spTgt spid="5"/>
                                        </p:tgtEl>
                                        <p:attrNameLst>
                                          <p:attrName>ppt_y</p:attrName>
                                        </p:attrNameLst>
                                      </p:cBhvr>
                                      <p:tavLst>
                                        <p:tav tm="0">
                                          <p:val>
                                            <p:strVal val="ppt_y"/>
                                          </p:val>
                                        </p:tav>
                                        <p:tav tm="100000">
                                          <p:val>
                                            <p:strVal val="1+ppt_h/2"/>
                                          </p:val>
                                        </p:tav>
                                      </p:tavLst>
                                    </p:anim>
                                    <p:set>
                                      <p:cBhvr>
                                        <p:cTn id="15"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7"/>
                                        </p:tgtEl>
                                        <p:attrNameLst>
                                          <p:attrName>ppt_x</p:attrName>
                                        </p:attrNameLst>
                                      </p:cBhvr>
                                      <p:tavLst>
                                        <p:tav tm="0">
                                          <p:val>
                                            <p:strVal val="ppt_x"/>
                                          </p:val>
                                        </p:tav>
                                        <p:tav tm="100000">
                                          <p:val>
                                            <p:strVal val="ppt_x"/>
                                          </p:val>
                                        </p:tav>
                                      </p:tavLst>
                                    </p:anim>
                                    <p:anim calcmode="lin" valueType="num">
                                      <p:cBhvr additive="base">
                                        <p:cTn id="21" dur="500"/>
                                        <p:tgtEl>
                                          <p:spTgt spid="7"/>
                                        </p:tgtEl>
                                        <p:attrNameLst>
                                          <p:attrName>ppt_y</p:attrName>
                                        </p:attrNameLst>
                                      </p:cBhvr>
                                      <p:tavLst>
                                        <p:tav tm="0">
                                          <p:val>
                                            <p:strVal val="ppt_y"/>
                                          </p:val>
                                        </p:tav>
                                        <p:tav tm="100000">
                                          <p:val>
                                            <p:strVal val="1+ppt_h/2"/>
                                          </p:val>
                                        </p:tav>
                                      </p:tavLst>
                                    </p:anim>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3" restart="whenNotActive" fill="hold" evtFilter="cancelBubble" nodeType="interactiveSeq">
                <p:stCondLst>
                  <p:cond evt="onClick" delay="0">
                    <p:tgtEl>
                      <p:spTgt spid="9"/>
                    </p:tgtEl>
                  </p:cond>
                </p:stCondLst>
                <p:endSync evt="end" delay="0">
                  <p:rtn val="all"/>
                </p:endSync>
                <p:childTnLst>
                  <p:par>
                    <p:cTn id="24" fill="hold">
                      <p:stCondLst>
                        <p:cond delay="0"/>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9"/>
                                        </p:tgtEl>
                                        <p:attrNameLst>
                                          <p:attrName>ppt_x</p:attrName>
                                        </p:attrNameLst>
                                      </p:cBhvr>
                                      <p:tavLst>
                                        <p:tav tm="0">
                                          <p:val>
                                            <p:strVal val="ppt_x"/>
                                          </p:val>
                                        </p:tav>
                                        <p:tav tm="100000">
                                          <p:val>
                                            <p:strVal val="ppt_x"/>
                                          </p:val>
                                        </p:tav>
                                      </p:tavLst>
                                    </p:anim>
                                    <p:anim calcmode="lin" valueType="num">
                                      <p:cBhvr additive="base">
                                        <p:cTn id="28" dur="500"/>
                                        <p:tgtEl>
                                          <p:spTgt spid="9"/>
                                        </p:tgtEl>
                                        <p:attrNameLst>
                                          <p:attrName>ppt_y</p:attrName>
                                        </p:attrNameLst>
                                      </p:cBhvr>
                                      <p:tavLst>
                                        <p:tav tm="0">
                                          <p:val>
                                            <p:strVal val="ppt_y"/>
                                          </p:val>
                                        </p:tav>
                                        <p:tav tm="100000">
                                          <p:val>
                                            <p:strVal val="1+ppt_h/2"/>
                                          </p:val>
                                        </p:tav>
                                      </p:tavLst>
                                    </p:anim>
                                    <p:set>
                                      <p:cBhvr>
                                        <p:cTn id="29"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0" restart="whenNotActive" fill="hold" evtFilter="cancelBubble" nodeType="interactiveSeq">
                <p:stCondLst>
                  <p:cond evt="onClick" delay="0">
                    <p:tgtEl>
                      <p:spTgt spid="11"/>
                    </p:tgtEl>
                  </p:cond>
                </p:stCondLst>
                <p:endSync evt="end" delay="0">
                  <p:rtn val="all"/>
                </p:endSync>
                <p:childTnLst>
                  <p:par>
                    <p:cTn id="31" fill="hold">
                      <p:stCondLst>
                        <p:cond delay="0"/>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1"/>
                                        </p:tgtEl>
                                        <p:attrNameLst>
                                          <p:attrName>ppt_x</p:attrName>
                                        </p:attrNameLst>
                                      </p:cBhvr>
                                      <p:tavLst>
                                        <p:tav tm="0">
                                          <p:val>
                                            <p:strVal val="ppt_x"/>
                                          </p:val>
                                        </p:tav>
                                        <p:tav tm="100000">
                                          <p:val>
                                            <p:strVal val="ppt_x"/>
                                          </p:val>
                                        </p:tav>
                                      </p:tavLst>
                                    </p:anim>
                                    <p:anim calcmode="lin" valueType="num">
                                      <p:cBhvr additive="base">
                                        <p:cTn id="35" dur="500"/>
                                        <p:tgtEl>
                                          <p:spTgt spid="11"/>
                                        </p:tgtEl>
                                        <p:attrNameLst>
                                          <p:attrName>ppt_y</p:attrName>
                                        </p:attrNameLst>
                                      </p:cBhvr>
                                      <p:tavLst>
                                        <p:tav tm="0">
                                          <p:val>
                                            <p:strVal val="ppt_y"/>
                                          </p:val>
                                        </p:tav>
                                        <p:tav tm="100000">
                                          <p:val>
                                            <p:strVal val="1+ppt_h/2"/>
                                          </p:val>
                                        </p:tav>
                                      </p:tavLst>
                                    </p:anim>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275" y="3082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4" name="Picture 3">
            <a:extLst>
              <a:ext uri="{FF2B5EF4-FFF2-40B4-BE49-F238E27FC236}">
                <a16:creationId xmlns:a16="http://schemas.microsoft.com/office/drawing/2014/main" id="{35AA9E4A-AF1C-399D-7ABF-7362CB2027B1}"/>
              </a:ext>
            </a:extLst>
          </p:cNvPr>
          <p:cNvPicPr>
            <a:picLocks noChangeAspect="1"/>
          </p:cNvPicPr>
          <p:nvPr/>
        </p:nvPicPr>
        <p:blipFill>
          <a:blip r:embed="rId4"/>
          <a:stretch>
            <a:fillRect/>
          </a:stretch>
        </p:blipFill>
        <p:spPr>
          <a:xfrm>
            <a:off x="283137" y="3336225"/>
            <a:ext cx="1584176" cy="15883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EB58716-E510-BA45-4526-1732C717FCA7}"/>
              </a:ext>
            </a:extLst>
          </p:cNvPr>
          <p:cNvPicPr>
            <a:picLocks noChangeAspect="1"/>
          </p:cNvPicPr>
          <p:nvPr/>
        </p:nvPicPr>
        <p:blipFill>
          <a:blip r:embed="rId5"/>
          <a:stretch>
            <a:fillRect/>
          </a:stretch>
        </p:blipFill>
        <p:spPr>
          <a:xfrm>
            <a:off x="-27599" y="2233983"/>
            <a:ext cx="1503256" cy="127387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5FFF9966-0610-A89D-0E8D-24833B9ABDCB}"/>
              </a:ext>
            </a:extLst>
          </p:cNvPr>
          <p:cNvPicPr>
            <a:picLocks noChangeAspect="1"/>
          </p:cNvPicPr>
          <p:nvPr/>
        </p:nvPicPr>
        <p:blipFill rotWithShape="1">
          <a:blip r:embed="rId6"/>
          <a:srcRect l="85757" t="-111645" r="-85757" b="111645"/>
          <a:stretch/>
        </p:blipFill>
        <p:spPr>
          <a:xfrm>
            <a:off x="0" y="33055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C64E2C9-9426-F31C-92BE-52D42AAF19A6}"/>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2</a:t>
            </a:r>
          </a:p>
          <a:p>
            <a:pPr marL="0" marR="0" lvl="0" indent="0" algn="ctr" defTabSz="914282" rtl="0" eaLnBrk="1" fontAlgn="auto" latinLnBrk="0" hangingPunct="1">
              <a:lnSpc>
                <a:spcPct val="100000"/>
              </a:lnSpc>
              <a:spcBef>
                <a:spcPts val="0"/>
              </a:spcBef>
              <a:spcAft>
                <a:spcPts val="0"/>
              </a:spcAft>
              <a:buClrTx/>
              <a:buSzTx/>
              <a:buFontTx/>
              <a:buNone/>
              <a:tabLst/>
              <a:defRPr/>
            </a:pPr>
            <a:r>
              <a:rPr lang="en-US" sz="26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Ngắm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cảnh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xuân</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trong</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“s</a:t>
            </a:r>
            <a:r>
              <a:rPr lang="en-US" sz="26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ự</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8" name="TextBox 7">
            <a:extLst>
              <a:ext uri="{FF2B5EF4-FFF2-40B4-BE49-F238E27FC236}">
                <a16:creationId xmlns:a16="http://schemas.microsoft.com/office/drawing/2014/main" id="{C7A562AA-3066-E311-9DCC-0627FA4C279B}"/>
              </a:ext>
            </a:extLst>
          </p:cNvPr>
          <p:cNvSpPr txBox="1"/>
          <p:nvPr/>
        </p:nvSpPr>
        <p:spPr>
          <a:xfrm>
            <a:off x="2308530" y="353885"/>
            <a:ext cx="3024336" cy="45012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tabLst>
                <a:tab pos="1386840" algn="l"/>
              </a:tabLst>
            </a:pPr>
            <a:r>
              <a:rPr lang="en-US" sz="2000" b="1" dirty="0" err="1">
                <a:solidFill>
                  <a:srgbClr val="0D0D0D"/>
                </a:solidFill>
                <a:latin typeface="+mj-lt"/>
                <a:ea typeface="MS Mincho" panose="02020609040205080304" pitchFamily="49" charset="-128"/>
                <a:cs typeface="Times New Roman" panose="02020603050405020304" pitchFamily="18" charset="0"/>
              </a:rPr>
              <a:t>Nhóm</a:t>
            </a:r>
            <a:r>
              <a:rPr lang="en-US" sz="2000" b="1" dirty="0">
                <a:solidFill>
                  <a:srgbClr val="0D0D0D"/>
                </a:solidFill>
                <a:latin typeface="+mj-lt"/>
                <a:ea typeface="MS Mincho" panose="02020609040205080304" pitchFamily="49" charset="-128"/>
                <a:cs typeface="Times New Roman" panose="02020603050405020304" pitchFamily="18" charset="0"/>
              </a:rPr>
              <a:t> 1,2 </a:t>
            </a:r>
            <a:endParaRPr lang="en-US" sz="2000" dirty="0">
              <a:latin typeface="+mj-lt"/>
              <a:ea typeface="Calibri" panose="020F0502020204030204" pitchFamily="34" charset="0"/>
              <a:cs typeface="Times New Roman" panose="02020603050405020304" pitchFamily="18" charset="0"/>
            </a:endParaRPr>
          </a:p>
          <a:p>
            <a:pPr algn="just">
              <a:tabLst>
                <a:tab pos="1386840" algn="l"/>
              </a:tabLst>
            </a:pPr>
            <a:r>
              <a:rPr lang="en-US" sz="2050" b="1" dirty="0" err="1">
                <a:solidFill>
                  <a:srgbClr val="0D0D0D"/>
                </a:solidFill>
                <a:latin typeface="+mj-lt"/>
                <a:ea typeface="MS Mincho" panose="02020609040205080304" pitchFamily="49" charset="-128"/>
                <a:cs typeface="Times New Roman" panose="02020603050405020304" pitchFamily="18" charset="0"/>
              </a:rPr>
              <a:t>Đọc</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bốn</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câu</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thơ</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đầu</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hình</a:t>
            </a:r>
            <a:r>
              <a:rPr lang="en-US" sz="2050" b="1" dirty="0">
                <a:solidFill>
                  <a:srgbClr val="0D0D0D"/>
                </a:solidFill>
                <a:latin typeface="+mj-lt"/>
                <a:ea typeface="MS Mincho" panose="02020609040205080304" pitchFamily="49" charset="-128"/>
                <a:cs typeface="Times New Roman" panose="02020603050405020304" pitchFamily="18" charset="0"/>
              </a:rPr>
              <a:t> dung </a:t>
            </a:r>
            <a:r>
              <a:rPr lang="en-US" sz="2050" b="1" dirty="0" err="1">
                <a:solidFill>
                  <a:srgbClr val="0D0D0D"/>
                </a:solidFill>
                <a:latin typeface="+mj-lt"/>
                <a:ea typeface="MS Mincho" panose="02020609040205080304" pitchFamily="49" charset="-128"/>
                <a:cs typeface="Times New Roman" panose="02020603050405020304" pitchFamily="18" charset="0"/>
              </a:rPr>
              <a:t>quang</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cảnh</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mùa</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xuân</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được</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Nguyễn</a:t>
            </a:r>
            <a:r>
              <a:rPr lang="en-US" sz="2050" b="1" dirty="0">
                <a:solidFill>
                  <a:srgbClr val="0D0D0D"/>
                </a:solidFill>
                <a:latin typeface="+mj-lt"/>
                <a:ea typeface="MS Mincho" panose="02020609040205080304" pitchFamily="49" charset="-128"/>
                <a:cs typeface="Times New Roman" panose="02020603050405020304" pitchFamily="18" charset="0"/>
              </a:rPr>
              <a:t> Du </a:t>
            </a:r>
            <a:r>
              <a:rPr lang="en-US" sz="2050" b="1" dirty="0" err="1">
                <a:solidFill>
                  <a:srgbClr val="0D0D0D"/>
                </a:solidFill>
                <a:latin typeface="+mj-lt"/>
                <a:ea typeface="MS Mincho" panose="02020609040205080304" pitchFamily="49" charset="-128"/>
                <a:cs typeface="Times New Roman" panose="02020603050405020304" pitchFamily="18" charset="0"/>
              </a:rPr>
              <a:t>khắc</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hoạ</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và</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thực</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hiện</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các</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yêu</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cầu</a:t>
            </a:r>
            <a:r>
              <a:rPr lang="en-US" sz="2050" b="1" dirty="0">
                <a:solidFill>
                  <a:srgbClr val="0D0D0D"/>
                </a:solidFill>
                <a:latin typeface="+mj-lt"/>
                <a:ea typeface="MS Mincho" panose="02020609040205080304" pitchFamily="49" charset="-128"/>
                <a:cs typeface="Times New Roman" panose="02020603050405020304" pitchFamily="18" charset="0"/>
              </a:rPr>
              <a:t> </a:t>
            </a:r>
            <a:r>
              <a:rPr lang="en-US" sz="2050" b="1" dirty="0" err="1">
                <a:solidFill>
                  <a:srgbClr val="0D0D0D"/>
                </a:solidFill>
                <a:latin typeface="+mj-lt"/>
                <a:ea typeface="MS Mincho" panose="02020609040205080304" pitchFamily="49" charset="-128"/>
                <a:cs typeface="Times New Roman" panose="02020603050405020304" pitchFamily="18" charset="0"/>
              </a:rPr>
              <a:t>sau</a:t>
            </a:r>
            <a:r>
              <a:rPr lang="en-US" sz="2050" b="1" dirty="0">
                <a:solidFill>
                  <a:srgbClr val="0D0D0D"/>
                </a:solidFill>
                <a:latin typeface="+mj-lt"/>
                <a:ea typeface="MS Mincho" panose="02020609040205080304" pitchFamily="49" charset="-128"/>
                <a:cs typeface="Times New Roman" panose="02020603050405020304" pitchFamily="18" charset="0"/>
              </a:rPr>
              <a:t>:</a:t>
            </a:r>
            <a:endParaRPr lang="en-US" sz="2050" b="1" dirty="0">
              <a:latin typeface="+mj-lt"/>
              <a:ea typeface="Calibri" panose="020F0502020204030204" pitchFamily="34" charset="0"/>
              <a:cs typeface="Times New Roman" panose="02020603050405020304" pitchFamily="18" charset="0"/>
            </a:endParaRPr>
          </a:p>
          <a:p>
            <a:pPr algn="just">
              <a:tabLst>
                <a:tab pos="1386840" algn="l"/>
              </a:tabLst>
            </a:pPr>
            <a:r>
              <a:rPr lang="en-US" sz="2050" dirty="0">
                <a:solidFill>
                  <a:srgbClr val="0D0D0D"/>
                </a:solidFill>
                <a:latin typeface="+mj-lt"/>
                <a:ea typeface="MS Mincho" panose="02020609040205080304" pitchFamily="49" charset="-128"/>
                <a:cs typeface="Times New Roman" panose="02020603050405020304" pitchFamily="18" charset="0"/>
              </a:rPr>
              <a:t>1. </a:t>
            </a:r>
            <a:r>
              <a:rPr lang="en-US" sz="2050" dirty="0" err="1">
                <a:solidFill>
                  <a:srgbClr val="0D0D0D"/>
                </a:solidFill>
                <a:latin typeface="+mj-lt"/>
                <a:ea typeface="MS Mincho" panose="02020609040205080304" pitchFamily="49" charset="-128"/>
                <a:cs typeface="Times New Roman" panose="02020603050405020304" pitchFamily="18" charset="0"/>
              </a:rPr>
              <a:t>Xác</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định</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lời</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kể</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và</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lời</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tả</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khi</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chị</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em</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Kiều</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bắt</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đầu</a:t>
            </a:r>
            <a:r>
              <a:rPr lang="en-US" sz="2050" dirty="0">
                <a:solidFill>
                  <a:srgbClr val="0D0D0D"/>
                </a:solidFill>
                <a:latin typeface="+mj-lt"/>
                <a:ea typeface="MS Mincho" panose="02020609040205080304" pitchFamily="49" charset="-128"/>
                <a:cs typeface="Times New Roman" panose="02020603050405020304" pitchFamily="18" charset="0"/>
              </a:rPr>
              <a:t> du </a:t>
            </a:r>
            <a:r>
              <a:rPr lang="en-US" sz="2050" dirty="0" err="1">
                <a:solidFill>
                  <a:srgbClr val="0D0D0D"/>
                </a:solidFill>
                <a:latin typeface="+mj-lt"/>
                <a:ea typeface="MS Mincho" panose="02020609040205080304" pitchFamily="49" charset="-128"/>
                <a:cs typeface="Times New Roman" panose="02020603050405020304" pitchFamily="18" charset="0"/>
              </a:rPr>
              <a:t>xuân</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của</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Nguyễn</a:t>
            </a:r>
            <a:r>
              <a:rPr lang="en-US" sz="2050" dirty="0">
                <a:solidFill>
                  <a:srgbClr val="0D0D0D"/>
                </a:solidFill>
                <a:latin typeface="+mj-lt"/>
                <a:ea typeface="MS Mincho" panose="02020609040205080304" pitchFamily="49" charset="-128"/>
                <a:cs typeface="Times New Roman" panose="02020603050405020304" pitchFamily="18" charset="0"/>
              </a:rPr>
              <a:t> Du. </a:t>
            </a:r>
            <a:endParaRPr lang="en-US" sz="2050" dirty="0">
              <a:latin typeface="+mj-lt"/>
              <a:ea typeface="Calibri" panose="020F0502020204030204" pitchFamily="34" charset="0"/>
              <a:cs typeface="Times New Roman" panose="02020603050405020304" pitchFamily="18" charset="0"/>
            </a:endParaRPr>
          </a:p>
          <a:p>
            <a:pPr algn="just"/>
            <a:r>
              <a:rPr lang="en-US" sz="2050" dirty="0">
                <a:solidFill>
                  <a:srgbClr val="0D0D0D"/>
                </a:solidFill>
                <a:latin typeface="+mj-lt"/>
                <a:ea typeface="MS Mincho" panose="02020609040205080304" pitchFamily="49" charset="-128"/>
                <a:cs typeface="Times New Roman" panose="02020603050405020304" pitchFamily="18" charset="0"/>
              </a:rPr>
              <a:t>2. </a:t>
            </a:r>
            <a:r>
              <a:rPr lang="en-US" sz="2050" dirty="0" err="1">
                <a:solidFill>
                  <a:srgbClr val="0D0D0D"/>
                </a:solidFill>
                <a:latin typeface="+mj-lt"/>
                <a:ea typeface="MS Mincho" panose="02020609040205080304" pitchFamily="49" charset="-128"/>
                <a:cs typeface="Times New Roman" panose="02020603050405020304" pitchFamily="18" charset="0"/>
              </a:rPr>
              <a:t>Cảm</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nhận</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từng</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nét</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vẽ</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tả</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cảnh</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và</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rút</a:t>
            </a:r>
            <a:r>
              <a:rPr lang="en-US" sz="2050" dirty="0">
                <a:solidFill>
                  <a:srgbClr val="0D0D0D"/>
                </a:solidFill>
                <a:latin typeface="+mj-lt"/>
                <a:ea typeface="MS Mincho" panose="02020609040205080304" pitchFamily="49" charset="-128"/>
                <a:cs typeface="Times New Roman" panose="02020603050405020304" pitchFamily="18" charset="0"/>
              </a:rPr>
              <a:t> ra </a:t>
            </a:r>
            <a:r>
              <a:rPr lang="en-US" sz="2050" dirty="0" err="1">
                <a:solidFill>
                  <a:srgbClr val="0D0D0D"/>
                </a:solidFill>
                <a:latin typeface="+mj-lt"/>
                <a:ea typeface="MS Mincho" panose="02020609040205080304" pitchFamily="49" charset="-128"/>
                <a:cs typeface="Times New Roman" panose="02020603050405020304" pitchFamily="18" charset="0"/>
              </a:rPr>
              <a:t>nhận</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xét</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về</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khung</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cảnh</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thiên</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nhiên</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mùa</a:t>
            </a:r>
            <a:r>
              <a:rPr lang="en-US" sz="2050" dirty="0">
                <a:solidFill>
                  <a:srgbClr val="0D0D0D"/>
                </a:solidFill>
                <a:latin typeface="+mj-lt"/>
                <a:ea typeface="MS Mincho" panose="02020609040205080304" pitchFamily="49" charset="-128"/>
                <a:cs typeface="Times New Roman" panose="02020603050405020304" pitchFamily="18" charset="0"/>
              </a:rPr>
              <a:t> </a:t>
            </a:r>
            <a:r>
              <a:rPr lang="en-US" sz="2050" dirty="0" err="1">
                <a:solidFill>
                  <a:srgbClr val="0D0D0D"/>
                </a:solidFill>
                <a:latin typeface="+mj-lt"/>
                <a:ea typeface="MS Mincho" panose="02020609040205080304" pitchFamily="49" charset="-128"/>
                <a:cs typeface="Times New Roman" panose="02020603050405020304" pitchFamily="18" charset="0"/>
              </a:rPr>
              <a:t>xuân</a:t>
            </a:r>
            <a:r>
              <a:rPr lang="en-US" sz="2050" dirty="0">
                <a:solidFill>
                  <a:srgbClr val="0D0D0D"/>
                </a:solidFill>
                <a:latin typeface="+mj-lt"/>
                <a:ea typeface="MS Mincho" panose="02020609040205080304" pitchFamily="49" charset="-128"/>
                <a:cs typeface="Times New Roman" panose="02020603050405020304" pitchFamily="18" charset="0"/>
              </a:rPr>
              <a:t>.</a:t>
            </a:r>
            <a:endParaRPr kumimoji="0" lang="en-US" sz="2050" b="0" i="0" u="none" strike="noStrike" kern="1200" cap="none" spc="0" normalizeH="0" baseline="0" noProof="0" dirty="0">
              <a:ln>
                <a:noFill/>
              </a:ln>
              <a:solidFill>
                <a:prstClr val="black"/>
              </a:solidFill>
              <a:effectLst/>
              <a:uLnTx/>
              <a:uFillTx/>
              <a:latin typeface="+mj-lt"/>
            </a:endParaRPr>
          </a:p>
        </p:txBody>
      </p:sp>
      <p:sp>
        <p:nvSpPr>
          <p:cNvPr id="11" name="TextBox 10">
            <a:extLst>
              <a:ext uri="{FF2B5EF4-FFF2-40B4-BE49-F238E27FC236}">
                <a16:creationId xmlns:a16="http://schemas.microsoft.com/office/drawing/2014/main" id="{598DFE42-C5BB-4BFD-9EC1-7EE80B7EC642}"/>
              </a:ext>
            </a:extLst>
          </p:cNvPr>
          <p:cNvSpPr txBox="1"/>
          <p:nvPr/>
        </p:nvSpPr>
        <p:spPr>
          <a:xfrm>
            <a:off x="5394160" y="341677"/>
            <a:ext cx="3657067" cy="449353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tabLst>
                <a:tab pos="1386840" algn="l"/>
              </a:tabLst>
            </a:pPr>
            <a:r>
              <a:rPr lang="en-US" sz="2000" b="1" dirty="0" err="1">
                <a:solidFill>
                  <a:srgbClr val="0D0D0D"/>
                </a:solidFill>
                <a:latin typeface="+mj-lt"/>
                <a:ea typeface="MS Mincho" panose="02020609040205080304" pitchFamily="49" charset="-128"/>
                <a:cs typeface="Times New Roman" panose="02020603050405020304" pitchFamily="18" charset="0"/>
              </a:rPr>
              <a:t>Nhóm</a:t>
            </a:r>
            <a:r>
              <a:rPr lang="en-US" sz="2000" b="1" dirty="0">
                <a:solidFill>
                  <a:srgbClr val="0D0D0D"/>
                </a:solidFill>
                <a:latin typeface="+mj-lt"/>
                <a:ea typeface="MS Mincho" panose="02020609040205080304" pitchFamily="49" charset="-128"/>
                <a:cs typeface="Times New Roman" panose="02020603050405020304" pitchFamily="18" charset="0"/>
              </a:rPr>
              <a:t> 3,4</a:t>
            </a:r>
          </a:p>
          <a:p>
            <a:pPr algn="just">
              <a:tabLst>
                <a:tab pos="1386840" algn="l"/>
              </a:tabLst>
            </a:pPr>
            <a:r>
              <a:rPr lang="en-US" sz="1900" b="1" dirty="0" err="1">
                <a:solidFill>
                  <a:srgbClr val="0D0D0D"/>
                </a:solidFill>
                <a:latin typeface="+mj-lt"/>
                <a:ea typeface="MS Mincho" panose="02020609040205080304" pitchFamily="49" charset="-128"/>
                <a:cs typeface="Times New Roman" panose="02020603050405020304" pitchFamily="18" charset="0"/>
              </a:rPr>
              <a:t>Đọc</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tám</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câu</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thơ</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tiếp</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hình</a:t>
            </a:r>
            <a:r>
              <a:rPr lang="en-US" sz="1900" b="1" dirty="0">
                <a:solidFill>
                  <a:srgbClr val="0D0D0D"/>
                </a:solidFill>
                <a:latin typeface="+mj-lt"/>
                <a:ea typeface="MS Mincho" panose="02020609040205080304" pitchFamily="49" charset="-128"/>
                <a:cs typeface="Times New Roman" panose="02020603050405020304" pitchFamily="18" charset="0"/>
              </a:rPr>
              <a:t> dung </a:t>
            </a:r>
            <a:r>
              <a:rPr lang="en-US" sz="1900" b="1" dirty="0" err="1">
                <a:solidFill>
                  <a:srgbClr val="0D0D0D"/>
                </a:solidFill>
                <a:latin typeface="+mj-lt"/>
                <a:ea typeface="MS Mincho" panose="02020609040205080304" pitchFamily="49" charset="-128"/>
                <a:cs typeface="Times New Roman" panose="02020603050405020304" pitchFamily="18" charset="0"/>
              </a:rPr>
              <a:t>quang</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cảnh</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lễ</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hội</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trong</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tiết</a:t>
            </a:r>
            <a:r>
              <a:rPr lang="en-US" sz="1900" b="1" dirty="0">
                <a:solidFill>
                  <a:srgbClr val="0D0D0D"/>
                </a:solidFill>
                <a:latin typeface="+mj-lt"/>
                <a:ea typeface="MS Mincho" panose="02020609040205080304" pitchFamily="49" charset="-128"/>
                <a:cs typeface="Times New Roman" panose="02020603050405020304" pitchFamily="18" charset="0"/>
              </a:rPr>
              <a:t> Thanh </a:t>
            </a:r>
            <a:r>
              <a:rPr lang="en-US" sz="1900" b="1" dirty="0" err="1">
                <a:solidFill>
                  <a:srgbClr val="0D0D0D"/>
                </a:solidFill>
                <a:latin typeface="+mj-lt"/>
                <a:ea typeface="MS Mincho" panose="02020609040205080304" pitchFamily="49" charset="-128"/>
                <a:cs typeface="Times New Roman" panose="02020603050405020304" pitchFamily="18" charset="0"/>
              </a:rPr>
              <a:t>minh</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được</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Nguyễn</a:t>
            </a:r>
            <a:r>
              <a:rPr lang="en-US" sz="1900" b="1" dirty="0">
                <a:solidFill>
                  <a:srgbClr val="0D0D0D"/>
                </a:solidFill>
                <a:latin typeface="+mj-lt"/>
                <a:ea typeface="MS Mincho" panose="02020609040205080304" pitchFamily="49" charset="-128"/>
                <a:cs typeface="Times New Roman" panose="02020603050405020304" pitchFamily="18" charset="0"/>
              </a:rPr>
              <a:t> Du </a:t>
            </a:r>
            <a:r>
              <a:rPr lang="en-US" sz="1900" b="1" dirty="0" err="1">
                <a:solidFill>
                  <a:srgbClr val="0D0D0D"/>
                </a:solidFill>
                <a:latin typeface="+mj-lt"/>
                <a:ea typeface="MS Mincho" panose="02020609040205080304" pitchFamily="49" charset="-128"/>
                <a:cs typeface="Times New Roman" panose="02020603050405020304" pitchFamily="18" charset="0"/>
              </a:rPr>
              <a:t>khắc</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hoạ</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và</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thực</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hiện</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các</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yêu</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cầu</a:t>
            </a:r>
            <a:r>
              <a:rPr lang="en-US" sz="1900" b="1" dirty="0">
                <a:solidFill>
                  <a:srgbClr val="0D0D0D"/>
                </a:solidFill>
                <a:latin typeface="+mj-lt"/>
                <a:ea typeface="MS Mincho" panose="02020609040205080304" pitchFamily="49" charset="-128"/>
                <a:cs typeface="Times New Roman" panose="02020603050405020304" pitchFamily="18" charset="0"/>
              </a:rPr>
              <a:t> </a:t>
            </a:r>
            <a:r>
              <a:rPr lang="en-US" sz="1900" b="1" dirty="0" err="1">
                <a:solidFill>
                  <a:srgbClr val="0D0D0D"/>
                </a:solidFill>
                <a:latin typeface="+mj-lt"/>
                <a:ea typeface="MS Mincho" panose="02020609040205080304" pitchFamily="49" charset="-128"/>
                <a:cs typeface="Times New Roman" panose="02020603050405020304" pitchFamily="18" charset="0"/>
              </a:rPr>
              <a:t>sau</a:t>
            </a:r>
            <a:r>
              <a:rPr lang="en-US" sz="1900" b="1" dirty="0">
                <a:solidFill>
                  <a:srgbClr val="0D0D0D"/>
                </a:solidFill>
                <a:latin typeface="+mj-lt"/>
                <a:ea typeface="MS Mincho" panose="02020609040205080304" pitchFamily="49" charset="-128"/>
                <a:cs typeface="Times New Roman" panose="02020603050405020304" pitchFamily="18" charset="0"/>
              </a:rPr>
              <a:t>:</a:t>
            </a:r>
            <a:endParaRPr lang="en-US" sz="1900" b="1" dirty="0">
              <a:latin typeface="+mj-lt"/>
              <a:ea typeface="Calibri" panose="020F0502020204030204" pitchFamily="34" charset="0"/>
              <a:cs typeface="Times New Roman" panose="02020603050405020304" pitchFamily="18" charset="0"/>
            </a:endParaRPr>
          </a:p>
          <a:p>
            <a:pPr algn="just">
              <a:tabLst>
                <a:tab pos="1386840" algn="l"/>
              </a:tabLst>
            </a:pPr>
            <a:r>
              <a:rPr lang="en-US" sz="1900" dirty="0">
                <a:solidFill>
                  <a:srgbClr val="0D0D0D"/>
                </a:solidFill>
                <a:latin typeface="+mj-lt"/>
                <a:ea typeface="MS Mincho" panose="02020609040205080304" pitchFamily="49" charset="-128"/>
                <a:cs typeface="Times New Roman" panose="02020603050405020304" pitchFamily="18" charset="0"/>
              </a:rPr>
              <a:t>1. </a:t>
            </a:r>
            <a:r>
              <a:rPr lang="en-US" sz="1900" dirty="0" err="1">
                <a:solidFill>
                  <a:srgbClr val="0D0D0D"/>
                </a:solidFill>
                <a:latin typeface="+mj-lt"/>
                <a:ea typeface="MS Mincho" panose="02020609040205080304" pitchFamily="49" charset="-128"/>
                <a:cs typeface="Times New Roman" panose="02020603050405020304" pitchFamily="18" charset="0"/>
              </a:rPr>
              <a:t>Xác</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định</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lời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kể</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và</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lời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tả</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khi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chị</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em</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Kiều</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tham</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gia</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lễ</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hội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trong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tiết</a:t>
            </a:r>
            <a:r>
              <a:rPr lang="en-US" sz="1900" dirty="0">
                <a:solidFill>
                  <a:srgbClr val="0D0D0D"/>
                </a:solidFill>
                <a:latin typeface="+mj-lt"/>
                <a:ea typeface="MS Mincho" panose="02020609040205080304" pitchFamily="49" charset="-128"/>
                <a:cs typeface="Times New Roman" panose="02020603050405020304" pitchFamily="18" charset="0"/>
              </a:rPr>
              <a:t> Thanh </a:t>
            </a:r>
            <a:r>
              <a:rPr lang="en-US" sz="1900" dirty="0" err="1">
                <a:solidFill>
                  <a:srgbClr val="0D0D0D"/>
                </a:solidFill>
                <a:latin typeface="+mj-lt"/>
                <a:ea typeface="MS Mincho" panose="02020609040205080304" pitchFamily="49" charset="-128"/>
                <a:cs typeface="Times New Roman" panose="02020603050405020304" pitchFamily="18" charset="0"/>
              </a:rPr>
              <a:t>minh</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của</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Nguyễn</a:t>
            </a:r>
            <a:r>
              <a:rPr lang="en-US" sz="1900" dirty="0">
                <a:solidFill>
                  <a:srgbClr val="0D0D0D"/>
                </a:solidFill>
                <a:latin typeface="+mj-lt"/>
                <a:ea typeface="MS Mincho" panose="02020609040205080304" pitchFamily="49" charset="-128"/>
                <a:cs typeface="Times New Roman" panose="02020603050405020304" pitchFamily="18" charset="0"/>
              </a:rPr>
              <a:t> Du. </a:t>
            </a:r>
            <a:endParaRPr lang="en-US" sz="1900" dirty="0">
              <a:latin typeface="+mj-lt"/>
              <a:ea typeface="Calibri" panose="020F0502020204030204" pitchFamily="34" charset="0"/>
              <a:cs typeface="Times New Roman" panose="02020603050405020304" pitchFamily="18" charset="0"/>
            </a:endParaRPr>
          </a:p>
          <a:p>
            <a:pPr algn="just"/>
            <a:r>
              <a:rPr lang="en-US" sz="1900" dirty="0">
                <a:solidFill>
                  <a:srgbClr val="0D0D0D"/>
                </a:solidFill>
                <a:latin typeface="+mj-lt"/>
                <a:ea typeface="MS Mincho" panose="02020609040205080304" pitchFamily="49" charset="-128"/>
                <a:cs typeface="Times New Roman" panose="02020603050405020304" pitchFamily="18" charset="0"/>
              </a:rPr>
              <a:t>2. </a:t>
            </a:r>
            <a:r>
              <a:rPr lang="en-US" sz="1900" dirty="0" err="1">
                <a:solidFill>
                  <a:srgbClr val="0D0D0D"/>
                </a:solidFill>
                <a:latin typeface="+mj-lt"/>
                <a:ea typeface="MS Mincho" panose="02020609040205080304" pitchFamily="49" charset="-128"/>
                <a:cs typeface="Times New Roman" panose="02020603050405020304" pitchFamily="18" charset="0"/>
              </a:rPr>
              <a:t>Trong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lời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tả</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Nguyễn</a:t>
            </a:r>
            <a:r>
              <a:rPr lang="en-US" sz="1900" dirty="0">
                <a:solidFill>
                  <a:srgbClr val="0D0D0D"/>
                </a:solidFill>
                <a:latin typeface="+mj-lt"/>
                <a:ea typeface="MS Mincho" panose="02020609040205080304" pitchFamily="49" charset="-128"/>
                <a:cs typeface="Times New Roman" panose="02020603050405020304" pitchFamily="18" charset="0"/>
              </a:rPr>
              <a:t> Du </a:t>
            </a:r>
            <a:r>
              <a:rPr lang="en-US" sz="1900" dirty="0" err="1">
                <a:solidFill>
                  <a:srgbClr val="0D0D0D"/>
                </a:solidFill>
                <a:latin typeface="+mj-lt"/>
                <a:ea typeface="MS Mincho" panose="02020609040205080304" pitchFamily="49" charset="-128"/>
                <a:cs typeface="Times New Roman" panose="02020603050405020304" pitchFamily="18" charset="0"/>
              </a:rPr>
              <a:t>đã</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sử</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dụng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những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yếu</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tố</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nghệ</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thuật</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nào</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Phân</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tích</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tác</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dụng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của</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các</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yếu</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tố</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nghệ</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thuật</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đó</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và</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rút</a:t>
            </a:r>
            <a:r>
              <a:rPr lang="en-US" sz="1900" dirty="0">
                <a:solidFill>
                  <a:srgbClr val="0D0D0D"/>
                </a:solidFill>
                <a:latin typeface="+mj-lt"/>
                <a:ea typeface="MS Mincho" panose="02020609040205080304" pitchFamily="49" charset="-128"/>
                <a:cs typeface="Times New Roman" panose="02020603050405020304" pitchFamily="18" charset="0"/>
              </a:rPr>
              <a:t> ra </a:t>
            </a:r>
            <a:r>
              <a:rPr lang="en-US" sz="1900" dirty="0" err="1">
                <a:solidFill>
                  <a:srgbClr val="0D0D0D"/>
                </a:solidFill>
                <a:latin typeface="+mj-lt"/>
                <a:ea typeface="MS Mincho" panose="02020609040205080304" pitchFamily="49" charset="-128"/>
                <a:cs typeface="Times New Roman" panose="02020603050405020304" pitchFamily="18" charset="0"/>
              </a:rPr>
              <a:t>nhận</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xét</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chung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về</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khung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cảnh</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lễ</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hội</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trong</a:t>
            </a:r>
            <a:r>
              <a:rPr lang="en-US" sz="1900" dirty="0">
                <a:solidFill>
                  <a:srgbClr val="0D0D0D"/>
                </a:solidFill>
                <a:latin typeface="+mj-lt"/>
                <a:ea typeface="MS Mincho" panose="02020609040205080304" pitchFamily="49" charset="-128"/>
                <a:cs typeface="Times New Roman" panose="02020603050405020304" pitchFamily="18" charset="0"/>
              </a:rPr>
              <a:t> </a:t>
            </a:r>
            <a:r>
              <a:rPr lang="en-US" sz="1900" dirty="0" err="1">
                <a:solidFill>
                  <a:srgbClr val="0D0D0D"/>
                </a:solidFill>
                <a:latin typeface="+mj-lt"/>
                <a:ea typeface="MS Mincho" panose="02020609040205080304" pitchFamily="49" charset="-128"/>
                <a:cs typeface="Times New Roman" panose="02020603050405020304" pitchFamily="18" charset="0"/>
              </a:rPr>
              <a:t>tiết</a:t>
            </a:r>
            <a:r>
              <a:rPr lang="en-US" sz="1900" dirty="0">
                <a:solidFill>
                  <a:srgbClr val="0D0D0D"/>
                </a:solidFill>
                <a:latin typeface="+mj-lt"/>
                <a:ea typeface="MS Mincho" panose="02020609040205080304" pitchFamily="49" charset="-128"/>
                <a:cs typeface="Times New Roman" panose="02020603050405020304" pitchFamily="18" charset="0"/>
              </a:rPr>
              <a:t> Thanh </a:t>
            </a:r>
            <a:r>
              <a:rPr lang="en-US" sz="1900" dirty="0" err="1">
                <a:solidFill>
                  <a:srgbClr val="0D0D0D"/>
                </a:solidFill>
                <a:latin typeface="+mj-lt"/>
                <a:ea typeface="MS Mincho" panose="02020609040205080304" pitchFamily="49" charset="-128"/>
                <a:cs typeface="Times New Roman" panose="02020603050405020304" pitchFamily="18" charset="0"/>
              </a:rPr>
              <a:t>minh</a:t>
            </a:r>
            <a:r>
              <a:rPr lang="en-US" sz="1900" dirty="0">
                <a:solidFill>
                  <a:srgbClr val="0D0D0D"/>
                </a:solidFill>
                <a:latin typeface="+mj-lt"/>
                <a:ea typeface="MS Mincho" panose="02020609040205080304" pitchFamily="49" charset="-128"/>
                <a:cs typeface="Times New Roman" panose="02020603050405020304" pitchFamily="18" charset="0"/>
              </a:rPr>
              <a:t>. </a:t>
            </a:r>
            <a:endParaRPr lang="en-US" sz="19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21621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barn(inVertical)">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barn(inVertical)">
                                      <p:cBhvr>
                                        <p:cTn id="26" dur="500"/>
                                        <p:tgtEl>
                                          <p:spTgt spid="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barn(inVertical)">
                                      <p:cBhvr>
                                        <p:cTn id="31" dur="500"/>
                                        <p:tgtEl>
                                          <p:spTgt spid="8">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barn(inVertical)">
                                      <p:cBhvr>
                                        <p:cTn id="36" dur="500"/>
                                        <p:tgtEl>
                                          <p:spTgt spid="8">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barn(inVertical)">
                                      <p:cBhvr>
                                        <p:cTn id="41" dur="500"/>
                                        <p:tgtEl>
                                          <p:spTgt spid="1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1">
                                            <p:txEl>
                                              <p:pRg st="1" end="1"/>
                                            </p:txEl>
                                          </p:spTgt>
                                        </p:tgtEl>
                                        <p:attrNameLst>
                                          <p:attrName>style.visibility</p:attrName>
                                        </p:attrNameLst>
                                      </p:cBhvr>
                                      <p:to>
                                        <p:strVal val="visible"/>
                                      </p:to>
                                    </p:set>
                                    <p:animEffect transition="in" filter="barn(inVertical)">
                                      <p:cBhvr>
                                        <p:cTn id="46" dur="500"/>
                                        <p:tgtEl>
                                          <p:spTgt spid="11">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1">
                                            <p:txEl>
                                              <p:pRg st="2" end="2"/>
                                            </p:txEl>
                                          </p:spTgt>
                                        </p:tgtEl>
                                        <p:attrNameLst>
                                          <p:attrName>style.visibility</p:attrName>
                                        </p:attrNameLst>
                                      </p:cBhvr>
                                      <p:to>
                                        <p:strVal val="visible"/>
                                      </p:to>
                                    </p:set>
                                    <p:animEffect transition="in" filter="barn(inVertical)">
                                      <p:cBhvr>
                                        <p:cTn id="51" dur="500"/>
                                        <p:tgtEl>
                                          <p:spTgt spid="11">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1">
                                            <p:txEl>
                                              <p:pRg st="3" end="3"/>
                                            </p:txEl>
                                          </p:spTgt>
                                        </p:tgtEl>
                                        <p:attrNameLst>
                                          <p:attrName>style.visibility</p:attrName>
                                        </p:attrNameLst>
                                      </p:cBhvr>
                                      <p:to>
                                        <p:strVal val="visible"/>
                                      </p:to>
                                    </p:set>
                                    <p:animEffect transition="in" filter="barn(inVertical)">
                                      <p:cBhvr>
                                        <p:cTn id="56"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4A920BF-B001-BAC0-727A-67AD367A1940}"/>
              </a:ext>
            </a:extLst>
          </p:cNvPr>
          <p:cNvSpPr txBox="1"/>
          <p:nvPr/>
        </p:nvSpPr>
        <p:spPr>
          <a:xfrm>
            <a:off x="1008084" y="1666485"/>
            <a:ext cx="3792003" cy="548099"/>
          </a:xfrm>
          <a:prstGeom prst="rect">
            <a:avLst/>
          </a:prstGeom>
          <a:noFill/>
        </p:spPr>
        <p:txBody>
          <a:bodyPr wrap="square" rtlCol="0">
            <a:spAutoFit/>
          </a:bodyPr>
          <a:lstStyle/>
          <a:p>
            <a:pPr algn="just">
              <a:lnSpc>
                <a:spcPct val="115000"/>
              </a:lnSpc>
              <a:spcAft>
                <a:spcPts val="800"/>
              </a:spcAft>
            </a:pPr>
            <a:r>
              <a:rPr lang="en-US" sz="2800" dirty="0">
                <a:solidFill>
                  <a:srgbClr val="008487"/>
                </a:solidFill>
                <a:highlight>
                  <a:srgbClr val="FFFFFF"/>
                </a:highlight>
              </a:rPr>
              <a:t>-</a:t>
            </a:r>
            <a:r>
              <a:rPr lang="en-US" sz="2800" dirty="0">
                <a:highlight>
                  <a:srgbClr val="FFFFFF"/>
                </a:highlight>
              </a:rPr>
              <a:t> </a:t>
            </a:r>
            <a:r>
              <a:rPr lang="en-US" sz="2800" dirty="0" err="1">
                <a:solidFill>
                  <a:srgbClr val="008487"/>
                </a:solidFill>
                <a:highlight>
                  <a:srgbClr val="FFFFFF"/>
                </a:highlight>
              </a:rPr>
              <a:t>Lời</a:t>
            </a:r>
            <a:r>
              <a:rPr lang="en-US" sz="2800" dirty="0">
                <a:solidFill>
                  <a:srgbClr val="008487"/>
                </a:solidFill>
                <a:highlight>
                  <a:srgbClr val="FFFFFF"/>
                </a:highlight>
              </a:rPr>
              <a:t> </a:t>
            </a:r>
            <a:r>
              <a:rPr lang="en-US" sz="2800" dirty="0" err="1">
                <a:solidFill>
                  <a:srgbClr val="008487"/>
                </a:solidFill>
                <a:highlight>
                  <a:srgbClr val="FFFFFF"/>
                </a:highlight>
              </a:rPr>
              <a:t>kể</a:t>
            </a:r>
            <a:r>
              <a:rPr lang="en-US" sz="2800" dirty="0">
                <a:solidFill>
                  <a:srgbClr val="008487"/>
                </a:solidFill>
                <a:highlight>
                  <a:srgbClr val="FFFFFF"/>
                </a:highlight>
              </a:rPr>
              <a:t> </a:t>
            </a:r>
            <a:r>
              <a:rPr lang="en-US" sz="2800" dirty="0" err="1">
                <a:solidFill>
                  <a:srgbClr val="008487"/>
                </a:solidFill>
                <a:highlight>
                  <a:srgbClr val="FFFFFF"/>
                </a:highlight>
              </a:rPr>
              <a:t>của</a:t>
            </a:r>
            <a:r>
              <a:rPr lang="en-US" sz="2800" dirty="0">
                <a:solidFill>
                  <a:srgbClr val="008487"/>
                </a:solidFill>
                <a:highlight>
                  <a:srgbClr val="FFFFFF"/>
                </a:highlight>
              </a:rPr>
              <a:t> </a:t>
            </a:r>
            <a:r>
              <a:rPr lang="en-US" sz="2800" dirty="0" err="1">
                <a:solidFill>
                  <a:srgbClr val="008487"/>
                </a:solidFill>
                <a:highlight>
                  <a:srgbClr val="FFFFFF"/>
                </a:highlight>
              </a:rPr>
              <a:t>Nguyễn</a:t>
            </a:r>
            <a:r>
              <a:rPr lang="en-US" sz="2800" dirty="0">
                <a:solidFill>
                  <a:srgbClr val="008487"/>
                </a:solidFill>
                <a:highlight>
                  <a:srgbClr val="FFFFFF"/>
                </a:highlight>
              </a:rPr>
              <a:t> Du</a:t>
            </a:r>
          </a:p>
        </p:txBody>
      </p:sp>
      <p:pic>
        <p:nvPicPr>
          <p:cNvPr id="10" name="Picture 9">
            <a:extLst>
              <a:ext uri="{FF2B5EF4-FFF2-40B4-BE49-F238E27FC236}">
                <a16:creationId xmlns:a16="http://schemas.microsoft.com/office/drawing/2014/main" id="{29C8F1EC-5C87-5D1A-648B-4D2222063F8C}"/>
              </a:ext>
            </a:extLst>
          </p:cNvPr>
          <p:cNvPicPr>
            <a:picLocks noChangeAspect="1"/>
          </p:cNvPicPr>
          <p:nvPr/>
        </p:nvPicPr>
        <p:blipFill>
          <a:blip r:embed="rId4"/>
          <a:stretch>
            <a:fillRect/>
          </a:stretch>
        </p:blipFill>
        <p:spPr>
          <a:xfrm>
            <a:off x="286492" y="917217"/>
            <a:ext cx="721592" cy="721592"/>
          </a:xfrm>
          <a:prstGeom prst="rect">
            <a:avLst/>
          </a:prstGeom>
        </p:spPr>
      </p:pic>
      <p:sp>
        <p:nvSpPr>
          <p:cNvPr id="11" name="TextBox 10">
            <a:extLst>
              <a:ext uri="{FF2B5EF4-FFF2-40B4-BE49-F238E27FC236}">
                <a16:creationId xmlns:a16="http://schemas.microsoft.com/office/drawing/2014/main" id="{00BB665D-C3CB-4DED-8B01-36B8B93FE52A}"/>
              </a:ext>
            </a:extLst>
          </p:cNvPr>
          <p:cNvSpPr txBox="1"/>
          <p:nvPr/>
        </p:nvSpPr>
        <p:spPr>
          <a:xfrm>
            <a:off x="1145002" y="3455111"/>
            <a:ext cx="7962909" cy="830997"/>
          </a:xfrm>
          <a:prstGeom prst="rect">
            <a:avLst/>
          </a:prstGeom>
          <a:noFill/>
        </p:spPr>
        <p:txBody>
          <a:bodyPr wrap="square" rtlCol="0">
            <a:spAutoFit/>
          </a:bodyPr>
          <a:lstStyle/>
          <a:p>
            <a:pPr lvl="0" algn="just"/>
            <a:r>
              <a:rPr lang="vi-VN" sz="2400" i="1" dirty="0">
                <a:highlight>
                  <a:srgbClr val="FFFFFF"/>
                </a:highlight>
              </a:rPr>
              <a:t>Con én đưa thoi</a:t>
            </a:r>
            <a:r>
              <a:rPr lang="vi-VN" sz="2400" dirty="0">
                <a:highlight>
                  <a:srgbClr val="FFFFFF"/>
                </a:highlight>
              </a:rPr>
              <a:t>: </a:t>
            </a:r>
            <a:r>
              <a:rPr lang="en-US" sz="2400" dirty="0" err="1">
                <a:highlight>
                  <a:srgbClr val="FFFFFF"/>
                </a:highlight>
              </a:rPr>
              <a:t>Mùa</a:t>
            </a:r>
            <a:r>
              <a:rPr lang="en-US" sz="2400" dirty="0">
                <a:highlight>
                  <a:srgbClr val="FFFFFF"/>
                </a:highlight>
              </a:rPr>
              <a:t> </a:t>
            </a:r>
            <a:r>
              <a:rPr lang="en-US" sz="2400" dirty="0" err="1">
                <a:highlight>
                  <a:srgbClr val="FFFFFF"/>
                </a:highlight>
              </a:rPr>
              <a:t>xuân</a:t>
            </a:r>
            <a:r>
              <a:rPr lang="en-US" sz="2400" dirty="0">
                <a:highlight>
                  <a:srgbClr val="FFFFFF"/>
                </a:highlight>
              </a:rPr>
              <a:t> </a:t>
            </a:r>
            <a:r>
              <a:rPr lang="en-US" sz="2400" dirty="0" err="1">
                <a:highlight>
                  <a:srgbClr val="FFFFFF"/>
                </a:highlight>
              </a:rPr>
              <a:t>chim</a:t>
            </a:r>
            <a:r>
              <a:rPr lang="en-US" sz="2400" dirty="0">
                <a:highlight>
                  <a:srgbClr val="FFFFFF"/>
                </a:highlight>
              </a:rPr>
              <a:t> </a:t>
            </a:r>
            <a:r>
              <a:rPr lang="en-US" sz="2400" dirty="0" err="1">
                <a:highlight>
                  <a:srgbClr val="FFFFFF"/>
                </a:highlight>
              </a:rPr>
              <a:t>én</a:t>
            </a:r>
            <a:r>
              <a:rPr lang="en-US" sz="2400" dirty="0">
                <a:highlight>
                  <a:srgbClr val="FFFFFF"/>
                </a:highlight>
              </a:rPr>
              <a:t> bay </a:t>
            </a:r>
            <a:r>
              <a:rPr lang="en-US" sz="2400" dirty="0" err="1">
                <a:highlight>
                  <a:srgbClr val="FFFFFF"/>
                </a:highlight>
              </a:rPr>
              <a:t>đi</a:t>
            </a:r>
            <a:r>
              <a:rPr lang="en-US" sz="2400" dirty="0">
                <a:highlight>
                  <a:srgbClr val="FFFFFF"/>
                </a:highlight>
              </a:rPr>
              <a:t> bay </a:t>
            </a:r>
            <a:r>
              <a:rPr lang="en-US" sz="2400" dirty="0" err="1">
                <a:highlight>
                  <a:srgbClr val="FFFFFF"/>
                </a:highlight>
              </a:rPr>
              <a:t>lại</a:t>
            </a:r>
            <a:r>
              <a:rPr lang="en-US" sz="2400" dirty="0">
                <a:highlight>
                  <a:srgbClr val="FFFFFF"/>
                </a:highlight>
              </a:rPr>
              <a:t> </a:t>
            </a:r>
            <a:r>
              <a:rPr lang="en-US" sz="2400" dirty="0" err="1">
                <a:highlight>
                  <a:srgbClr val="FFFFFF"/>
                </a:highlight>
              </a:rPr>
              <a:t>như</a:t>
            </a:r>
            <a:r>
              <a:rPr lang="en-US" sz="2400" dirty="0">
                <a:highlight>
                  <a:srgbClr val="FFFFFF"/>
                </a:highlight>
              </a:rPr>
              <a:t> “</a:t>
            </a:r>
            <a:r>
              <a:rPr lang="en-US" sz="2400" dirty="0" err="1">
                <a:highlight>
                  <a:srgbClr val="FFFFFF"/>
                </a:highlight>
              </a:rPr>
              <a:t>đưa</a:t>
            </a:r>
            <a:r>
              <a:rPr lang="en-US" sz="2400" dirty="0">
                <a:highlight>
                  <a:srgbClr val="FFFFFF"/>
                </a:highlight>
              </a:rPr>
              <a:t> </a:t>
            </a:r>
            <a:r>
              <a:rPr lang="en-US" sz="2400" dirty="0" err="1">
                <a:highlight>
                  <a:srgbClr val="FFFFFF"/>
                </a:highlight>
              </a:rPr>
              <a:t>thoi</a:t>
            </a:r>
            <a:r>
              <a:rPr lang="en-US" sz="2400" dirty="0">
                <a:highlight>
                  <a:srgbClr val="FFFFFF"/>
                </a:highlight>
              </a:rPr>
              <a:t>” </a:t>
            </a:r>
            <a:r>
              <a:rPr lang="en-US" sz="2400" dirty="0" err="1">
                <a:highlight>
                  <a:srgbClr val="FFFFFF"/>
                </a:highlight>
              </a:rPr>
              <a:t>dệt</a:t>
            </a:r>
            <a:r>
              <a:rPr lang="en-US" sz="2400" dirty="0">
                <a:highlight>
                  <a:srgbClr val="FFFFFF"/>
                </a:highlight>
              </a:rPr>
              <a:t> </a:t>
            </a:r>
            <a:r>
              <a:rPr lang="en-US" sz="2400" dirty="0" err="1">
                <a:highlight>
                  <a:srgbClr val="FFFFFF"/>
                </a:highlight>
              </a:rPr>
              <a:t>cửi</a:t>
            </a:r>
            <a:r>
              <a:rPr lang="en-US" sz="2400" dirty="0">
                <a:highlight>
                  <a:srgbClr val="FFFFFF"/>
                </a:highlight>
              </a:rPr>
              <a:t>, </a:t>
            </a:r>
            <a:r>
              <a:rPr lang="en-US" sz="2400" dirty="0" err="1">
                <a:highlight>
                  <a:srgbClr val="FFFFFF"/>
                </a:highlight>
              </a:rPr>
              <a:t>gợi</a:t>
            </a:r>
            <a:r>
              <a:rPr lang="vi-VN" sz="2400" dirty="0">
                <a:highlight>
                  <a:srgbClr val="FFFFFF"/>
                </a:highlight>
              </a:rPr>
              <a:t> thời gian</a:t>
            </a:r>
            <a:r>
              <a:rPr lang="en-US" sz="2400" dirty="0">
                <a:highlight>
                  <a:srgbClr val="FFFFFF"/>
                </a:highlight>
              </a:rPr>
              <a:t> </a:t>
            </a:r>
            <a:r>
              <a:rPr lang="en-US" sz="2400" dirty="0" err="1">
                <a:highlight>
                  <a:srgbClr val="FFFFFF"/>
                </a:highlight>
              </a:rPr>
              <a:t>mùa</a:t>
            </a:r>
            <a:r>
              <a:rPr lang="en-US" sz="2400" dirty="0">
                <a:highlight>
                  <a:srgbClr val="FFFFFF"/>
                </a:highlight>
              </a:rPr>
              <a:t> </a:t>
            </a:r>
            <a:r>
              <a:rPr lang="en-US" sz="2400" dirty="0" err="1">
                <a:highlight>
                  <a:srgbClr val="FFFFFF"/>
                </a:highlight>
              </a:rPr>
              <a:t>xuân</a:t>
            </a:r>
            <a:r>
              <a:rPr lang="vi-VN" sz="2400" dirty="0">
                <a:highlight>
                  <a:srgbClr val="FFFFFF"/>
                </a:highlight>
              </a:rPr>
              <a:t> trôi qua </a:t>
            </a:r>
            <a:r>
              <a:rPr lang="en-US" sz="2400" dirty="0" err="1">
                <a:highlight>
                  <a:srgbClr val="FFFFFF"/>
                </a:highlight>
              </a:rPr>
              <a:t>rất</a:t>
            </a:r>
            <a:r>
              <a:rPr lang="en-US" sz="2400" dirty="0">
                <a:highlight>
                  <a:srgbClr val="FFFFFF"/>
                </a:highlight>
              </a:rPr>
              <a:t> </a:t>
            </a:r>
            <a:r>
              <a:rPr lang="en-US" sz="2400" dirty="0" err="1">
                <a:highlight>
                  <a:srgbClr val="FFFFFF"/>
                </a:highlight>
              </a:rPr>
              <a:t>nhanh</a:t>
            </a:r>
            <a:r>
              <a:rPr lang="vi-VN" sz="2400" dirty="0">
                <a:highlight>
                  <a:srgbClr val="FFFFFF"/>
                </a:highlight>
              </a:rPr>
              <a:t>.</a:t>
            </a:r>
            <a:endParaRPr lang="en-US" sz="4800" dirty="0"/>
          </a:p>
        </p:txBody>
      </p:sp>
      <p:sp>
        <p:nvSpPr>
          <p:cNvPr id="15" name="TextBox 14">
            <a:extLst>
              <a:ext uri="{FF2B5EF4-FFF2-40B4-BE49-F238E27FC236}">
                <a16:creationId xmlns:a16="http://schemas.microsoft.com/office/drawing/2014/main" id="{02D9F0BD-3ED7-A5EC-CB3B-325CFC062CDA}"/>
              </a:ext>
            </a:extLst>
          </p:cNvPr>
          <p:cNvSpPr txBox="1"/>
          <p:nvPr/>
        </p:nvSpPr>
        <p:spPr>
          <a:xfrm>
            <a:off x="1181091" y="4386228"/>
            <a:ext cx="9111246" cy="461665"/>
          </a:xfrm>
          <a:prstGeom prst="rect">
            <a:avLst/>
          </a:prstGeom>
          <a:noFill/>
        </p:spPr>
        <p:txBody>
          <a:bodyPr wrap="square" rtlCol="0">
            <a:spAutoFit/>
          </a:bodyPr>
          <a:lstStyle/>
          <a:p>
            <a:pPr algn="just"/>
            <a:r>
              <a:rPr lang="vi-VN" sz="2400" i="1" dirty="0">
                <a:highlight>
                  <a:srgbClr val="FFFFFF"/>
                </a:highlight>
              </a:rPr>
              <a:t>Thiều quang</a:t>
            </a:r>
            <a:r>
              <a:rPr lang="vi-VN" sz="2400" dirty="0">
                <a:highlight>
                  <a:srgbClr val="FFFFFF"/>
                </a:highlight>
              </a:rPr>
              <a:t>:</a:t>
            </a:r>
            <a:r>
              <a:rPr lang="en-US" sz="2400" dirty="0">
                <a:highlight>
                  <a:srgbClr val="FFFFFF"/>
                </a:highlight>
              </a:rPr>
              <a:t> </a:t>
            </a:r>
            <a:r>
              <a:rPr lang="en-US" sz="2400" dirty="0" err="1">
                <a:highlight>
                  <a:srgbClr val="FFFFFF"/>
                </a:highlight>
              </a:rPr>
              <a:t>Những</a:t>
            </a:r>
            <a:r>
              <a:rPr lang="en-US" sz="2400" dirty="0">
                <a:highlight>
                  <a:srgbClr val="FFFFFF"/>
                </a:highlight>
              </a:rPr>
              <a:t> </a:t>
            </a:r>
            <a:r>
              <a:rPr lang="en-US" sz="2400" dirty="0" err="1">
                <a:highlight>
                  <a:srgbClr val="FFFFFF"/>
                </a:highlight>
              </a:rPr>
              <a:t>ngày</a:t>
            </a:r>
            <a:r>
              <a:rPr lang="en-US" sz="2400" dirty="0">
                <a:highlight>
                  <a:srgbClr val="FFFFFF"/>
                </a:highlight>
              </a:rPr>
              <a:t> </a:t>
            </a:r>
            <a:r>
              <a:rPr lang="en-US" sz="2400" dirty="0" err="1">
                <a:highlight>
                  <a:srgbClr val="FFFFFF"/>
                </a:highlight>
              </a:rPr>
              <a:t>xuân</a:t>
            </a:r>
            <a:r>
              <a:rPr lang="en-US" sz="2400" dirty="0">
                <a:highlight>
                  <a:srgbClr val="FFFFFF"/>
                </a:highlight>
              </a:rPr>
              <a:t> </a:t>
            </a:r>
            <a:r>
              <a:rPr lang="en-US" sz="2400" dirty="0" err="1">
                <a:highlight>
                  <a:srgbClr val="FFFFFF"/>
                </a:highlight>
              </a:rPr>
              <a:t>với</a:t>
            </a:r>
            <a:r>
              <a:rPr lang="en-US" sz="2400" dirty="0">
                <a:highlight>
                  <a:srgbClr val="FFFFFF"/>
                </a:highlight>
              </a:rPr>
              <a:t> </a:t>
            </a:r>
            <a:r>
              <a:rPr lang="en-US" sz="2400" dirty="0" err="1">
                <a:highlight>
                  <a:srgbClr val="FFFFFF"/>
                </a:highlight>
              </a:rPr>
              <a:t>ánh</a:t>
            </a:r>
            <a:r>
              <a:rPr lang="en-US" sz="2400" dirty="0">
                <a:highlight>
                  <a:srgbClr val="FFFFFF"/>
                </a:highlight>
              </a:rPr>
              <a:t> </a:t>
            </a:r>
            <a:r>
              <a:rPr lang="en-US" sz="2400" dirty="0" err="1">
                <a:highlight>
                  <a:srgbClr val="FFFFFF"/>
                </a:highlight>
              </a:rPr>
              <a:t>sáng</a:t>
            </a:r>
            <a:r>
              <a:rPr lang="en-US" sz="2400" dirty="0">
                <a:highlight>
                  <a:srgbClr val="FFFFFF"/>
                </a:highlight>
              </a:rPr>
              <a:t> </a:t>
            </a:r>
            <a:r>
              <a:rPr lang="en-US" sz="2400" dirty="0" err="1">
                <a:highlight>
                  <a:srgbClr val="FFFFFF"/>
                </a:highlight>
              </a:rPr>
              <a:t>đẹp</a:t>
            </a:r>
            <a:r>
              <a:rPr lang="en-US" sz="2400" dirty="0">
                <a:highlight>
                  <a:srgbClr val="FFFFFF"/>
                </a:highlight>
              </a:rPr>
              <a:t> </a:t>
            </a:r>
            <a:r>
              <a:rPr lang="en-US" sz="2400" dirty="0" err="1">
                <a:highlight>
                  <a:srgbClr val="FFFFFF"/>
                </a:highlight>
              </a:rPr>
              <a:t>đẽ</a:t>
            </a:r>
            <a:r>
              <a:rPr lang="en-US" sz="2400" dirty="0">
                <a:highlight>
                  <a:srgbClr val="FFFFFF"/>
                </a:highlight>
              </a:rPr>
              <a:t> </a:t>
            </a:r>
          </a:p>
        </p:txBody>
      </p:sp>
      <p:sp>
        <p:nvSpPr>
          <p:cNvPr id="17" name="TextBox 16">
            <a:extLst>
              <a:ext uri="{FF2B5EF4-FFF2-40B4-BE49-F238E27FC236}">
                <a16:creationId xmlns:a16="http://schemas.microsoft.com/office/drawing/2014/main" id="{26402110-B715-87CA-E050-57E98822CF57}"/>
              </a:ext>
            </a:extLst>
          </p:cNvPr>
          <p:cNvSpPr txBox="1"/>
          <p:nvPr/>
        </p:nvSpPr>
        <p:spPr>
          <a:xfrm>
            <a:off x="1186775" y="383599"/>
            <a:ext cx="7784218" cy="1341329"/>
          </a:xfrm>
          <a:prstGeom prst="rect">
            <a:avLst/>
          </a:prstGeom>
          <a:noFill/>
        </p:spPr>
        <p:txBody>
          <a:bodyPr wrap="square" rtlCol="0">
            <a:spAutoFit/>
          </a:bodyPr>
          <a:lstStyle/>
          <a:p>
            <a:pPr algn="just">
              <a:lnSpc>
                <a:spcPct val="115000"/>
              </a:lnSpc>
            </a:pP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1.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thiên</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nhiên</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khung</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lễ</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hội</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trên</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hành</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trình</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du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xuân</a:t>
            </a:r>
            <a:endPar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endParaRPr>
          </a:p>
          <a:p>
            <a:pPr algn="just">
              <a:lnSpc>
                <a:spcPct val="115000"/>
              </a:lnSpc>
            </a:pP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a.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thiên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nhiên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mùa</a:t>
            </a:r>
            <a:r>
              <a:rPr lang="vi-VN"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xuân </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(4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câu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đầu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a:t>
            </a:r>
            <a:endParaRPr lang="en-US" sz="24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7" name="图片 2">
            <a:extLst>
              <a:ext uri="{FF2B5EF4-FFF2-40B4-BE49-F238E27FC236}">
                <a16:creationId xmlns:a16="http://schemas.microsoft.com/office/drawing/2014/main" id="{E342FAD1-4730-3B22-E68F-AB3E4641A80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flipH="1">
            <a:off x="79081" y="2059166"/>
            <a:ext cx="948716" cy="779159"/>
          </a:xfrm>
          <a:prstGeom prst="rect">
            <a:avLst/>
          </a:prstGeom>
        </p:spPr>
      </p:pic>
      <p:pic>
        <p:nvPicPr>
          <p:cNvPr id="8" name="图片 14">
            <a:extLst>
              <a:ext uri="{FF2B5EF4-FFF2-40B4-BE49-F238E27FC236}">
                <a16:creationId xmlns:a16="http://schemas.microsoft.com/office/drawing/2014/main" id="{AF1D29AA-87C8-C089-AED8-019C23F9B7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933" t="4266" r="72800" b="63971"/>
          <a:stretch/>
        </p:blipFill>
        <p:spPr>
          <a:xfrm>
            <a:off x="153295" y="3291830"/>
            <a:ext cx="854789" cy="840324"/>
          </a:xfrm>
          <a:prstGeom prst="rect">
            <a:avLst/>
          </a:prstGeom>
        </p:spPr>
      </p:pic>
      <p:sp>
        <p:nvSpPr>
          <p:cNvPr id="16" name="TextBox 15">
            <a:extLst>
              <a:ext uri="{FF2B5EF4-FFF2-40B4-BE49-F238E27FC236}">
                <a16:creationId xmlns:a16="http://schemas.microsoft.com/office/drawing/2014/main" id="{46F66739-9425-478A-BE91-C5F5819008E0}"/>
              </a:ext>
            </a:extLst>
          </p:cNvPr>
          <p:cNvSpPr txBox="1"/>
          <p:nvPr/>
        </p:nvSpPr>
        <p:spPr>
          <a:xfrm>
            <a:off x="928828" y="2893878"/>
            <a:ext cx="3871259" cy="548099"/>
          </a:xfrm>
          <a:prstGeom prst="rect">
            <a:avLst/>
          </a:prstGeom>
          <a:noFill/>
        </p:spPr>
        <p:txBody>
          <a:bodyPr wrap="square" rtlCol="0">
            <a:spAutoFit/>
          </a:bodyPr>
          <a:lstStyle/>
          <a:p>
            <a:pPr algn="just">
              <a:lnSpc>
                <a:spcPct val="115000"/>
              </a:lnSpc>
              <a:spcAft>
                <a:spcPts val="800"/>
              </a:spcAft>
            </a:pPr>
            <a:r>
              <a:rPr lang="en-US" sz="2800" dirty="0">
                <a:highlight>
                  <a:srgbClr val="FFFFFF"/>
                </a:highlight>
              </a:rPr>
              <a:t> </a:t>
            </a:r>
            <a:r>
              <a:rPr lang="en-US" sz="2800" dirty="0">
                <a:solidFill>
                  <a:srgbClr val="008487"/>
                </a:solidFill>
                <a:highlight>
                  <a:srgbClr val="FFFFFF"/>
                </a:highlight>
              </a:rPr>
              <a:t>- </a:t>
            </a:r>
            <a:r>
              <a:rPr lang="en-US" sz="2800" dirty="0" err="1">
                <a:solidFill>
                  <a:srgbClr val="008487"/>
                </a:solidFill>
                <a:highlight>
                  <a:srgbClr val="FFFFFF"/>
                </a:highlight>
              </a:rPr>
              <a:t>Lời</a:t>
            </a:r>
            <a:r>
              <a:rPr lang="en-US" sz="2800" dirty="0">
                <a:solidFill>
                  <a:srgbClr val="008487"/>
                </a:solidFill>
                <a:highlight>
                  <a:srgbClr val="FFFFFF"/>
                </a:highlight>
              </a:rPr>
              <a:t> </a:t>
            </a:r>
            <a:r>
              <a:rPr lang="en-US" sz="2800" dirty="0" err="1">
                <a:solidFill>
                  <a:srgbClr val="008487"/>
                </a:solidFill>
                <a:highlight>
                  <a:srgbClr val="FFFFFF"/>
                </a:highlight>
              </a:rPr>
              <a:t>tả</a:t>
            </a:r>
            <a:r>
              <a:rPr lang="en-US" sz="2800" dirty="0">
                <a:solidFill>
                  <a:srgbClr val="008487"/>
                </a:solidFill>
                <a:highlight>
                  <a:srgbClr val="FFFFFF"/>
                </a:highlight>
              </a:rPr>
              <a:t> </a:t>
            </a:r>
            <a:r>
              <a:rPr lang="en-US" sz="2800" dirty="0" err="1">
                <a:solidFill>
                  <a:srgbClr val="008487"/>
                </a:solidFill>
                <a:highlight>
                  <a:srgbClr val="FFFFFF"/>
                </a:highlight>
              </a:rPr>
              <a:t>của</a:t>
            </a:r>
            <a:r>
              <a:rPr lang="en-US" sz="2800" dirty="0">
                <a:solidFill>
                  <a:srgbClr val="008487"/>
                </a:solidFill>
                <a:highlight>
                  <a:srgbClr val="FFFFFF"/>
                </a:highlight>
              </a:rPr>
              <a:t> </a:t>
            </a:r>
            <a:r>
              <a:rPr lang="en-US" sz="2800" dirty="0" err="1">
                <a:solidFill>
                  <a:srgbClr val="008487"/>
                </a:solidFill>
                <a:highlight>
                  <a:srgbClr val="FFFFFF"/>
                </a:highlight>
              </a:rPr>
              <a:t>Nguyễn</a:t>
            </a:r>
            <a:r>
              <a:rPr lang="en-US" sz="2800" dirty="0">
                <a:solidFill>
                  <a:srgbClr val="008487"/>
                </a:solidFill>
                <a:highlight>
                  <a:srgbClr val="FFFFFF"/>
                </a:highlight>
              </a:rPr>
              <a:t> Du</a:t>
            </a:r>
          </a:p>
        </p:txBody>
      </p:sp>
      <p:sp>
        <p:nvSpPr>
          <p:cNvPr id="18" name="TextBox 17">
            <a:extLst>
              <a:ext uri="{FF2B5EF4-FFF2-40B4-BE49-F238E27FC236}">
                <a16:creationId xmlns:a16="http://schemas.microsoft.com/office/drawing/2014/main" id="{ED72A7A2-8396-4E56-A745-661D8AA1693D}"/>
              </a:ext>
            </a:extLst>
          </p:cNvPr>
          <p:cNvSpPr txBox="1"/>
          <p:nvPr/>
        </p:nvSpPr>
        <p:spPr>
          <a:xfrm>
            <a:off x="1181091" y="2097920"/>
            <a:ext cx="7962909" cy="830997"/>
          </a:xfrm>
          <a:prstGeom prst="rect">
            <a:avLst/>
          </a:prstGeom>
          <a:noFill/>
        </p:spPr>
        <p:txBody>
          <a:bodyPr wrap="square" rtlCol="0">
            <a:spAutoFit/>
          </a:bodyPr>
          <a:lstStyle/>
          <a:p>
            <a:pPr lvl="0" algn="just"/>
            <a:r>
              <a:rPr lang="en-US" sz="2400" i="1" dirty="0" err="1">
                <a:highlight>
                  <a:srgbClr val="FFFFFF"/>
                </a:highlight>
              </a:rPr>
              <a:t>Ngày</a:t>
            </a:r>
            <a:r>
              <a:rPr lang="en-US" sz="2400" i="1" dirty="0">
                <a:highlight>
                  <a:srgbClr val="FFFFFF"/>
                </a:highlight>
              </a:rPr>
              <a:t> </a:t>
            </a:r>
            <a:r>
              <a:rPr lang="en-US" sz="2400" i="1" dirty="0" err="1">
                <a:highlight>
                  <a:srgbClr val="FFFFFF"/>
                </a:highlight>
              </a:rPr>
              <a:t>xuân</a:t>
            </a:r>
            <a:r>
              <a:rPr lang="en-US" sz="2400" i="1" dirty="0">
                <a:highlight>
                  <a:srgbClr val="FFFFFF"/>
                </a:highlight>
              </a:rPr>
              <a:t>; </a:t>
            </a:r>
            <a:r>
              <a:rPr lang="en-US" sz="2400" i="1" dirty="0" err="1">
                <a:highlight>
                  <a:srgbClr val="FFFFFF"/>
                </a:highlight>
              </a:rPr>
              <a:t>chín</a:t>
            </a:r>
            <a:r>
              <a:rPr lang="en-US" sz="2400" i="1" dirty="0">
                <a:highlight>
                  <a:srgbClr val="FFFFFF"/>
                </a:highlight>
              </a:rPr>
              <a:t> </a:t>
            </a:r>
            <a:r>
              <a:rPr lang="en-US" sz="2400" i="1" dirty="0" err="1">
                <a:highlight>
                  <a:srgbClr val="FFFFFF"/>
                </a:highlight>
              </a:rPr>
              <a:t>chục</a:t>
            </a:r>
            <a:r>
              <a:rPr lang="en-US" sz="2400" i="1" dirty="0">
                <a:highlight>
                  <a:srgbClr val="FFFFFF"/>
                </a:highlight>
              </a:rPr>
              <a:t> </a:t>
            </a:r>
            <a:r>
              <a:rPr lang="en-US" sz="2400" i="1" dirty="0" err="1">
                <a:highlight>
                  <a:srgbClr val="FFFFFF"/>
                </a:highlight>
              </a:rPr>
              <a:t>đã</a:t>
            </a:r>
            <a:r>
              <a:rPr lang="en-US" sz="2400" i="1" dirty="0">
                <a:highlight>
                  <a:srgbClr val="FFFFFF"/>
                </a:highlight>
              </a:rPr>
              <a:t> </a:t>
            </a:r>
            <a:r>
              <a:rPr lang="en-US" sz="2400" i="1" dirty="0" err="1">
                <a:highlight>
                  <a:srgbClr val="FFFFFF"/>
                </a:highlight>
              </a:rPr>
              <a:t>ngoài</a:t>
            </a:r>
            <a:r>
              <a:rPr lang="en-US" sz="2400" i="1" dirty="0">
                <a:highlight>
                  <a:srgbClr val="FFFFFF"/>
                </a:highlight>
              </a:rPr>
              <a:t> </a:t>
            </a:r>
            <a:r>
              <a:rPr lang="en-US" sz="2400" i="1" dirty="0" err="1">
                <a:highlight>
                  <a:srgbClr val="FFFFFF"/>
                </a:highlight>
              </a:rPr>
              <a:t>sáu</a:t>
            </a:r>
            <a:r>
              <a:rPr lang="en-US" sz="2400" i="1" dirty="0">
                <a:highlight>
                  <a:srgbClr val="FFFFFF"/>
                </a:highlight>
              </a:rPr>
              <a:t> </a:t>
            </a:r>
            <a:r>
              <a:rPr lang="en-US" sz="2400" i="1" dirty="0" err="1">
                <a:highlight>
                  <a:srgbClr val="FFFFFF"/>
                </a:highlight>
              </a:rPr>
              <a:t>mươi</a:t>
            </a:r>
            <a:r>
              <a:rPr lang="en-US" sz="2400" i="1" dirty="0">
                <a:highlight>
                  <a:srgbClr val="FFFFFF"/>
                </a:highlight>
              </a:rPr>
              <a:t> -&gt; </a:t>
            </a:r>
            <a:r>
              <a:rPr lang="en-US" sz="2400" dirty="0" err="1">
                <a:highlight>
                  <a:srgbClr val="FFFFFF"/>
                </a:highlight>
              </a:rPr>
              <a:t>Mùa</a:t>
            </a:r>
            <a:r>
              <a:rPr lang="en-US" sz="2400" dirty="0">
                <a:highlight>
                  <a:srgbClr val="FFFFFF"/>
                </a:highlight>
              </a:rPr>
              <a:t> </a:t>
            </a:r>
            <a:r>
              <a:rPr lang="en-US" sz="2400" dirty="0" err="1">
                <a:highlight>
                  <a:srgbClr val="FFFFFF"/>
                </a:highlight>
              </a:rPr>
              <a:t>xuân</a:t>
            </a:r>
            <a:r>
              <a:rPr lang="en-US" sz="2400" dirty="0">
                <a:highlight>
                  <a:srgbClr val="FFFFFF"/>
                </a:highlight>
              </a:rPr>
              <a:t> </a:t>
            </a:r>
            <a:r>
              <a:rPr lang="en-US" sz="2400" dirty="0" err="1">
                <a:highlight>
                  <a:srgbClr val="FFFFFF"/>
                </a:highlight>
              </a:rPr>
              <a:t>có</a:t>
            </a:r>
            <a:r>
              <a:rPr lang="en-US" sz="2400" dirty="0">
                <a:highlight>
                  <a:srgbClr val="FFFFFF"/>
                </a:highlight>
              </a:rPr>
              <a:t> </a:t>
            </a:r>
            <a:r>
              <a:rPr lang="en-US" sz="2400" dirty="0" err="1">
                <a:highlight>
                  <a:srgbClr val="FFFFFF"/>
                </a:highlight>
              </a:rPr>
              <a:t>chín</a:t>
            </a:r>
            <a:r>
              <a:rPr lang="en-US" sz="2400" dirty="0">
                <a:highlight>
                  <a:srgbClr val="FFFFFF"/>
                </a:highlight>
              </a:rPr>
              <a:t> </a:t>
            </a:r>
            <a:r>
              <a:rPr lang="en-US" sz="2400" dirty="0" err="1">
                <a:highlight>
                  <a:srgbClr val="FFFFFF"/>
                </a:highlight>
              </a:rPr>
              <a:t>mươi</a:t>
            </a:r>
            <a:r>
              <a:rPr lang="en-US" sz="2400" dirty="0">
                <a:highlight>
                  <a:srgbClr val="FFFFFF"/>
                </a:highlight>
              </a:rPr>
              <a:t> </a:t>
            </a:r>
            <a:r>
              <a:rPr lang="en-US" sz="2400" dirty="0" err="1">
                <a:highlight>
                  <a:srgbClr val="FFFFFF"/>
                </a:highlight>
              </a:rPr>
              <a:t>ngày</a:t>
            </a:r>
            <a:r>
              <a:rPr lang="en-US" sz="2400" dirty="0">
                <a:highlight>
                  <a:srgbClr val="FFFFFF"/>
                </a:highlight>
              </a:rPr>
              <a:t> nay </a:t>
            </a:r>
            <a:r>
              <a:rPr lang="en-US" sz="2400" dirty="0" err="1">
                <a:highlight>
                  <a:srgbClr val="FFFFFF"/>
                </a:highlight>
              </a:rPr>
              <a:t>đã</a:t>
            </a:r>
            <a:r>
              <a:rPr lang="en-US" sz="2400" dirty="0">
                <a:highlight>
                  <a:srgbClr val="FFFFFF"/>
                </a:highlight>
              </a:rPr>
              <a:t> </a:t>
            </a:r>
            <a:r>
              <a:rPr lang="en-US" sz="2400" dirty="0" err="1">
                <a:highlight>
                  <a:srgbClr val="FFFFFF"/>
                </a:highlight>
              </a:rPr>
              <a:t>ngoài</a:t>
            </a:r>
            <a:r>
              <a:rPr lang="en-US" sz="2400" dirty="0">
                <a:highlight>
                  <a:srgbClr val="FFFFFF"/>
                </a:highlight>
              </a:rPr>
              <a:t> </a:t>
            </a:r>
            <a:r>
              <a:rPr lang="en-US" sz="2400" dirty="0" err="1">
                <a:highlight>
                  <a:srgbClr val="FFFFFF"/>
                </a:highlight>
              </a:rPr>
              <a:t>sáu</a:t>
            </a:r>
            <a:r>
              <a:rPr lang="en-US" sz="2400" dirty="0">
                <a:highlight>
                  <a:srgbClr val="FFFFFF"/>
                </a:highlight>
              </a:rPr>
              <a:t> </a:t>
            </a:r>
            <a:r>
              <a:rPr lang="en-US" sz="2400" dirty="0" err="1">
                <a:highlight>
                  <a:srgbClr val="FFFFFF"/>
                </a:highlight>
              </a:rPr>
              <a:t>mươi</a:t>
            </a:r>
            <a:r>
              <a:rPr lang="en-US" sz="2400" dirty="0">
                <a:highlight>
                  <a:srgbClr val="FFFFFF"/>
                </a:highlight>
              </a:rPr>
              <a:t> </a:t>
            </a:r>
            <a:r>
              <a:rPr lang="en-US" sz="2400" dirty="0" err="1">
                <a:highlight>
                  <a:srgbClr val="FFFFFF"/>
                </a:highlight>
              </a:rPr>
              <a:t>ngày</a:t>
            </a:r>
            <a:r>
              <a:rPr lang="en-US" sz="2400" dirty="0">
                <a:highlight>
                  <a:srgbClr val="FFFFFF"/>
                </a:highlight>
              </a:rPr>
              <a:t>, </a:t>
            </a:r>
            <a:r>
              <a:rPr lang="en-US" sz="2400" dirty="0" err="1">
                <a:highlight>
                  <a:srgbClr val="FFFFFF"/>
                </a:highlight>
              </a:rPr>
              <a:t>đã</a:t>
            </a:r>
            <a:r>
              <a:rPr lang="en-US" sz="2400" dirty="0">
                <a:highlight>
                  <a:srgbClr val="FFFFFF"/>
                </a:highlight>
              </a:rPr>
              <a:t> sang </a:t>
            </a:r>
            <a:r>
              <a:rPr lang="en-US" sz="2400" dirty="0" err="1">
                <a:highlight>
                  <a:srgbClr val="FFFFFF"/>
                </a:highlight>
              </a:rPr>
              <a:t>tháng</a:t>
            </a:r>
            <a:r>
              <a:rPr lang="en-US" sz="2400" dirty="0">
                <a:highlight>
                  <a:srgbClr val="FFFFFF"/>
                </a:highlight>
              </a:rPr>
              <a:t> Ba.</a:t>
            </a:r>
            <a:endParaRPr lang="en-US" sz="4800" dirty="0"/>
          </a:p>
        </p:txBody>
      </p:sp>
    </p:spTree>
    <p:extLst>
      <p:ext uri="{BB962C8B-B14F-4D97-AF65-F5344CB8AC3E}">
        <p14:creationId xmlns:p14="http://schemas.microsoft.com/office/powerpoint/2010/main" val="494545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5" grpId="0"/>
      <p:bldP spid="16"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9C8F1EC-5C87-5D1A-648B-4D2222063F8C}"/>
              </a:ext>
            </a:extLst>
          </p:cNvPr>
          <p:cNvPicPr>
            <a:picLocks noChangeAspect="1"/>
          </p:cNvPicPr>
          <p:nvPr/>
        </p:nvPicPr>
        <p:blipFill>
          <a:blip r:embed="rId4"/>
          <a:stretch>
            <a:fillRect/>
          </a:stretch>
        </p:blipFill>
        <p:spPr>
          <a:xfrm>
            <a:off x="286492" y="917217"/>
            <a:ext cx="721592" cy="721592"/>
          </a:xfrm>
          <a:prstGeom prst="rect">
            <a:avLst/>
          </a:prstGeom>
        </p:spPr>
      </p:pic>
      <p:sp>
        <p:nvSpPr>
          <p:cNvPr id="11" name="TextBox 10">
            <a:extLst>
              <a:ext uri="{FF2B5EF4-FFF2-40B4-BE49-F238E27FC236}">
                <a16:creationId xmlns:a16="http://schemas.microsoft.com/office/drawing/2014/main" id="{00BB665D-C3CB-4DED-8B01-36B8B93FE52A}"/>
              </a:ext>
            </a:extLst>
          </p:cNvPr>
          <p:cNvSpPr txBox="1"/>
          <p:nvPr/>
        </p:nvSpPr>
        <p:spPr>
          <a:xfrm>
            <a:off x="1265882" y="1115730"/>
            <a:ext cx="7705704" cy="1384995"/>
          </a:xfrm>
          <a:prstGeom prst="rect">
            <a:avLst/>
          </a:prstGeom>
          <a:noFill/>
        </p:spPr>
        <p:txBody>
          <a:bodyPr wrap="square" rtlCol="0">
            <a:spAutoFit/>
          </a:bodyPr>
          <a:lstStyle/>
          <a:p>
            <a:pPr algn="just"/>
            <a:r>
              <a:rPr lang="vi-VN" sz="2800" dirty="0">
                <a:highlight>
                  <a:srgbClr val="FFFFFF"/>
                </a:highlight>
              </a:rPr>
              <a:t>Hình ảnh “</a:t>
            </a:r>
            <a:r>
              <a:rPr lang="vi-VN" sz="2800" i="1" dirty="0">
                <a:highlight>
                  <a:srgbClr val="FFFFFF"/>
                </a:highlight>
              </a:rPr>
              <a:t>Cỏ non xanh tận chân trời</a:t>
            </a:r>
            <a:r>
              <a:rPr lang="en-US" sz="2800" i="1" dirty="0">
                <a:highlight>
                  <a:srgbClr val="FFFFFF"/>
                </a:highlight>
              </a:rPr>
              <a:t>” </a:t>
            </a:r>
            <a:r>
              <a:rPr lang="en-US" sz="2800" dirty="0" err="1">
                <a:highlight>
                  <a:srgbClr val="FFFFFF"/>
                </a:highlight>
              </a:rPr>
              <a:t>là</a:t>
            </a:r>
            <a:r>
              <a:rPr lang="en-US" sz="2800" dirty="0">
                <a:highlight>
                  <a:srgbClr val="FFFFFF"/>
                </a:highlight>
              </a:rPr>
              <a:t> </a:t>
            </a:r>
            <a:r>
              <a:rPr lang="en-US" sz="2800" dirty="0" err="1">
                <a:highlight>
                  <a:srgbClr val="FFFFFF"/>
                </a:highlight>
              </a:rPr>
              <a:t>màu</a:t>
            </a:r>
            <a:r>
              <a:rPr lang="en-US" sz="2800" dirty="0">
                <a:highlight>
                  <a:srgbClr val="FFFFFF"/>
                </a:highlight>
              </a:rPr>
              <a:t> </a:t>
            </a:r>
            <a:r>
              <a:rPr lang="en-US" sz="2800" dirty="0" err="1">
                <a:highlight>
                  <a:srgbClr val="FFFFFF"/>
                </a:highlight>
              </a:rPr>
              <a:t>cỏ</a:t>
            </a:r>
            <a:r>
              <a:rPr lang="en-US" sz="2800" dirty="0">
                <a:highlight>
                  <a:srgbClr val="FFFFFF"/>
                </a:highlight>
              </a:rPr>
              <a:t> non </a:t>
            </a:r>
            <a:r>
              <a:rPr lang="en-US" sz="2800" dirty="0" err="1">
                <a:highlight>
                  <a:srgbClr val="FFFFFF"/>
                </a:highlight>
              </a:rPr>
              <a:t>xanh</a:t>
            </a:r>
            <a:r>
              <a:rPr lang="en-US" sz="2800" dirty="0">
                <a:highlight>
                  <a:srgbClr val="FFFFFF"/>
                </a:highlight>
              </a:rPr>
              <a:t> </a:t>
            </a:r>
            <a:r>
              <a:rPr lang="en-US" sz="2800" dirty="0" err="1">
                <a:highlight>
                  <a:srgbClr val="FFFFFF"/>
                </a:highlight>
              </a:rPr>
              <a:t>mơn</a:t>
            </a:r>
            <a:r>
              <a:rPr lang="en-US" sz="2800" dirty="0">
                <a:highlight>
                  <a:srgbClr val="FFFFFF"/>
                </a:highlight>
              </a:rPr>
              <a:t> </a:t>
            </a:r>
            <a:r>
              <a:rPr lang="en-US" sz="2800" dirty="0" err="1">
                <a:highlight>
                  <a:srgbClr val="FFFFFF"/>
                </a:highlight>
              </a:rPr>
              <a:t>mởn</a:t>
            </a:r>
            <a:r>
              <a:rPr lang="en-US" sz="2800" dirty="0">
                <a:highlight>
                  <a:srgbClr val="FFFFFF"/>
                </a:highlight>
              </a:rPr>
              <a:t>,</a:t>
            </a:r>
            <a:r>
              <a:rPr lang="vi-VN" sz="2800" dirty="0">
                <a:highlight>
                  <a:srgbClr val="FFFFFF"/>
                </a:highlight>
              </a:rPr>
              <a:t> gợi liên tưởng đến sức sống tràn trề của mùa xuân </a:t>
            </a:r>
            <a:endParaRPr lang="en-US" sz="2800" dirty="0">
              <a:highlight>
                <a:srgbClr val="FFFFFF"/>
              </a:highlight>
            </a:endParaRPr>
          </a:p>
        </p:txBody>
      </p:sp>
      <p:sp>
        <p:nvSpPr>
          <p:cNvPr id="15" name="TextBox 14">
            <a:extLst>
              <a:ext uri="{FF2B5EF4-FFF2-40B4-BE49-F238E27FC236}">
                <a16:creationId xmlns:a16="http://schemas.microsoft.com/office/drawing/2014/main" id="{02D9F0BD-3ED7-A5EC-CB3B-325CFC062CDA}"/>
              </a:ext>
            </a:extLst>
          </p:cNvPr>
          <p:cNvSpPr txBox="1"/>
          <p:nvPr/>
        </p:nvSpPr>
        <p:spPr>
          <a:xfrm>
            <a:off x="1230893" y="2778374"/>
            <a:ext cx="7772842" cy="2400657"/>
          </a:xfrm>
          <a:prstGeom prst="rect">
            <a:avLst/>
          </a:prstGeom>
          <a:noFill/>
        </p:spPr>
        <p:txBody>
          <a:bodyPr wrap="square" rtlCol="0">
            <a:spAutoFit/>
          </a:bodyPr>
          <a:lstStyle/>
          <a:p>
            <a:pPr algn="just"/>
            <a:r>
              <a:rPr lang="vi-VN" sz="2800" dirty="0">
                <a:highlight>
                  <a:srgbClr val="FFFFFF"/>
                </a:highlight>
              </a:rPr>
              <a:t>Hình ảnh</a:t>
            </a:r>
            <a:r>
              <a:rPr lang="vi-VN" sz="2800" i="1" dirty="0">
                <a:highlight>
                  <a:srgbClr val="FFFFFF"/>
                </a:highlight>
              </a:rPr>
              <a:t>“Cành lê trắng điểm </a:t>
            </a:r>
            <a:r>
              <a:rPr lang="en-US" sz="2800" dirty="0">
                <a:highlight>
                  <a:srgbClr val="FFFFFF"/>
                </a:highlight>
              </a:rPr>
              <a:t>để </a:t>
            </a:r>
            <a:r>
              <a:rPr lang="en-US" sz="2800" dirty="0" err="1">
                <a:highlight>
                  <a:srgbClr val="FFFFFF"/>
                </a:highlight>
              </a:rPr>
              <a:t>nhấn</a:t>
            </a:r>
            <a:r>
              <a:rPr lang="en-US" sz="2800" dirty="0">
                <a:highlight>
                  <a:srgbClr val="FFFFFF"/>
                </a:highlight>
              </a:rPr>
              <a:t> </a:t>
            </a:r>
            <a:r>
              <a:rPr lang="en-US" sz="2800" dirty="0" err="1">
                <a:highlight>
                  <a:srgbClr val="FFFFFF"/>
                </a:highlight>
              </a:rPr>
              <a:t>mạnh</a:t>
            </a:r>
            <a:r>
              <a:rPr lang="en-US" sz="2800" dirty="0">
                <a:highlight>
                  <a:srgbClr val="FFFFFF"/>
                </a:highlight>
              </a:rPr>
              <a:t> </a:t>
            </a:r>
            <a:r>
              <a:rPr lang="en-US" sz="2800" dirty="0" err="1">
                <a:highlight>
                  <a:srgbClr val="FFFFFF"/>
                </a:highlight>
              </a:rPr>
              <a:t>sắc</a:t>
            </a:r>
            <a:r>
              <a:rPr lang="en-US" sz="2800" dirty="0">
                <a:highlight>
                  <a:srgbClr val="FFFFFF"/>
                </a:highlight>
              </a:rPr>
              <a:t> </a:t>
            </a:r>
            <a:r>
              <a:rPr lang="en-US" sz="2800" dirty="0" err="1">
                <a:highlight>
                  <a:srgbClr val="FFFFFF"/>
                </a:highlight>
              </a:rPr>
              <a:t>trắng</a:t>
            </a:r>
            <a:r>
              <a:rPr lang="en-US" sz="2800" dirty="0">
                <a:highlight>
                  <a:srgbClr val="FFFFFF"/>
                </a:highlight>
              </a:rPr>
              <a:t> </a:t>
            </a:r>
            <a:r>
              <a:rPr lang="en-US" sz="2800" dirty="0" err="1">
                <a:highlight>
                  <a:srgbClr val="FFFFFF"/>
                </a:highlight>
              </a:rPr>
              <a:t>tinh</a:t>
            </a:r>
            <a:r>
              <a:rPr lang="en-US" sz="2800" dirty="0">
                <a:highlight>
                  <a:srgbClr val="FFFFFF"/>
                </a:highlight>
              </a:rPr>
              <a:t> </a:t>
            </a:r>
            <a:r>
              <a:rPr lang="en-US" sz="2800" dirty="0" err="1">
                <a:highlight>
                  <a:srgbClr val="FFFFFF"/>
                </a:highlight>
              </a:rPr>
              <a:t>khôi</a:t>
            </a:r>
            <a:r>
              <a:rPr lang="en-US" sz="2800" dirty="0">
                <a:highlight>
                  <a:srgbClr val="FFFFFF"/>
                </a:highlight>
              </a:rPr>
              <a:t>, </a:t>
            </a:r>
            <a:r>
              <a:rPr lang="en-US" sz="2800" dirty="0" err="1">
                <a:highlight>
                  <a:srgbClr val="FFFFFF"/>
                </a:highlight>
              </a:rPr>
              <a:t>nổi</a:t>
            </a:r>
            <a:r>
              <a:rPr lang="en-US" sz="2800" dirty="0">
                <a:highlight>
                  <a:srgbClr val="FFFFFF"/>
                </a:highlight>
              </a:rPr>
              <a:t> </a:t>
            </a:r>
            <a:r>
              <a:rPr lang="en-US" sz="2800" dirty="0" err="1">
                <a:highlight>
                  <a:srgbClr val="FFFFFF"/>
                </a:highlight>
              </a:rPr>
              <a:t>bật</a:t>
            </a:r>
            <a:r>
              <a:rPr lang="en-US" sz="2800" dirty="0">
                <a:highlight>
                  <a:srgbClr val="FFFFFF"/>
                </a:highlight>
              </a:rPr>
              <a:t> </a:t>
            </a:r>
            <a:r>
              <a:rPr lang="en-US" sz="2800" dirty="0" err="1">
                <a:highlight>
                  <a:srgbClr val="FFFFFF"/>
                </a:highlight>
              </a:rPr>
              <a:t>của</a:t>
            </a:r>
            <a:r>
              <a:rPr lang="en-US" sz="2800" dirty="0">
                <a:highlight>
                  <a:srgbClr val="FFFFFF"/>
                </a:highlight>
              </a:rPr>
              <a:t> </a:t>
            </a:r>
            <a:r>
              <a:rPr lang="en-US" sz="2800" dirty="0" err="1">
                <a:highlight>
                  <a:srgbClr val="FFFFFF"/>
                </a:highlight>
              </a:rPr>
              <a:t>bông</a:t>
            </a:r>
            <a:r>
              <a:rPr lang="en-US" sz="2800" dirty="0">
                <a:highlight>
                  <a:srgbClr val="FFFFFF"/>
                </a:highlight>
              </a:rPr>
              <a:t> </a:t>
            </a:r>
            <a:r>
              <a:rPr lang="en-US" sz="2800" dirty="0" err="1">
                <a:highlight>
                  <a:srgbClr val="FFFFFF"/>
                </a:highlight>
              </a:rPr>
              <a:t>hoa</a:t>
            </a:r>
            <a:r>
              <a:rPr lang="en-US" sz="2800" dirty="0">
                <a:highlight>
                  <a:srgbClr val="FFFFFF"/>
                </a:highlight>
              </a:rPr>
              <a:t> </a:t>
            </a:r>
            <a:r>
              <a:rPr lang="en-US" sz="2800" dirty="0" err="1">
                <a:highlight>
                  <a:srgbClr val="FFFFFF"/>
                </a:highlight>
              </a:rPr>
              <a:t>lê</a:t>
            </a:r>
            <a:r>
              <a:rPr lang="en-US" sz="2800" dirty="0">
                <a:highlight>
                  <a:srgbClr val="FFFFFF"/>
                </a:highlight>
              </a:rPr>
              <a:t> </a:t>
            </a:r>
            <a:r>
              <a:rPr lang="en-US" sz="2800" dirty="0" err="1">
                <a:highlight>
                  <a:srgbClr val="FFFFFF"/>
                </a:highlight>
              </a:rPr>
              <a:t>giữa</a:t>
            </a:r>
            <a:r>
              <a:rPr lang="en-US" sz="2800" dirty="0">
                <a:highlight>
                  <a:srgbClr val="FFFFFF"/>
                </a:highlight>
              </a:rPr>
              <a:t> </a:t>
            </a:r>
            <a:r>
              <a:rPr lang="en-US" sz="2800" dirty="0" err="1">
                <a:highlight>
                  <a:srgbClr val="FFFFFF"/>
                </a:highlight>
              </a:rPr>
              <a:t>thảm</a:t>
            </a:r>
            <a:r>
              <a:rPr lang="en-US" sz="2800" dirty="0">
                <a:highlight>
                  <a:srgbClr val="FFFFFF"/>
                </a:highlight>
              </a:rPr>
              <a:t> </a:t>
            </a:r>
            <a:r>
              <a:rPr lang="en-US" sz="2800" dirty="0" err="1">
                <a:highlight>
                  <a:srgbClr val="FFFFFF"/>
                </a:highlight>
              </a:rPr>
              <a:t>cỏ</a:t>
            </a:r>
            <a:r>
              <a:rPr lang="en-US" sz="2800" dirty="0">
                <a:highlight>
                  <a:srgbClr val="FFFFFF"/>
                </a:highlight>
              </a:rPr>
              <a:t> </a:t>
            </a:r>
            <a:r>
              <a:rPr lang="en-US" sz="2800" dirty="0" err="1">
                <a:highlight>
                  <a:srgbClr val="FFFFFF"/>
                </a:highlight>
              </a:rPr>
              <a:t>xanh</a:t>
            </a:r>
            <a:r>
              <a:rPr lang="en-US" sz="2800" dirty="0">
                <a:highlight>
                  <a:srgbClr val="FFFFFF"/>
                </a:highlight>
              </a:rPr>
              <a:t> </a:t>
            </a:r>
            <a:r>
              <a:rPr lang="en-US" sz="2800" dirty="0" err="1">
                <a:highlight>
                  <a:srgbClr val="FFFFFF"/>
                </a:highlight>
              </a:rPr>
              <a:t>tươi</a:t>
            </a:r>
            <a:r>
              <a:rPr lang="en-US" sz="2800" dirty="0">
                <a:highlight>
                  <a:srgbClr val="FFFFFF"/>
                </a:highlight>
              </a:rPr>
              <a:t>.</a:t>
            </a:r>
          </a:p>
          <a:p>
            <a:pPr lvl="0" algn="just"/>
            <a:endParaRPr lang="en-US" sz="6600" dirty="0"/>
          </a:p>
        </p:txBody>
      </p:sp>
      <p:sp>
        <p:nvSpPr>
          <p:cNvPr id="17" name="TextBox 16">
            <a:extLst>
              <a:ext uri="{FF2B5EF4-FFF2-40B4-BE49-F238E27FC236}">
                <a16:creationId xmlns:a16="http://schemas.microsoft.com/office/drawing/2014/main" id="{26402110-B715-87CA-E050-57E98822CF57}"/>
              </a:ext>
            </a:extLst>
          </p:cNvPr>
          <p:cNvSpPr txBox="1"/>
          <p:nvPr/>
        </p:nvSpPr>
        <p:spPr>
          <a:xfrm>
            <a:off x="1186775" y="383599"/>
            <a:ext cx="6841609" cy="491866"/>
          </a:xfrm>
          <a:prstGeom prst="rect">
            <a:avLst/>
          </a:prstGeom>
          <a:noFill/>
        </p:spPr>
        <p:txBody>
          <a:bodyPr wrap="square" rtlCol="0">
            <a:spAutoFit/>
          </a:bodyPr>
          <a:lstStyle/>
          <a:p>
            <a:pPr algn="just">
              <a:lnSpc>
                <a:spcPct val="115000"/>
              </a:lnSpc>
              <a:spcAft>
                <a:spcPts val="800"/>
              </a:spcAft>
            </a:pP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a</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sắc</a:t>
            </a:r>
            <a:r>
              <a:rPr lang="vi-VN"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thiên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nhiên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mùa</a:t>
            </a:r>
            <a:r>
              <a:rPr lang="vi-VN"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xuân </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(4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câu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đầu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a:t>
            </a:r>
            <a:endParaRPr lang="en-US" sz="24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7FEA9D9C-CBA2-E66A-3FCE-D7BA44AEA4EB}"/>
              </a:ext>
            </a:extLst>
          </p:cNvPr>
          <p:cNvPicPr>
            <a:picLocks noChangeAspect="1"/>
          </p:cNvPicPr>
          <p:nvPr/>
        </p:nvPicPr>
        <p:blipFill>
          <a:blip r:embed="rId5"/>
          <a:stretch>
            <a:fillRect/>
          </a:stretch>
        </p:blipFill>
        <p:spPr>
          <a:xfrm>
            <a:off x="140265" y="3423119"/>
            <a:ext cx="840324" cy="1024511"/>
          </a:xfrm>
          <a:prstGeom prst="rect">
            <a:avLst/>
          </a:prstGeom>
        </p:spPr>
      </p:pic>
      <p:pic>
        <p:nvPicPr>
          <p:cNvPr id="5" name="Picture 4">
            <a:extLst>
              <a:ext uri="{FF2B5EF4-FFF2-40B4-BE49-F238E27FC236}">
                <a16:creationId xmlns:a16="http://schemas.microsoft.com/office/drawing/2014/main" id="{67F87E21-489F-A811-9BC9-D54BDD4B3980}"/>
              </a:ext>
            </a:extLst>
          </p:cNvPr>
          <p:cNvPicPr>
            <a:picLocks noChangeAspect="1"/>
          </p:cNvPicPr>
          <p:nvPr/>
        </p:nvPicPr>
        <p:blipFill>
          <a:blip r:embed="rId6"/>
          <a:stretch>
            <a:fillRect/>
          </a:stretch>
        </p:blipFill>
        <p:spPr>
          <a:xfrm>
            <a:off x="172414" y="2037204"/>
            <a:ext cx="1093467" cy="1024511"/>
          </a:xfrm>
          <a:prstGeom prst="rect">
            <a:avLst/>
          </a:prstGeom>
        </p:spPr>
      </p:pic>
    </p:spTree>
    <p:extLst>
      <p:ext uri="{BB962C8B-B14F-4D97-AF65-F5344CB8AC3E}">
        <p14:creationId xmlns:p14="http://schemas.microsoft.com/office/powerpoint/2010/main" val="1877215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4A920BF-B001-BAC0-727A-67AD367A1940}"/>
              </a:ext>
            </a:extLst>
          </p:cNvPr>
          <p:cNvSpPr txBox="1"/>
          <p:nvPr/>
        </p:nvSpPr>
        <p:spPr>
          <a:xfrm>
            <a:off x="1027797" y="942287"/>
            <a:ext cx="7750458" cy="1255985"/>
          </a:xfrm>
          <a:prstGeom prst="rect">
            <a:avLst/>
          </a:prstGeom>
          <a:noFill/>
        </p:spPr>
        <p:txBody>
          <a:bodyPr wrap="square" rtlCol="0">
            <a:spAutoFit/>
          </a:bodyPr>
          <a:lstStyle/>
          <a:p>
            <a:pPr algn="ctr">
              <a:lnSpc>
                <a:spcPct val="115000"/>
              </a:lnSpc>
              <a:spcAft>
                <a:spcPts val="800"/>
              </a:spcAft>
            </a:pPr>
            <a:r>
              <a:rPr lang="en-US" sz="4000" dirty="0">
                <a:highlight>
                  <a:srgbClr val="FFFFFF"/>
                </a:highlight>
              </a:rPr>
              <a:t> </a:t>
            </a:r>
            <a:r>
              <a:rPr lang="en-US" sz="2800" dirty="0">
                <a:highlight>
                  <a:srgbClr val="FFFFFF"/>
                </a:highlight>
              </a:rPr>
              <a:t>Hai</a:t>
            </a:r>
            <a:r>
              <a:rPr lang="vi-VN" sz="2800" dirty="0">
                <a:highlight>
                  <a:srgbClr val="FFFFFF"/>
                </a:highlight>
              </a:rPr>
              <a:t> dòng thơ gợi ra </a:t>
            </a:r>
            <a:r>
              <a:rPr lang="vi-VN" sz="2800" dirty="0">
                <a:solidFill>
                  <a:srgbClr val="FF0000"/>
                </a:solidFill>
                <a:highlight>
                  <a:srgbClr val="FFFFFF"/>
                </a:highlight>
              </a:rPr>
              <a:t>một bức tranh thiên nhiên tươi đẹp, </a:t>
            </a:r>
            <a:r>
              <a:rPr lang="vi-VN" sz="2800" dirty="0">
                <a:highlight>
                  <a:srgbClr val="FFFFFF"/>
                </a:highlight>
              </a:rPr>
              <a:t>ấm áp </a:t>
            </a:r>
            <a:r>
              <a:rPr lang="en-US" sz="2800" dirty="0" err="1">
                <a:highlight>
                  <a:srgbClr val="FFFFFF"/>
                </a:highlight>
              </a:rPr>
              <a:t>và</a:t>
            </a:r>
            <a:r>
              <a:rPr lang="en-US" sz="2800" dirty="0">
                <a:highlight>
                  <a:srgbClr val="FFFFFF"/>
                </a:highlight>
              </a:rPr>
              <a:t> </a:t>
            </a:r>
            <a:r>
              <a:rPr lang="en-US" sz="2800" dirty="0" err="1">
                <a:highlight>
                  <a:srgbClr val="FFFFFF"/>
                </a:highlight>
              </a:rPr>
              <a:t>tràn</a:t>
            </a:r>
            <a:r>
              <a:rPr lang="en-US" sz="2800" dirty="0">
                <a:highlight>
                  <a:srgbClr val="FFFFFF"/>
                </a:highlight>
              </a:rPr>
              <a:t> </a:t>
            </a:r>
            <a:r>
              <a:rPr lang="en-US" sz="2800" dirty="0" err="1">
                <a:highlight>
                  <a:srgbClr val="FFFFFF"/>
                </a:highlight>
              </a:rPr>
              <a:t>đầy</a:t>
            </a:r>
            <a:r>
              <a:rPr lang="en-US" sz="2800" dirty="0">
                <a:highlight>
                  <a:srgbClr val="FFFFFF"/>
                </a:highlight>
              </a:rPr>
              <a:t> </a:t>
            </a:r>
            <a:r>
              <a:rPr lang="en-US" sz="2800" dirty="0" err="1">
                <a:highlight>
                  <a:srgbClr val="FFFFFF"/>
                </a:highlight>
              </a:rPr>
              <a:t>sức</a:t>
            </a:r>
            <a:r>
              <a:rPr lang="en-US" sz="2800" dirty="0">
                <a:highlight>
                  <a:srgbClr val="FFFFFF"/>
                </a:highlight>
              </a:rPr>
              <a:t> </a:t>
            </a:r>
            <a:r>
              <a:rPr lang="en-US" sz="2800" dirty="0" err="1">
                <a:highlight>
                  <a:srgbClr val="FFFFFF"/>
                </a:highlight>
              </a:rPr>
              <a:t>sống</a:t>
            </a:r>
            <a:r>
              <a:rPr lang="vi-VN" sz="2800" dirty="0">
                <a:highlight>
                  <a:srgbClr val="FFFFFF"/>
                </a:highlight>
              </a:rPr>
              <a:t>. </a:t>
            </a:r>
            <a:endParaRPr lang="en-US" sz="4000" dirty="0"/>
          </a:p>
        </p:txBody>
      </p:sp>
      <p:sp>
        <p:nvSpPr>
          <p:cNvPr id="11" name="TextBox 10">
            <a:extLst>
              <a:ext uri="{FF2B5EF4-FFF2-40B4-BE49-F238E27FC236}">
                <a16:creationId xmlns:a16="http://schemas.microsoft.com/office/drawing/2014/main" id="{00BB665D-C3CB-4DED-8B01-36B8B93FE52A}"/>
              </a:ext>
            </a:extLst>
          </p:cNvPr>
          <p:cNvSpPr txBox="1"/>
          <p:nvPr/>
        </p:nvSpPr>
        <p:spPr>
          <a:xfrm>
            <a:off x="849106" y="2206191"/>
            <a:ext cx="7929149" cy="1785104"/>
          </a:xfrm>
          <a:prstGeom prst="rect">
            <a:avLst/>
          </a:prstGeom>
          <a:noFill/>
        </p:spPr>
        <p:txBody>
          <a:bodyPr wrap="square" rtlCol="0">
            <a:spAutoFit/>
          </a:bodyPr>
          <a:lstStyle/>
          <a:p>
            <a:pPr lvl="0" algn="ctr"/>
            <a:r>
              <a:rPr lang="en-US" sz="5400" dirty="0">
                <a:highlight>
                  <a:srgbClr val="FFFFFF"/>
                </a:highlight>
              </a:rPr>
              <a:t> </a:t>
            </a:r>
            <a:r>
              <a:rPr lang="en-US" sz="2800" dirty="0">
                <a:solidFill>
                  <a:srgbClr val="FF0000"/>
                </a:solidFill>
                <a:highlight>
                  <a:srgbClr val="FFFFFF"/>
                </a:highlight>
              </a:rPr>
              <a:t>T</a:t>
            </a:r>
            <a:r>
              <a:rPr lang="vi-VN" sz="2800" dirty="0">
                <a:solidFill>
                  <a:srgbClr val="FF0000"/>
                </a:solidFill>
                <a:highlight>
                  <a:srgbClr val="FFFFFF"/>
                </a:highlight>
              </a:rPr>
              <a:t>âm trạng, cảm xúc </a:t>
            </a:r>
            <a:r>
              <a:rPr lang="vi-VN" sz="2800" dirty="0">
                <a:highlight>
                  <a:srgbClr val="FFFFFF"/>
                </a:highlight>
              </a:rPr>
              <a:t>của chị em Thúy Kiều, có chút tiếc nuối và lưu luyến </a:t>
            </a:r>
            <a:r>
              <a:rPr lang="en-US" sz="2800" dirty="0" err="1">
                <a:highlight>
                  <a:srgbClr val="FFFFFF"/>
                </a:highlight>
              </a:rPr>
              <a:t>trước</a:t>
            </a:r>
            <a:r>
              <a:rPr lang="en-US" sz="2800" dirty="0">
                <a:highlight>
                  <a:srgbClr val="FFFFFF"/>
                </a:highlight>
              </a:rPr>
              <a:t> </a:t>
            </a:r>
            <a:r>
              <a:rPr lang="vi-VN" sz="2800" dirty="0">
                <a:highlight>
                  <a:srgbClr val="FFFFFF"/>
                </a:highlight>
              </a:rPr>
              <a:t>sự chuyển động nhanh vội vã của thời gian</a:t>
            </a:r>
            <a:r>
              <a:rPr lang="en-US" sz="2800" dirty="0">
                <a:highlight>
                  <a:srgbClr val="FFFFFF"/>
                </a:highlight>
              </a:rPr>
              <a:t>.</a:t>
            </a:r>
            <a:endParaRPr lang="en-US" sz="5400" dirty="0"/>
          </a:p>
        </p:txBody>
      </p:sp>
      <p:sp>
        <p:nvSpPr>
          <p:cNvPr id="17" name="TextBox 16">
            <a:extLst>
              <a:ext uri="{FF2B5EF4-FFF2-40B4-BE49-F238E27FC236}">
                <a16:creationId xmlns:a16="http://schemas.microsoft.com/office/drawing/2014/main" id="{26402110-B715-87CA-E050-57E98822CF57}"/>
              </a:ext>
            </a:extLst>
          </p:cNvPr>
          <p:cNvSpPr txBox="1"/>
          <p:nvPr/>
        </p:nvSpPr>
        <p:spPr>
          <a:xfrm>
            <a:off x="1186775" y="383599"/>
            <a:ext cx="6841609" cy="491866"/>
          </a:xfrm>
          <a:prstGeom prst="rect">
            <a:avLst/>
          </a:prstGeom>
          <a:noFill/>
        </p:spPr>
        <p:txBody>
          <a:bodyPr wrap="square" rtlCol="0">
            <a:spAutoFit/>
          </a:bodyPr>
          <a:lstStyle/>
          <a:p>
            <a:pPr algn="just">
              <a:lnSpc>
                <a:spcPct val="115000"/>
              </a:lnSpc>
              <a:spcAft>
                <a:spcPts val="800"/>
              </a:spcAft>
            </a:pP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a</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thiên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nhiên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mùa</a:t>
            </a:r>
            <a:r>
              <a:rPr lang="vi-VN"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xuân </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(4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câu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đầu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a:t>
            </a:r>
            <a:endParaRPr lang="en-US" sz="24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AA766BFD-9FBC-1358-95F1-48C8EA048524}"/>
              </a:ext>
            </a:extLst>
          </p:cNvPr>
          <p:cNvPicPr>
            <a:picLocks noChangeAspect="1"/>
          </p:cNvPicPr>
          <p:nvPr/>
        </p:nvPicPr>
        <p:blipFill>
          <a:blip r:embed="rId4"/>
          <a:stretch>
            <a:fillRect/>
          </a:stretch>
        </p:blipFill>
        <p:spPr>
          <a:xfrm>
            <a:off x="82627" y="875465"/>
            <a:ext cx="913585" cy="991225"/>
          </a:xfrm>
          <a:prstGeom prst="rect">
            <a:avLst/>
          </a:prstGeom>
        </p:spPr>
      </p:pic>
      <p:pic>
        <p:nvPicPr>
          <p:cNvPr id="5" name="Picture 4">
            <a:extLst>
              <a:ext uri="{FF2B5EF4-FFF2-40B4-BE49-F238E27FC236}">
                <a16:creationId xmlns:a16="http://schemas.microsoft.com/office/drawing/2014/main" id="{C2644027-DD85-46A1-EE17-58B0A711F7DB}"/>
              </a:ext>
            </a:extLst>
          </p:cNvPr>
          <p:cNvPicPr>
            <a:picLocks noChangeAspect="1"/>
          </p:cNvPicPr>
          <p:nvPr/>
        </p:nvPicPr>
        <p:blipFill>
          <a:blip r:embed="rId4"/>
          <a:stretch>
            <a:fillRect/>
          </a:stretch>
        </p:blipFill>
        <p:spPr>
          <a:xfrm>
            <a:off x="114210" y="2373818"/>
            <a:ext cx="913585" cy="991225"/>
          </a:xfrm>
          <a:prstGeom prst="rect">
            <a:avLst/>
          </a:prstGeom>
        </p:spPr>
      </p:pic>
    </p:spTree>
    <p:extLst>
      <p:ext uri="{BB962C8B-B14F-4D97-AF65-F5344CB8AC3E}">
        <p14:creationId xmlns:p14="http://schemas.microsoft.com/office/powerpoint/2010/main" val="3878605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6402110-B715-87CA-E050-57E98822CF57}"/>
              </a:ext>
            </a:extLst>
          </p:cNvPr>
          <p:cNvSpPr txBox="1"/>
          <p:nvPr/>
        </p:nvSpPr>
        <p:spPr>
          <a:xfrm>
            <a:off x="1186775" y="383599"/>
            <a:ext cx="6841609" cy="491866"/>
          </a:xfrm>
          <a:prstGeom prst="rect">
            <a:avLst/>
          </a:prstGeom>
          <a:noFill/>
        </p:spPr>
        <p:txBody>
          <a:bodyPr wrap="square" rtlCol="0">
            <a:spAutoFit/>
          </a:bodyPr>
          <a:lstStyle/>
          <a:p>
            <a:pPr algn="just">
              <a:lnSpc>
                <a:spcPct val="115000"/>
              </a:lnSpc>
              <a:spcAft>
                <a:spcPts val="800"/>
              </a:spcAft>
            </a:pP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a.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thiên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nhiên</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mùa</a:t>
            </a:r>
            <a:r>
              <a:rPr lang="vi-VN"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xuân </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(4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câu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đầu</a:t>
            </a:r>
            <a:r>
              <a:rPr lang="en-US" sz="2400" b="1" dirty="0">
                <a:solidFill>
                  <a:srgbClr val="0070C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a:t>
            </a:r>
            <a:endParaRPr lang="en-US" sz="24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7" name="Picture 2" descr="F:\1-原创素材\1_mm1102\PPT\PPT_014\materaials\pageimg_g9.png">
            <a:extLst>
              <a:ext uri="{FF2B5EF4-FFF2-40B4-BE49-F238E27FC236}">
                <a16:creationId xmlns:a16="http://schemas.microsoft.com/office/drawing/2014/main" id="{6C2DF0D6-0577-735B-4796-0BFA542E344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941005"/>
            <a:ext cx="4630097" cy="133212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8E7787-A7FB-BD8B-A539-BFD58C7C60DB}"/>
              </a:ext>
            </a:extLst>
          </p:cNvPr>
          <p:cNvSpPr txBox="1"/>
          <p:nvPr/>
        </p:nvSpPr>
        <p:spPr>
          <a:xfrm>
            <a:off x="2771800" y="1275606"/>
            <a:ext cx="3168352" cy="523220"/>
          </a:xfrm>
          <a:prstGeom prst="rect">
            <a:avLst/>
          </a:prstGeom>
          <a:noFill/>
        </p:spPr>
        <p:txBody>
          <a:bodyPr wrap="square" rtlCol="0">
            <a:spAutoFit/>
          </a:bodyPr>
          <a:lstStyle/>
          <a:p>
            <a:pPr algn="just"/>
            <a:r>
              <a:rPr lang="en-US" sz="2800" b="1" dirty="0" err="1">
                <a:solidFill>
                  <a:srgbClr val="000000"/>
                </a:solidFill>
                <a:effectLst/>
                <a:highlight>
                  <a:srgbClr val="FFFFFF"/>
                </a:highlight>
                <a:latin typeface="Times New Roman" panose="02020603050405020304" pitchFamily="18" charset="0"/>
                <a:ea typeface="Times New Roman" panose="02020603050405020304" pitchFamily="18" charset="0"/>
              </a:rPr>
              <a:t>Bút</a:t>
            </a:r>
            <a:r>
              <a:rPr lang="en-US" sz="2800" b="1"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b="1" dirty="0" err="1">
                <a:solidFill>
                  <a:srgbClr val="000000"/>
                </a:solidFill>
                <a:effectLst/>
                <a:highlight>
                  <a:srgbClr val="FFFFFF"/>
                </a:highlight>
                <a:latin typeface="Times New Roman" panose="02020603050405020304" pitchFamily="18" charset="0"/>
                <a:ea typeface="Times New Roman" panose="02020603050405020304" pitchFamily="18" charset="0"/>
              </a:rPr>
              <a:t>pháp</a:t>
            </a:r>
            <a:r>
              <a:rPr lang="en-US" sz="2800" b="1"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b="1" dirty="0" err="1">
                <a:solidFill>
                  <a:srgbClr val="000000"/>
                </a:solidFill>
                <a:effectLst/>
                <a:highlight>
                  <a:srgbClr val="FFFFFF"/>
                </a:highlight>
                <a:latin typeface="Times New Roman" panose="02020603050405020304" pitchFamily="18" charset="0"/>
                <a:ea typeface="Times New Roman" panose="02020603050405020304" pitchFamily="18" charset="0"/>
              </a:rPr>
              <a:t>miêu</a:t>
            </a:r>
            <a:r>
              <a:rPr lang="en-US" sz="2800" b="1"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b="1" dirty="0" err="1">
                <a:solidFill>
                  <a:srgbClr val="000000"/>
                </a:solidFill>
                <a:effectLst/>
                <a:highlight>
                  <a:srgbClr val="FFFFFF"/>
                </a:highlight>
                <a:latin typeface="Times New Roman" panose="02020603050405020304" pitchFamily="18" charset="0"/>
                <a:ea typeface="Times New Roman" panose="02020603050405020304" pitchFamily="18" charset="0"/>
              </a:rPr>
              <a:t>tả</a:t>
            </a:r>
            <a:r>
              <a:rPr lang="en-US" sz="2800" b="1" dirty="0">
                <a:solidFill>
                  <a:srgbClr val="000000"/>
                </a:solidFill>
                <a:effectLst/>
                <a:highlight>
                  <a:srgbClr val="FFFFFF"/>
                </a:highlight>
                <a:latin typeface="Times New Roman" panose="02020603050405020304" pitchFamily="18" charset="0"/>
                <a:ea typeface="Times New Roman" panose="02020603050405020304" pitchFamily="18" charset="0"/>
              </a:rPr>
              <a:t> </a:t>
            </a:r>
            <a:endParaRPr lang="en-US" sz="2800" dirty="0"/>
          </a:p>
        </p:txBody>
      </p:sp>
      <p:sp>
        <p:nvSpPr>
          <p:cNvPr id="9" name="TextBox 8">
            <a:extLst>
              <a:ext uri="{FF2B5EF4-FFF2-40B4-BE49-F238E27FC236}">
                <a16:creationId xmlns:a16="http://schemas.microsoft.com/office/drawing/2014/main" id="{004C30CA-C2E3-0D84-5EC4-B3E416AE422A}"/>
              </a:ext>
            </a:extLst>
          </p:cNvPr>
          <p:cNvSpPr txBox="1"/>
          <p:nvPr/>
        </p:nvSpPr>
        <p:spPr>
          <a:xfrm>
            <a:off x="91127" y="2628883"/>
            <a:ext cx="8928991" cy="2246769"/>
          </a:xfrm>
          <a:prstGeom prst="rect">
            <a:avLst/>
          </a:prstGeom>
          <a:noFill/>
        </p:spPr>
        <p:txBody>
          <a:bodyPr wrap="square" rtlCol="0">
            <a:spAutoFit/>
          </a:bodyPr>
          <a:lstStyle/>
          <a:p>
            <a:pPr algn="just"/>
            <a:r>
              <a:rPr lang="en-US" sz="2800" dirty="0" err="1">
                <a:latin typeface="Times New Roman" panose="02020603050405020304" pitchFamily="18" charset="0"/>
                <a:ea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nét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vẽ</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cảnh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hợp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bút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chấm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đã</a:t>
            </a:r>
            <a:r>
              <a:rPr lang="vi-VN" sz="2800" dirty="0">
                <a:latin typeface="Times New Roman" panose="02020603050405020304" pitchFamily="18" charset="0"/>
                <a:ea typeface="Times New Roman" panose="02020603050405020304" pitchFamily="18" charset="0"/>
              </a:rPr>
              <a:t> gợi ra một bức tranh thiên nhiên tươi đẹp, ấm áp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tràn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đầy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sức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sống</a:t>
            </a:r>
            <a:r>
              <a:rPr lang="vi-VN" sz="2800" dirty="0">
                <a:latin typeface="Times New Roman" panose="02020603050405020304" pitchFamily="18" charset="0"/>
                <a:ea typeface="Times New Roman" panose="02020603050405020304" pitchFamily="18" charset="0"/>
              </a:rPr>
              <a:t>. Đồng thời </a:t>
            </a:r>
            <a:r>
              <a:rPr lang="en-US" sz="2800" dirty="0" err="1">
                <a:latin typeface="Times New Roman" panose="02020603050405020304" pitchFamily="18" charset="0"/>
                <a:ea typeface="Times New Roman" panose="02020603050405020304" pitchFamily="18" charset="0"/>
              </a:rPr>
              <a:t>còn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giúp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người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đọc</a:t>
            </a:r>
            <a:r>
              <a:rPr lang="en-US" sz="2800" dirty="0">
                <a:latin typeface="Times New Roman" panose="02020603050405020304" pitchFamily="18" charset="0"/>
                <a:ea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rPr>
              <a:t>cảm nhận được tâm trạng, cảm xúc của chị em Thúy Kiều, có chút tiếc nuối và lưu luyến </a:t>
            </a:r>
            <a:r>
              <a:rPr lang="en-US" sz="2800" dirty="0" err="1">
                <a:latin typeface="Times New Roman" panose="02020603050405020304" pitchFamily="18" charset="0"/>
                <a:ea typeface="Times New Roman" panose="02020603050405020304" pitchFamily="18" charset="0"/>
              </a:rPr>
              <a:t>trước</a:t>
            </a:r>
            <a:r>
              <a:rPr lang="en-US" sz="2800" dirty="0">
                <a:latin typeface="Times New Roman" panose="02020603050405020304" pitchFamily="18" charset="0"/>
                <a:ea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rPr>
              <a:t>sự chuyển động nhanh vội vã của thời gian</a:t>
            </a:r>
            <a:r>
              <a:rPr lang="en-US" sz="2800" dirty="0">
                <a:latin typeface="Times New Roman" panose="02020603050405020304" pitchFamily="18" charset="0"/>
                <a:ea typeface="Times New Roman" panose="02020603050405020304" pitchFamily="18" charset="0"/>
              </a:rPr>
              <a:t>.</a:t>
            </a:r>
            <a:r>
              <a:rPr lang="vi-VN" sz="2800" dirty="0">
                <a:solidFill>
                  <a:srgbClr val="000000"/>
                </a:solidFill>
                <a:effectLst/>
                <a:highlight>
                  <a:srgbClr val="FFFFFF"/>
                </a:highlight>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3476974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barn(inVertical)">
                                      <p:cBhvr>
                                        <p:cTn id="1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5157482" y="933963"/>
            <a:ext cx="3986518" cy="3573247"/>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algn="ctr" defTabSz="700088">
              <a:lnSpc>
                <a:spcPct val="90000"/>
              </a:lnSpc>
              <a:spcBef>
                <a:spcPct val="0"/>
              </a:spcBef>
              <a:spcAft>
                <a:spcPct val="35000"/>
              </a:spcAft>
            </a:pPr>
            <a:endParaRPr lang="en-US" sz="1575"/>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sp>
        <p:nvSpPr>
          <p:cNvPr id="7" name="TextBox 6">
            <a:extLst>
              <a:ext uri="{FF2B5EF4-FFF2-40B4-BE49-F238E27FC236}">
                <a16:creationId xmlns:a16="http://schemas.microsoft.com/office/drawing/2014/main" id="{5E8BA52B-C4B5-BAC5-63F3-D84BCEA6C898}"/>
              </a:ext>
            </a:extLst>
          </p:cNvPr>
          <p:cNvSpPr txBox="1"/>
          <p:nvPr/>
        </p:nvSpPr>
        <p:spPr>
          <a:xfrm>
            <a:off x="107504" y="987574"/>
            <a:ext cx="5049978" cy="2492990"/>
          </a:xfrm>
          <a:prstGeom prst="rect">
            <a:avLst/>
          </a:prstGeom>
          <a:noFill/>
        </p:spPr>
        <p:txBody>
          <a:bodyPr wrap="square" rtlCol="0">
            <a:spAutoFit/>
          </a:bodyPr>
          <a:lstStyle/>
          <a:p>
            <a:pPr algn="ctr"/>
            <a:r>
              <a:rPr lang="en-US" sz="3600" b="1" dirty="0">
                <a:solidFill>
                  <a:srgbClr val="0070C0"/>
                </a:solidFill>
                <a:latin typeface="#9Slide03 AmpleSoft Bold" panose="02000000000000000000" pitchFamily="2" charset="0"/>
              </a:rPr>
              <a:t>b</a:t>
            </a:r>
            <a:r>
              <a:rPr lang="vi-VN" sz="3600" b="1" dirty="0">
                <a:solidFill>
                  <a:srgbClr val="0070C0"/>
                </a:solidFill>
                <a:latin typeface="#9Slide03 AmpleSoft Bold" panose="02000000000000000000" pitchFamily="2" charset="0"/>
              </a:rPr>
              <a:t>. </a:t>
            </a:r>
            <a:r>
              <a:rPr lang="en-US" sz="3600" b="1" dirty="0" err="1">
                <a:solidFill>
                  <a:srgbClr val="0070C0"/>
                </a:solidFill>
                <a:latin typeface="#9Slide03 AmpleSoft Bold" panose="02000000000000000000" pitchFamily="2" charset="0"/>
              </a:rPr>
              <a:t>Khung</a:t>
            </a:r>
            <a:r>
              <a:rPr lang="en-US" sz="3600" b="1" dirty="0">
                <a:solidFill>
                  <a:srgbClr val="0070C0"/>
                </a:solidFill>
                <a:latin typeface="#9Slide03 AmpleSoft Bold" panose="02000000000000000000" pitchFamily="2" charset="0"/>
              </a:rPr>
              <a:t> c</a:t>
            </a:r>
            <a:r>
              <a:rPr lang="vi-VN" sz="3600" b="1" dirty="0">
                <a:solidFill>
                  <a:srgbClr val="0070C0"/>
                </a:solidFill>
                <a:latin typeface="#9Slide03 AmpleSoft Bold" panose="02000000000000000000" pitchFamily="2" charset="0"/>
              </a:rPr>
              <a:t>ảnh lễ hội </a:t>
            </a:r>
            <a:r>
              <a:rPr lang="en-US" sz="3600" b="1" dirty="0" err="1">
                <a:solidFill>
                  <a:srgbClr val="0070C0"/>
                </a:solidFill>
                <a:latin typeface="#9Slide03 AmpleSoft Bold" panose="02000000000000000000" pitchFamily="2" charset="0"/>
              </a:rPr>
              <a:t>trong</a:t>
            </a:r>
            <a:r>
              <a:rPr lang="en-US" sz="3600" b="1" dirty="0">
                <a:solidFill>
                  <a:srgbClr val="0070C0"/>
                </a:solidFill>
                <a:latin typeface="#9Slide03 AmpleSoft Bold" panose="02000000000000000000" pitchFamily="2" charset="0"/>
              </a:rPr>
              <a:t> </a:t>
            </a:r>
            <a:r>
              <a:rPr lang="en-US" sz="3600" b="1" dirty="0" err="1">
                <a:solidFill>
                  <a:srgbClr val="0070C0"/>
                </a:solidFill>
                <a:latin typeface="#9Slide03 AmpleSoft Bold" panose="02000000000000000000" pitchFamily="2" charset="0"/>
              </a:rPr>
              <a:t>tiết</a:t>
            </a:r>
            <a:r>
              <a:rPr lang="en-US" sz="3600" b="1" dirty="0">
                <a:solidFill>
                  <a:srgbClr val="0070C0"/>
                </a:solidFill>
                <a:latin typeface="#9Slide03 AmpleSoft Bold" panose="02000000000000000000" pitchFamily="2" charset="0"/>
              </a:rPr>
              <a:t> Thanh </a:t>
            </a:r>
            <a:r>
              <a:rPr lang="en-US" sz="3600" b="1" dirty="0" err="1">
                <a:solidFill>
                  <a:srgbClr val="0070C0"/>
                </a:solidFill>
                <a:latin typeface="#9Slide03 AmpleSoft Bold" panose="02000000000000000000" pitchFamily="2" charset="0"/>
              </a:rPr>
              <a:t>minh</a:t>
            </a:r>
            <a:r>
              <a:rPr lang="en-US" sz="3600" b="1" dirty="0">
                <a:solidFill>
                  <a:srgbClr val="0070C0"/>
                </a:solidFill>
                <a:latin typeface="#9Slide03 AmpleSoft Bold" panose="02000000000000000000" pitchFamily="2" charset="0"/>
              </a:rPr>
              <a:t> (8 </a:t>
            </a:r>
            <a:r>
              <a:rPr lang="en-US" sz="3600" b="1" dirty="0" err="1">
                <a:solidFill>
                  <a:srgbClr val="0070C0"/>
                </a:solidFill>
                <a:latin typeface="#9Slide03 AmpleSoft Bold" panose="02000000000000000000" pitchFamily="2" charset="0"/>
              </a:rPr>
              <a:t>câu</a:t>
            </a:r>
            <a:r>
              <a:rPr lang="en-US" sz="3600" b="1" dirty="0">
                <a:solidFill>
                  <a:srgbClr val="0070C0"/>
                </a:solidFill>
                <a:latin typeface="#9Slide03 AmpleSoft Bold" panose="02000000000000000000" pitchFamily="2" charset="0"/>
              </a:rPr>
              <a:t> </a:t>
            </a:r>
            <a:r>
              <a:rPr lang="en-US" sz="3600" b="1" dirty="0" err="1">
                <a:solidFill>
                  <a:srgbClr val="0070C0"/>
                </a:solidFill>
                <a:latin typeface="#9Slide03 AmpleSoft Bold" panose="02000000000000000000" pitchFamily="2" charset="0"/>
              </a:rPr>
              <a:t>giữa</a:t>
            </a:r>
            <a:r>
              <a:rPr lang="en-US" sz="3600" b="1" dirty="0">
                <a:solidFill>
                  <a:srgbClr val="0070C0"/>
                </a:solidFill>
                <a:latin typeface="#9Slide03 AmpleSoft Bold" panose="02000000000000000000" pitchFamily="2" charset="0"/>
              </a:rPr>
              <a:t>)</a:t>
            </a:r>
            <a:endParaRPr lang="en-US" sz="3600" dirty="0">
              <a:solidFill>
                <a:srgbClr val="0070C0"/>
              </a:solidFill>
              <a:latin typeface="#9Slide03 AmpleSoft Bold" panose="02000000000000000000" pitchFamily="2" charset="0"/>
            </a:endParaRPr>
          </a:p>
          <a:p>
            <a:pPr algn="ctr"/>
            <a:endParaRPr lang="en-US" sz="4800" dirty="0">
              <a:solidFill>
                <a:srgbClr val="0070C0"/>
              </a:solidFill>
              <a:latin typeface="#9Slide03 AmpleSoft Bold" panose="02000000000000000000" pitchFamily="2" charset="0"/>
            </a:endParaRPr>
          </a:p>
        </p:txBody>
      </p:sp>
    </p:spTree>
    <p:extLst>
      <p:ext uri="{BB962C8B-B14F-4D97-AF65-F5344CB8AC3E}">
        <p14:creationId xmlns:p14="http://schemas.microsoft.com/office/powerpoint/2010/main" val="3578225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32754" y="32241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F25A4D9A-927D-0138-7AFC-F97B1A28AD0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894978" y="-515543"/>
            <a:ext cx="2086129" cy="1190989"/>
          </a:xfrm>
          <a:prstGeom prst="rect">
            <a:avLst/>
          </a:prstGeom>
        </p:spPr>
      </p:pic>
      <p:pic>
        <p:nvPicPr>
          <p:cNvPr id="5" name="Graphic 4">
            <a:extLst>
              <a:ext uri="{FF2B5EF4-FFF2-40B4-BE49-F238E27FC236}">
                <a16:creationId xmlns:a16="http://schemas.microsoft.com/office/drawing/2014/main" id="{31C81977-03EC-13C5-1DAE-1C0E16809C95}"/>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rot="2860722">
            <a:off x="-291684" y="-150749"/>
            <a:ext cx="1662472" cy="949121"/>
          </a:xfrm>
          <a:prstGeom prst="rect">
            <a:avLst/>
          </a:prstGeom>
        </p:spPr>
      </p:pic>
      <p:sp>
        <p:nvSpPr>
          <p:cNvPr id="6" name="TextBox 5">
            <a:extLst>
              <a:ext uri="{FF2B5EF4-FFF2-40B4-BE49-F238E27FC236}">
                <a16:creationId xmlns:a16="http://schemas.microsoft.com/office/drawing/2014/main" id="{D14FDA93-5BE3-7A23-4087-8C7A182403A1}"/>
              </a:ext>
            </a:extLst>
          </p:cNvPr>
          <p:cNvSpPr txBox="1"/>
          <p:nvPr/>
        </p:nvSpPr>
        <p:spPr>
          <a:xfrm>
            <a:off x="251520" y="378306"/>
            <a:ext cx="8352928" cy="523220"/>
          </a:xfrm>
          <a:prstGeom prst="rect">
            <a:avLst/>
          </a:prstGeom>
          <a:noFill/>
        </p:spPr>
        <p:txBody>
          <a:bodyPr wrap="square" rtlCol="0">
            <a:spAutoFit/>
          </a:bodyPr>
          <a:lstStyle/>
          <a:p>
            <a:pPr algn="ctr"/>
            <a:r>
              <a:rPr lang="en-US" sz="2800" dirty="0">
                <a:solidFill>
                  <a:srgbClr val="0070C0"/>
                </a:solidFill>
                <a:latin typeface="#9Slide03 AmpleSoft Bold" panose="02000000000000000000" pitchFamily="2" charset="0"/>
              </a:rPr>
              <a:t>- </a:t>
            </a:r>
            <a:r>
              <a:rPr lang="en-US" sz="2800" dirty="0" err="1">
                <a:solidFill>
                  <a:srgbClr val="0070C0"/>
                </a:solidFill>
                <a:latin typeface="#9Slide03 AmpleSoft Bold" panose="02000000000000000000" pitchFamily="2" charset="0"/>
              </a:rPr>
              <a:t>Lời</a:t>
            </a:r>
            <a:r>
              <a:rPr lang="en-US" sz="2800" dirty="0">
                <a:solidFill>
                  <a:srgbClr val="0070C0"/>
                </a:solidFill>
                <a:latin typeface="#9Slide03 AmpleSoft Bold" panose="02000000000000000000" pitchFamily="2" charset="0"/>
              </a:rPr>
              <a:t> </a:t>
            </a:r>
            <a:r>
              <a:rPr lang="en-US" sz="2800" dirty="0" err="1">
                <a:solidFill>
                  <a:srgbClr val="0070C0"/>
                </a:solidFill>
                <a:latin typeface="#9Slide03 AmpleSoft Bold" panose="02000000000000000000" pitchFamily="2" charset="0"/>
              </a:rPr>
              <a:t>kể</a:t>
            </a:r>
            <a:r>
              <a:rPr lang="en-US" sz="2800" dirty="0">
                <a:solidFill>
                  <a:srgbClr val="0070C0"/>
                </a:solidFill>
                <a:latin typeface="#9Slide03 AmpleSoft Bold" panose="02000000000000000000" pitchFamily="2" charset="0"/>
              </a:rPr>
              <a:t> </a:t>
            </a:r>
            <a:r>
              <a:rPr lang="en-US" sz="2800" dirty="0" err="1">
                <a:solidFill>
                  <a:srgbClr val="0070C0"/>
                </a:solidFill>
                <a:latin typeface="#9Slide03 AmpleSoft Bold" panose="02000000000000000000" pitchFamily="2" charset="0"/>
              </a:rPr>
              <a:t>của</a:t>
            </a:r>
            <a:r>
              <a:rPr lang="en-US" sz="2800" dirty="0">
                <a:solidFill>
                  <a:srgbClr val="0070C0"/>
                </a:solidFill>
                <a:latin typeface="#9Slide03 AmpleSoft Bold" panose="02000000000000000000" pitchFamily="2" charset="0"/>
              </a:rPr>
              <a:t> </a:t>
            </a:r>
            <a:r>
              <a:rPr lang="en-US" sz="2800" dirty="0" err="1">
                <a:solidFill>
                  <a:srgbClr val="0070C0"/>
                </a:solidFill>
                <a:latin typeface="#9Slide03 AmpleSoft Bold" panose="02000000000000000000" pitchFamily="2" charset="0"/>
              </a:rPr>
              <a:t>Nguyễn</a:t>
            </a:r>
            <a:r>
              <a:rPr lang="en-US" sz="2800" dirty="0">
                <a:solidFill>
                  <a:srgbClr val="0070C0"/>
                </a:solidFill>
                <a:latin typeface="#9Slide03 AmpleSoft Bold" panose="02000000000000000000" pitchFamily="2" charset="0"/>
              </a:rPr>
              <a:t> Du</a:t>
            </a:r>
          </a:p>
        </p:txBody>
      </p:sp>
      <p:sp>
        <p:nvSpPr>
          <p:cNvPr id="27" name="TextBox 26">
            <a:extLst>
              <a:ext uri="{FF2B5EF4-FFF2-40B4-BE49-F238E27FC236}">
                <a16:creationId xmlns:a16="http://schemas.microsoft.com/office/drawing/2014/main" id="{B0B11692-E263-0278-94BE-40CD3399A3F2}"/>
              </a:ext>
            </a:extLst>
          </p:cNvPr>
          <p:cNvSpPr txBox="1"/>
          <p:nvPr/>
        </p:nvSpPr>
        <p:spPr>
          <a:xfrm>
            <a:off x="392681" y="1036594"/>
            <a:ext cx="8568952" cy="1120563"/>
          </a:xfrm>
          <a:prstGeom prst="rect">
            <a:avLst/>
          </a:prstGeom>
          <a:noFill/>
        </p:spPr>
        <p:txBody>
          <a:bodyPr wrap="square">
            <a:spAutoFit/>
          </a:bodyPr>
          <a:lstStyle/>
          <a:p>
            <a:pPr lvl="0" algn="ctr">
              <a:lnSpc>
                <a:spcPct val="115000"/>
              </a:lnSpc>
            </a:pP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"Thanh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minh</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tháng</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Ba</a:t>
            </a:r>
            <a:endParaRPr lang="en-US" sz="3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ctr">
              <a:lnSpc>
                <a:spcPct val="115000"/>
              </a:lnSpc>
            </a:pP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Lễ</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tảo</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mộ</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đạp</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thanh</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8" name="TextBox 27">
            <a:extLst>
              <a:ext uri="{FF2B5EF4-FFF2-40B4-BE49-F238E27FC236}">
                <a16:creationId xmlns:a16="http://schemas.microsoft.com/office/drawing/2014/main" id="{BACEB121-1BB9-639C-F120-070B08C51398}"/>
              </a:ext>
            </a:extLst>
          </p:cNvPr>
          <p:cNvSpPr txBox="1"/>
          <p:nvPr/>
        </p:nvSpPr>
        <p:spPr>
          <a:xfrm>
            <a:off x="392681" y="2350492"/>
            <a:ext cx="8382604" cy="2043893"/>
          </a:xfrm>
          <a:prstGeom prst="rect">
            <a:avLst/>
          </a:prstGeom>
          <a:noFill/>
        </p:spPr>
        <p:txBody>
          <a:bodyPr wrap="square">
            <a:spAutoFit/>
          </a:bodyPr>
          <a:lstStyle/>
          <a:p>
            <a:pPr algn="just">
              <a:lnSpc>
                <a:spcPct val="107000"/>
              </a:lnSpc>
              <a:spcAft>
                <a:spcPts val="800"/>
              </a:spcAft>
              <a:buClr>
                <a:srgbClr val="DB2C03"/>
              </a:buClr>
            </a:pP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Lễ</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mùa</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xuân</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nhắc</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tới</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Thanh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minh</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Thanh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minh</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lễ</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tảo</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mộ</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con cháu đi viếng và sửa sang phần mộ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đạp</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thanh</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giẫm lên cỏ xanh</a:t>
            </a:r>
            <a:r>
              <a:rPr lang="en-US" sz="3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0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580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32754" y="32241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4" name="Graphic 3">
            <a:extLst>
              <a:ext uri="{FF2B5EF4-FFF2-40B4-BE49-F238E27FC236}">
                <a16:creationId xmlns:a16="http://schemas.microsoft.com/office/drawing/2014/main" id="{F25A4D9A-927D-0138-7AFC-F97B1A28AD0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894978" y="-515543"/>
            <a:ext cx="2086129" cy="1190989"/>
          </a:xfrm>
          <a:prstGeom prst="rect">
            <a:avLst/>
          </a:prstGeom>
        </p:spPr>
      </p:pic>
      <p:pic>
        <p:nvPicPr>
          <p:cNvPr id="5" name="Graphic 4">
            <a:extLst>
              <a:ext uri="{FF2B5EF4-FFF2-40B4-BE49-F238E27FC236}">
                <a16:creationId xmlns:a16="http://schemas.microsoft.com/office/drawing/2014/main" id="{31C81977-03EC-13C5-1DAE-1C0E16809C95}"/>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rot="2860722">
            <a:off x="-291684" y="-150749"/>
            <a:ext cx="1662472" cy="949121"/>
          </a:xfrm>
          <a:prstGeom prst="rect">
            <a:avLst/>
          </a:prstGeom>
        </p:spPr>
      </p:pic>
      <p:sp>
        <p:nvSpPr>
          <p:cNvPr id="6" name="TextBox 5">
            <a:extLst>
              <a:ext uri="{FF2B5EF4-FFF2-40B4-BE49-F238E27FC236}">
                <a16:creationId xmlns:a16="http://schemas.microsoft.com/office/drawing/2014/main" id="{D14FDA93-5BE3-7A23-4087-8C7A182403A1}"/>
              </a:ext>
            </a:extLst>
          </p:cNvPr>
          <p:cNvSpPr txBox="1"/>
          <p:nvPr/>
        </p:nvSpPr>
        <p:spPr>
          <a:xfrm>
            <a:off x="251520" y="378306"/>
            <a:ext cx="8352928" cy="523220"/>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8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Lời</a:t>
            </a:r>
            <a:r>
              <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lang="en-US" sz="2800" dirty="0" err="1">
                <a:solidFill>
                  <a:srgbClr val="0070C0"/>
                </a:solidFill>
                <a:latin typeface="#9Slide03 AmpleSoft Bold" panose="02000000000000000000" pitchFamily="2" charset="0"/>
              </a:rPr>
              <a:t>tả</a:t>
            </a:r>
            <a:r>
              <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8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của</a:t>
            </a:r>
            <a:r>
              <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8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Nguyễn</a:t>
            </a:r>
            <a:r>
              <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Du</a:t>
            </a:r>
          </a:p>
        </p:txBody>
      </p:sp>
      <p:sp>
        <p:nvSpPr>
          <p:cNvPr id="27" name="TextBox 26">
            <a:extLst>
              <a:ext uri="{FF2B5EF4-FFF2-40B4-BE49-F238E27FC236}">
                <a16:creationId xmlns:a16="http://schemas.microsoft.com/office/drawing/2014/main" id="{B0B11692-E263-0278-94BE-40CD3399A3F2}"/>
              </a:ext>
            </a:extLst>
          </p:cNvPr>
          <p:cNvSpPr txBox="1"/>
          <p:nvPr/>
        </p:nvSpPr>
        <p:spPr>
          <a:xfrm>
            <a:off x="392681" y="1036594"/>
            <a:ext cx="8568952" cy="3987502"/>
          </a:xfrm>
          <a:prstGeom prst="rect">
            <a:avLst/>
          </a:prstGeom>
          <a:noFill/>
        </p:spPr>
        <p:txBody>
          <a:bodyPr wrap="square">
            <a:spAutoFit/>
          </a:bodyPr>
          <a:lstStyle/>
          <a:p>
            <a:pPr algn="ctr">
              <a:lnSpc>
                <a:spcPct val="115000"/>
              </a:lnSpc>
              <a:spcAft>
                <a:spcPts val="0"/>
              </a:spcAft>
            </a:pP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Gần</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xa</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nô</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nức</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yến</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anh</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Chị</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sắm</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sửa</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hành</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chơi</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xuân</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Dập</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dìu</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tử</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giai</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nhân</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Ngựa</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xe</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như</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nước</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áo</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quần</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như</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nêm</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Ngổn</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ngang</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gò</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đống</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kéo</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lên</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Thoi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vàng</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vó</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rắc</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tro</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tiền</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ea typeface="Times New Roman" panose="02020603050405020304" pitchFamily="18" charset="0"/>
                <a:cs typeface="Times New Roman" panose="02020603050405020304" pitchFamily="18" charset="0"/>
              </a:rPr>
              <a:t>giấy</a:t>
            </a:r>
            <a:r>
              <a:rPr lang="en-US" sz="3200" i="1" dirty="0">
                <a:latin typeface="Times New Roman" panose="02020603050405020304" pitchFamily="18" charset="0"/>
                <a:ea typeface="Times New Roman" panose="02020603050405020304" pitchFamily="18" charset="0"/>
                <a:cs typeface="Times New Roman" panose="02020603050405020304" pitchFamily="18" charset="0"/>
              </a:rPr>
              <a:t> bay"</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282" rtl="0" eaLnBrk="1" fontAlgn="auto" latinLnBrk="0" hangingPunct="1">
              <a:lnSpc>
                <a:spcPct val="115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799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F25A4D9A-927D-0138-7AFC-F97B1A28AD0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894978" y="-515543"/>
            <a:ext cx="2086129" cy="1190989"/>
          </a:xfrm>
          <a:prstGeom prst="rect">
            <a:avLst/>
          </a:prstGeom>
        </p:spPr>
      </p:pic>
      <p:pic>
        <p:nvPicPr>
          <p:cNvPr id="5" name="Graphic 4">
            <a:extLst>
              <a:ext uri="{FF2B5EF4-FFF2-40B4-BE49-F238E27FC236}">
                <a16:creationId xmlns:a16="http://schemas.microsoft.com/office/drawing/2014/main" id="{31C81977-03EC-13C5-1DAE-1C0E16809C95}"/>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rot="2860722">
            <a:off x="-291684" y="-150749"/>
            <a:ext cx="1662472" cy="949121"/>
          </a:xfrm>
          <a:prstGeom prst="rect">
            <a:avLst/>
          </a:prstGeom>
        </p:spPr>
      </p:pic>
      <p:sp>
        <p:nvSpPr>
          <p:cNvPr id="6" name="TextBox 5">
            <a:extLst>
              <a:ext uri="{FF2B5EF4-FFF2-40B4-BE49-F238E27FC236}">
                <a16:creationId xmlns:a16="http://schemas.microsoft.com/office/drawing/2014/main" id="{D14FDA93-5BE3-7A23-4087-8C7A182403A1}"/>
              </a:ext>
            </a:extLst>
          </p:cNvPr>
          <p:cNvSpPr txBox="1"/>
          <p:nvPr/>
        </p:nvSpPr>
        <p:spPr>
          <a:xfrm>
            <a:off x="251520" y="378306"/>
            <a:ext cx="8352928" cy="523220"/>
          </a:xfrm>
          <a:prstGeom prst="rect">
            <a:avLst/>
          </a:prstGeom>
          <a:noFill/>
        </p:spPr>
        <p:txBody>
          <a:bodyPr wrap="square" rtlCol="0">
            <a:spAutoFit/>
          </a:bodyPr>
          <a:lstStyle/>
          <a:p>
            <a:pPr algn="ct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Lời</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tả</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của</a:t>
            </a:r>
            <a:r>
              <a:rPr lang="en-US" sz="2800" b="1" dirty="0">
                <a:solidFill>
                  <a:srgbClr val="0070C0"/>
                </a:solidFill>
                <a:latin typeface="#9Slide03 AmpleSoft Bold" panose="02000000000000000000" pitchFamily="2" charset="0"/>
              </a:rPr>
              <a:t> </a:t>
            </a:r>
            <a:r>
              <a:rPr lang="en-US" sz="2800" b="1" dirty="0" err="1">
                <a:solidFill>
                  <a:srgbClr val="0070C0"/>
                </a:solidFill>
                <a:latin typeface="#9Slide03 AmpleSoft Bold" panose="02000000000000000000" pitchFamily="2" charset="0"/>
              </a:rPr>
              <a:t>Nguyễn</a:t>
            </a:r>
            <a:r>
              <a:rPr lang="en-US" sz="2800" b="1" dirty="0">
                <a:solidFill>
                  <a:srgbClr val="0070C0"/>
                </a:solidFill>
                <a:latin typeface="#9Slide03 AmpleSoft Bold" panose="02000000000000000000" pitchFamily="2" charset="0"/>
              </a:rPr>
              <a:t> Du</a:t>
            </a:r>
            <a:endParaRPr lang="en-US" sz="2800" dirty="0">
              <a:solidFill>
                <a:srgbClr val="0070C0"/>
              </a:solidFill>
              <a:latin typeface="#9Slide03 AmpleSoft Bold" panose="02000000000000000000" pitchFamily="2" charset="0"/>
            </a:endParaRPr>
          </a:p>
        </p:txBody>
      </p:sp>
      <p:sp>
        <p:nvSpPr>
          <p:cNvPr id="7" name="TextBox 6">
            <a:extLst>
              <a:ext uri="{FF2B5EF4-FFF2-40B4-BE49-F238E27FC236}">
                <a16:creationId xmlns:a16="http://schemas.microsoft.com/office/drawing/2014/main" id="{4B736FF7-15DD-4A3E-3BAF-2C92867BD216}"/>
              </a:ext>
            </a:extLst>
          </p:cNvPr>
          <p:cNvSpPr txBox="1"/>
          <p:nvPr/>
        </p:nvSpPr>
        <p:spPr>
          <a:xfrm>
            <a:off x="395536" y="903064"/>
            <a:ext cx="8619794" cy="1051955"/>
          </a:xfrm>
          <a:prstGeom prst="rect">
            <a:avLst/>
          </a:prstGeom>
          <a:noFill/>
        </p:spPr>
        <p:txBody>
          <a:bodyPr wrap="square" rtlCol="0">
            <a:spAutoFit/>
          </a:bodyPr>
          <a:lstStyle/>
          <a:p>
            <a:pPr algn="just">
              <a:lnSpc>
                <a:spcPct val="115000"/>
              </a:lnSpc>
              <a:spcAft>
                <a:spcPts val="0"/>
              </a:spcAft>
            </a:pP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biện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tu</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miêu</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tả</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lễ</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B0B11692-E263-0278-94BE-40CD3399A3F2}"/>
              </a:ext>
            </a:extLst>
          </p:cNvPr>
          <p:cNvSpPr txBox="1"/>
          <p:nvPr/>
        </p:nvSpPr>
        <p:spPr>
          <a:xfrm>
            <a:off x="446378" y="1974779"/>
            <a:ext cx="8568952" cy="1384995"/>
          </a:xfrm>
          <a:prstGeom prst="rect">
            <a:avLst/>
          </a:prstGeom>
          <a:noFill/>
        </p:spPr>
        <p:txBody>
          <a:bodyPr wrap="square">
            <a:spAutoFit/>
          </a:bodyPr>
          <a:lstStyle/>
          <a:p>
            <a:pPr marL="457200" indent="-457200" algn="just">
              <a:buClr>
                <a:srgbClr val="DB2C03"/>
              </a:buClr>
              <a:buFont typeface="Wingdings" panose="05000000000000000000" pitchFamily="2" charset="2"/>
              <a:buChar char="ü"/>
            </a:pPr>
            <a:r>
              <a:rPr lang="en-US" sz="2800" dirty="0">
                <a:latin typeface="Times New Roman" panose="02020603050405020304" pitchFamily="18" charset="0"/>
                <a:ea typeface="Times New Roman" panose="02020603050405020304" pitchFamily="18" charset="0"/>
              </a:rPr>
              <a:t>   L</a:t>
            </a:r>
            <a:r>
              <a:rPr lang="vi-VN" sz="2800" dirty="0">
                <a:effectLst/>
                <a:latin typeface="Times New Roman" panose="02020603050405020304" pitchFamily="18" charset="0"/>
                <a:ea typeface="Times New Roman" panose="02020603050405020304" pitchFamily="18" charset="0"/>
              </a:rPr>
              <a:t>iệt kê các danh từ</a:t>
            </a:r>
            <a:r>
              <a:rPr lang="vi-VN" sz="2800" dirty="0">
                <a:latin typeface="Times New Roman" panose="02020603050405020304" pitchFamily="18" charset="0"/>
                <a:ea typeface="Times New Roman" panose="02020603050405020304" pitchFamily="18" charset="0"/>
              </a:rPr>
              <a:t>:đối tượng tham gia trong  </a:t>
            </a:r>
            <a:r>
              <a:rPr lang="vi-VN" sz="2800" i="1" dirty="0">
                <a:effectLst/>
                <a:latin typeface="Times New Roman" panose="02020603050405020304" pitchFamily="18" charset="0"/>
                <a:ea typeface="Times New Roman" panose="02020603050405020304" pitchFamily="18" charset="0"/>
              </a:rPr>
              <a:t>chị em, tài tử, giai nhân</a:t>
            </a:r>
            <a:r>
              <a:rPr lang="vi-VN" sz="2800" dirty="0">
                <a:effectLst/>
                <a:latin typeface="Times New Roman" panose="02020603050405020304" pitchFamily="18" charset="0"/>
                <a:ea typeface="Times New Roman" panose="02020603050405020304" pitchFamily="18" charset="0"/>
              </a:rPr>
              <a:t>: nhấn mạnh những ngày tiết thanh minh. </a:t>
            </a:r>
            <a:endParaRPr lang="en-US" sz="3600" dirty="0"/>
          </a:p>
        </p:txBody>
      </p:sp>
      <p:sp>
        <p:nvSpPr>
          <p:cNvPr id="28" name="TextBox 27">
            <a:extLst>
              <a:ext uri="{FF2B5EF4-FFF2-40B4-BE49-F238E27FC236}">
                <a16:creationId xmlns:a16="http://schemas.microsoft.com/office/drawing/2014/main" id="{BACEB121-1BB9-639C-F120-070B08C51398}"/>
              </a:ext>
            </a:extLst>
          </p:cNvPr>
          <p:cNvSpPr txBox="1"/>
          <p:nvPr/>
        </p:nvSpPr>
        <p:spPr>
          <a:xfrm>
            <a:off x="539552" y="3285761"/>
            <a:ext cx="8382604" cy="991618"/>
          </a:xfrm>
          <a:prstGeom prst="rect">
            <a:avLst/>
          </a:prstGeom>
          <a:noFill/>
        </p:spPr>
        <p:txBody>
          <a:bodyPr wrap="square">
            <a:spAutoFit/>
          </a:bodyPr>
          <a:lstStyle/>
          <a:p>
            <a:pPr marL="457200" indent="-457200" algn="just">
              <a:lnSpc>
                <a:spcPct val="107000"/>
              </a:lnSpc>
              <a:spcAft>
                <a:spcPts val="800"/>
              </a:spcAft>
              <a:buClr>
                <a:srgbClr val="DB2C03"/>
              </a:buClr>
              <a:buFont typeface="Wingdings" panose="05000000000000000000" pitchFamily="2" charset="2"/>
              <a:buChar char="ü"/>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C</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ác động từ</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các tính từ</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so sánh </a:t>
            </a:r>
            <a:r>
              <a:rPr lang="en-US" sz="2800" i="1" dirty="0">
                <a:effectLst/>
                <a:latin typeface="Times New Roman" panose="02020603050405020304" pitchFamily="18" charset="0"/>
                <a:ea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rPr>
              <a:t>vẽ ra một  khung cảnh đông vui, tấp nập</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Box 28">
            <a:extLst>
              <a:ext uri="{FF2B5EF4-FFF2-40B4-BE49-F238E27FC236}">
                <a16:creationId xmlns:a16="http://schemas.microsoft.com/office/drawing/2014/main" id="{9C25E028-959D-D4DC-09EB-6BFEA3C91646}"/>
              </a:ext>
            </a:extLst>
          </p:cNvPr>
          <p:cNvSpPr txBox="1"/>
          <p:nvPr/>
        </p:nvSpPr>
        <p:spPr>
          <a:xfrm>
            <a:off x="539552" y="4302876"/>
            <a:ext cx="7534513" cy="530594"/>
          </a:xfrm>
          <a:prstGeom prst="rect">
            <a:avLst/>
          </a:prstGeom>
          <a:noFill/>
        </p:spPr>
        <p:txBody>
          <a:bodyPr wrap="square">
            <a:spAutoFit/>
          </a:bodyPr>
          <a:lstStyle/>
          <a:p>
            <a:pPr marL="457200" indent="-457200" algn="just">
              <a:lnSpc>
                <a:spcPct val="107000"/>
              </a:lnSpc>
              <a:spcAft>
                <a:spcPts val="800"/>
              </a:spcAft>
              <a:buClr>
                <a:srgbClr val="DB2C03"/>
              </a:buClr>
              <a:buFont typeface="Wingdings" panose="05000000000000000000" pitchFamily="2" charset="2"/>
              <a:buChar char="ü"/>
            </a:pP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Biện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pháp</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đảo</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ngữ</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liệt</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kê</a:t>
            </a:r>
            <a:r>
              <a:rPr lang="en-US" sz="2800" dirty="0">
                <a:effectLst/>
                <a:latin typeface="Times New Roman" panose="02020603050405020304" pitchFamily="18" charset="0"/>
                <a:ea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3622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7" y="25735"/>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2103F14-1B8B-C3C4-6D73-912AA93FABB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rot="18618990">
            <a:off x="7452320" y="-102336"/>
            <a:ext cx="2086129" cy="1190989"/>
          </a:xfrm>
          <a:prstGeom prst="rect">
            <a:avLst/>
          </a:prstGeom>
        </p:spPr>
      </p:pic>
      <p:sp>
        <p:nvSpPr>
          <p:cNvPr id="5" name="Freeform: Shape 4">
            <a:extLst>
              <a:ext uri="{FF2B5EF4-FFF2-40B4-BE49-F238E27FC236}">
                <a16:creationId xmlns:a16="http://schemas.microsoft.com/office/drawing/2014/main" id="{D9E26BE1-75F5-A45F-D110-D251F952106D}"/>
              </a:ext>
            </a:extLst>
          </p:cNvPr>
          <p:cNvSpPr/>
          <p:nvPr/>
        </p:nvSpPr>
        <p:spPr>
          <a:xfrm>
            <a:off x="6156176" y="933963"/>
            <a:ext cx="2987824" cy="3878452"/>
          </a:xfrm>
          <a:custGeom>
            <a:avLst/>
            <a:gdLst>
              <a:gd name="connsiteX0" fmla="*/ 2301974 w 3438322"/>
              <a:gd name="connsiteY0" fmla="*/ 2136284 h 3394698"/>
              <a:gd name="connsiteX1" fmla="*/ 2849384 w 3438322"/>
              <a:gd name="connsiteY1" fmla="*/ 2409989 h 3394698"/>
              <a:gd name="connsiteX2" fmla="*/ 2849384 w 3438322"/>
              <a:gd name="connsiteY2" fmla="*/ 3120994 h 3394698"/>
              <a:gd name="connsiteX3" fmla="*/ 2301974 w 3438322"/>
              <a:gd name="connsiteY3" fmla="*/ 3394698 h 3394698"/>
              <a:gd name="connsiteX4" fmla="*/ 1754564 w 3438322"/>
              <a:gd name="connsiteY4" fmla="*/ 3120994 h 3394698"/>
              <a:gd name="connsiteX5" fmla="*/ 1754564 w 3438322"/>
              <a:gd name="connsiteY5" fmla="*/ 2409989 h 3394698"/>
              <a:gd name="connsiteX6" fmla="*/ 1119569 w 3438322"/>
              <a:gd name="connsiteY6" fmla="*/ 2136284 h 3394698"/>
              <a:gd name="connsiteX7" fmla="*/ 1666979 w 3438322"/>
              <a:gd name="connsiteY7" fmla="*/ 2409989 h 3394698"/>
              <a:gd name="connsiteX8" fmla="*/ 1666979 w 3438322"/>
              <a:gd name="connsiteY8" fmla="*/ 3120994 h 3394698"/>
              <a:gd name="connsiteX9" fmla="*/ 1119569 w 3438322"/>
              <a:gd name="connsiteY9" fmla="*/ 3394698 h 3394698"/>
              <a:gd name="connsiteX10" fmla="*/ 572159 w 3438322"/>
              <a:gd name="connsiteY10" fmla="*/ 3120994 h 3394698"/>
              <a:gd name="connsiteX11" fmla="*/ 572159 w 3438322"/>
              <a:gd name="connsiteY11" fmla="*/ 2409989 h 3394698"/>
              <a:gd name="connsiteX12" fmla="*/ 2890912 w 3438322"/>
              <a:gd name="connsiteY12" fmla="*/ 1068142 h 3394698"/>
              <a:gd name="connsiteX13" fmla="*/ 3438322 w 3438322"/>
              <a:gd name="connsiteY13" fmla="*/ 1341847 h 3394698"/>
              <a:gd name="connsiteX14" fmla="*/ 3438322 w 3438322"/>
              <a:gd name="connsiteY14" fmla="*/ 2052852 h 3394698"/>
              <a:gd name="connsiteX15" fmla="*/ 2890912 w 3438322"/>
              <a:gd name="connsiteY15" fmla="*/ 2326556 h 3394698"/>
              <a:gd name="connsiteX16" fmla="*/ 2343502 w 3438322"/>
              <a:gd name="connsiteY16" fmla="*/ 2052852 h 3394698"/>
              <a:gd name="connsiteX17" fmla="*/ 2343502 w 3438322"/>
              <a:gd name="connsiteY17" fmla="*/ 1341847 h 3394698"/>
              <a:gd name="connsiteX18" fmla="*/ 1708506 w 3438322"/>
              <a:gd name="connsiteY18" fmla="*/ 1068142 h 3394698"/>
              <a:gd name="connsiteX19" fmla="*/ 2255916 w 3438322"/>
              <a:gd name="connsiteY19" fmla="*/ 1341847 h 3394698"/>
              <a:gd name="connsiteX20" fmla="*/ 2255916 w 3438322"/>
              <a:gd name="connsiteY20" fmla="*/ 2052852 h 3394698"/>
              <a:gd name="connsiteX21" fmla="*/ 1708506 w 3438322"/>
              <a:gd name="connsiteY21" fmla="*/ 2326556 h 3394698"/>
              <a:gd name="connsiteX22" fmla="*/ 1161096 w 3438322"/>
              <a:gd name="connsiteY22" fmla="*/ 2052852 h 3394698"/>
              <a:gd name="connsiteX23" fmla="*/ 1161096 w 3438322"/>
              <a:gd name="connsiteY23" fmla="*/ 1341847 h 3394698"/>
              <a:gd name="connsiteX24" fmla="*/ 547410 w 3438322"/>
              <a:gd name="connsiteY24" fmla="*/ 1068142 h 3394698"/>
              <a:gd name="connsiteX25" fmla="*/ 1094820 w 3438322"/>
              <a:gd name="connsiteY25" fmla="*/ 1341847 h 3394698"/>
              <a:gd name="connsiteX26" fmla="*/ 1094820 w 3438322"/>
              <a:gd name="connsiteY26" fmla="*/ 2052852 h 3394698"/>
              <a:gd name="connsiteX27" fmla="*/ 547410 w 3438322"/>
              <a:gd name="connsiteY27" fmla="*/ 2326556 h 3394698"/>
              <a:gd name="connsiteX28" fmla="*/ 0 w 3438322"/>
              <a:gd name="connsiteY28" fmla="*/ 2052852 h 3394698"/>
              <a:gd name="connsiteX29" fmla="*/ 0 w 3438322"/>
              <a:gd name="connsiteY29" fmla="*/ 1341847 h 3394698"/>
              <a:gd name="connsiteX30" fmla="*/ 2301974 w 3438322"/>
              <a:gd name="connsiteY30" fmla="*/ 0 h 3394698"/>
              <a:gd name="connsiteX31" fmla="*/ 2849384 w 3438322"/>
              <a:gd name="connsiteY31" fmla="*/ 273705 h 3394698"/>
              <a:gd name="connsiteX32" fmla="*/ 2849384 w 3438322"/>
              <a:gd name="connsiteY32" fmla="*/ 984709 h 3394698"/>
              <a:gd name="connsiteX33" fmla="*/ 2301974 w 3438322"/>
              <a:gd name="connsiteY33" fmla="*/ 1258414 h 3394698"/>
              <a:gd name="connsiteX34" fmla="*/ 1754564 w 3438322"/>
              <a:gd name="connsiteY34" fmla="*/ 984709 h 3394698"/>
              <a:gd name="connsiteX35" fmla="*/ 1754564 w 3438322"/>
              <a:gd name="connsiteY35" fmla="*/ 273705 h 3394698"/>
              <a:gd name="connsiteX36" fmla="*/ 1119569 w 3438322"/>
              <a:gd name="connsiteY36" fmla="*/ 0 h 3394698"/>
              <a:gd name="connsiteX37" fmla="*/ 1666979 w 3438322"/>
              <a:gd name="connsiteY37" fmla="*/ 273705 h 3394698"/>
              <a:gd name="connsiteX38" fmla="*/ 1666979 w 3438322"/>
              <a:gd name="connsiteY38" fmla="*/ 984709 h 3394698"/>
              <a:gd name="connsiteX39" fmla="*/ 1119569 w 3438322"/>
              <a:gd name="connsiteY39" fmla="*/ 1258414 h 3394698"/>
              <a:gd name="connsiteX40" fmla="*/ 572159 w 3438322"/>
              <a:gd name="connsiteY40" fmla="*/ 984709 h 3394698"/>
              <a:gd name="connsiteX41" fmla="*/ 572159 w 3438322"/>
              <a:gd name="connsiteY41" fmla="*/ 273705 h 339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38322" h="3394698">
                <a:moveTo>
                  <a:pt x="2301974" y="2136284"/>
                </a:moveTo>
                <a:lnTo>
                  <a:pt x="2849384" y="2409989"/>
                </a:lnTo>
                <a:lnTo>
                  <a:pt x="2849384" y="3120994"/>
                </a:lnTo>
                <a:lnTo>
                  <a:pt x="2301974" y="3394698"/>
                </a:lnTo>
                <a:lnTo>
                  <a:pt x="1754564" y="3120994"/>
                </a:lnTo>
                <a:lnTo>
                  <a:pt x="1754564" y="2409989"/>
                </a:lnTo>
                <a:close/>
                <a:moveTo>
                  <a:pt x="1119569" y="2136284"/>
                </a:moveTo>
                <a:lnTo>
                  <a:pt x="1666979" y="2409989"/>
                </a:lnTo>
                <a:lnTo>
                  <a:pt x="1666979" y="3120994"/>
                </a:lnTo>
                <a:lnTo>
                  <a:pt x="1119569" y="3394698"/>
                </a:lnTo>
                <a:lnTo>
                  <a:pt x="572159" y="3120994"/>
                </a:lnTo>
                <a:lnTo>
                  <a:pt x="572159" y="2409989"/>
                </a:lnTo>
                <a:close/>
                <a:moveTo>
                  <a:pt x="2890912" y="1068142"/>
                </a:moveTo>
                <a:lnTo>
                  <a:pt x="3438322" y="1341847"/>
                </a:lnTo>
                <a:lnTo>
                  <a:pt x="3438322" y="2052852"/>
                </a:lnTo>
                <a:lnTo>
                  <a:pt x="2890912" y="2326556"/>
                </a:lnTo>
                <a:lnTo>
                  <a:pt x="2343502" y="2052852"/>
                </a:lnTo>
                <a:lnTo>
                  <a:pt x="2343502" y="1341847"/>
                </a:lnTo>
                <a:close/>
                <a:moveTo>
                  <a:pt x="1708506" y="1068142"/>
                </a:moveTo>
                <a:lnTo>
                  <a:pt x="2255916" y="1341847"/>
                </a:lnTo>
                <a:lnTo>
                  <a:pt x="2255916" y="2052852"/>
                </a:lnTo>
                <a:lnTo>
                  <a:pt x="1708506" y="2326556"/>
                </a:lnTo>
                <a:lnTo>
                  <a:pt x="1161096" y="2052852"/>
                </a:lnTo>
                <a:lnTo>
                  <a:pt x="1161096" y="1341847"/>
                </a:lnTo>
                <a:close/>
                <a:moveTo>
                  <a:pt x="547410" y="1068142"/>
                </a:moveTo>
                <a:lnTo>
                  <a:pt x="1094820" y="1341847"/>
                </a:lnTo>
                <a:lnTo>
                  <a:pt x="1094820" y="2052852"/>
                </a:lnTo>
                <a:lnTo>
                  <a:pt x="547410" y="2326556"/>
                </a:lnTo>
                <a:lnTo>
                  <a:pt x="0" y="2052852"/>
                </a:lnTo>
                <a:lnTo>
                  <a:pt x="0" y="1341847"/>
                </a:lnTo>
                <a:close/>
                <a:moveTo>
                  <a:pt x="2301974" y="0"/>
                </a:moveTo>
                <a:lnTo>
                  <a:pt x="2849384" y="273705"/>
                </a:lnTo>
                <a:lnTo>
                  <a:pt x="2849384" y="984709"/>
                </a:lnTo>
                <a:lnTo>
                  <a:pt x="2301974" y="1258414"/>
                </a:lnTo>
                <a:lnTo>
                  <a:pt x="1754564" y="984709"/>
                </a:lnTo>
                <a:lnTo>
                  <a:pt x="1754564" y="273705"/>
                </a:lnTo>
                <a:close/>
                <a:moveTo>
                  <a:pt x="1119569" y="0"/>
                </a:moveTo>
                <a:lnTo>
                  <a:pt x="1666979" y="273705"/>
                </a:lnTo>
                <a:lnTo>
                  <a:pt x="1666979" y="984709"/>
                </a:lnTo>
                <a:lnTo>
                  <a:pt x="1119569" y="1258414"/>
                </a:lnTo>
                <a:lnTo>
                  <a:pt x="572159" y="984709"/>
                </a:lnTo>
                <a:lnTo>
                  <a:pt x="572159" y="273705"/>
                </a:lnTo>
                <a:close/>
              </a:path>
            </a:pathLst>
          </a:custGeom>
          <a:blipFill>
            <a:blip r:embed="rId6"/>
            <a:srcRect/>
            <a:stretch>
              <a:fillRect l="-28787" t="-9485" r="-40872" b="126"/>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64" tIns="207085" rIns="187964" bIns="207085" numCol="1" spcCol="1270" anchor="ctr" anchorCtr="0">
            <a:noAutofit/>
          </a:bodyPr>
          <a:lstStyle/>
          <a:p>
            <a:pPr algn="ctr" defTabSz="700088">
              <a:lnSpc>
                <a:spcPct val="90000"/>
              </a:lnSpc>
              <a:spcBef>
                <a:spcPct val="0"/>
              </a:spcBef>
              <a:spcAft>
                <a:spcPct val="35000"/>
              </a:spcAft>
            </a:pPr>
            <a:endParaRPr lang="en-US" sz="1575"/>
          </a:p>
        </p:txBody>
      </p:sp>
      <p:pic>
        <p:nvPicPr>
          <p:cNvPr id="6" name="Graphic 5">
            <a:extLst>
              <a:ext uri="{FF2B5EF4-FFF2-40B4-BE49-F238E27FC236}">
                <a16:creationId xmlns:a16="http://schemas.microsoft.com/office/drawing/2014/main" id="{82338E40-6A4E-F315-0E5C-51464C7F89D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rot="2860722">
            <a:off x="-38278" y="-65040"/>
            <a:ext cx="1662472" cy="949121"/>
          </a:xfrm>
          <a:prstGeom prst="rect">
            <a:avLst/>
          </a:prstGeom>
        </p:spPr>
      </p:pic>
      <p:sp>
        <p:nvSpPr>
          <p:cNvPr id="7" name="TextBox 6">
            <a:extLst>
              <a:ext uri="{FF2B5EF4-FFF2-40B4-BE49-F238E27FC236}">
                <a16:creationId xmlns:a16="http://schemas.microsoft.com/office/drawing/2014/main" id="{5E8BA52B-C4B5-BAC5-63F3-D84BCEA6C898}"/>
              </a:ext>
            </a:extLst>
          </p:cNvPr>
          <p:cNvSpPr txBox="1"/>
          <p:nvPr/>
        </p:nvSpPr>
        <p:spPr>
          <a:xfrm>
            <a:off x="1256285" y="472298"/>
            <a:ext cx="5049978" cy="523220"/>
          </a:xfrm>
          <a:prstGeom prst="rect">
            <a:avLst/>
          </a:prstGeom>
          <a:noFill/>
        </p:spPr>
        <p:txBody>
          <a:bodyPr wrap="square" rtlCol="0">
            <a:spAutoFit/>
          </a:bodyPr>
          <a:lstStyle/>
          <a:p>
            <a:pPr algn="ctr"/>
            <a:r>
              <a:rPr lang="en-US" sz="2800" dirty="0">
                <a:solidFill>
                  <a:srgbClr val="FF0000"/>
                </a:solidFill>
                <a:latin typeface="+mj-lt"/>
              </a:rPr>
              <a:t>+ </a:t>
            </a:r>
            <a:r>
              <a:rPr lang="en-US" sz="2800" dirty="0" err="1">
                <a:solidFill>
                  <a:srgbClr val="FF0000"/>
                </a:solidFill>
                <a:latin typeface="+mj-lt"/>
              </a:rPr>
              <a:t>Khung</a:t>
            </a:r>
            <a:r>
              <a:rPr lang="en-US" sz="2800" dirty="0">
                <a:solidFill>
                  <a:srgbClr val="FF0000"/>
                </a:solidFill>
                <a:latin typeface="+mj-lt"/>
              </a:rPr>
              <a:t> </a:t>
            </a:r>
            <a:r>
              <a:rPr lang="en-US" sz="2800" dirty="0" err="1">
                <a:solidFill>
                  <a:srgbClr val="FF0000"/>
                </a:solidFill>
                <a:latin typeface="+mj-lt"/>
              </a:rPr>
              <a:t>cảnh</a:t>
            </a:r>
            <a:r>
              <a:rPr lang="en-US" sz="2800" dirty="0">
                <a:solidFill>
                  <a:srgbClr val="FF0000"/>
                </a:solidFill>
                <a:latin typeface="+mj-lt"/>
              </a:rPr>
              <a:t> </a:t>
            </a:r>
            <a:r>
              <a:rPr lang="vi-VN" sz="2800" dirty="0">
                <a:solidFill>
                  <a:srgbClr val="FF0000"/>
                </a:solidFill>
                <a:latin typeface="+mj-lt"/>
              </a:rPr>
              <a:t>lễ hội </a:t>
            </a:r>
            <a:r>
              <a:rPr lang="en-US" sz="2800" dirty="0" err="1">
                <a:solidFill>
                  <a:srgbClr val="FF0000"/>
                </a:solidFill>
                <a:latin typeface="+mj-lt"/>
              </a:rPr>
              <a:t>mùa</a:t>
            </a:r>
            <a:r>
              <a:rPr lang="en-US" sz="2800" dirty="0">
                <a:solidFill>
                  <a:srgbClr val="FF0000"/>
                </a:solidFill>
                <a:latin typeface="+mj-lt"/>
              </a:rPr>
              <a:t> </a:t>
            </a:r>
            <a:r>
              <a:rPr lang="en-US" sz="2800" dirty="0" err="1">
                <a:solidFill>
                  <a:srgbClr val="FF0000"/>
                </a:solidFill>
                <a:latin typeface="+mj-lt"/>
              </a:rPr>
              <a:t>xuân</a:t>
            </a:r>
            <a:r>
              <a:rPr lang="en-US" sz="2800" dirty="0">
                <a:solidFill>
                  <a:srgbClr val="FF0000"/>
                </a:solidFill>
                <a:latin typeface="+mj-lt"/>
              </a:rPr>
              <a:t>:</a:t>
            </a:r>
          </a:p>
        </p:txBody>
      </p:sp>
      <p:sp>
        <p:nvSpPr>
          <p:cNvPr id="8" name="TextBox 7">
            <a:extLst>
              <a:ext uri="{FF2B5EF4-FFF2-40B4-BE49-F238E27FC236}">
                <a16:creationId xmlns:a16="http://schemas.microsoft.com/office/drawing/2014/main" id="{AA25FC8F-70BC-DE10-699B-F88C23612723}"/>
              </a:ext>
            </a:extLst>
          </p:cNvPr>
          <p:cNvSpPr txBox="1"/>
          <p:nvPr/>
        </p:nvSpPr>
        <p:spPr>
          <a:xfrm>
            <a:off x="78901" y="1193095"/>
            <a:ext cx="6077275" cy="3666645"/>
          </a:xfrm>
          <a:prstGeom prst="rect">
            <a:avLst/>
          </a:prstGeom>
          <a:noFill/>
        </p:spPr>
        <p:txBody>
          <a:bodyPr wrap="square" rtlCol="0">
            <a:spAutoFit/>
          </a:bodyPr>
          <a:lstStyle/>
          <a:p>
            <a:pPr marL="285750" indent="-285750" algn="just">
              <a:lnSpc>
                <a:spcPct val="120000"/>
              </a:lnSpc>
              <a:buClr>
                <a:srgbClr val="DB2C03"/>
              </a:buClr>
              <a:buFont typeface="Wingdings" panose="05000000000000000000" pitchFamily="2" charset="2"/>
              <a:buChar char="ü"/>
            </a:pPr>
            <a:r>
              <a:rPr lang="vi-VN" sz="2800" dirty="0">
                <a:solidFill>
                  <a:srgbClr val="000000"/>
                </a:solidFill>
                <a:effectLst/>
                <a:highlight>
                  <a:srgbClr val="FFFFFF"/>
                </a:highlight>
                <a:latin typeface="Times New Roman" panose="02020603050405020304" pitchFamily="18" charset="0"/>
                <a:ea typeface="Times New Roman" panose="02020603050405020304" pitchFamily="18" charset="0"/>
              </a:rPr>
              <a:t>Bằng </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các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biện</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pháp</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nghệ</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thuật</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đặc</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en-US" sz="2800" dirty="0" err="1">
                <a:solidFill>
                  <a:srgbClr val="000000"/>
                </a:solidFill>
                <a:effectLst/>
                <a:highlight>
                  <a:srgbClr val="FFFFFF"/>
                </a:highlight>
                <a:latin typeface="Times New Roman" panose="02020603050405020304" pitchFamily="18" charset="0"/>
                <a:ea typeface="Times New Roman" panose="02020603050405020304" pitchFamily="18" charset="0"/>
              </a:rPr>
              <a:t>sắc</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r>
              <a:rPr lang="vi-VN" sz="2800" dirty="0">
                <a:solidFill>
                  <a:srgbClr val="000000"/>
                </a:solidFill>
                <a:effectLst/>
                <a:highlight>
                  <a:srgbClr val="FFFFFF"/>
                </a:highlight>
                <a:latin typeface="Times New Roman" panose="02020603050405020304" pitchFamily="18" charset="0"/>
                <a:ea typeface="Times New Roman" panose="02020603050405020304" pitchFamily="18" charset="0"/>
              </a:rPr>
              <a:t>nhà thơ đã khái quát được không khí tưng bừng, tấp nập của lễ hội mùa xuân</a:t>
            </a:r>
            <a:r>
              <a:rPr lang="en-US" sz="2800" dirty="0">
                <a:solidFill>
                  <a:srgbClr val="000000"/>
                </a:solidFill>
                <a:effectLst/>
                <a:highlight>
                  <a:srgbClr val="FFFFFF"/>
                </a:highlight>
                <a:latin typeface="Times New Roman" panose="02020603050405020304" pitchFamily="18" charset="0"/>
                <a:ea typeface="Times New Roman" panose="02020603050405020304" pitchFamily="18" charset="0"/>
              </a:rPr>
              <a:t>. </a:t>
            </a:r>
          </a:p>
          <a:p>
            <a:pPr marL="285750" indent="-285750" algn="just">
              <a:lnSpc>
                <a:spcPct val="120000"/>
              </a:lnSpc>
              <a:buClr>
                <a:srgbClr val="DB2C03"/>
              </a:buClr>
              <a:buFont typeface="Wingdings" panose="05000000000000000000" pitchFamily="2" charset="2"/>
              <a:buChar char="ü"/>
            </a:pPr>
            <a:r>
              <a:rPr lang="en-US" sz="2800" dirty="0">
                <a:solidFill>
                  <a:srgbClr val="000000"/>
                </a:solidFill>
                <a:highlight>
                  <a:srgbClr val="FFFFFF"/>
                </a:highlight>
                <a:latin typeface="Times New Roman" panose="02020603050405020304" pitchFamily="18" charset="0"/>
                <a:ea typeface="Times New Roman" panose="02020603050405020304" pitchFamily="18" charset="0"/>
              </a:rPr>
              <a:t>T</a:t>
            </a:r>
            <a:r>
              <a:rPr lang="vi-VN" sz="2800" dirty="0">
                <a:solidFill>
                  <a:srgbClr val="000000"/>
                </a:solidFill>
                <a:effectLst/>
                <a:highlight>
                  <a:srgbClr val="FFFFFF"/>
                </a:highlight>
                <a:latin typeface="Times New Roman" panose="02020603050405020304" pitchFamily="18" charset="0"/>
                <a:ea typeface="Times New Roman" panose="02020603050405020304" pitchFamily="18" charset="0"/>
              </a:rPr>
              <a:t>hể hiện được niềm tự hào, tôn vinh truyền thống văn hóa, đạo lí “uống nước nhớ nguồn” tốt đẹp của dân tộc ta</a:t>
            </a:r>
            <a:endParaRPr lang="en-US" sz="2800" dirty="0"/>
          </a:p>
        </p:txBody>
      </p:sp>
    </p:spTree>
    <p:extLst>
      <p:ext uri="{BB962C8B-B14F-4D97-AF65-F5344CB8AC3E}">
        <p14:creationId xmlns:p14="http://schemas.microsoft.com/office/powerpoint/2010/main" val="12600610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barn(inVertical)">
                                      <p:cBhvr>
                                        <p:cTn id="14"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4383000" y="527834"/>
            <a:ext cx="4636441" cy="1384995"/>
          </a:xfrm>
          <a:prstGeom prst="rect">
            <a:avLst/>
          </a:prstGeom>
          <a:ln>
            <a:solidFill>
              <a:srgbClr val="FFC000"/>
            </a:solidFill>
          </a:ln>
        </p:spPr>
        <p:txBody>
          <a:bodyPr wrap="square">
            <a:spAutoFit/>
          </a:bodyPr>
          <a:lstStyle/>
          <a:p>
            <a:pPr algn="ctr"/>
            <a:r>
              <a:rPr lang="vi-VN" sz="2800" b="1" dirty="0"/>
              <a:t>Câu 1. </a:t>
            </a:r>
            <a:r>
              <a:rPr lang="vi-VN" sz="2800" dirty="0"/>
              <a:t>Những câu ca dao chủ yếu được viết theo thể thơ nào?</a:t>
            </a:r>
            <a:endParaRPr lang="en-US" sz="2800" dirty="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
        <p:nvSpPr>
          <p:cNvPr id="3" name="Rectangle: Rounded Corners 2">
            <a:hlinkClick r:id="rId5" action="ppaction://hlinksldjump"/>
            <a:extLst>
              <a:ext uri="{FF2B5EF4-FFF2-40B4-BE49-F238E27FC236}">
                <a16:creationId xmlns:a16="http://schemas.microsoft.com/office/drawing/2014/main" id="{CF34711F-7A45-D451-8A4B-18F4AE25EF41}"/>
              </a:ext>
            </a:extLst>
          </p:cNvPr>
          <p:cNvSpPr/>
          <p:nvPr/>
        </p:nvSpPr>
        <p:spPr>
          <a:xfrm rot="2700000">
            <a:off x="8382091" y="4275113"/>
            <a:ext cx="349407" cy="349407"/>
          </a:xfrm>
          <a:prstGeom prst="roundRect">
            <a:avLst>
              <a:gd name="adj" fmla="val 10556"/>
            </a:avLst>
          </a:prstGeom>
          <a:solidFill>
            <a:srgbClr val="FFC00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3415783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275" y="3082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4" name="Picture 3">
            <a:extLst>
              <a:ext uri="{FF2B5EF4-FFF2-40B4-BE49-F238E27FC236}">
                <a16:creationId xmlns:a16="http://schemas.microsoft.com/office/drawing/2014/main" id="{35AA9E4A-AF1C-399D-7ABF-7362CB2027B1}"/>
              </a:ext>
            </a:extLst>
          </p:cNvPr>
          <p:cNvPicPr>
            <a:picLocks noChangeAspect="1"/>
          </p:cNvPicPr>
          <p:nvPr/>
        </p:nvPicPr>
        <p:blipFill>
          <a:blip r:embed="rId4"/>
          <a:stretch>
            <a:fillRect/>
          </a:stretch>
        </p:blipFill>
        <p:spPr>
          <a:xfrm>
            <a:off x="1209044" y="2780750"/>
            <a:ext cx="2099847" cy="214321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7EB58716-E510-BA45-4526-1732C717FCA7}"/>
              </a:ext>
            </a:extLst>
          </p:cNvPr>
          <p:cNvPicPr>
            <a:picLocks noChangeAspect="1"/>
          </p:cNvPicPr>
          <p:nvPr/>
        </p:nvPicPr>
        <p:blipFill>
          <a:blip r:embed="rId5"/>
          <a:stretch>
            <a:fillRect/>
          </a:stretch>
        </p:blipFill>
        <p:spPr>
          <a:xfrm>
            <a:off x="-27600" y="2233983"/>
            <a:ext cx="1743075" cy="16478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a:extLst>
              <a:ext uri="{FF2B5EF4-FFF2-40B4-BE49-F238E27FC236}">
                <a16:creationId xmlns:a16="http://schemas.microsoft.com/office/drawing/2014/main" id="{5FFF9966-0610-A89D-0E8D-24833B9ABDCB}"/>
              </a:ext>
            </a:extLst>
          </p:cNvPr>
          <p:cNvPicPr>
            <a:picLocks noChangeAspect="1"/>
          </p:cNvPicPr>
          <p:nvPr/>
        </p:nvPicPr>
        <p:blipFill rotWithShape="1">
          <a:blip r:embed="rId6"/>
          <a:srcRect l="85757" t="-111645" r="-85757" b="111645"/>
          <a:stretch/>
        </p:blipFill>
        <p:spPr>
          <a:xfrm>
            <a:off x="0" y="33055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a:extLst>
              <a:ext uri="{FF2B5EF4-FFF2-40B4-BE49-F238E27FC236}">
                <a16:creationId xmlns:a16="http://schemas.microsoft.com/office/drawing/2014/main" id="{AC64E2C9-9426-F31C-92BE-52D42AAF19A6}"/>
              </a:ext>
            </a:extLst>
          </p:cNvPr>
          <p:cNvSpPr txBox="1"/>
          <p:nvPr/>
        </p:nvSpPr>
        <p:spPr>
          <a:xfrm>
            <a:off x="50836" y="375630"/>
            <a:ext cx="2208131" cy="2246769"/>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3</a:t>
            </a:r>
          </a:p>
          <a:p>
            <a:pPr marL="0" marR="0" lvl="0" indent="0" algn="ctr" defTabSz="914282" rtl="0" eaLnBrk="1" fontAlgn="auto" latinLnBrk="0" hangingPunct="1">
              <a:lnSpc>
                <a:spcPct val="100000"/>
              </a:lnSpc>
              <a:spcBef>
                <a:spcPts val="0"/>
              </a:spcBef>
              <a:spcAft>
                <a:spcPts val="0"/>
              </a:spcAft>
              <a:buClrTx/>
              <a:buSzTx/>
              <a:buFontTx/>
              <a:buNone/>
              <a:tabLst/>
              <a:defRPr/>
            </a:pPr>
            <a:r>
              <a:rPr lang="en-US" sz="28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Cảm</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xuân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trong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cảnh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8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8" name="TextBox 7">
            <a:extLst>
              <a:ext uri="{FF2B5EF4-FFF2-40B4-BE49-F238E27FC236}">
                <a16:creationId xmlns:a16="http://schemas.microsoft.com/office/drawing/2014/main" id="{C7A562AA-3066-E311-9DCC-0627FA4C279B}"/>
              </a:ext>
            </a:extLst>
          </p:cNvPr>
          <p:cNvSpPr txBox="1"/>
          <p:nvPr/>
        </p:nvSpPr>
        <p:spPr>
          <a:xfrm>
            <a:off x="3157352" y="891098"/>
            <a:ext cx="5904656" cy="3493585"/>
          </a:xfrm>
          <a:prstGeom prst="rect">
            <a:avLst/>
          </a:prstGeom>
          <a:noFill/>
        </p:spPr>
        <p:txBody>
          <a:bodyPr wrap="square" rtlCol="0">
            <a:spAutoFit/>
          </a:bodyPr>
          <a:lstStyle/>
          <a:p>
            <a:pPr marR="0" lvl="0" algn="just" defTabSz="914282" rtl="0" eaLnBrk="1" fontAlgn="auto" latinLnBrk="0" hangingPunct="1">
              <a:lnSpc>
                <a:spcPct val="107000"/>
              </a:lnSpc>
              <a:spcBef>
                <a:spcPts val="0"/>
              </a:spcBef>
              <a:spcAft>
                <a:spcPts val="800"/>
              </a:spcAft>
              <a:buClr>
                <a:srgbClr val="DB2C03"/>
              </a:buClr>
              <a:buSzTx/>
              <a:tabLst>
                <a:tab pos="2743200" algn="ctr"/>
                <a:tab pos="5486400" algn="r"/>
              </a:tabLst>
              <a:defRPr/>
            </a:pP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Đọc</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sáu</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câu</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thơ</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cuối</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đoạn</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rgbClr val="DB2C03"/>
              </a:buClr>
              <a:buFont typeface="Wingdings" panose="05000000000000000000" pitchFamily="2" charset="2"/>
              <a:buChar char="Ø"/>
              <a:tabLst>
                <a:tab pos="2743200" algn="ctr"/>
                <a:tab pos="5486400" algn="r"/>
              </a:tabLst>
            </a:pPr>
            <a:r>
              <a:rPr kumimoji="0" lang="en-US" sz="2600" b="0" i="0" u="none" strike="noStrike" kern="1200" cap="none" spc="0" normalizeH="0" baseline="0" noProof="0" dirty="0">
                <a:ln>
                  <a:noFill/>
                </a:ln>
                <a:solidFill>
                  <a:prstClr val="black"/>
                </a:solidFill>
                <a:effectLst/>
                <a:uLnTx/>
                <a:uFillTx/>
                <a:latin typeface="+mj-lt"/>
                <a:ea typeface="Times New Roman" panose="02020603050405020304" pitchFamily="18" charset="0"/>
                <a:cs typeface="Times New Roman" panose="02020603050405020304" pitchFamily="18" charset="0"/>
              </a:rPr>
              <a:t>1.</a:t>
            </a:r>
            <a:r>
              <a:rPr kumimoji="0" lang="vi-VN" sz="2600" b="0" i="0" u="none" strike="noStrike" kern="1200" cap="none" spc="0" normalizeH="0" baseline="0" noProof="0" dirty="0">
                <a:ln>
                  <a:noFill/>
                </a:ln>
                <a:solidFill>
                  <a:prstClr val="black"/>
                </a:solidFill>
                <a:effectLst/>
                <a:uLnTx/>
                <a:uFillTx/>
                <a:latin typeface="+mj-lt"/>
                <a:ea typeface="Times New Roman" panose="02020603050405020304" pitchFamily="18" charset="0"/>
                <a:cs typeface="Times New Roman" panose="02020603050405020304" pitchFamily="18" charset="0"/>
              </a:rPr>
              <a:t> </a:t>
            </a:r>
            <a:r>
              <a:rPr lang="en-US" sz="2800" dirty="0" err="1">
                <a:latin typeface="+mj-lt"/>
              </a:rPr>
              <a:t>Chỉ</a:t>
            </a:r>
            <a:r>
              <a:rPr lang="en-US" sz="2800" dirty="0">
                <a:latin typeface="+mj-lt"/>
              </a:rPr>
              <a:t> </a:t>
            </a:r>
            <a:r>
              <a:rPr lang="en-US" sz="2800" dirty="0" err="1">
                <a:latin typeface="+mj-lt"/>
              </a:rPr>
              <a:t>rõ</a:t>
            </a:r>
            <a:r>
              <a:rPr lang="en-US" sz="2800" dirty="0">
                <a:latin typeface="+mj-lt"/>
              </a:rPr>
              <a:t> </a:t>
            </a:r>
            <a:r>
              <a:rPr lang="en-US" sz="2800" dirty="0" err="1">
                <a:latin typeface="+mj-lt"/>
              </a:rPr>
              <a:t>sự</a:t>
            </a:r>
            <a:r>
              <a:rPr lang="en-US" sz="2800" dirty="0">
                <a:latin typeface="+mj-lt"/>
              </a:rPr>
              <a:t> </a:t>
            </a:r>
            <a:r>
              <a:rPr lang="en-US" sz="2800" dirty="0" err="1">
                <a:latin typeface="+mj-lt"/>
              </a:rPr>
              <a:t>dịch</a:t>
            </a:r>
            <a:r>
              <a:rPr lang="en-US" sz="2800" dirty="0">
                <a:latin typeface="+mj-lt"/>
              </a:rPr>
              <a:t> </a:t>
            </a:r>
            <a:r>
              <a:rPr lang="en-US" sz="2800" dirty="0" err="1">
                <a:latin typeface="+mj-lt"/>
              </a:rPr>
              <a:t>chuyển</a:t>
            </a:r>
            <a:r>
              <a:rPr lang="en-US" sz="2800" dirty="0">
                <a:latin typeface="+mj-lt"/>
              </a:rPr>
              <a:t> </a:t>
            </a:r>
            <a:r>
              <a:rPr lang="en-US" sz="2800" dirty="0" err="1">
                <a:latin typeface="+mj-lt"/>
              </a:rPr>
              <a:t>của</a:t>
            </a:r>
            <a:r>
              <a:rPr lang="en-US" sz="2800" dirty="0">
                <a:latin typeface="+mj-lt"/>
              </a:rPr>
              <a:t> </a:t>
            </a:r>
            <a:r>
              <a:rPr lang="en-US" sz="2800" dirty="0" err="1">
                <a:latin typeface="+mj-lt"/>
              </a:rPr>
              <a:t>thời</a:t>
            </a:r>
            <a:r>
              <a:rPr lang="en-US" sz="2800" dirty="0">
                <a:latin typeface="+mj-lt"/>
              </a:rPr>
              <a:t> </a:t>
            </a:r>
            <a:r>
              <a:rPr lang="en-US" sz="2800" dirty="0" err="1">
                <a:latin typeface="+mj-lt"/>
              </a:rPr>
              <a:t>gian</a:t>
            </a:r>
            <a:r>
              <a:rPr lang="en-US" sz="2800" dirty="0">
                <a:latin typeface="+mj-lt"/>
              </a:rPr>
              <a:t> </a:t>
            </a:r>
            <a:r>
              <a:rPr lang="en-US" sz="2800" dirty="0" err="1">
                <a:latin typeface="+mj-lt"/>
              </a:rPr>
              <a:t>và</a:t>
            </a:r>
            <a:r>
              <a:rPr lang="en-US" sz="2800" dirty="0">
                <a:latin typeface="+mj-lt"/>
              </a:rPr>
              <a:t> </a:t>
            </a:r>
            <a:r>
              <a:rPr lang="en-US" sz="2800" dirty="0" err="1">
                <a:latin typeface="+mj-lt"/>
              </a:rPr>
              <a:t>khung</a:t>
            </a:r>
            <a:r>
              <a:rPr lang="en-US" sz="2800" dirty="0">
                <a:latin typeface="+mj-lt"/>
              </a:rPr>
              <a:t> </a:t>
            </a:r>
            <a:r>
              <a:rPr lang="en-US" sz="2800" dirty="0" err="1">
                <a:latin typeface="+mj-lt"/>
              </a:rPr>
              <a:t>cảnh</a:t>
            </a:r>
            <a:r>
              <a:rPr lang="en-US" sz="2800" dirty="0">
                <a:latin typeface="+mj-lt"/>
              </a:rPr>
              <a:t> </a:t>
            </a:r>
            <a:r>
              <a:rPr lang="en-US" sz="2800" dirty="0" err="1">
                <a:latin typeface="+mj-lt"/>
              </a:rPr>
              <a:t>thiên</a:t>
            </a:r>
            <a:r>
              <a:rPr lang="en-US" sz="2800" dirty="0">
                <a:latin typeface="+mj-lt"/>
              </a:rPr>
              <a:t> </a:t>
            </a:r>
            <a:r>
              <a:rPr lang="en-US" sz="2800" dirty="0" err="1">
                <a:latin typeface="+mj-lt"/>
              </a:rPr>
              <a:t>nhiên</a:t>
            </a:r>
            <a:r>
              <a:rPr lang="en-US" sz="2800" dirty="0">
                <a:latin typeface="+mj-lt"/>
              </a:rPr>
              <a:t> ở </a:t>
            </a:r>
            <a:r>
              <a:rPr lang="en-US" sz="2800" dirty="0" err="1">
                <a:latin typeface="+mj-lt"/>
              </a:rPr>
              <a:t>bốn</a:t>
            </a:r>
            <a:r>
              <a:rPr lang="en-US" sz="2800" dirty="0">
                <a:latin typeface="+mj-lt"/>
              </a:rPr>
              <a:t> </a:t>
            </a:r>
            <a:r>
              <a:rPr lang="en-US" sz="2800" dirty="0" err="1">
                <a:latin typeface="+mj-lt"/>
              </a:rPr>
              <a:t>dòng</a:t>
            </a:r>
            <a:r>
              <a:rPr lang="en-US" sz="2800" dirty="0">
                <a:latin typeface="+mj-lt"/>
              </a:rPr>
              <a:t> </a:t>
            </a:r>
            <a:r>
              <a:rPr lang="en-US" sz="2800" dirty="0" err="1">
                <a:latin typeface="+mj-lt"/>
              </a:rPr>
              <a:t>thơ</a:t>
            </a:r>
            <a:r>
              <a:rPr lang="en-US" sz="2800" dirty="0">
                <a:latin typeface="+mj-lt"/>
              </a:rPr>
              <a:t> </a:t>
            </a:r>
            <a:r>
              <a:rPr lang="en-US" sz="2800" dirty="0" err="1">
                <a:latin typeface="+mj-lt"/>
              </a:rPr>
              <a:t>đầu</a:t>
            </a:r>
            <a:r>
              <a:rPr lang="en-US" sz="2800" dirty="0">
                <a:latin typeface="+mj-lt"/>
              </a:rPr>
              <a:t> </a:t>
            </a:r>
            <a:r>
              <a:rPr lang="en-US" sz="2800" dirty="0" err="1">
                <a:latin typeface="+mj-lt"/>
              </a:rPr>
              <a:t>và</a:t>
            </a:r>
            <a:r>
              <a:rPr lang="en-US" sz="2800" dirty="0">
                <a:latin typeface="+mj-lt"/>
              </a:rPr>
              <a:t> </a:t>
            </a:r>
            <a:r>
              <a:rPr lang="en-US" sz="2800" dirty="0" err="1">
                <a:latin typeface="+mj-lt"/>
              </a:rPr>
              <a:t>sáu</a:t>
            </a:r>
            <a:r>
              <a:rPr lang="en-US" sz="2800" dirty="0">
                <a:latin typeface="+mj-lt"/>
              </a:rPr>
              <a:t> </a:t>
            </a:r>
            <a:r>
              <a:rPr lang="en-US" sz="2800" dirty="0" err="1">
                <a:latin typeface="+mj-lt"/>
              </a:rPr>
              <a:t>dòng</a:t>
            </a:r>
            <a:r>
              <a:rPr lang="en-US" sz="2800" dirty="0">
                <a:latin typeface="+mj-lt"/>
              </a:rPr>
              <a:t> </a:t>
            </a:r>
            <a:r>
              <a:rPr lang="en-US" sz="2800" dirty="0" err="1">
                <a:latin typeface="+mj-lt"/>
              </a:rPr>
              <a:t>thơ</a:t>
            </a:r>
            <a:r>
              <a:rPr lang="en-US" sz="2800" dirty="0">
                <a:latin typeface="+mj-lt"/>
              </a:rPr>
              <a:t> </a:t>
            </a:r>
            <a:r>
              <a:rPr lang="en-US" sz="2800" dirty="0" err="1">
                <a:latin typeface="+mj-lt"/>
              </a:rPr>
              <a:t>cuối</a:t>
            </a:r>
            <a:r>
              <a:rPr lang="en-US" sz="2800" dirty="0">
                <a:latin typeface="+mj-lt"/>
              </a:rPr>
              <a:t>. </a:t>
            </a:r>
          </a:p>
          <a:p>
            <a:pPr marL="285750" lvl="0" indent="-285750" algn="just">
              <a:lnSpc>
                <a:spcPct val="107000"/>
              </a:lnSpc>
              <a:spcAft>
                <a:spcPts val="800"/>
              </a:spcAft>
              <a:buClr>
                <a:srgbClr val="DB2C03"/>
              </a:buClr>
              <a:buFont typeface="Wingdings" panose="05000000000000000000" pitchFamily="2" charset="2"/>
              <a:buChar char="Ø"/>
              <a:tabLst>
                <a:tab pos="2743200" algn="ctr"/>
                <a:tab pos="5486400" algn="r"/>
              </a:tabLst>
            </a:pPr>
            <a:r>
              <a:rPr lang="en-US" sz="2800" dirty="0">
                <a:solidFill>
                  <a:prstClr val="black"/>
                </a:solidFill>
                <a:latin typeface="+mj-lt"/>
              </a:rPr>
              <a:t> 2. </a:t>
            </a:r>
            <a:r>
              <a:rPr lang="en-US" sz="2800" dirty="0" err="1">
                <a:solidFill>
                  <a:srgbClr val="0D0D0D"/>
                </a:solidFill>
                <a:latin typeface="+mj-lt"/>
                <a:ea typeface="Times New Roman" panose="02020603050405020304" pitchFamily="18" charset="0"/>
                <a:cs typeface="Times New Roman" panose="02020603050405020304" pitchFamily="18" charset="0"/>
              </a:rPr>
              <a:t>Phân</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tích</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rõ</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mối</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quan</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hệ</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giữa</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cảnh</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vật</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thiên</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nhiên</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và</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tâm</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trạng</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của</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chị</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em</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Thuý</a:t>
            </a:r>
            <a:r>
              <a:rPr lang="en-US" sz="2800" dirty="0">
                <a:solidFill>
                  <a:srgbClr val="0D0D0D"/>
                </a:solidFill>
                <a:latin typeface="+mj-lt"/>
                <a:ea typeface="Times New Roman" panose="02020603050405020304" pitchFamily="18" charset="0"/>
                <a:cs typeface="Times New Roman" panose="02020603050405020304" pitchFamily="18" charset="0"/>
              </a:rPr>
              <a:t> </a:t>
            </a:r>
            <a:r>
              <a:rPr lang="en-US" sz="2800" dirty="0" err="1">
                <a:solidFill>
                  <a:srgbClr val="0D0D0D"/>
                </a:solidFill>
                <a:latin typeface="+mj-lt"/>
                <a:ea typeface="Times New Roman" panose="02020603050405020304" pitchFamily="18" charset="0"/>
                <a:cs typeface="Times New Roman" panose="02020603050405020304" pitchFamily="18" charset="0"/>
              </a:rPr>
              <a:t>Kiều</a:t>
            </a:r>
            <a:r>
              <a:rPr lang="en-US" sz="2800" dirty="0">
                <a:solidFill>
                  <a:srgbClr val="0D0D0D"/>
                </a:solidFill>
                <a:latin typeface="+mj-lt"/>
                <a:ea typeface="Times New Roman" panose="02020603050405020304" pitchFamily="18" charset="0"/>
                <a:cs typeface="Times New Roman" panose="02020603050405020304" pitchFamily="18" charset="0"/>
              </a:rPr>
              <a:t>. </a:t>
            </a:r>
            <a:endParaRPr kumimoji="0" lang="en-US" sz="2800" b="1" i="0" u="none" strike="noStrike" kern="1200" cap="none" spc="0" normalizeH="0" baseline="0" noProof="0" dirty="0">
              <a:ln>
                <a:noFill/>
              </a:ln>
              <a:solidFill>
                <a:prstClr val="black"/>
              </a:solidFill>
              <a:effectLst/>
              <a:uLnTx/>
              <a:uFillTx/>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610095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barn(inVertical)">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barn(inVertical)">
                                      <p:cBhvr>
                                        <p:cTn id="26" dur="500"/>
                                        <p:tgtEl>
                                          <p:spTgt spid="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barn(inVertical)">
                                      <p:cBhvr>
                                        <p:cTn id="3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endParaRPr lang="en-US" sz="2400" dirty="0">
              <a:solidFill>
                <a:prstClr val="black"/>
              </a:solidFill>
            </a:endParaRPr>
          </a:p>
          <a:p>
            <a:pPr lvl="0" algn="just"/>
            <a:r>
              <a:rPr lang="en-US" sz="2400" dirty="0">
                <a:solidFill>
                  <a:prstClr val="black"/>
                </a:solidFill>
              </a:rPr>
              <a:t>            </a:t>
            </a:r>
            <a:r>
              <a:rPr lang="en-US" sz="2400" dirty="0" err="1">
                <a:solidFill>
                  <a:prstClr val="black"/>
                </a:solidFill>
              </a:rPr>
              <a:t>Từ</a:t>
            </a:r>
            <a:r>
              <a:rPr lang="en-US" sz="2400" dirty="0">
                <a:solidFill>
                  <a:prstClr val="black"/>
                </a:solidFill>
              </a:rPr>
              <a:t> </a:t>
            </a:r>
            <a:r>
              <a:rPr lang="en-US" sz="2400" dirty="0" err="1">
                <a:solidFill>
                  <a:prstClr val="black"/>
                </a:solidFill>
              </a:rPr>
              <a:t>láy</a:t>
            </a:r>
            <a:r>
              <a:rPr lang="en-US" sz="2400" dirty="0">
                <a:solidFill>
                  <a:prstClr val="black"/>
                </a:solidFill>
              </a:rPr>
              <a:t> </a:t>
            </a:r>
            <a:r>
              <a:rPr lang="en-US" sz="2400" i="1" dirty="0" err="1">
                <a:solidFill>
                  <a:prstClr val="black"/>
                </a:solidFill>
              </a:rPr>
              <a:t>thanh</a:t>
            </a:r>
            <a:r>
              <a:rPr lang="en-US" sz="2400" i="1" dirty="0">
                <a:solidFill>
                  <a:prstClr val="black"/>
                </a:solidFill>
              </a:rPr>
              <a:t> </a:t>
            </a:r>
            <a:r>
              <a:rPr lang="en-US" sz="2400" i="1" dirty="0" err="1">
                <a:solidFill>
                  <a:prstClr val="black"/>
                </a:solidFill>
              </a:rPr>
              <a:t>thanh</a:t>
            </a:r>
            <a:r>
              <a:rPr lang="en-US" sz="2400" i="1" dirty="0">
                <a:solidFill>
                  <a:prstClr val="black"/>
                </a:solidFill>
              </a:rPr>
              <a:t>, </a:t>
            </a:r>
            <a:r>
              <a:rPr lang="en-US" sz="2400" i="1" dirty="0" err="1">
                <a:solidFill>
                  <a:prstClr val="black"/>
                </a:solidFill>
              </a:rPr>
              <a:t>nao</a:t>
            </a:r>
            <a:r>
              <a:rPr lang="en-US" sz="2400" i="1" dirty="0">
                <a:solidFill>
                  <a:prstClr val="black"/>
                </a:solidFill>
              </a:rPr>
              <a:t> </a:t>
            </a:r>
            <a:r>
              <a:rPr lang="en-US" sz="2400" i="1" dirty="0" err="1">
                <a:solidFill>
                  <a:prstClr val="black"/>
                </a:solidFill>
              </a:rPr>
              <a:t>nao</a:t>
            </a:r>
            <a:r>
              <a:rPr lang="en-US" sz="2400" i="1" dirty="0">
                <a:solidFill>
                  <a:prstClr val="black"/>
                </a:solidFill>
              </a:rPr>
              <a:t>, </a:t>
            </a:r>
            <a:r>
              <a:rPr lang="en-US" sz="2400" i="1" dirty="0" err="1">
                <a:solidFill>
                  <a:prstClr val="black"/>
                </a:solidFill>
              </a:rPr>
              <a:t>nho</a:t>
            </a:r>
            <a:r>
              <a:rPr lang="en-US" sz="2400" i="1" dirty="0">
                <a:solidFill>
                  <a:prstClr val="black"/>
                </a:solidFill>
              </a:rPr>
              <a:t> </a:t>
            </a:r>
            <a:r>
              <a:rPr lang="en-US" sz="2400" i="1" dirty="0" err="1">
                <a:solidFill>
                  <a:prstClr val="black"/>
                </a:solidFill>
              </a:rPr>
              <a:t>nhỏ</a:t>
            </a:r>
            <a:r>
              <a:rPr lang="en-US" sz="2400" dirty="0">
                <a:solidFill>
                  <a:prstClr val="black"/>
                </a:solidFill>
              </a:rPr>
              <a:t> </a:t>
            </a:r>
            <a:r>
              <a:rPr lang="en-US" sz="2400" dirty="0" err="1">
                <a:solidFill>
                  <a:prstClr val="black"/>
                </a:solidFill>
              </a:rPr>
              <a:t>gợi</a:t>
            </a:r>
            <a:r>
              <a:rPr lang="en-US" sz="2400" dirty="0">
                <a:solidFill>
                  <a:prstClr val="black"/>
                </a:solidFill>
              </a:rPr>
              <a:t> </a:t>
            </a:r>
            <a:r>
              <a:rPr lang="en-US" sz="2400" dirty="0" err="1">
                <a:solidFill>
                  <a:prstClr val="black"/>
                </a:solidFill>
              </a:rPr>
              <a:t>tả</a:t>
            </a:r>
            <a:r>
              <a:rPr lang="en-US" sz="2400" dirty="0">
                <a:solidFill>
                  <a:prstClr val="black"/>
                </a:solidFill>
              </a:rPr>
              <a:t> </a:t>
            </a:r>
            <a:r>
              <a:rPr lang="en-US" sz="2400" dirty="0" err="1">
                <a:solidFill>
                  <a:prstClr val="black"/>
                </a:solidFill>
              </a:rPr>
              <a:t>cảnh</a:t>
            </a:r>
            <a:r>
              <a:rPr lang="en-US" sz="2400" dirty="0">
                <a:solidFill>
                  <a:prstClr val="black"/>
                </a:solidFill>
              </a:rPr>
              <a:t> </a:t>
            </a:r>
            <a:r>
              <a:rPr lang="en-US" sz="2400" dirty="0" err="1">
                <a:solidFill>
                  <a:prstClr val="black"/>
                </a:solidFill>
              </a:rPr>
              <a:t>vật</a:t>
            </a:r>
            <a:r>
              <a:rPr lang="en-US" sz="2400" dirty="0">
                <a:solidFill>
                  <a:prstClr val="black"/>
                </a:solidFill>
              </a:rPr>
              <a:t> </a:t>
            </a:r>
            <a:r>
              <a:rPr lang="en-US" sz="2400" dirty="0" err="1">
                <a:solidFill>
                  <a:prstClr val="black"/>
                </a:solidFill>
              </a:rPr>
              <a:t>nhỏ</a:t>
            </a:r>
            <a:r>
              <a:rPr lang="en-US" sz="2400" dirty="0">
                <a:solidFill>
                  <a:prstClr val="black"/>
                </a:solidFill>
              </a:rPr>
              <a:t> </a:t>
            </a:r>
            <a:r>
              <a:rPr lang="en-US" sz="2400" dirty="0" err="1">
                <a:solidFill>
                  <a:prstClr val="black"/>
                </a:solidFill>
              </a:rPr>
              <a:t>xinh</a:t>
            </a:r>
            <a:r>
              <a:rPr lang="en-US" sz="2400" dirty="0">
                <a:solidFill>
                  <a:prstClr val="black"/>
                </a:solidFill>
              </a:rPr>
              <a:t>,</a:t>
            </a:r>
          </a:p>
          <a:p>
            <a:pPr lvl="0" algn="just"/>
            <a:r>
              <a:rPr lang="en-US" sz="2400" dirty="0">
                <a:solidFill>
                  <a:prstClr val="black"/>
                </a:solidFill>
              </a:rPr>
              <a:t>            </a:t>
            </a:r>
            <a:r>
              <a:rPr lang="en-US" sz="2400" dirty="0" err="1">
                <a:solidFill>
                  <a:prstClr val="black"/>
                </a:solidFill>
              </a:rPr>
              <a:t>thanh</a:t>
            </a:r>
            <a:r>
              <a:rPr lang="en-US" sz="2400" dirty="0">
                <a:solidFill>
                  <a:prstClr val="black"/>
                </a:solidFill>
              </a:rPr>
              <a:t> </a:t>
            </a:r>
            <a:r>
              <a:rPr lang="en-US" sz="2400" dirty="0" err="1">
                <a:solidFill>
                  <a:prstClr val="black"/>
                </a:solidFill>
              </a:rPr>
              <a:t>tĩnh</a:t>
            </a:r>
            <a:r>
              <a:rPr lang="en-US" sz="2400" dirty="0">
                <a:solidFill>
                  <a:prstClr val="black"/>
                </a:solidFill>
              </a:rPr>
              <a:t> </a:t>
            </a:r>
            <a:r>
              <a:rPr lang="en-US" sz="2400" dirty="0" err="1">
                <a:solidFill>
                  <a:prstClr val="black"/>
                </a:solidFill>
              </a:rPr>
              <a:t>lúc</a:t>
            </a:r>
            <a:r>
              <a:rPr lang="en-US" sz="2400" dirty="0">
                <a:solidFill>
                  <a:prstClr val="black"/>
                </a:solidFill>
              </a:rPr>
              <a:t> </a:t>
            </a:r>
            <a:r>
              <a:rPr lang="en-US" sz="2400" dirty="0" err="1">
                <a:solidFill>
                  <a:prstClr val="black"/>
                </a:solidFill>
              </a:rPr>
              <a:t>chiều</a:t>
            </a:r>
            <a:r>
              <a:rPr lang="en-US" sz="2400" dirty="0">
                <a:solidFill>
                  <a:prstClr val="black"/>
                </a:solidFill>
              </a:rPr>
              <a:t> </a:t>
            </a:r>
            <a:r>
              <a:rPr lang="en-US" sz="2400" dirty="0" err="1">
                <a:solidFill>
                  <a:prstClr val="black"/>
                </a:solidFill>
              </a:rPr>
              <a:t>tà</a:t>
            </a:r>
            <a:r>
              <a:rPr lang="en-US" sz="2400" dirty="0">
                <a:solidFill>
                  <a:prstClr val="black"/>
                </a:solidFill>
              </a:rPr>
              <a:t>, </a:t>
            </a:r>
            <a:r>
              <a:rPr lang="en-US" sz="2400" dirty="0" err="1">
                <a:solidFill>
                  <a:prstClr val="black"/>
                </a:solidFill>
              </a:rPr>
              <a:t>khi</a:t>
            </a:r>
            <a:r>
              <a:rPr lang="en-US" sz="2400" dirty="0">
                <a:solidFill>
                  <a:prstClr val="black"/>
                </a:solidFill>
              </a:rPr>
              <a:t> </a:t>
            </a:r>
            <a:r>
              <a:rPr lang="en-US" sz="2400" dirty="0" err="1">
                <a:solidFill>
                  <a:prstClr val="black"/>
                </a:solidFill>
              </a:rPr>
              <a:t>lễ</a:t>
            </a:r>
            <a:r>
              <a:rPr lang="en-US" sz="2400" dirty="0">
                <a:solidFill>
                  <a:prstClr val="black"/>
                </a:solidFill>
              </a:rPr>
              <a:t> </a:t>
            </a:r>
            <a:r>
              <a:rPr lang="en-US" sz="2400" dirty="0" err="1">
                <a:solidFill>
                  <a:prstClr val="black"/>
                </a:solidFill>
              </a:rPr>
              <a:t>hội</a:t>
            </a:r>
            <a:r>
              <a:rPr lang="en-US" sz="2400" dirty="0">
                <a:solidFill>
                  <a:prstClr val="black"/>
                </a:solidFill>
              </a:rPr>
              <a:t> </a:t>
            </a:r>
            <a:r>
              <a:rPr lang="en-US" sz="2400" dirty="0" err="1">
                <a:solidFill>
                  <a:prstClr val="black"/>
                </a:solidFill>
              </a:rPr>
              <a:t>đã</a:t>
            </a:r>
            <a:r>
              <a:rPr lang="en-US" sz="2400" dirty="0">
                <a:solidFill>
                  <a:prstClr val="black"/>
                </a:solidFill>
              </a:rPr>
              <a:t> tan.</a:t>
            </a:r>
            <a:endParaRPr lang="en-US" sz="4400" dirty="0">
              <a:solidFill>
                <a:prstClr val="black"/>
              </a:solidFill>
            </a:endParaRPr>
          </a:p>
        </p:txBody>
      </p:sp>
      <p:sp>
        <p:nvSpPr>
          <p:cNvPr id="4" name="Freeform: Shape 3">
            <a:extLst>
              <a:ext uri="{FF2B5EF4-FFF2-40B4-BE49-F238E27FC236}">
                <a16:creationId xmlns:a16="http://schemas.microsoft.com/office/drawing/2014/main" id="{48AB2BD8-351C-989B-3CCB-BFAFDBDB15A5}"/>
              </a:ext>
            </a:extLst>
          </p:cNvPr>
          <p:cNvSpPr/>
          <p:nvPr/>
        </p:nvSpPr>
        <p:spPr>
          <a:xfrm flipH="1" flipV="1">
            <a:off x="6444208" y="1491629"/>
            <a:ext cx="2553012" cy="2568365"/>
          </a:xfrm>
          <a:custGeom>
            <a:avLst/>
            <a:gdLst>
              <a:gd name="connsiteX0" fmla="*/ 1548477 w 3108198"/>
              <a:gd name="connsiteY0" fmla="*/ 1519574 h 3057428"/>
              <a:gd name="connsiteX1" fmla="*/ 1519574 w 3108198"/>
              <a:gd name="connsiteY1" fmla="*/ 1519574 h 3057428"/>
              <a:gd name="connsiteX2" fmla="*/ 788691 w 3108198"/>
              <a:gd name="connsiteY2" fmla="*/ 1519574 h 3057428"/>
              <a:gd name="connsiteX3" fmla="*/ 759788 w 3108198"/>
              <a:gd name="connsiteY3" fmla="*/ 1519574 h 3057428"/>
              <a:gd name="connsiteX4" fmla="*/ 1 w 3108198"/>
              <a:gd name="connsiteY4" fmla="*/ 759787 h 3057428"/>
              <a:gd name="connsiteX5" fmla="*/ 0 w 3108198"/>
              <a:gd name="connsiteY5" fmla="*/ 759787 h 3057428"/>
              <a:gd name="connsiteX6" fmla="*/ 759787 w 3108198"/>
              <a:gd name="connsiteY6" fmla="*/ 0 h 3057428"/>
              <a:gd name="connsiteX7" fmla="*/ 774238 w 3108198"/>
              <a:gd name="connsiteY7" fmla="*/ 729 h 3057428"/>
              <a:gd name="connsiteX8" fmla="*/ 788690 w 3108198"/>
              <a:gd name="connsiteY8" fmla="*/ 0 h 3057428"/>
              <a:gd name="connsiteX9" fmla="*/ 1548477 w 3108198"/>
              <a:gd name="connsiteY9" fmla="*/ 759787 h 3057428"/>
              <a:gd name="connsiteX10" fmla="*/ 2348410 w 3108198"/>
              <a:gd name="connsiteY10" fmla="*/ 1519574 h 3057428"/>
              <a:gd name="connsiteX11" fmla="*/ 1588624 w 3108198"/>
              <a:gd name="connsiteY11" fmla="*/ 1519574 h 3057428"/>
              <a:gd name="connsiteX12" fmla="*/ 1588624 w 3108198"/>
              <a:gd name="connsiteY12" fmla="*/ 759787 h 3057428"/>
              <a:gd name="connsiteX13" fmla="*/ 2348411 w 3108198"/>
              <a:gd name="connsiteY13" fmla="*/ 0 h 3057428"/>
              <a:gd name="connsiteX14" fmla="*/ 3108198 w 3108198"/>
              <a:gd name="connsiteY14" fmla="*/ 759787 h 3057428"/>
              <a:gd name="connsiteX15" fmla="*/ 3108197 w 3108198"/>
              <a:gd name="connsiteY15" fmla="*/ 759787 h 3057428"/>
              <a:gd name="connsiteX16" fmla="*/ 2348410 w 3108198"/>
              <a:gd name="connsiteY16" fmla="*/ 1519574 h 3057428"/>
              <a:gd name="connsiteX17" fmla="*/ 788690 w 3108198"/>
              <a:gd name="connsiteY17" fmla="*/ 3057428 h 3057428"/>
              <a:gd name="connsiteX18" fmla="*/ 774238 w 3108198"/>
              <a:gd name="connsiteY18" fmla="*/ 3056698 h 3057428"/>
              <a:gd name="connsiteX19" fmla="*/ 759787 w 3108198"/>
              <a:gd name="connsiteY19" fmla="*/ 3057428 h 3057428"/>
              <a:gd name="connsiteX20" fmla="*/ 0 w 3108198"/>
              <a:gd name="connsiteY20" fmla="*/ 2297641 h 3057428"/>
              <a:gd name="connsiteX21" fmla="*/ 1 w 3108198"/>
              <a:gd name="connsiteY21" fmla="*/ 2297641 h 3057428"/>
              <a:gd name="connsiteX22" fmla="*/ 759788 w 3108198"/>
              <a:gd name="connsiteY22" fmla="*/ 1537854 h 3057428"/>
              <a:gd name="connsiteX23" fmla="*/ 788691 w 3108198"/>
              <a:gd name="connsiteY23" fmla="*/ 1537854 h 3057428"/>
              <a:gd name="connsiteX24" fmla="*/ 1519574 w 3108198"/>
              <a:gd name="connsiteY24" fmla="*/ 1537854 h 3057428"/>
              <a:gd name="connsiteX25" fmla="*/ 1548477 w 3108198"/>
              <a:gd name="connsiteY25" fmla="*/ 1537854 h 3057428"/>
              <a:gd name="connsiteX26" fmla="*/ 1548477 w 3108198"/>
              <a:gd name="connsiteY26" fmla="*/ 2297641 h 3057428"/>
              <a:gd name="connsiteX27" fmla="*/ 788690 w 3108198"/>
              <a:gd name="connsiteY27" fmla="*/ 3057428 h 3057428"/>
              <a:gd name="connsiteX28" fmla="*/ 2348411 w 3108198"/>
              <a:gd name="connsiteY28" fmla="*/ 3057428 h 3057428"/>
              <a:gd name="connsiteX29" fmla="*/ 1588624 w 3108198"/>
              <a:gd name="connsiteY29" fmla="*/ 2297641 h 3057428"/>
              <a:gd name="connsiteX30" fmla="*/ 1588624 w 3108198"/>
              <a:gd name="connsiteY30" fmla="*/ 1537854 h 3057428"/>
              <a:gd name="connsiteX31" fmla="*/ 2348410 w 3108198"/>
              <a:gd name="connsiteY31" fmla="*/ 1537854 h 3057428"/>
              <a:gd name="connsiteX32" fmla="*/ 3108197 w 3108198"/>
              <a:gd name="connsiteY32" fmla="*/ 2297641 h 3057428"/>
              <a:gd name="connsiteX33" fmla="*/ 3108198 w 3108198"/>
              <a:gd name="connsiteY33" fmla="*/ 2297641 h 3057428"/>
              <a:gd name="connsiteX34" fmla="*/ 2348411 w 3108198"/>
              <a:gd name="connsiteY34" fmla="*/ 3057428 h 30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08198" h="3057428">
                <a:moveTo>
                  <a:pt x="1548477" y="1519574"/>
                </a:moveTo>
                <a:lnTo>
                  <a:pt x="1519574" y="1519574"/>
                </a:lnTo>
                <a:lnTo>
                  <a:pt x="788691" y="1519574"/>
                </a:lnTo>
                <a:lnTo>
                  <a:pt x="759788" y="1519574"/>
                </a:lnTo>
                <a:cubicBezTo>
                  <a:pt x="340169" y="1519574"/>
                  <a:pt x="1" y="1179406"/>
                  <a:pt x="1" y="759787"/>
                </a:cubicBezTo>
                <a:lnTo>
                  <a:pt x="0" y="759787"/>
                </a:lnTo>
                <a:cubicBezTo>
                  <a:pt x="0" y="340168"/>
                  <a:pt x="340168" y="0"/>
                  <a:pt x="759787" y="0"/>
                </a:cubicBezTo>
                <a:lnTo>
                  <a:pt x="774238" y="729"/>
                </a:lnTo>
                <a:lnTo>
                  <a:pt x="788690" y="0"/>
                </a:lnTo>
                <a:cubicBezTo>
                  <a:pt x="1208309" y="0"/>
                  <a:pt x="1548477" y="340168"/>
                  <a:pt x="1548477" y="759787"/>
                </a:cubicBezTo>
                <a:close/>
                <a:moveTo>
                  <a:pt x="2348410" y="1519574"/>
                </a:moveTo>
                <a:lnTo>
                  <a:pt x="1588624" y="1519574"/>
                </a:lnTo>
                <a:lnTo>
                  <a:pt x="1588624" y="759787"/>
                </a:lnTo>
                <a:cubicBezTo>
                  <a:pt x="1588624" y="340168"/>
                  <a:pt x="1928792" y="0"/>
                  <a:pt x="2348411" y="0"/>
                </a:cubicBezTo>
                <a:cubicBezTo>
                  <a:pt x="2768030" y="0"/>
                  <a:pt x="3108198" y="340168"/>
                  <a:pt x="3108198" y="759787"/>
                </a:cubicBezTo>
                <a:lnTo>
                  <a:pt x="3108197" y="759787"/>
                </a:lnTo>
                <a:cubicBezTo>
                  <a:pt x="3108197" y="1179406"/>
                  <a:pt x="2768029" y="1519574"/>
                  <a:pt x="2348410" y="1519574"/>
                </a:cubicBezTo>
                <a:close/>
                <a:moveTo>
                  <a:pt x="788690" y="3057428"/>
                </a:moveTo>
                <a:lnTo>
                  <a:pt x="774238" y="3056698"/>
                </a:lnTo>
                <a:lnTo>
                  <a:pt x="759787" y="3057428"/>
                </a:lnTo>
                <a:cubicBezTo>
                  <a:pt x="340168" y="3057428"/>
                  <a:pt x="0" y="2717260"/>
                  <a:pt x="0" y="2297641"/>
                </a:cubicBezTo>
                <a:lnTo>
                  <a:pt x="1" y="2297641"/>
                </a:lnTo>
                <a:cubicBezTo>
                  <a:pt x="1" y="1878022"/>
                  <a:pt x="340169" y="1537854"/>
                  <a:pt x="759788" y="1537854"/>
                </a:cubicBezTo>
                <a:lnTo>
                  <a:pt x="788691" y="1537854"/>
                </a:lnTo>
                <a:lnTo>
                  <a:pt x="1519574" y="1537854"/>
                </a:lnTo>
                <a:lnTo>
                  <a:pt x="1548477" y="1537854"/>
                </a:lnTo>
                <a:lnTo>
                  <a:pt x="1548477" y="2297641"/>
                </a:lnTo>
                <a:cubicBezTo>
                  <a:pt x="1548477" y="2717260"/>
                  <a:pt x="1208309" y="3057428"/>
                  <a:pt x="788690" y="3057428"/>
                </a:cubicBezTo>
                <a:close/>
                <a:moveTo>
                  <a:pt x="2348411" y="3057428"/>
                </a:moveTo>
                <a:cubicBezTo>
                  <a:pt x="1928792" y="3057428"/>
                  <a:pt x="1588624" y="2717260"/>
                  <a:pt x="1588624" y="2297641"/>
                </a:cubicBezTo>
                <a:lnTo>
                  <a:pt x="1588624" y="1537854"/>
                </a:lnTo>
                <a:lnTo>
                  <a:pt x="2348410" y="1537854"/>
                </a:lnTo>
                <a:cubicBezTo>
                  <a:pt x="2768029" y="1537854"/>
                  <a:pt x="3108197" y="1878022"/>
                  <a:pt x="3108197" y="2297641"/>
                </a:cubicBezTo>
                <a:lnTo>
                  <a:pt x="3108198" y="2297641"/>
                </a:lnTo>
                <a:cubicBezTo>
                  <a:pt x="3108198" y="2717260"/>
                  <a:pt x="2768030" y="3057428"/>
                  <a:pt x="2348411" y="3057428"/>
                </a:cubicBezTo>
                <a:close/>
              </a:path>
            </a:pathLst>
          </a:custGeom>
          <a:blipFill dpi="0" rotWithShape="0">
            <a:blip r:embed="rId4"/>
            <a:srcRect/>
            <a:stretch>
              <a:fillRect l="-95803" t="1493" r="2090" b="-73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5" name="TextBox 4">
            <a:extLst>
              <a:ext uri="{FF2B5EF4-FFF2-40B4-BE49-F238E27FC236}">
                <a16:creationId xmlns:a16="http://schemas.microsoft.com/office/drawing/2014/main" id="{98CB41BD-2489-F008-1586-6B5DB556A512}"/>
              </a:ext>
            </a:extLst>
          </p:cNvPr>
          <p:cNvSpPr txBox="1"/>
          <p:nvPr/>
        </p:nvSpPr>
        <p:spPr>
          <a:xfrm>
            <a:off x="262005" y="510224"/>
            <a:ext cx="8774491" cy="461665"/>
          </a:xfrm>
          <a:prstGeom prst="rect">
            <a:avLst/>
          </a:prstGeom>
          <a:noFill/>
        </p:spPr>
        <p:txBody>
          <a:bodyPr wrap="square" rtlCol="0">
            <a:spAutoFit/>
          </a:bodyPr>
          <a:lstStyle/>
          <a:p>
            <a:pPr algn="ct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3</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Tâm</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trạng</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của</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c</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hị em Thúy Kiều</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trong</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xuân</a:t>
            </a:r>
            <a:endParaRPr lang="en-US" sz="2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6C2F8F3-B491-EDA8-EF83-28827E3734E6}"/>
              </a:ext>
            </a:extLst>
          </p:cNvPr>
          <p:cNvSpPr txBox="1"/>
          <p:nvPr/>
        </p:nvSpPr>
        <p:spPr>
          <a:xfrm>
            <a:off x="1331639" y="1100372"/>
            <a:ext cx="7750993" cy="523220"/>
          </a:xfrm>
          <a:prstGeom prst="rect">
            <a:avLst/>
          </a:prstGeom>
          <a:noFill/>
        </p:spPr>
        <p:txBody>
          <a:bodyPr wrap="square" rtlCol="0">
            <a:spAutoFit/>
          </a:bodyPr>
          <a:lstStyle/>
          <a:p>
            <a:r>
              <a:rPr lang="en-US" sz="2800" dirty="0"/>
              <a:t>- </a:t>
            </a:r>
            <a:r>
              <a:rPr lang="en-US" sz="2800" dirty="0" err="1"/>
              <a:t>Sự</a:t>
            </a:r>
            <a:r>
              <a:rPr lang="en-US" sz="2800" dirty="0"/>
              <a:t> </a:t>
            </a:r>
            <a:r>
              <a:rPr lang="en-US" sz="2800" dirty="0" err="1"/>
              <a:t>dịch</a:t>
            </a:r>
            <a:r>
              <a:rPr lang="en-US" sz="2800" dirty="0"/>
              <a:t> </a:t>
            </a:r>
            <a:r>
              <a:rPr lang="en-US" sz="2800" dirty="0" err="1"/>
              <a:t>chuyển</a:t>
            </a:r>
            <a:r>
              <a:rPr lang="en-US" sz="2800" dirty="0"/>
              <a:t> </a:t>
            </a:r>
            <a:r>
              <a:rPr lang="en-US" sz="2800" dirty="0" err="1"/>
              <a:t>của</a:t>
            </a:r>
            <a:r>
              <a:rPr lang="en-US" sz="2800" dirty="0"/>
              <a:t> </a:t>
            </a:r>
            <a:r>
              <a:rPr lang="en-US" sz="2800" dirty="0" err="1"/>
              <a:t>thời</a:t>
            </a:r>
            <a:r>
              <a:rPr lang="en-US" sz="2800" dirty="0"/>
              <a:t> </a:t>
            </a:r>
            <a:r>
              <a:rPr lang="en-US" sz="2800" dirty="0" err="1"/>
              <a:t>gian</a:t>
            </a:r>
            <a:r>
              <a:rPr lang="en-US" sz="2800" dirty="0"/>
              <a:t> </a:t>
            </a:r>
            <a:r>
              <a:rPr lang="en-US" sz="2800" dirty="0" err="1"/>
              <a:t>và</a:t>
            </a:r>
            <a:r>
              <a:rPr lang="en-US" sz="2800" dirty="0"/>
              <a:t> </a:t>
            </a:r>
            <a:r>
              <a:rPr lang="en-US" sz="2800" dirty="0" err="1"/>
              <a:t>cảnh</a:t>
            </a:r>
            <a:r>
              <a:rPr lang="en-US" sz="2800" dirty="0"/>
              <a:t> </a:t>
            </a:r>
            <a:r>
              <a:rPr lang="en-US" sz="2800" dirty="0" err="1"/>
              <a:t>sắc</a:t>
            </a:r>
            <a:r>
              <a:rPr lang="en-US" sz="2800" dirty="0"/>
              <a:t> </a:t>
            </a:r>
            <a:r>
              <a:rPr lang="en-US" sz="2800" dirty="0" err="1"/>
              <a:t>mùa</a:t>
            </a:r>
            <a:r>
              <a:rPr lang="en-US" sz="2800" dirty="0"/>
              <a:t> </a:t>
            </a:r>
            <a:r>
              <a:rPr lang="en-US" sz="2800" dirty="0" err="1"/>
              <a:t>xuân</a:t>
            </a:r>
            <a:r>
              <a:rPr lang="en-US" sz="2800" dirty="0"/>
              <a:t>  </a:t>
            </a:r>
          </a:p>
        </p:txBody>
      </p:sp>
      <p:sp>
        <p:nvSpPr>
          <p:cNvPr id="7" name="Rectangle 16">
            <a:extLst>
              <a:ext uri="{FF2B5EF4-FFF2-40B4-BE49-F238E27FC236}">
                <a16:creationId xmlns:a16="http://schemas.microsoft.com/office/drawing/2014/main" id="{F14552C2-22A0-32E1-FC98-D4CDE9781353}"/>
              </a:ext>
            </a:extLst>
          </p:cNvPr>
          <p:cNvSpPr/>
          <p:nvPr/>
        </p:nvSpPr>
        <p:spPr>
          <a:xfrm>
            <a:off x="601885" y="1100372"/>
            <a:ext cx="576180" cy="49770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533"/>
          </a:p>
        </p:txBody>
      </p:sp>
      <p:sp>
        <p:nvSpPr>
          <p:cNvPr id="8" name="TextBox 7">
            <a:extLst>
              <a:ext uri="{FF2B5EF4-FFF2-40B4-BE49-F238E27FC236}">
                <a16:creationId xmlns:a16="http://schemas.microsoft.com/office/drawing/2014/main" id="{888B12EC-BCB0-7136-436A-0DFA22871179}"/>
              </a:ext>
            </a:extLst>
          </p:cNvPr>
          <p:cNvSpPr txBox="1"/>
          <p:nvPr/>
        </p:nvSpPr>
        <p:spPr>
          <a:xfrm>
            <a:off x="1340737" y="1931214"/>
            <a:ext cx="5750768" cy="461665"/>
          </a:xfrm>
          <a:prstGeom prst="rect">
            <a:avLst/>
          </a:prstGeom>
          <a:noFill/>
        </p:spPr>
        <p:txBody>
          <a:bodyPr wrap="square" rtlCol="0">
            <a:spAutoFit/>
          </a:bodyPr>
          <a:lstStyle/>
          <a:p>
            <a:r>
              <a:rPr lang="en-US" sz="2400" dirty="0" err="1"/>
              <a:t>Thời</a:t>
            </a:r>
            <a:r>
              <a:rPr lang="en-US" sz="2400" dirty="0"/>
              <a:t> </a:t>
            </a:r>
            <a:r>
              <a:rPr lang="en-US" sz="2400" dirty="0" err="1"/>
              <a:t>gian</a:t>
            </a:r>
            <a:r>
              <a:rPr lang="en-US" sz="2400" dirty="0"/>
              <a:t>: </a:t>
            </a:r>
            <a:r>
              <a:rPr lang="en-US" sz="2400" dirty="0" err="1"/>
              <a:t>Buổi</a:t>
            </a:r>
            <a:r>
              <a:rPr lang="en-US" sz="2400" dirty="0"/>
              <a:t> </a:t>
            </a:r>
            <a:r>
              <a:rPr lang="en-US" sz="2400" dirty="0" err="1"/>
              <a:t>chiều</a:t>
            </a:r>
            <a:r>
              <a:rPr lang="en-US" sz="2400" dirty="0"/>
              <a:t> “</a:t>
            </a:r>
            <a:r>
              <a:rPr lang="en-US" sz="2400" i="1" dirty="0" err="1"/>
              <a:t>Tà</a:t>
            </a:r>
            <a:r>
              <a:rPr lang="en-US" sz="2400" i="1" dirty="0"/>
              <a:t> </a:t>
            </a:r>
            <a:r>
              <a:rPr lang="en-US" sz="2400" i="1" dirty="0" err="1"/>
              <a:t>tà</a:t>
            </a:r>
            <a:r>
              <a:rPr lang="en-US" sz="2400" i="1" dirty="0"/>
              <a:t> </a:t>
            </a:r>
            <a:r>
              <a:rPr lang="en-US" sz="2400" i="1" dirty="0" err="1"/>
              <a:t>bóng</a:t>
            </a:r>
            <a:r>
              <a:rPr lang="en-US" sz="2400" i="1" dirty="0"/>
              <a:t> </a:t>
            </a:r>
            <a:r>
              <a:rPr lang="en-US" sz="2400" i="1" dirty="0" err="1"/>
              <a:t>ngả</a:t>
            </a:r>
            <a:r>
              <a:rPr lang="en-US" sz="2400" i="1" dirty="0"/>
              <a:t>…</a:t>
            </a:r>
            <a:endParaRPr lang="en-US" sz="3600" dirty="0"/>
          </a:p>
        </p:txBody>
      </p:sp>
      <p:sp>
        <p:nvSpPr>
          <p:cNvPr id="9" name="TextBox 8">
            <a:extLst>
              <a:ext uri="{FF2B5EF4-FFF2-40B4-BE49-F238E27FC236}">
                <a16:creationId xmlns:a16="http://schemas.microsoft.com/office/drawing/2014/main" id="{FD4024C2-57B5-B0BD-D1A9-A527DB5F84A5}"/>
              </a:ext>
            </a:extLst>
          </p:cNvPr>
          <p:cNvSpPr txBox="1"/>
          <p:nvPr/>
        </p:nvSpPr>
        <p:spPr>
          <a:xfrm>
            <a:off x="990241" y="2511612"/>
            <a:ext cx="5750768" cy="1200329"/>
          </a:xfrm>
          <a:prstGeom prst="rect">
            <a:avLst/>
          </a:prstGeom>
          <a:noFill/>
        </p:spPr>
        <p:txBody>
          <a:bodyPr wrap="square" rtlCol="0">
            <a:spAutoFit/>
          </a:bodyPr>
          <a:lstStyle/>
          <a:p>
            <a:pPr lvl="0" algn="just"/>
            <a:r>
              <a:rPr lang="en-US" sz="2400" dirty="0" err="1">
                <a:solidFill>
                  <a:prstClr val="black"/>
                </a:solidFill>
              </a:rPr>
              <a:t>Hình</a:t>
            </a:r>
            <a:r>
              <a:rPr lang="en-US" sz="2400" dirty="0">
                <a:solidFill>
                  <a:prstClr val="black"/>
                </a:solidFill>
              </a:rPr>
              <a:t> </a:t>
            </a:r>
            <a:r>
              <a:rPr lang="en-US" sz="2400" dirty="0" err="1">
                <a:solidFill>
                  <a:prstClr val="black"/>
                </a:solidFill>
              </a:rPr>
              <a:t>ảnh</a:t>
            </a:r>
            <a:r>
              <a:rPr lang="en-US" sz="2400" dirty="0">
                <a:solidFill>
                  <a:prstClr val="black"/>
                </a:solidFill>
              </a:rPr>
              <a:t>: </a:t>
            </a:r>
            <a:r>
              <a:rPr lang="en-US" sz="2400" i="1" dirty="0" err="1">
                <a:solidFill>
                  <a:prstClr val="black"/>
                </a:solidFill>
              </a:rPr>
              <a:t>ngọn</a:t>
            </a:r>
            <a:r>
              <a:rPr lang="en-US" sz="2400" i="1" dirty="0">
                <a:solidFill>
                  <a:prstClr val="black"/>
                </a:solidFill>
              </a:rPr>
              <a:t> </a:t>
            </a:r>
            <a:r>
              <a:rPr lang="en-US" sz="2400" i="1" dirty="0" err="1">
                <a:solidFill>
                  <a:prstClr val="black"/>
                </a:solidFill>
              </a:rPr>
              <a:t>tiểu</a:t>
            </a:r>
            <a:r>
              <a:rPr lang="en-US" sz="2400" i="1" dirty="0">
                <a:solidFill>
                  <a:prstClr val="black"/>
                </a:solidFill>
              </a:rPr>
              <a:t> </a:t>
            </a:r>
            <a:r>
              <a:rPr lang="en-US" sz="2400" i="1" dirty="0" err="1">
                <a:solidFill>
                  <a:prstClr val="black"/>
                </a:solidFill>
              </a:rPr>
              <a:t>khê</a:t>
            </a:r>
            <a:r>
              <a:rPr lang="en-US" sz="2400" i="1" dirty="0">
                <a:solidFill>
                  <a:prstClr val="black"/>
                </a:solidFill>
              </a:rPr>
              <a:t>, </a:t>
            </a:r>
            <a:r>
              <a:rPr lang="en-US" sz="2400" i="1" dirty="0" err="1">
                <a:solidFill>
                  <a:prstClr val="black"/>
                </a:solidFill>
              </a:rPr>
              <a:t>chiếc</a:t>
            </a:r>
            <a:r>
              <a:rPr lang="en-US" sz="2400" i="1" dirty="0">
                <a:solidFill>
                  <a:prstClr val="black"/>
                </a:solidFill>
              </a:rPr>
              <a:t> </a:t>
            </a:r>
            <a:r>
              <a:rPr lang="en-US" sz="2400" i="1" dirty="0" err="1">
                <a:solidFill>
                  <a:prstClr val="black"/>
                </a:solidFill>
              </a:rPr>
              <a:t>cầu</a:t>
            </a:r>
            <a:r>
              <a:rPr lang="en-US" sz="2400" i="1" dirty="0">
                <a:solidFill>
                  <a:prstClr val="black"/>
                </a:solidFill>
              </a:rPr>
              <a:t>, </a:t>
            </a:r>
            <a:r>
              <a:rPr lang="en-US" sz="2400" i="1" dirty="0" err="1">
                <a:solidFill>
                  <a:prstClr val="black"/>
                </a:solidFill>
              </a:rPr>
              <a:t>dòng</a:t>
            </a:r>
            <a:r>
              <a:rPr lang="en-US" sz="2400" i="1" dirty="0">
                <a:solidFill>
                  <a:prstClr val="black"/>
                </a:solidFill>
              </a:rPr>
              <a:t> </a:t>
            </a:r>
            <a:r>
              <a:rPr lang="en-US" sz="2400" i="1" dirty="0" err="1">
                <a:solidFill>
                  <a:prstClr val="black"/>
                </a:solidFill>
              </a:rPr>
              <a:t>nước</a:t>
            </a:r>
            <a:r>
              <a:rPr lang="en-US" sz="2400" i="1" dirty="0">
                <a:solidFill>
                  <a:prstClr val="black"/>
                </a:solidFill>
              </a:rPr>
              <a:t> </a:t>
            </a:r>
            <a:r>
              <a:rPr lang="en-US" sz="2400" i="1" dirty="0" err="1">
                <a:solidFill>
                  <a:prstClr val="black"/>
                </a:solidFill>
              </a:rPr>
              <a:t>uốn</a:t>
            </a:r>
            <a:r>
              <a:rPr lang="en-US" sz="2400" i="1" dirty="0">
                <a:solidFill>
                  <a:prstClr val="black"/>
                </a:solidFill>
              </a:rPr>
              <a:t> </a:t>
            </a:r>
            <a:r>
              <a:rPr lang="en-US" sz="2400" i="1" dirty="0" err="1">
                <a:solidFill>
                  <a:prstClr val="black"/>
                </a:solidFill>
              </a:rPr>
              <a:t>quanh</a:t>
            </a:r>
            <a:r>
              <a:rPr lang="en-US" sz="2400" dirty="0">
                <a:solidFill>
                  <a:prstClr val="black"/>
                </a:solidFill>
              </a:rPr>
              <a:t> </a:t>
            </a:r>
            <a:r>
              <a:rPr lang="en-US" sz="2400" dirty="0" err="1">
                <a:solidFill>
                  <a:prstClr val="black"/>
                </a:solidFill>
              </a:rPr>
              <a:t>thân</a:t>
            </a:r>
            <a:r>
              <a:rPr lang="en-US" sz="2400" dirty="0">
                <a:solidFill>
                  <a:prstClr val="black"/>
                </a:solidFill>
              </a:rPr>
              <a:t> </a:t>
            </a:r>
            <a:r>
              <a:rPr lang="en-US" sz="2400" dirty="0" err="1">
                <a:solidFill>
                  <a:prstClr val="black"/>
                </a:solidFill>
              </a:rPr>
              <a:t>thuộc</a:t>
            </a:r>
            <a:r>
              <a:rPr lang="en-US" sz="2400" dirty="0">
                <a:solidFill>
                  <a:prstClr val="black"/>
                </a:solidFill>
              </a:rPr>
              <a:t>, </a:t>
            </a:r>
            <a:r>
              <a:rPr lang="en-US" sz="2400" dirty="0" err="1">
                <a:solidFill>
                  <a:prstClr val="black"/>
                </a:solidFill>
              </a:rPr>
              <a:t>gợi</a:t>
            </a:r>
            <a:r>
              <a:rPr lang="en-US" sz="2400" dirty="0">
                <a:solidFill>
                  <a:prstClr val="black"/>
                </a:solidFill>
              </a:rPr>
              <a:t> ra </a:t>
            </a:r>
            <a:r>
              <a:rPr lang="en-US" sz="2400" dirty="0" err="1">
                <a:solidFill>
                  <a:prstClr val="black"/>
                </a:solidFill>
              </a:rPr>
              <a:t>một</a:t>
            </a:r>
            <a:r>
              <a:rPr lang="en-US" sz="2400" dirty="0">
                <a:solidFill>
                  <a:prstClr val="black"/>
                </a:solidFill>
              </a:rPr>
              <a:t> </a:t>
            </a:r>
            <a:r>
              <a:rPr lang="en-US" sz="2400" dirty="0" err="1">
                <a:solidFill>
                  <a:prstClr val="black"/>
                </a:solidFill>
              </a:rPr>
              <a:t>không</a:t>
            </a:r>
            <a:r>
              <a:rPr lang="en-US" sz="2400" dirty="0">
                <a:solidFill>
                  <a:prstClr val="black"/>
                </a:solidFill>
              </a:rPr>
              <a:t> </a:t>
            </a:r>
            <a:r>
              <a:rPr lang="en-US" sz="2400" dirty="0" err="1">
                <a:solidFill>
                  <a:prstClr val="black"/>
                </a:solidFill>
              </a:rPr>
              <a:t>gian</a:t>
            </a:r>
            <a:r>
              <a:rPr lang="en-US" sz="2400" dirty="0">
                <a:solidFill>
                  <a:prstClr val="black"/>
                </a:solidFill>
              </a:rPr>
              <a:t> </a:t>
            </a:r>
            <a:r>
              <a:rPr lang="en-US" sz="2400" dirty="0" err="1">
                <a:solidFill>
                  <a:prstClr val="black"/>
                </a:solidFill>
              </a:rPr>
              <a:t>tĩnh</a:t>
            </a:r>
            <a:r>
              <a:rPr lang="en-US" sz="2400" dirty="0">
                <a:solidFill>
                  <a:prstClr val="black"/>
                </a:solidFill>
              </a:rPr>
              <a:t> </a:t>
            </a:r>
            <a:r>
              <a:rPr lang="en-US" sz="2400" dirty="0" err="1">
                <a:solidFill>
                  <a:prstClr val="black"/>
                </a:solidFill>
              </a:rPr>
              <a:t>lặng</a:t>
            </a:r>
            <a:r>
              <a:rPr lang="en-US" sz="2400" dirty="0">
                <a:solidFill>
                  <a:prstClr val="black"/>
                </a:solidFill>
              </a:rPr>
              <a:t>, </a:t>
            </a:r>
            <a:r>
              <a:rPr lang="en-US" sz="2400" dirty="0" err="1">
                <a:solidFill>
                  <a:prstClr val="black"/>
                </a:solidFill>
              </a:rPr>
              <a:t>thơ</a:t>
            </a:r>
            <a:r>
              <a:rPr lang="en-US" sz="2400" dirty="0">
                <a:solidFill>
                  <a:prstClr val="black"/>
                </a:solidFill>
              </a:rPr>
              <a:t> </a:t>
            </a:r>
            <a:r>
              <a:rPr lang="en-US" sz="2400" dirty="0" err="1">
                <a:solidFill>
                  <a:prstClr val="black"/>
                </a:solidFill>
              </a:rPr>
              <a:t>mộng</a:t>
            </a:r>
            <a:r>
              <a:rPr lang="en-US" sz="2400" dirty="0">
                <a:solidFill>
                  <a:prstClr val="black"/>
                </a:solidFill>
              </a:rPr>
              <a:t>.</a:t>
            </a:r>
            <a:endParaRPr lang="en-US" sz="4400" dirty="0">
              <a:solidFill>
                <a:prstClr val="black"/>
              </a:solidFill>
            </a:endParaRPr>
          </a:p>
        </p:txBody>
      </p:sp>
      <p:pic>
        <p:nvPicPr>
          <p:cNvPr id="12" name="Picture 11">
            <a:extLst>
              <a:ext uri="{FF2B5EF4-FFF2-40B4-BE49-F238E27FC236}">
                <a16:creationId xmlns:a16="http://schemas.microsoft.com/office/drawing/2014/main" id="{1A16DE57-B798-E918-5775-79AC35BD473D}"/>
              </a:ext>
            </a:extLst>
          </p:cNvPr>
          <p:cNvPicPr>
            <a:picLocks noChangeAspect="1"/>
          </p:cNvPicPr>
          <p:nvPr/>
        </p:nvPicPr>
        <p:blipFill>
          <a:blip r:embed="rId5"/>
          <a:stretch>
            <a:fillRect/>
          </a:stretch>
        </p:blipFill>
        <p:spPr>
          <a:xfrm>
            <a:off x="16376" y="1817855"/>
            <a:ext cx="1270665" cy="532159"/>
          </a:xfrm>
          <a:prstGeom prst="rect">
            <a:avLst/>
          </a:prstGeom>
        </p:spPr>
      </p:pic>
      <p:pic>
        <p:nvPicPr>
          <p:cNvPr id="15" name="Picture 14">
            <a:extLst>
              <a:ext uri="{FF2B5EF4-FFF2-40B4-BE49-F238E27FC236}">
                <a16:creationId xmlns:a16="http://schemas.microsoft.com/office/drawing/2014/main" id="{B50A12AA-59F6-8052-0FBC-FF44BC386D57}"/>
              </a:ext>
            </a:extLst>
          </p:cNvPr>
          <p:cNvPicPr>
            <a:picLocks noChangeAspect="1"/>
          </p:cNvPicPr>
          <p:nvPr/>
        </p:nvPicPr>
        <p:blipFill>
          <a:blip r:embed="rId6"/>
          <a:stretch>
            <a:fillRect/>
          </a:stretch>
        </p:blipFill>
        <p:spPr>
          <a:xfrm>
            <a:off x="195707" y="2569798"/>
            <a:ext cx="860573" cy="860573"/>
          </a:xfrm>
          <a:prstGeom prst="rect">
            <a:avLst/>
          </a:prstGeom>
        </p:spPr>
      </p:pic>
      <p:grpSp>
        <p:nvGrpSpPr>
          <p:cNvPr id="16" name="Google Shape;458;p22">
            <a:extLst>
              <a:ext uri="{FF2B5EF4-FFF2-40B4-BE49-F238E27FC236}">
                <a16:creationId xmlns:a16="http://schemas.microsoft.com/office/drawing/2014/main" id="{365193AA-79D4-4A28-8A36-B4A7CED29115}"/>
              </a:ext>
            </a:extLst>
          </p:cNvPr>
          <p:cNvGrpSpPr/>
          <p:nvPr/>
        </p:nvGrpSpPr>
        <p:grpSpPr>
          <a:xfrm>
            <a:off x="262005" y="3769872"/>
            <a:ext cx="576181" cy="640804"/>
            <a:chOff x="10991428" y="5455263"/>
            <a:chExt cx="937635" cy="1115040"/>
          </a:xfrm>
        </p:grpSpPr>
        <p:sp>
          <p:nvSpPr>
            <p:cNvPr id="17" name="Google Shape;459;p22">
              <a:extLst>
                <a:ext uri="{FF2B5EF4-FFF2-40B4-BE49-F238E27FC236}">
                  <a16:creationId xmlns:a16="http://schemas.microsoft.com/office/drawing/2014/main" id="{7D3760D7-8084-49C2-AB23-5D3CFAA5D1CF}"/>
                </a:ext>
              </a:extLst>
            </p:cNvPr>
            <p:cNvSpPr/>
            <p:nvPr/>
          </p:nvSpPr>
          <p:spPr>
            <a:xfrm>
              <a:off x="11000617" y="5455263"/>
              <a:ext cx="928447" cy="1106722"/>
            </a:xfrm>
            <a:custGeom>
              <a:avLst/>
              <a:gdLst/>
              <a:ahLst/>
              <a:cxnLst/>
              <a:rect l="l" t="t" r="r" b="b"/>
              <a:pathLst>
                <a:path w="928447" h="1106722" extrusionOk="0">
                  <a:moveTo>
                    <a:pt x="458133" y="0"/>
                  </a:moveTo>
                  <a:cubicBezTo>
                    <a:pt x="458133" y="0"/>
                    <a:pt x="378831" y="51864"/>
                    <a:pt x="340302" y="186057"/>
                  </a:cubicBezTo>
                  <a:cubicBezTo>
                    <a:pt x="267603" y="120450"/>
                    <a:pt x="189178" y="104089"/>
                    <a:pt x="195266" y="100044"/>
                  </a:cubicBezTo>
                  <a:cubicBezTo>
                    <a:pt x="195266" y="100044"/>
                    <a:pt x="123357" y="192272"/>
                    <a:pt x="115528" y="313097"/>
                  </a:cubicBezTo>
                  <a:cubicBezTo>
                    <a:pt x="61374" y="293514"/>
                    <a:pt x="20929" y="291123"/>
                    <a:pt x="20929" y="291123"/>
                  </a:cubicBezTo>
                  <a:cubicBezTo>
                    <a:pt x="20929" y="291123"/>
                    <a:pt x="-25999" y="434585"/>
                    <a:pt x="49392" y="560688"/>
                  </a:cubicBezTo>
                  <a:cubicBezTo>
                    <a:pt x="70630" y="596218"/>
                    <a:pt x="99890" y="627641"/>
                    <a:pt x="131642" y="655702"/>
                  </a:cubicBezTo>
                  <a:lnTo>
                    <a:pt x="0" y="660103"/>
                  </a:lnTo>
                  <a:cubicBezTo>
                    <a:pt x="0" y="660103"/>
                    <a:pt x="26394" y="821728"/>
                    <a:pt x="44369" y="890107"/>
                  </a:cubicBezTo>
                  <a:cubicBezTo>
                    <a:pt x="62345" y="958492"/>
                    <a:pt x="125781" y="1106723"/>
                    <a:pt x="125781" y="1106723"/>
                  </a:cubicBezTo>
                  <a:lnTo>
                    <a:pt x="810162" y="1097099"/>
                  </a:lnTo>
                  <a:cubicBezTo>
                    <a:pt x="810162" y="1097099"/>
                    <a:pt x="863820" y="933049"/>
                    <a:pt x="885292" y="856413"/>
                  </a:cubicBezTo>
                  <a:cubicBezTo>
                    <a:pt x="906763" y="779783"/>
                    <a:pt x="917104" y="629543"/>
                    <a:pt x="917104" y="629543"/>
                  </a:cubicBezTo>
                  <a:lnTo>
                    <a:pt x="805762" y="633314"/>
                  </a:lnTo>
                  <a:cubicBezTo>
                    <a:pt x="828640" y="615445"/>
                    <a:pt x="850084" y="595909"/>
                    <a:pt x="866666" y="573246"/>
                  </a:cubicBezTo>
                  <a:cubicBezTo>
                    <a:pt x="952633" y="455776"/>
                    <a:pt x="923801" y="272498"/>
                    <a:pt x="923801" y="272498"/>
                  </a:cubicBezTo>
                  <a:cubicBezTo>
                    <a:pt x="923801" y="272498"/>
                    <a:pt x="861550" y="274969"/>
                    <a:pt x="793204" y="301169"/>
                  </a:cubicBezTo>
                  <a:cubicBezTo>
                    <a:pt x="778296" y="186278"/>
                    <a:pt x="701961" y="105067"/>
                    <a:pt x="701954" y="105067"/>
                  </a:cubicBezTo>
                  <a:cubicBezTo>
                    <a:pt x="701954" y="105067"/>
                    <a:pt x="650512" y="130235"/>
                    <a:pt x="600450" y="186057"/>
                  </a:cubicBezTo>
                  <a:cubicBezTo>
                    <a:pt x="552190" y="27003"/>
                    <a:pt x="458133" y="0"/>
                    <a:pt x="458133" y="0"/>
                  </a:cubicBezTo>
                  <a:close/>
                </a:path>
              </a:pathLst>
            </a:custGeom>
            <a:solidFill>
              <a:srgbClr val="FFFFFF"/>
            </a:solidFill>
            <a:ln w="114300" cap="rnd" cmpd="sng">
              <a:solidFill>
                <a:srgbClr val="FFFFFF"/>
              </a:solidFill>
              <a:prstDash val="solid"/>
              <a:round/>
              <a:headEnd type="none" w="sm" len="sm"/>
              <a:tailEnd type="none" w="sm" len="sm"/>
            </a:ln>
            <a:effectLst>
              <a:outerShdw blurRad="28575" dist="19050" dir="2700000" algn="bl" rotWithShape="0">
                <a:srgbClr val="000000">
                  <a:alpha val="50000"/>
                </a:srgbClr>
              </a:outerShdw>
            </a:effectLst>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18" name="Google Shape;460;p22">
              <a:extLst>
                <a:ext uri="{FF2B5EF4-FFF2-40B4-BE49-F238E27FC236}">
                  <a16:creationId xmlns:a16="http://schemas.microsoft.com/office/drawing/2014/main" id="{4A8A165B-B9C6-4B89-B704-FA0F079AD230}"/>
                </a:ext>
              </a:extLst>
            </p:cNvPr>
            <p:cNvSpPr/>
            <p:nvPr/>
          </p:nvSpPr>
          <p:spPr>
            <a:xfrm>
              <a:off x="11311136" y="5463540"/>
              <a:ext cx="307417" cy="737549"/>
            </a:xfrm>
            <a:custGeom>
              <a:avLst/>
              <a:gdLst/>
              <a:ahLst/>
              <a:cxnLst/>
              <a:rect l="l" t="t" r="r" b="b"/>
              <a:pathLst>
                <a:path w="307417" h="737549" extrusionOk="0">
                  <a:moveTo>
                    <a:pt x="154439" y="737550"/>
                  </a:moveTo>
                  <a:lnTo>
                    <a:pt x="137441" y="724256"/>
                  </a:lnTo>
                  <a:cubicBezTo>
                    <a:pt x="137441" y="724256"/>
                    <a:pt x="468" y="449587"/>
                    <a:pt x="6" y="343583"/>
                  </a:cubicBezTo>
                  <a:cubicBezTo>
                    <a:pt x="-1079" y="90534"/>
                    <a:pt x="138533" y="0"/>
                    <a:pt x="138533" y="0"/>
                  </a:cubicBezTo>
                  <a:cubicBezTo>
                    <a:pt x="138533" y="0"/>
                    <a:pt x="284580" y="37826"/>
                    <a:pt x="306507" y="322862"/>
                  </a:cubicBezTo>
                  <a:cubicBezTo>
                    <a:pt x="320685" y="507198"/>
                    <a:pt x="164712" y="722073"/>
                    <a:pt x="164712" y="722073"/>
                  </a:cubicBezTo>
                  <a:lnTo>
                    <a:pt x="154439" y="737550"/>
                  </a:lnTo>
                  <a:close/>
                </a:path>
              </a:pathLst>
            </a:custGeom>
            <a:solidFill>
              <a:srgbClr val="837D21"/>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19" name="Google Shape;461;p22">
              <a:extLst>
                <a:ext uri="{FF2B5EF4-FFF2-40B4-BE49-F238E27FC236}">
                  <a16:creationId xmlns:a16="http://schemas.microsoft.com/office/drawing/2014/main" id="{F9540EA3-78B9-43FB-8F96-DD0126F4BAF1}"/>
                </a:ext>
              </a:extLst>
            </p:cNvPr>
            <p:cNvSpPr/>
            <p:nvPr/>
          </p:nvSpPr>
          <p:spPr>
            <a:xfrm>
              <a:off x="11499666" y="5568614"/>
              <a:ext cx="287896" cy="585562"/>
            </a:xfrm>
            <a:custGeom>
              <a:avLst/>
              <a:gdLst/>
              <a:ahLst/>
              <a:cxnLst/>
              <a:rect l="l" t="t" r="r" b="b"/>
              <a:pathLst>
                <a:path w="287896" h="585562" extrusionOk="0">
                  <a:moveTo>
                    <a:pt x="75335" y="585562"/>
                  </a:moveTo>
                  <a:cubicBezTo>
                    <a:pt x="75335" y="585562"/>
                    <a:pt x="-19310" y="410984"/>
                    <a:pt x="3567" y="266437"/>
                  </a:cubicBezTo>
                  <a:cubicBezTo>
                    <a:pt x="33852" y="75090"/>
                    <a:pt x="193783" y="0"/>
                    <a:pt x="193783" y="0"/>
                  </a:cubicBezTo>
                  <a:cubicBezTo>
                    <a:pt x="193783" y="0"/>
                    <a:pt x="298421" y="110592"/>
                    <a:pt x="287029" y="256499"/>
                  </a:cubicBezTo>
                  <a:cubicBezTo>
                    <a:pt x="266649" y="517471"/>
                    <a:pt x="75335" y="585562"/>
                    <a:pt x="75335" y="585562"/>
                  </a:cubicBezTo>
                  <a:close/>
                </a:path>
              </a:pathLst>
            </a:custGeom>
            <a:solidFill>
              <a:srgbClr val="ACA427"/>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0" name="Google Shape;462;p22">
              <a:extLst>
                <a:ext uri="{FF2B5EF4-FFF2-40B4-BE49-F238E27FC236}">
                  <a16:creationId xmlns:a16="http://schemas.microsoft.com/office/drawing/2014/main" id="{38E00939-4F93-4AE6-AD9C-63A0C49DDE93}"/>
                </a:ext>
              </a:extLst>
            </p:cNvPr>
            <p:cNvSpPr/>
            <p:nvPr/>
          </p:nvSpPr>
          <p:spPr>
            <a:xfrm>
              <a:off x="11105176" y="5563732"/>
              <a:ext cx="342097" cy="648904"/>
            </a:xfrm>
            <a:custGeom>
              <a:avLst/>
              <a:gdLst/>
              <a:ahLst/>
              <a:cxnLst/>
              <a:rect l="l" t="t" r="r" b="b"/>
              <a:pathLst>
                <a:path w="342097" h="648904" extrusionOk="0">
                  <a:moveTo>
                    <a:pt x="81658" y="0"/>
                  </a:moveTo>
                  <a:cubicBezTo>
                    <a:pt x="81658" y="0"/>
                    <a:pt x="-30173" y="139933"/>
                    <a:pt x="7907" y="302160"/>
                  </a:cubicBezTo>
                  <a:cubicBezTo>
                    <a:pt x="45988" y="464382"/>
                    <a:pt x="233980" y="648905"/>
                    <a:pt x="233980" y="648905"/>
                  </a:cubicBezTo>
                  <a:cubicBezTo>
                    <a:pt x="233980" y="648905"/>
                    <a:pt x="363418" y="468018"/>
                    <a:pt x="339041" y="303172"/>
                  </a:cubicBezTo>
                  <a:cubicBezTo>
                    <a:pt x="300839" y="44764"/>
                    <a:pt x="71411" y="6818"/>
                    <a:pt x="81658" y="0"/>
                  </a:cubicBezTo>
                  <a:close/>
                </a:path>
              </a:pathLst>
            </a:custGeom>
            <a:solidFill>
              <a:srgbClr val="ACA427"/>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1" name="Google Shape;463;p22">
              <a:extLst>
                <a:ext uri="{FF2B5EF4-FFF2-40B4-BE49-F238E27FC236}">
                  <a16:creationId xmlns:a16="http://schemas.microsoft.com/office/drawing/2014/main" id="{655C6C5F-A4C0-4460-A8C0-6A30398C1AB4}"/>
                </a:ext>
              </a:extLst>
            </p:cNvPr>
            <p:cNvSpPr/>
            <p:nvPr/>
          </p:nvSpPr>
          <p:spPr>
            <a:xfrm>
              <a:off x="10998034" y="5754791"/>
              <a:ext cx="367401" cy="507652"/>
            </a:xfrm>
            <a:custGeom>
              <a:avLst/>
              <a:gdLst/>
              <a:ahLst/>
              <a:cxnLst/>
              <a:rect l="l" t="t" r="r" b="b"/>
              <a:pathLst>
                <a:path w="367401" h="507652" extrusionOk="0">
                  <a:moveTo>
                    <a:pt x="364583" y="507653"/>
                  </a:moveTo>
                  <a:cubicBezTo>
                    <a:pt x="364583" y="507653"/>
                    <a:pt x="133896" y="421633"/>
                    <a:pt x="42900" y="269431"/>
                  </a:cubicBezTo>
                  <a:cubicBezTo>
                    <a:pt x="-32491" y="143321"/>
                    <a:pt x="14424" y="0"/>
                    <a:pt x="14424" y="0"/>
                  </a:cubicBezTo>
                  <a:cubicBezTo>
                    <a:pt x="14424" y="0"/>
                    <a:pt x="181179" y="8874"/>
                    <a:pt x="292588" y="155685"/>
                  </a:cubicBezTo>
                  <a:cubicBezTo>
                    <a:pt x="389256" y="283067"/>
                    <a:pt x="364583" y="507653"/>
                    <a:pt x="364583" y="507653"/>
                  </a:cubicBezTo>
                  <a:close/>
                </a:path>
              </a:pathLst>
            </a:custGeom>
            <a:solidFill>
              <a:srgbClr val="D6CC31"/>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2" name="Google Shape;464;p22">
              <a:extLst>
                <a:ext uri="{FF2B5EF4-FFF2-40B4-BE49-F238E27FC236}">
                  <a16:creationId xmlns:a16="http://schemas.microsoft.com/office/drawing/2014/main" id="{5373671C-5E12-44FC-83A7-3E6DAA1645BB}"/>
                </a:ext>
              </a:extLst>
            </p:cNvPr>
            <p:cNvSpPr/>
            <p:nvPr/>
          </p:nvSpPr>
          <p:spPr>
            <a:xfrm>
              <a:off x="11571384" y="5736193"/>
              <a:ext cx="348540" cy="469866"/>
            </a:xfrm>
            <a:custGeom>
              <a:avLst/>
              <a:gdLst/>
              <a:ahLst/>
              <a:cxnLst/>
              <a:rect l="l" t="t" r="r" b="b"/>
              <a:pathLst>
                <a:path w="348540" h="469866" extrusionOk="0">
                  <a:moveTo>
                    <a:pt x="14" y="469867"/>
                  </a:moveTo>
                  <a:cubicBezTo>
                    <a:pt x="14" y="469867"/>
                    <a:pt x="-3087" y="239863"/>
                    <a:pt x="82873" y="122399"/>
                  </a:cubicBezTo>
                  <a:cubicBezTo>
                    <a:pt x="168839" y="4936"/>
                    <a:pt x="343872" y="0"/>
                    <a:pt x="343872" y="0"/>
                  </a:cubicBezTo>
                  <a:cubicBezTo>
                    <a:pt x="343872" y="0"/>
                    <a:pt x="372764" y="183264"/>
                    <a:pt x="286805" y="300734"/>
                  </a:cubicBezTo>
                  <a:cubicBezTo>
                    <a:pt x="200838" y="418197"/>
                    <a:pt x="14" y="469867"/>
                    <a:pt x="14" y="469867"/>
                  </a:cubicBezTo>
                  <a:close/>
                </a:path>
              </a:pathLst>
            </a:custGeom>
            <a:solidFill>
              <a:srgbClr val="D6CC31"/>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3" name="Google Shape;465;p22">
              <a:extLst>
                <a:ext uri="{FF2B5EF4-FFF2-40B4-BE49-F238E27FC236}">
                  <a16:creationId xmlns:a16="http://schemas.microsoft.com/office/drawing/2014/main" id="{EAAD2D21-84D6-4B51-9B3D-DA87A75F6205}"/>
                </a:ext>
              </a:extLst>
            </p:cNvPr>
            <p:cNvSpPr/>
            <p:nvPr/>
          </p:nvSpPr>
          <p:spPr>
            <a:xfrm>
              <a:off x="11287965" y="5686432"/>
              <a:ext cx="348154" cy="707472"/>
            </a:xfrm>
            <a:custGeom>
              <a:avLst/>
              <a:gdLst/>
              <a:ahLst/>
              <a:cxnLst/>
              <a:rect l="l" t="t" r="r" b="b"/>
              <a:pathLst>
                <a:path w="348154" h="707472" extrusionOk="0">
                  <a:moveTo>
                    <a:pt x="174602" y="707472"/>
                  </a:moveTo>
                  <a:cubicBezTo>
                    <a:pt x="174602" y="707472"/>
                    <a:pt x="9394" y="554005"/>
                    <a:pt x="192" y="321241"/>
                  </a:cubicBezTo>
                  <a:cubicBezTo>
                    <a:pt x="-6405" y="154466"/>
                    <a:pt x="159078" y="0"/>
                    <a:pt x="159078" y="0"/>
                  </a:cubicBezTo>
                  <a:cubicBezTo>
                    <a:pt x="159078" y="0"/>
                    <a:pt x="336643" y="165027"/>
                    <a:pt x="347204" y="331602"/>
                  </a:cubicBezTo>
                  <a:cubicBezTo>
                    <a:pt x="363090" y="582100"/>
                    <a:pt x="174602" y="707472"/>
                    <a:pt x="174602" y="707472"/>
                  </a:cubicBezTo>
                  <a:close/>
                </a:path>
              </a:pathLst>
            </a:custGeom>
            <a:solidFill>
              <a:srgbClr val="A19924"/>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4" name="Google Shape;466;p22">
              <a:extLst>
                <a:ext uri="{FF2B5EF4-FFF2-40B4-BE49-F238E27FC236}">
                  <a16:creationId xmlns:a16="http://schemas.microsoft.com/office/drawing/2014/main" id="{330116B6-E078-4239-9A3D-B9ED18477ED7}"/>
                </a:ext>
              </a:extLst>
            </p:cNvPr>
            <p:cNvSpPr/>
            <p:nvPr/>
          </p:nvSpPr>
          <p:spPr>
            <a:xfrm>
              <a:off x="10991428" y="6093157"/>
              <a:ext cx="917143" cy="477146"/>
            </a:xfrm>
            <a:custGeom>
              <a:avLst/>
              <a:gdLst/>
              <a:ahLst/>
              <a:cxnLst/>
              <a:rect l="l" t="t" r="r" b="b"/>
              <a:pathLst>
                <a:path w="917143" h="477146" extrusionOk="0">
                  <a:moveTo>
                    <a:pt x="0" y="30654"/>
                  </a:moveTo>
                  <a:lnTo>
                    <a:pt x="917143" y="0"/>
                  </a:lnTo>
                  <a:cubicBezTo>
                    <a:pt x="917143" y="0"/>
                    <a:pt x="906803" y="150180"/>
                    <a:pt x="885331" y="226816"/>
                  </a:cubicBezTo>
                  <a:cubicBezTo>
                    <a:pt x="863860" y="303447"/>
                    <a:pt x="810222" y="467463"/>
                    <a:pt x="810222" y="467463"/>
                  </a:cubicBezTo>
                  <a:lnTo>
                    <a:pt x="125768" y="477147"/>
                  </a:lnTo>
                  <a:cubicBezTo>
                    <a:pt x="125768" y="477147"/>
                    <a:pt x="62325" y="328870"/>
                    <a:pt x="44343" y="260490"/>
                  </a:cubicBezTo>
                  <a:cubicBezTo>
                    <a:pt x="26367" y="192105"/>
                    <a:pt x="0" y="30654"/>
                    <a:pt x="0" y="30654"/>
                  </a:cubicBezTo>
                  <a:close/>
                </a:path>
              </a:pathLst>
            </a:custGeom>
            <a:solidFill>
              <a:srgbClr val="FFCB25"/>
            </a:solidFill>
            <a:ln w="1905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ea typeface="Arial"/>
                <a:cs typeface="Arial"/>
                <a:sym typeface="Arial"/>
              </a:endParaRPr>
            </a:p>
          </p:txBody>
        </p:sp>
        <p:sp>
          <p:nvSpPr>
            <p:cNvPr id="25" name="Google Shape;467;p22">
              <a:extLst>
                <a:ext uri="{FF2B5EF4-FFF2-40B4-BE49-F238E27FC236}">
                  <a16:creationId xmlns:a16="http://schemas.microsoft.com/office/drawing/2014/main" id="{8F20CB54-FA50-4380-8A9A-93E7D398E1C2}"/>
                </a:ext>
              </a:extLst>
            </p:cNvPr>
            <p:cNvSpPr/>
            <p:nvPr/>
          </p:nvSpPr>
          <p:spPr>
            <a:xfrm>
              <a:off x="10996378" y="6078870"/>
              <a:ext cx="917143" cy="477146"/>
            </a:xfrm>
            <a:custGeom>
              <a:avLst/>
              <a:gdLst/>
              <a:ahLst/>
              <a:cxnLst/>
              <a:rect l="l" t="t" r="r" b="b"/>
              <a:pathLst>
                <a:path w="917143" h="477146" extrusionOk="0">
                  <a:moveTo>
                    <a:pt x="0" y="30654"/>
                  </a:moveTo>
                  <a:lnTo>
                    <a:pt x="917143" y="0"/>
                  </a:lnTo>
                  <a:cubicBezTo>
                    <a:pt x="917143" y="0"/>
                    <a:pt x="906803" y="150180"/>
                    <a:pt x="885331" y="226816"/>
                  </a:cubicBezTo>
                  <a:cubicBezTo>
                    <a:pt x="863860" y="303447"/>
                    <a:pt x="810222" y="467463"/>
                    <a:pt x="810222" y="467463"/>
                  </a:cubicBezTo>
                  <a:lnTo>
                    <a:pt x="125768" y="477147"/>
                  </a:lnTo>
                  <a:cubicBezTo>
                    <a:pt x="125768" y="477147"/>
                    <a:pt x="62325" y="328870"/>
                    <a:pt x="44343" y="260490"/>
                  </a:cubicBezTo>
                  <a:cubicBezTo>
                    <a:pt x="26367" y="192105"/>
                    <a:pt x="0" y="30654"/>
                    <a:pt x="0" y="30654"/>
                  </a:cubicBezTo>
                  <a:close/>
                </a:path>
              </a:pathLst>
            </a:custGeom>
            <a:solidFill>
              <a:srgbClr val="FFFFFF">
                <a:alpha val="21380"/>
              </a:srgbClr>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nvGrpSpPr>
            <p:cNvPr id="26" name="Google Shape;468;p22">
              <a:extLst>
                <a:ext uri="{FF2B5EF4-FFF2-40B4-BE49-F238E27FC236}">
                  <a16:creationId xmlns:a16="http://schemas.microsoft.com/office/drawing/2014/main" id="{3CD51396-29FC-4E43-8DFE-882DFC2B0820}"/>
                </a:ext>
              </a:extLst>
            </p:cNvPr>
            <p:cNvGrpSpPr/>
            <p:nvPr/>
          </p:nvGrpSpPr>
          <p:grpSpPr>
            <a:xfrm>
              <a:off x="11257776" y="6260388"/>
              <a:ext cx="395796" cy="114103"/>
              <a:chOff x="1258931" y="4140278"/>
              <a:chExt cx="395796" cy="114103"/>
            </a:xfrm>
          </p:grpSpPr>
          <p:sp>
            <p:nvSpPr>
              <p:cNvPr id="27" name="Google Shape;469;p22">
                <a:extLst>
                  <a:ext uri="{FF2B5EF4-FFF2-40B4-BE49-F238E27FC236}">
                    <a16:creationId xmlns:a16="http://schemas.microsoft.com/office/drawing/2014/main" id="{E75261B1-BDC9-408F-97C1-D52735F29CB6}"/>
                  </a:ext>
                </a:extLst>
              </p:cNvPr>
              <p:cNvSpPr/>
              <p:nvPr/>
            </p:nvSpPr>
            <p:spPr>
              <a:xfrm>
                <a:off x="1431759" y="4200260"/>
                <a:ext cx="88574" cy="54121"/>
              </a:xfrm>
              <a:custGeom>
                <a:avLst/>
                <a:gdLst/>
                <a:ahLst/>
                <a:cxnLst/>
                <a:rect l="l" t="t" r="r" b="b"/>
                <a:pathLst>
                  <a:path w="137324" h="83909" extrusionOk="0">
                    <a:moveTo>
                      <a:pt x="124737" y="34"/>
                    </a:moveTo>
                    <a:cubicBezTo>
                      <a:pt x="118468" y="516"/>
                      <a:pt x="113787" y="5908"/>
                      <a:pt x="114269" y="12176"/>
                    </a:cubicBezTo>
                    <a:cubicBezTo>
                      <a:pt x="116278" y="38155"/>
                      <a:pt x="101216" y="59439"/>
                      <a:pt x="75967" y="60939"/>
                    </a:cubicBezTo>
                    <a:cubicBezTo>
                      <a:pt x="45106" y="62774"/>
                      <a:pt x="22811" y="43828"/>
                      <a:pt x="22811" y="13429"/>
                    </a:cubicBezTo>
                    <a:cubicBezTo>
                      <a:pt x="22811" y="7140"/>
                      <a:pt x="17587" y="1916"/>
                      <a:pt x="11298" y="1916"/>
                    </a:cubicBezTo>
                    <a:cubicBezTo>
                      <a:pt x="5016" y="1916"/>
                      <a:pt x="0" y="7140"/>
                      <a:pt x="0" y="13429"/>
                    </a:cubicBezTo>
                    <a:cubicBezTo>
                      <a:pt x="0" y="57503"/>
                      <a:pt x="34002" y="86328"/>
                      <a:pt x="77434" y="83750"/>
                    </a:cubicBezTo>
                    <a:cubicBezTo>
                      <a:pt x="116539" y="81426"/>
                      <a:pt x="140000" y="48261"/>
                      <a:pt x="137080" y="10502"/>
                    </a:cubicBezTo>
                    <a:cubicBezTo>
                      <a:pt x="136597" y="4233"/>
                      <a:pt x="131005" y="-448"/>
                      <a:pt x="124737" y="34"/>
                    </a:cubicBezTo>
                    <a:close/>
                  </a:path>
                </a:pathLst>
              </a:custGeom>
              <a:solidFill>
                <a:srgbClr val="000000"/>
              </a:solidFill>
              <a:ln>
                <a:noFill/>
              </a:ln>
            </p:spPr>
            <p:txBody>
              <a:bodyPr spcFirstLastPara="1" wrap="square" lIns="67500" tIns="33750" rIns="67500" bIns="337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8" name="Google Shape;470;p22">
                <a:extLst>
                  <a:ext uri="{FF2B5EF4-FFF2-40B4-BE49-F238E27FC236}">
                    <a16:creationId xmlns:a16="http://schemas.microsoft.com/office/drawing/2014/main" id="{46046D78-CCFF-4646-ABF1-EE09463FFD78}"/>
                  </a:ext>
                </a:extLst>
              </p:cNvPr>
              <p:cNvSpPr/>
              <p:nvPr/>
            </p:nvSpPr>
            <p:spPr>
              <a:xfrm>
                <a:off x="1258931" y="4195791"/>
                <a:ext cx="56390" cy="39608"/>
              </a:xfrm>
              <a:custGeom>
                <a:avLst/>
                <a:gdLst/>
                <a:ahLst/>
                <a:cxnLst/>
                <a:rect l="l" t="t" r="r" b="b"/>
                <a:pathLst>
                  <a:path w="87426" h="61407" extrusionOk="0">
                    <a:moveTo>
                      <a:pt x="0" y="30707"/>
                    </a:moveTo>
                    <a:cubicBezTo>
                      <a:pt x="0" y="13749"/>
                      <a:pt x="19569" y="0"/>
                      <a:pt x="43713" y="0"/>
                    </a:cubicBezTo>
                    <a:cubicBezTo>
                      <a:pt x="67850" y="0"/>
                      <a:pt x="87426" y="13749"/>
                      <a:pt x="87426" y="30707"/>
                    </a:cubicBezTo>
                    <a:cubicBezTo>
                      <a:pt x="87426" y="47664"/>
                      <a:pt x="67850" y="61407"/>
                      <a:pt x="43713" y="61407"/>
                    </a:cubicBezTo>
                    <a:cubicBezTo>
                      <a:pt x="19569" y="61407"/>
                      <a:pt x="0" y="47664"/>
                      <a:pt x="0" y="30707"/>
                    </a:cubicBezTo>
                    <a:close/>
                  </a:path>
                </a:pathLst>
              </a:custGeom>
              <a:solidFill>
                <a:srgbClr val="ED6962"/>
              </a:solidFill>
              <a:ln>
                <a:noFill/>
              </a:ln>
            </p:spPr>
            <p:txBody>
              <a:bodyPr spcFirstLastPara="1" wrap="square" lIns="67500" tIns="33750" rIns="67500" bIns="337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9" name="Google Shape;471;p22">
                <a:extLst>
                  <a:ext uri="{FF2B5EF4-FFF2-40B4-BE49-F238E27FC236}">
                    <a16:creationId xmlns:a16="http://schemas.microsoft.com/office/drawing/2014/main" id="{C1314392-97B6-4D95-AE2E-4126C75FCA5E}"/>
                  </a:ext>
                </a:extLst>
              </p:cNvPr>
              <p:cNvSpPr/>
              <p:nvPr/>
            </p:nvSpPr>
            <p:spPr>
              <a:xfrm>
                <a:off x="1598337" y="4193604"/>
                <a:ext cx="56390" cy="39611"/>
              </a:xfrm>
              <a:custGeom>
                <a:avLst/>
                <a:gdLst/>
                <a:ahLst/>
                <a:cxnLst/>
                <a:rect l="l" t="t" r="r" b="b"/>
                <a:pathLst>
                  <a:path w="87426" h="61413" extrusionOk="0">
                    <a:moveTo>
                      <a:pt x="0" y="30707"/>
                    </a:moveTo>
                    <a:cubicBezTo>
                      <a:pt x="0" y="13749"/>
                      <a:pt x="19569" y="0"/>
                      <a:pt x="43713" y="0"/>
                    </a:cubicBezTo>
                    <a:cubicBezTo>
                      <a:pt x="67857" y="0"/>
                      <a:pt x="87426" y="13749"/>
                      <a:pt x="87426" y="30707"/>
                    </a:cubicBezTo>
                    <a:cubicBezTo>
                      <a:pt x="87426" y="47664"/>
                      <a:pt x="67857" y="61414"/>
                      <a:pt x="43713" y="61414"/>
                    </a:cubicBezTo>
                    <a:cubicBezTo>
                      <a:pt x="19569" y="61414"/>
                      <a:pt x="0" y="47664"/>
                      <a:pt x="0" y="30707"/>
                    </a:cubicBezTo>
                    <a:close/>
                  </a:path>
                </a:pathLst>
              </a:custGeom>
              <a:solidFill>
                <a:srgbClr val="ED6962"/>
              </a:solidFill>
              <a:ln>
                <a:noFill/>
              </a:ln>
            </p:spPr>
            <p:txBody>
              <a:bodyPr spcFirstLastPara="1" wrap="square" lIns="67500" tIns="33750" rIns="67500" bIns="337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0" name="Google Shape;472;p22">
                <a:extLst>
                  <a:ext uri="{FF2B5EF4-FFF2-40B4-BE49-F238E27FC236}">
                    <a16:creationId xmlns:a16="http://schemas.microsoft.com/office/drawing/2014/main" id="{AC544793-6937-465D-994C-3A657FF292B4}"/>
                  </a:ext>
                </a:extLst>
              </p:cNvPr>
              <p:cNvSpPr/>
              <p:nvPr/>
            </p:nvSpPr>
            <p:spPr>
              <a:xfrm>
                <a:off x="1337004" y="4153533"/>
                <a:ext cx="43845" cy="35702"/>
              </a:xfrm>
              <a:custGeom>
                <a:avLst/>
                <a:gdLst/>
                <a:ahLst/>
                <a:cxnLst/>
                <a:rect l="l" t="t" r="r" b="b"/>
                <a:pathLst>
                  <a:path w="67977" h="55352" extrusionOk="0">
                    <a:moveTo>
                      <a:pt x="0" y="27680"/>
                    </a:moveTo>
                    <a:cubicBezTo>
                      <a:pt x="0" y="12390"/>
                      <a:pt x="15216" y="0"/>
                      <a:pt x="33989" y="0"/>
                    </a:cubicBezTo>
                    <a:cubicBezTo>
                      <a:pt x="52761" y="0"/>
                      <a:pt x="67977" y="12390"/>
                      <a:pt x="67977" y="27680"/>
                    </a:cubicBezTo>
                    <a:cubicBezTo>
                      <a:pt x="67977" y="42963"/>
                      <a:pt x="52761" y="55353"/>
                      <a:pt x="33989" y="55353"/>
                    </a:cubicBezTo>
                    <a:cubicBezTo>
                      <a:pt x="15216" y="55353"/>
                      <a:pt x="0" y="42963"/>
                      <a:pt x="0" y="27680"/>
                    </a:cubicBezTo>
                    <a:close/>
                  </a:path>
                </a:pathLst>
              </a:custGeom>
              <a:solidFill>
                <a:srgbClr val="000000"/>
              </a:solidFill>
              <a:ln>
                <a:noFill/>
              </a:ln>
            </p:spPr>
            <p:txBody>
              <a:bodyPr spcFirstLastPara="1" wrap="square" lIns="67500" tIns="33750" rIns="67500" bIns="337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31" name="Google Shape;473;p22">
                <a:extLst>
                  <a:ext uri="{FF2B5EF4-FFF2-40B4-BE49-F238E27FC236}">
                    <a16:creationId xmlns:a16="http://schemas.microsoft.com/office/drawing/2014/main" id="{EF39C107-84A8-4EB6-BC55-F1F216CBEFE3}"/>
                  </a:ext>
                </a:extLst>
              </p:cNvPr>
              <p:cNvSpPr/>
              <p:nvPr/>
            </p:nvSpPr>
            <p:spPr>
              <a:xfrm>
                <a:off x="1553583" y="4140278"/>
                <a:ext cx="43841" cy="35702"/>
              </a:xfrm>
              <a:custGeom>
                <a:avLst/>
                <a:gdLst/>
                <a:ahLst/>
                <a:cxnLst/>
                <a:rect l="l" t="t" r="r" b="b"/>
                <a:pathLst>
                  <a:path w="67970" h="55352" extrusionOk="0">
                    <a:moveTo>
                      <a:pt x="0" y="27680"/>
                    </a:moveTo>
                    <a:cubicBezTo>
                      <a:pt x="0" y="12397"/>
                      <a:pt x="15216" y="0"/>
                      <a:pt x="33982" y="0"/>
                    </a:cubicBezTo>
                    <a:cubicBezTo>
                      <a:pt x="52754" y="0"/>
                      <a:pt x="67970" y="12397"/>
                      <a:pt x="67970" y="27680"/>
                    </a:cubicBezTo>
                    <a:cubicBezTo>
                      <a:pt x="67970" y="42963"/>
                      <a:pt x="52754" y="55353"/>
                      <a:pt x="33982" y="55353"/>
                    </a:cubicBezTo>
                    <a:cubicBezTo>
                      <a:pt x="15216" y="55353"/>
                      <a:pt x="0" y="42963"/>
                      <a:pt x="0" y="27680"/>
                    </a:cubicBezTo>
                    <a:close/>
                  </a:path>
                </a:pathLst>
              </a:custGeom>
              <a:solidFill>
                <a:srgbClr val="000000"/>
              </a:solidFill>
              <a:ln>
                <a:noFill/>
              </a:ln>
            </p:spPr>
            <p:txBody>
              <a:bodyPr spcFirstLastPara="1" wrap="square" lIns="67500" tIns="33750" rIns="67500" bIns="337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4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grpSp>
    </p:spTree>
    <p:extLst>
      <p:ext uri="{BB962C8B-B14F-4D97-AF65-F5344CB8AC3E}">
        <p14:creationId xmlns:p14="http://schemas.microsoft.com/office/powerpoint/2010/main" val="302574781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42" presetClass="entr" presetSubtype="0" fill="hold" nodeType="withEffect">
                                  <p:stCondLst>
                                    <p:cond delay="24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6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1000"/>
                                        <p:tgtEl>
                                          <p:spTgt spid="3">
                                            <p:txEl>
                                              <p:pRg st="9" end="9"/>
                                            </p:txEl>
                                          </p:spTgt>
                                        </p:tgtEl>
                                      </p:cBhvr>
                                    </p:animEffect>
                                    <p:anim calcmode="lin" valueType="num">
                                      <p:cBhvr>
                                        <p:cTn id="4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anim calcmode="lin" valueType="num">
                                      <p:cBhvr>
                                        <p:cTn id="5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46500"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3">
            <a:extLst>
              <a:ext uri="{FF2B5EF4-FFF2-40B4-BE49-F238E27FC236}">
                <a16:creationId xmlns:a16="http://schemas.microsoft.com/office/drawing/2014/main" id="{48AB2BD8-351C-989B-3CCB-BFAFDBDB15A5}"/>
              </a:ext>
            </a:extLst>
          </p:cNvPr>
          <p:cNvSpPr/>
          <p:nvPr/>
        </p:nvSpPr>
        <p:spPr>
          <a:xfrm flipH="1" flipV="1">
            <a:off x="46614" y="356679"/>
            <a:ext cx="1296144" cy="1172666"/>
          </a:xfrm>
          <a:custGeom>
            <a:avLst/>
            <a:gdLst>
              <a:gd name="connsiteX0" fmla="*/ 1548477 w 3108198"/>
              <a:gd name="connsiteY0" fmla="*/ 1519574 h 3057428"/>
              <a:gd name="connsiteX1" fmla="*/ 1519574 w 3108198"/>
              <a:gd name="connsiteY1" fmla="*/ 1519574 h 3057428"/>
              <a:gd name="connsiteX2" fmla="*/ 788691 w 3108198"/>
              <a:gd name="connsiteY2" fmla="*/ 1519574 h 3057428"/>
              <a:gd name="connsiteX3" fmla="*/ 759788 w 3108198"/>
              <a:gd name="connsiteY3" fmla="*/ 1519574 h 3057428"/>
              <a:gd name="connsiteX4" fmla="*/ 1 w 3108198"/>
              <a:gd name="connsiteY4" fmla="*/ 759787 h 3057428"/>
              <a:gd name="connsiteX5" fmla="*/ 0 w 3108198"/>
              <a:gd name="connsiteY5" fmla="*/ 759787 h 3057428"/>
              <a:gd name="connsiteX6" fmla="*/ 759787 w 3108198"/>
              <a:gd name="connsiteY6" fmla="*/ 0 h 3057428"/>
              <a:gd name="connsiteX7" fmla="*/ 774238 w 3108198"/>
              <a:gd name="connsiteY7" fmla="*/ 729 h 3057428"/>
              <a:gd name="connsiteX8" fmla="*/ 788690 w 3108198"/>
              <a:gd name="connsiteY8" fmla="*/ 0 h 3057428"/>
              <a:gd name="connsiteX9" fmla="*/ 1548477 w 3108198"/>
              <a:gd name="connsiteY9" fmla="*/ 759787 h 3057428"/>
              <a:gd name="connsiteX10" fmla="*/ 2348410 w 3108198"/>
              <a:gd name="connsiteY10" fmla="*/ 1519574 h 3057428"/>
              <a:gd name="connsiteX11" fmla="*/ 1588624 w 3108198"/>
              <a:gd name="connsiteY11" fmla="*/ 1519574 h 3057428"/>
              <a:gd name="connsiteX12" fmla="*/ 1588624 w 3108198"/>
              <a:gd name="connsiteY12" fmla="*/ 759787 h 3057428"/>
              <a:gd name="connsiteX13" fmla="*/ 2348411 w 3108198"/>
              <a:gd name="connsiteY13" fmla="*/ 0 h 3057428"/>
              <a:gd name="connsiteX14" fmla="*/ 3108198 w 3108198"/>
              <a:gd name="connsiteY14" fmla="*/ 759787 h 3057428"/>
              <a:gd name="connsiteX15" fmla="*/ 3108197 w 3108198"/>
              <a:gd name="connsiteY15" fmla="*/ 759787 h 3057428"/>
              <a:gd name="connsiteX16" fmla="*/ 2348410 w 3108198"/>
              <a:gd name="connsiteY16" fmla="*/ 1519574 h 3057428"/>
              <a:gd name="connsiteX17" fmla="*/ 788690 w 3108198"/>
              <a:gd name="connsiteY17" fmla="*/ 3057428 h 3057428"/>
              <a:gd name="connsiteX18" fmla="*/ 774238 w 3108198"/>
              <a:gd name="connsiteY18" fmla="*/ 3056698 h 3057428"/>
              <a:gd name="connsiteX19" fmla="*/ 759787 w 3108198"/>
              <a:gd name="connsiteY19" fmla="*/ 3057428 h 3057428"/>
              <a:gd name="connsiteX20" fmla="*/ 0 w 3108198"/>
              <a:gd name="connsiteY20" fmla="*/ 2297641 h 3057428"/>
              <a:gd name="connsiteX21" fmla="*/ 1 w 3108198"/>
              <a:gd name="connsiteY21" fmla="*/ 2297641 h 3057428"/>
              <a:gd name="connsiteX22" fmla="*/ 759788 w 3108198"/>
              <a:gd name="connsiteY22" fmla="*/ 1537854 h 3057428"/>
              <a:gd name="connsiteX23" fmla="*/ 788691 w 3108198"/>
              <a:gd name="connsiteY23" fmla="*/ 1537854 h 3057428"/>
              <a:gd name="connsiteX24" fmla="*/ 1519574 w 3108198"/>
              <a:gd name="connsiteY24" fmla="*/ 1537854 h 3057428"/>
              <a:gd name="connsiteX25" fmla="*/ 1548477 w 3108198"/>
              <a:gd name="connsiteY25" fmla="*/ 1537854 h 3057428"/>
              <a:gd name="connsiteX26" fmla="*/ 1548477 w 3108198"/>
              <a:gd name="connsiteY26" fmla="*/ 2297641 h 3057428"/>
              <a:gd name="connsiteX27" fmla="*/ 788690 w 3108198"/>
              <a:gd name="connsiteY27" fmla="*/ 3057428 h 3057428"/>
              <a:gd name="connsiteX28" fmla="*/ 2348411 w 3108198"/>
              <a:gd name="connsiteY28" fmla="*/ 3057428 h 3057428"/>
              <a:gd name="connsiteX29" fmla="*/ 1588624 w 3108198"/>
              <a:gd name="connsiteY29" fmla="*/ 2297641 h 3057428"/>
              <a:gd name="connsiteX30" fmla="*/ 1588624 w 3108198"/>
              <a:gd name="connsiteY30" fmla="*/ 1537854 h 3057428"/>
              <a:gd name="connsiteX31" fmla="*/ 2348410 w 3108198"/>
              <a:gd name="connsiteY31" fmla="*/ 1537854 h 3057428"/>
              <a:gd name="connsiteX32" fmla="*/ 3108197 w 3108198"/>
              <a:gd name="connsiteY32" fmla="*/ 2297641 h 3057428"/>
              <a:gd name="connsiteX33" fmla="*/ 3108198 w 3108198"/>
              <a:gd name="connsiteY33" fmla="*/ 2297641 h 3057428"/>
              <a:gd name="connsiteX34" fmla="*/ 2348411 w 3108198"/>
              <a:gd name="connsiteY34" fmla="*/ 3057428 h 30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08198" h="3057428">
                <a:moveTo>
                  <a:pt x="1548477" y="1519574"/>
                </a:moveTo>
                <a:lnTo>
                  <a:pt x="1519574" y="1519574"/>
                </a:lnTo>
                <a:lnTo>
                  <a:pt x="788691" y="1519574"/>
                </a:lnTo>
                <a:lnTo>
                  <a:pt x="759788" y="1519574"/>
                </a:lnTo>
                <a:cubicBezTo>
                  <a:pt x="340169" y="1519574"/>
                  <a:pt x="1" y="1179406"/>
                  <a:pt x="1" y="759787"/>
                </a:cubicBezTo>
                <a:lnTo>
                  <a:pt x="0" y="759787"/>
                </a:lnTo>
                <a:cubicBezTo>
                  <a:pt x="0" y="340168"/>
                  <a:pt x="340168" y="0"/>
                  <a:pt x="759787" y="0"/>
                </a:cubicBezTo>
                <a:lnTo>
                  <a:pt x="774238" y="729"/>
                </a:lnTo>
                <a:lnTo>
                  <a:pt x="788690" y="0"/>
                </a:lnTo>
                <a:cubicBezTo>
                  <a:pt x="1208309" y="0"/>
                  <a:pt x="1548477" y="340168"/>
                  <a:pt x="1548477" y="759787"/>
                </a:cubicBezTo>
                <a:close/>
                <a:moveTo>
                  <a:pt x="2348410" y="1519574"/>
                </a:moveTo>
                <a:lnTo>
                  <a:pt x="1588624" y="1519574"/>
                </a:lnTo>
                <a:lnTo>
                  <a:pt x="1588624" y="759787"/>
                </a:lnTo>
                <a:cubicBezTo>
                  <a:pt x="1588624" y="340168"/>
                  <a:pt x="1928792" y="0"/>
                  <a:pt x="2348411" y="0"/>
                </a:cubicBezTo>
                <a:cubicBezTo>
                  <a:pt x="2768030" y="0"/>
                  <a:pt x="3108198" y="340168"/>
                  <a:pt x="3108198" y="759787"/>
                </a:cubicBezTo>
                <a:lnTo>
                  <a:pt x="3108197" y="759787"/>
                </a:lnTo>
                <a:cubicBezTo>
                  <a:pt x="3108197" y="1179406"/>
                  <a:pt x="2768029" y="1519574"/>
                  <a:pt x="2348410" y="1519574"/>
                </a:cubicBezTo>
                <a:close/>
                <a:moveTo>
                  <a:pt x="788690" y="3057428"/>
                </a:moveTo>
                <a:lnTo>
                  <a:pt x="774238" y="3056698"/>
                </a:lnTo>
                <a:lnTo>
                  <a:pt x="759787" y="3057428"/>
                </a:lnTo>
                <a:cubicBezTo>
                  <a:pt x="340168" y="3057428"/>
                  <a:pt x="0" y="2717260"/>
                  <a:pt x="0" y="2297641"/>
                </a:cubicBezTo>
                <a:lnTo>
                  <a:pt x="1" y="2297641"/>
                </a:lnTo>
                <a:cubicBezTo>
                  <a:pt x="1" y="1878022"/>
                  <a:pt x="340169" y="1537854"/>
                  <a:pt x="759788" y="1537854"/>
                </a:cubicBezTo>
                <a:lnTo>
                  <a:pt x="788691" y="1537854"/>
                </a:lnTo>
                <a:lnTo>
                  <a:pt x="1519574" y="1537854"/>
                </a:lnTo>
                <a:lnTo>
                  <a:pt x="1548477" y="1537854"/>
                </a:lnTo>
                <a:lnTo>
                  <a:pt x="1548477" y="2297641"/>
                </a:lnTo>
                <a:cubicBezTo>
                  <a:pt x="1548477" y="2717260"/>
                  <a:pt x="1208309" y="3057428"/>
                  <a:pt x="788690" y="3057428"/>
                </a:cubicBezTo>
                <a:close/>
                <a:moveTo>
                  <a:pt x="2348411" y="3057428"/>
                </a:moveTo>
                <a:cubicBezTo>
                  <a:pt x="1928792" y="3057428"/>
                  <a:pt x="1588624" y="2717260"/>
                  <a:pt x="1588624" y="2297641"/>
                </a:cubicBezTo>
                <a:lnTo>
                  <a:pt x="1588624" y="1537854"/>
                </a:lnTo>
                <a:lnTo>
                  <a:pt x="2348410" y="1537854"/>
                </a:lnTo>
                <a:cubicBezTo>
                  <a:pt x="2768029" y="1537854"/>
                  <a:pt x="3108197" y="1878022"/>
                  <a:pt x="3108197" y="2297641"/>
                </a:cubicBezTo>
                <a:lnTo>
                  <a:pt x="3108198" y="2297641"/>
                </a:lnTo>
                <a:cubicBezTo>
                  <a:pt x="3108198" y="2717260"/>
                  <a:pt x="2768030" y="3057428"/>
                  <a:pt x="2348411" y="3057428"/>
                </a:cubicBezTo>
                <a:close/>
              </a:path>
            </a:pathLst>
          </a:custGeom>
          <a:blipFill dpi="0" rotWithShape="0">
            <a:blip r:embed="rId4"/>
            <a:srcRect/>
            <a:stretch>
              <a:fillRect l="-95803" t="1493" r="2090" b="-73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5" name="TextBox 4">
            <a:extLst>
              <a:ext uri="{FF2B5EF4-FFF2-40B4-BE49-F238E27FC236}">
                <a16:creationId xmlns:a16="http://schemas.microsoft.com/office/drawing/2014/main" id="{98CB41BD-2489-F008-1586-6B5DB556A512}"/>
              </a:ext>
            </a:extLst>
          </p:cNvPr>
          <p:cNvSpPr txBox="1"/>
          <p:nvPr/>
        </p:nvSpPr>
        <p:spPr>
          <a:xfrm>
            <a:off x="1368722" y="356679"/>
            <a:ext cx="7623186" cy="461665"/>
          </a:xfrm>
          <a:prstGeom prst="rect">
            <a:avLst/>
          </a:prstGeom>
          <a:noFill/>
        </p:spPr>
        <p:txBody>
          <a:bodyPr wrap="square" rtlCol="0">
            <a:spAutoFit/>
          </a:bodyPr>
          <a:lstStyle/>
          <a:p>
            <a:pPr algn="ct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3</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Tâm</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trạng</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của</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chị em Thúy Kiều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trong</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cảnh</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sắc</a:t>
            </a:r>
            <a:r>
              <a:rPr lang="en-US" sz="2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xuân</a:t>
            </a:r>
            <a:r>
              <a:rPr lang="en-US" sz="24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endParaRPr lang="en-US" sz="2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349F571-7AEE-196B-77CD-9488F783B42E}"/>
              </a:ext>
            </a:extLst>
          </p:cNvPr>
          <p:cNvSpPr txBox="1"/>
          <p:nvPr/>
        </p:nvSpPr>
        <p:spPr>
          <a:xfrm>
            <a:off x="1557184" y="683567"/>
            <a:ext cx="7540202" cy="490199"/>
          </a:xfrm>
          <a:prstGeom prst="rect">
            <a:avLst/>
          </a:prstGeom>
          <a:noFill/>
        </p:spPr>
        <p:txBody>
          <a:bodyPr wrap="square" rtlCol="0">
            <a:spAutoFit/>
          </a:bodyPr>
          <a:lstStyle/>
          <a:p>
            <a:pPr algn="just">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dịch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sắc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xuân</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Arrow: Curved Right 9">
            <a:extLst>
              <a:ext uri="{FF2B5EF4-FFF2-40B4-BE49-F238E27FC236}">
                <a16:creationId xmlns:a16="http://schemas.microsoft.com/office/drawing/2014/main" id="{270869D4-384C-4CC6-8A6F-6EEDAEBDE179}"/>
              </a:ext>
            </a:extLst>
          </p:cNvPr>
          <p:cNvSpPr/>
          <p:nvPr/>
        </p:nvSpPr>
        <p:spPr>
          <a:xfrm rot="19300697">
            <a:off x="1335600" y="2511856"/>
            <a:ext cx="443166" cy="129614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a:extLst>
              <a:ext uri="{FF2B5EF4-FFF2-40B4-BE49-F238E27FC236}">
                <a16:creationId xmlns:a16="http://schemas.microsoft.com/office/drawing/2014/main" id="{9F4EBFC9-55CE-4F14-BF7E-72228A26B838}"/>
              </a:ext>
            </a:extLst>
          </p:cNvPr>
          <p:cNvPicPr>
            <a:picLocks noChangeAspect="1"/>
          </p:cNvPicPr>
          <p:nvPr/>
        </p:nvPicPr>
        <p:blipFill>
          <a:blip r:embed="rId5"/>
          <a:stretch>
            <a:fillRect/>
          </a:stretch>
        </p:blipFill>
        <p:spPr>
          <a:xfrm>
            <a:off x="3726069" y="1325426"/>
            <a:ext cx="1854043" cy="1515724"/>
          </a:xfrm>
          <a:prstGeom prst="rect">
            <a:avLst/>
          </a:prstGeom>
        </p:spPr>
      </p:pic>
      <p:sp>
        <p:nvSpPr>
          <p:cNvPr id="15" name="文本框 15">
            <a:extLst>
              <a:ext uri="{FF2B5EF4-FFF2-40B4-BE49-F238E27FC236}">
                <a16:creationId xmlns:a16="http://schemas.microsoft.com/office/drawing/2014/main" id="{C6D668E8-F870-4980-BEE7-C711900087F5}"/>
              </a:ext>
            </a:extLst>
          </p:cNvPr>
          <p:cNvSpPr txBox="1"/>
          <p:nvPr/>
        </p:nvSpPr>
        <p:spPr>
          <a:xfrm>
            <a:off x="1246292" y="1671409"/>
            <a:ext cx="2659702" cy="630942"/>
          </a:xfrm>
          <a:prstGeom prst="rect">
            <a:avLst/>
          </a:prstGeom>
          <a:noFill/>
        </p:spPr>
        <p:txBody>
          <a:bodyPr wrap="none" rtlCol="0">
            <a:spAutoFit/>
          </a:bodyPr>
          <a:lstStyle/>
          <a:p>
            <a:r>
              <a:rPr lang="en-US" sz="3500" i="1" dirty="0" err="1">
                <a:solidFill>
                  <a:schemeClr val="accent3">
                    <a:lumMod val="75000"/>
                  </a:schemeClr>
                </a:solidFill>
                <a:latin typeface="#9Slide05 SVNUT Triumph" panose="00000500000000000000" pitchFamily="2" charset="0"/>
              </a:rPr>
              <a:t>Sáng</a:t>
            </a:r>
            <a:r>
              <a:rPr lang="en-US" sz="3500" i="1" dirty="0">
                <a:solidFill>
                  <a:schemeClr val="accent3">
                    <a:lumMod val="75000"/>
                  </a:schemeClr>
                </a:solidFill>
                <a:latin typeface="#9Slide05 SVNUT Triumph" panose="00000500000000000000" pitchFamily="2" charset="0"/>
              </a:rPr>
              <a:t> </a:t>
            </a:r>
            <a:r>
              <a:rPr lang="en-US" sz="3500" i="1" dirty="0" err="1">
                <a:solidFill>
                  <a:schemeClr val="accent3">
                    <a:lumMod val="75000"/>
                  </a:schemeClr>
                </a:solidFill>
                <a:latin typeface="#9Slide05 SVNUT Triumph" panose="00000500000000000000" pitchFamily="2" charset="0"/>
              </a:rPr>
              <a:t>xuân</a:t>
            </a:r>
            <a:r>
              <a:rPr lang="vi-VN" sz="3500" dirty="0">
                <a:solidFill>
                  <a:schemeClr val="accent3">
                    <a:lumMod val="75000"/>
                  </a:schemeClr>
                </a:solidFill>
              </a:rPr>
              <a:t> </a:t>
            </a:r>
            <a:r>
              <a:rPr lang="en-US" sz="3500" dirty="0">
                <a:solidFill>
                  <a:schemeClr val="accent3">
                    <a:lumMod val="75000"/>
                  </a:schemeClr>
                </a:solidFill>
                <a:latin typeface="#9Slide05 SVNUT Triumph" panose="00000500000000000000" pitchFamily="2" charset="0"/>
              </a:rPr>
              <a:t> </a:t>
            </a:r>
          </a:p>
        </p:txBody>
      </p:sp>
      <p:sp>
        <p:nvSpPr>
          <p:cNvPr id="16" name="文本框 15">
            <a:extLst>
              <a:ext uri="{FF2B5EF4-FFF2-40B4-BE49-F238E27FC236}">
                <a16:creationId xmlns:a16="http://schemas.microsoft.com/office/drawing/2014/main" id="{1CA87D8F-328A-4830-9031-5D32687E9D91}"/>
              </a:ext>
            </a:extLst>
          </p:cNvPr>
          <p:cNvSpPr txBox="1"/>
          <p:nvPr/>
        </p:nvSpPr>
        <p:spPr>
          <a:xfrm>
            <a:off x="2400614" y="3216910"/>
            <a:ext cx="2723823" cy="630942"/>
          </a:xfrm>
          <a:prstGeom prst="rect">
            <a:avLst/>
          </a:prstGeom>
          <a:noFill/>
        </p:spPr>
        <p:txBody>
          <a:bodyPr wrap="none" rtlCol="0">
            <a:spAutoFit/>
          </a:bodyPr>
          <a:lstStyle/>
          <a:p>
            <a:r>
              <a:rPr lang="en-US" sz="3500" i="1" dirty="0" err="1">
                <a:solidFill>
                  <a:schemeClr val="accent3">
                    <a:lumMod val="75000"/>
                  </a:schemeClr>
                </a:solidFill>
                <a:latin typeface="#9Slide05 SVNUT Triumph" panose="00000500000000000000" pitchFamily="2" charset="0"/>
              </a:rPr>
              <a:t>Chiều</a:t>
            </a:r>
            <a:r>
              <a:rPr lang="en-US" sz="3500" i="1" dirty="0">
                <a:solidFill>
                  <a:schemeClr val="accent3">
                    <a:lumMod val="75000"/>
                  </a:schemeClr>
                </a:solidFill>
                <a:latin typeface="#9Slide05 SVNUT Triumph" panose="00000500000000000000" pitchFamily="2" charset="0"/>
              </a:rPr>
              <a:t> </a:t>
            </a:r>
            <a:r>
              <a:rPr lang="en-US" sz="3500" i="1" dirty="0" err="1">
                <a:solidFill>
                  <a:schemeClr val="accent3">
                    <a:lumMod val="75000"/>
                  </a:schemeClr>
                </a:solidFill>
                <a:latin typeface="#9Slide05 SVNUT Triumph" panose="00000500000000000000" pitchFamily="2" charset="0"/>
              </a:rPr>
              <a:t>xuân</a:t>
            </a:r>
            <a:r>
              <a:rPr lang="vi-VN" sz="3500" dirty="0">
                <a:solidFill>
                  <a:schemeClr val="accent3">
                    <a:lumMod val="75000"/>
                  </a:schemeClr>
                </a:solidFill>
              </a:rPr>
              <a:t> </a:t>
            </a:r>
            <a:r>
              <a:rPr lang="en-US" sz="3500" dirty="0">
                <a:solidFill>
                  <a:schemeClr val="accent3">
                    <a:lumMod val="75000"/>
                  </a:schemeClr>
                </a:solidFill>
                <a:latin typeface="#9Slide05 SVNUT Triumph" panose="00000500000000000000" pitchFamily="2" charset="0"/>
              </a:rPr>
              <a:t> </a:t>
            </a:r>
          </a:p>
        </p:txBody>
      </p:sp>
      <p:pic>
        <p:nvPicPr>
          <p:cNvPr id="12" name="Picture 11">
            <a:extLst>
              <a:ext uri="{FF2B5EF4-FFF2-40B4-BE49-F238E27FC236}">
                <a16:creationId xmlns:a16="http://schemas.microsoft.com/office/drawing/2014/main" id="{1CC12910-5781-41D7-A1C9-2C2A7DA22BBD}"/>
              </a:ext>
            </a:extLst>
          </p:cNvPr>
          <p:cNvPicPr>
            <a:picLocks noChangeAspect="1"/>
          </p:cNvPicPr>
          <p:nvPr/>
        </p:nvPicPr>
        <p:blipFill>
          <a:blip r:embed="rId6"/>
          <a:stretch>
            <a:fillRect/>
          </a:stretch>
        </p:blipFill>
        <p:spPr>
          <a:xfrm>
            <a:off x="5085360" y="3035653"/>
            <a:ext cx="2006920" cy="1556781"/>
          </a:xfrm>
          <a:prstGeom prst="rect">
            <a:avLst/>
          </a:prstGeom>
        </p:spPr>
      </p:pic>
    </p:spTree>
    <p:extLst>
      <p:ext uri="{BB962C8B-B14F-4D97-AF65-F5344CB8AC3E}">
        <p14:creationId xmlns:p14="http://schemas.microsoft.com/office/powerpoint/2010/main" val="70542275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circle(in)">
                                      <p:cBhvr>
                                        <p:cTn id="4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animBg="1"/>
      <p:bldP spid="15" grpId="0"/>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3">
            <a:extLst>
              <a:ext uri="{FF2B5EF4-FFF2-40B4-BE49-F238E27FC236}">
                <a16:creationId xmlns:a16="http://schemas.microsoft.com/office/drawing/2014/main" id="{48AB2BD8-351C-989B-3CCB-BFAFDBDB15A5}"/>
              </a:ext>
            </a:extLst>
          </p:cNvPr>
          <p:cNvSpPr/>
          <p:nvPr/>
        </p:nvSpPr>
        <p:spPr>
          <a:xfrm flipH="1" flipV="1">
            <a:off x="3739824" y="1922688"/>
            <a:ext cx="1728191" cy="1773392"/>
          </a:xfrm>
          <a:custGeom>
            <a:avLst/>
            <a:gdLst>
              <a:gd name="connsiteX0" fmla="*/ 1548477 w 3108198"/>
              <a:gd name="connsiteY0" fmla="*/ 1519574 h 3057428"/>
              <a:gd name="connsiteX1" fmla="*/ 1519574 w 3108198"/>
              <a:gd name="connsiteY1" fmla="*/ 1519574 h 3057428"/>
              <a:gd name="connsiteX2" fmla="*/ 788691 w 3108198"/>
              <a:gd name="connsiteY2" fmla="*/ 1519574 h 3057428"/>
              <a:gd name="connsiteX3" fmla="*/ 759788 w 3108198"/>
              <a:gd name="connsiteY3" fmla="*/ 1519574 h 3057428"/>
              <a:gd name="connsiteX4" fmla="*/ 1 w 3108198"/>
              <a:gd name="connsiteY4" fmla="*/ 759787 h 3057428"/>
              <a:gd name="connsiteX5" fmla="*/ 0 w 3108198"/>
              <a:gd name="connsiteY5" fmla="*/ 759787 h 3057428"/>
              <a:gd name="connsiteX6" fmla="*/ 759787 w 3108198"/>
              <a:gd name="connsiteY6" fmla="*/ 0 h 3057428"/>
              <a:gd name="connsiteX7" fmla="*/ 774238 w 3108198"/>
              <a:gd name="connsiteY7" fmla="*/ 729 h 3057428"/>
              <a:gd name="connsiteX8" fmla="*/ 788690 w 3108198"/>
              <a:gd name="connsiteY8" fmla="*/ 0 h 3057428"/>
              <a:gd name="connsiteX9" fmla="*/ 1548477 w 3108198"/>
              <a:gd name="connsiteY9" fmla="*/ 759787 h 3057428"/>
              <a:gd name="connsiteX10" fmla="*/ 2348410 w 3108198"/>
              <a:gd name="connsiteY10" fmla="*/ 1519574 h 3057428"/>
              <a:gd name="connsiteX11" fmla="*/ 1588624 w 3108198"/>
              <a:gd name="connsiteY11" fmla="*/ 1519574 h 3057428"/>
              <a:gd name="connsiteX12" fmla="*/ 1588624 w 3108198"/>
              <a:gd name="connsiteY12" fmla="*/ 759787 h 3057428"/>
              <a:gd name="connsiteX13" fmla="*/ 2348411 w 3108198"/>
              <a:gd name="connsiteY13" fmla="*/ 0 h 3057428"/>
              <a:gd name="connsiteX14" fmla="*/ 3108198 w 3108198"/>
              <a:gd name="connsiteY14" fmla="*/ 759787 h 3057428"/>
              <a:gd name="connsiteX15" fmla="*/ 3108197 w 3108198"/>
              <a:gd name="connsiteY15" fmla="*/ 759787 h 3057428"/>
              <a:gd name="connsiteX16" fmla="*/ 2348410 w 3108198"/>
              <a:gd name="connsiteY16" fmla="*/ 1519574 h 3057428"/>
              <a:gd name="connsiteX17" fmla="*/ 788690 w 3108198"/>
              <a:gd name="connsiteY17" fmla="*/ 3057428 h 3057428"/>
              <a:gd name="connsiteX18" fmla="*/ 774238 w 3108198"/>
              <a:gd name="connsiteY18" fmla="*/ 3056698 h 3057428"/>
              <a:gd name="connsiteX19" fmla="*/ 759787 w 3108198"/>
              <a:gd name="connsiteY19" fmla="*/ 3057428 h 3057428"/>
              <a:gd name="connsiteX20" fmla="*/ 0 w 3108198"/>
              <a:gd name="connsiteY20" fmla="*/ 2297641 h 3057428"/>
              <a:gd name="connsiteX21" fmla="*/ 1 w 3108198"/>
              <a:gd name="connsiteY21" fmla="*/ 2297641 h 3057428"/>
              <a:gd name="connsiteX22" fmla="*/ 759788 w 3108198"/>
              <a:gd name="connsiteY22" fmla="*/ 1537854 h 3057428"/>
              <a:gd name="connsiteX23" fmla="*/ 788691 w 3108198"/>
              <a:gd name="connsiteY23" fmla="*/ 1537854 h 3057428"/>
              <a:gd name="connsiteX24" fmla="*/ 1519574 w 3108198"/>
              <a:gd name="connsiteY24" fmla="*/ 1537854 h 3057428"/>
              <a:gd name="connsiteX25" fmla="*/ 1548477 w 3108198"/>
              <a:gd name="connsiteY25" fmla="*/ 1537854 h 3057428"/>
              <a:gd name="connsiteX26" fmla="*/ 1548477 w 3108198"/>
              <a:gd name="connsiteY26" fmla="*/ 2297641 h 3057428"/>
              <a:gd name="connsiteX27" fmla="*/ 788690 w 3108198"/>
              <a:gd name="connsiteY27" fmla="*/ 3057428 h 3057428"/>
              <a:gd name="connsiteX28" fmla="*/ 2348411 w 3108198"/>
              <a:gd name="connsiteY28" fmla="*/ 3057428 h 3057428"/>
              <a:gd name="connsiteX29" fmla="*/ 1588624 w 3108198"/>
              <a:gd name="connsiteY29" fmla="*/ 2297641 h 3057428"/>
              <a:gd name="connsiteX30" fmla="*/ 1588624 w 3108198"/>
              <a:gd name="connsiteY30" fmla="*/ 1537854 h 3057428"/>
              <a:gd name="connsiteX31" fmla="*/ 2348410 w 3108198"/>
              <a:gd name="connsiteY31" fmla="*/ 1537854 h 3057428"/>
              <a:gd name="connsiteX32" fmla="*/ 3108197 w 3108198"/>
              <a:gd name="connsiteY32" fmla="*/ 2297641 h 3057428"/>
              <a:gd name="connsiteX33" fmla="*/ 3108198 w 3108198"/>
              <a:gd name="connsiteY33" fmla="*/ 2297641 h 3057428"/>
              <a:gd name="connsiteX34" fmla="*/ 2348411 w 3108198"/>
              <a:gd name="connsiteY34" fmla="*/ 3057428 h 30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08198" h="3057428">
                <a:moveTo>
                  <a:pt x="1548477" y="1519574"/>
                </a:moveTo>
                <a:lnTo>
                  <a:pt x="1519574" y="1519574"/>
                </a:lnTo>
                <a:lnTo>
                  <a:pt x="788691" y="1519574"/>
                </a:lnTo>
                <a:lnTo>
                  <a:pt x="759788" y="1519574"/>
                </a:lnTo>
                <a:cubicBezTo>
                  <a:pt x="340169" y="1519574"/>
                  <a:pt x="1" y="1179406"/>
                  <a:pt x="1" y="759787"/>
                </a:cubicBezTo>
                <a:lnTo>
                  <a:pt x="0" y="759787"/>
                </a:lnTo>
                <a:cubicBezTo>
                  <a:pt x="0" y="340168"/>
                  <a:pt x="340168" y="0"/>
                  <a:pt x="759787" y="0"/>
                </a:cubicBezTo>
                <a:lnTo>
                  <a:pt x="774238" y="729"/>
                </a:lnTo>
                <a:lnTo>
                  <a:pt x="788690" y="0"/>
                </a:lnTo>
                <a:cubicBezTo>
                  <a:pt x="1208309" y="0"/>
                  <a:pt x="1548477" y="340168"/>
                  <a:pt x="1548477" y="759787"/>
                </a:cubicBezTo>
                <a:close/>
                <a:moveTo>
                  <a:pt x="2348410" y="1519574"/>
                </a:moveTo>
                <a:lnTo>
                  <a:pt x="1588624" y="1519574"/>
                </a:lnTo>
                <a:lnTo>
                  <a:pt x="1588624" y="759787"/>
                </a:lnTo>
                <a:cubicBezTo>
                  <a:pt x="1588624" y="340168"/>
                  <a:pt x="1928792" y="0"/>
                  <a:pt x="2348411" y="0"/>
                </a:cubicBezTo>
                <a:cubicBezTo>
                  <a:pt x="2768030" y="0"/>
                  <a:pt x="3108198" y="340168"/>
                  <a:pt x="3108198" y="759787"/>
                </a:cubicBezTo>
                <a:lnTo>
                  <a:pt x="3108197" y="759787"/>
                </a:lnTo>
                <a:cubicBezTo>
                  <a:pt x="3108197" y="1179406"/>
                  <a:pt x="2768029" y="1519574"/>
                  <a:pt x="2348410" y="1519574"/>
                </a:cubicBezTo>
                <a:close/>
                <a:moveTo>
                  <a:pt x="788690" y="3057428"/>
                </a:moveTo>
                <a:lnTo>
                  <a:pt x="774238" y="3056698"/>
                </a:lnTo>
                <a:lnTo>
                  <a:pt x="759787" y="3057428"/>
                </a:lnTo>
                <a:cubicBezTo>
                  <a:pt x="340168" y="3057428"/>
                  <a:pt x="0" y="2717260"/>
                  <a:pt x="0" y="2297641"/>
                </a:cubicBezTo>
                <a:lnTo>
                  <a:pt x="1" y="2297641"/>
                </a:lnTo>
                <a:cubicBezTo>
                  <a:pt x="1" y="1878022"/>
                  <a:pt x="340169" y="1537854"/>
                  <a:pt x="759788" y="1537854"/>
                </a:cubicBezTo>
                <a:lnTo>
                  <a:pt x="788691" y="1537854"/>
                </a:lnTo>
                <a:lnTo>
                  <a:pt x="1519574" y="1537854"/>
                </a:lnTo>
                <a:lnTo>
                  <a:pt x="1548477" y="1537854"/>
                </a:lnTo>
                <a:lnTo>
                  <a:pt x="1548477" y="2297641"/>
                </a:lnTo>
                <a:cubicBezTo>
                  <a:pt x="1548477" y="2717260"/>
                  <a:pt x="1208309" y="3057428"/>
                  <a:pt x="788690" y="3057428"/>
                </a:cubicBezTo>
                <a:close/>
                <a:moveTo>
                  <a:pt x="2348411" y="3057428"/>
                </a:moveTo>
                <a:cubicBezTo>
                  <a:pt x="1928792" y="3057428"/>
                  <a:pt x="1588624" y="2717260"/>
                  <a:pt x="1588624" y="2297641"/>
                </a:cubicBezTo>
                <a:lnTo>
                  <a:pt x="1588624" y="1537854"/>
                </a:lnTo>
                <a:lnTo>
                  <a:pt x="2348410" y="1537854"/>
                </a:lnTo>
                <a:cubicBezTo>
                  <a:pt x="2768029" y="1537854"/>
                  <a:pt x="3108197" y="1878022"/>
                  <a:pt x="3108197" y="2297641"/>
                </a:cubicBezTo>
                <a:lnTo>
                  <a:pt x="3108198" y="2297641"/>
                </a:lnTo>
                <a:cubicBezTo>
                  <a:pt x="3108198" y="2717260"/>
                  <a:pt x="2768030" y="3057428"/>
                  <a:pt x="2348411" y="3057428"/>
                </a:cubicBezTo>
                <a:close/>
              </a:path>
            </a:pathLst>
          </a:custGeom>
          <a:blipFill dpi="0" rotWithShape="0">
            <a:blip r:embed="rId4"/>
            <a:srcRect/>
            <a:stretch>
              <a:fillRect l="-46498" t="-4058" r="-47215" b="-17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5" name="TextBox 4">
            <a:extLst>
              <a:ext uri="{FF2B5EF4-FFF2-40B4-BE49-F238E27FC236}">
                <a16:creationId xmlns:a16="http://schemas.microsoft.com/office/drawing/2014/main" id="{98CB41BD-2489-F008-1586-6B5DB556A512}"/>
              </a:ext>
            </a:extLst>
          </p:cNvPr>
          <p:cNvSpPr txBox="1"/>
          <p:nvPr/>
        </p:nvSpPr>
        <p:spPr>
          <a:xfrm>
            <a:off x="251520" y="311683"/>
            <a:ext cx="8774491" cy="954107"/>
          </a:xfrm>
          <a:prstGeom prst="rect">
            <a:avLst/>
          </a:prstGeom>
          <a:noFill/>
        </p:spPr>
        <p:txBody>
          <a:bodyPr wrap="square" rtlCol="0">
            <a:spAutoFit/>
          </a:bodyPr>
          <a:lstStyle/>
          <a:p>
            <a:pPr algn="ctr"/>
            <a:r>
              <a:rPr lang="en-US" sz="2800" b="1" dirty="0">
                <a:solidFill>
                  <a:srgbClr val="0070C0"/>
                </a:solidFill>
              </a:rPr>
              <a:t>S</a:t>
            </a:r>
            <a:r>
              <a:rPr lang="vi-VN" sz="2800" b="1" dirty="0">
                <a:solidFill>
                  <a:srgbClr val="0070C0"/>
                </a:solidFill>
              </a:rPr>
              <a:t>o sánh bức tranh thiên nhiên </a:t>
            </a:r>
            <a:endParaRPr lang="en-US" sz="2800" b="1" dirty="0">
              <a:solidFill>
                <a:srgbClr val="0070C0"/>
              </a:solidFill>
            </a:endParaRPr>
          </a:p>
          <a:p>
            <a:pPr algn="ctr"/>
            <a:r>
              <a:rPr lang="en-US" sz="2800" b="1" dirty="0" err="1">
                <a:solidFill>
                  <a:srgbClr val="0070C0"/>
                </a:solidFill>
              </a:rPr>
              <a:t>trong</a:t>
            </a:r>
            <a:r>
              <a:rPr lang="en-US" sz="2800" b="1" dirty="0">
                <a:solidFill>
                  <a:srgbClr val="0070C0"/>
                </a:solidFill>
              </a:rPr>
              <a:t> </a:t>
            </a:r>
            <a:r>
              <a:rPr lang="en-US" sz="2800" b="1" dirty="0" err="1">
                <a:solidFill>
                  <a:srgbClr val="0070C0"/>
                </a:solidFill>
              </a:rPr>
              <a:t>sáng</a:t>
            </a:r>
            <a:r>
              <a:rPr lang="en-US" sz="2800" b="1" dirty="0">
                <a:solidFill>
                  <a:srgbClr val="0070C0"/>
                </a:solidFill>
              </a:rPr>
              <a:t> </a:t>
            </a:r>
            <a:r>
              <a:rPr lang="en-US" sz="2800" b="1" dirty="0" err="1">
                <a:solidFill>
                  <a:srgbClr val="0070C0"/>
                </a:solidFill>
              </a:rPr>
              <a:t>xuân</a:t>
            </a:r>
            <a:r>
              <a:rPr lang="en-US" sz="2800" b="1" dirty="0">
                <a:solidFill>
                  <a:srgbClr val="0070C0"/>
                </a:solidFill>
              </a:rPr>
              <a:t> </a:t>
            </a:r>
            <a:r>
              <a:rPr lang="vi-VN" sz="2800" b="1" dirty="0">
                <a:solidFill>
                  <a:srgbClr val="0070C0"/>
                </a:solidFill>
              </a:rPr>
              <a:t>và</a:t>
            </a:r>
            <a:r>
              <a:rPr lang="en-US" sz="2800" b="1" dirty="0">
                <a:solidFill>
                  <a:srgbClr val="0070C0"/>
                </a:solidFill>
              </a:rPr>
              <a:t> </a:t>
            </a:r>
            <a:r>
              <a:rPr lang="en-US" sz="2800" b="1" dirty="0" err="1">
                <a:solidFill>
                  <a:srgbClr val="0070C0"/>
                </a:solidFill>
              </a:rPr>
              <a:t>trong</a:t>
            </a:r>
            <a:r>
              <a:rPr lang="en-US" sz="2800" b="1" dirty="0">
                <a:solidFill>
                  <a:srgbClr val="0070C0"/>
                </a:solidFill>
              </a:rPr>
              <a:t> </a:t>
            </a:r>
            <a:r>
              <a:rPr lang="en-US" sz="2800" b="1" dirty="0" err="1">
                <a:solidFill>
                  <a:srgbClr val="0070C0"/>
                </a:solidFill>
              </a:rPr>
              <a:t>chiều</a:t>
            </a:r>
            <a:r>
              <a:rPr lang="en-US" sz="2800" b="1" dirty="0">
                <a:solidFill>
                  <a:srgbClr val="0070C0"/>
                </a:solidFill>
              </a:rPr>
              <a:t> </a:t>
            </a:r>
            <a:r>
              <a:rPr lang="en-US" sz="2800" b="1" dirty="0" err="1">
                <a:solidFill>
                  <a:srgbClr val="0070C0"/>
                </a:solidFill>
              </a:rPr>
              <a:t>xuân</a:t>
            </a:r>
            <a:r>
              <a:rPr lang="en-US" sz="2800" b="1" dirty="0">
                <a:solidFill>
                  <a:srgbClr val="0070C0"/>
                </a:solidFill>
              </a:rPr>
              <a:t> </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64" name="TextBox 63">
            <a:extLst>
              <a:ext uri="{FF2B5EF4-FFF2-40B4-BE49-F238E27FC236}">
                <a16:creationId xmlns:a16="http://schemas.microsoft.com/office/drawing/2014/main" id="{3FB2D305-D3D7-FEA8-2B96-2641ABFA3127}"/>
              </a:ext>
            </a:extLst>
          </p:cNvPr>
          <p:cNvSpPr txBox="1"/>
          <p:nvPr/>
        </p:nvSpPr>
        <p:spPr>
          <a:xfrm>
            <a:off x="228354" y="1967557"/>
            <a:ext cx="3456384" cy="1569660"/>
          </a:xfrm>
          <a:prstGeom prst="rect">
            <a:avLst/>
          </a:prstGeom>
          <a:noFill/>
        </p:spPr>
        <p:txBody>
          <a:bodyPr wrap="square" rtlCol="0">
            <a:spAutoFit/>
          </a:bodyPr>
          <a:lstStyle/>
          <a:p>
            <a:pPr algn="just"/>
            <a:r>
              <a:rPr lang="en-US" sz="2400" dirty="0" err="1">
                <a:latin typeface="#9Slide03 AmpleSoft" panose="02000000000000000000" pitchFamily="2" charset="0"/>
              </a:rPr>
              <a:t>Buổi</a:t>
            </a:r>
            <a:r>
              <a:rPr lang="en-US" sz="2400" dirty="0">
                <a:latin typeface="#9Slide03 AmpleSoft" panose="02000000000000000000" pitchFamily="2" charset="0"/>
              </a:rPr>
              <a:t> </a:t>
            </a:r>
            <a:r>
              <a:rPr lang="en-US" sz="2400" dirty="0" err="1">
                <a:latin typeface="#9Slide03 AmpleSoft" panose="02000000000000000000" pitchFamily="2" charset="0"/>
              </a:rPr>
              <a:t>sáng</a:t>
            </a:r>
            <a:r>
              <a:rPr lang="en-US" sz="2400" dirty="0">
                <a:latin typeface="#9Slide03 AmpleSoft" panose="02000000000000000000" pitchFamily="2" charset="0"/>
              </a:rPr>
              <a:t> </a:t>
            </a:r>
            <a:r>
              <a:rPr lang="en-US" sz="2400" dirty="0" err="1">
                <a:latin typeface="#9Slide03 AmpleSoft" panose="02000000000000000000" pitchFamily="2" charset="0"/>
              </a:rPr>
              <a:t>vô</a:t>
            </a:r>
            <a:r>
              <a:rPr lang="en-US" sz="2400" dirty="0">
                <a:latin typeface="#9Slide03 AmpleSoft" panose="02000000000000000000" pitchFamily="2" charset="0"/>
              </a:rPr>
              <a:t> </a:t>
            </a:r>
            <a:r>
              <a:rPr lang="en-US" sz="2400" dirty="0" err="1">
                <a:latin typeface="#9Slide03 AmpleSoft" panose="02000000000000000000" pitchFamily="2" charset="0"/>
              </a:rPr>
              <a:t>cùng</a:t>
            </a:r>
            <a:r>
              <a:rPr lang="en-US" sz="2400" dirty="0">
                <a:latin typeface="#9Slide03 AmpleSoft" panose="02000000000000000000" pitchFamily="2" charset="0"/>
              </a:rPr>
              <a:t> </a:t>
            </a:r>
            <a:r>
              <a:rPr lang="en-US" sz="2400" dirty="0" err="1">
                <a:latin typeface="#9Slide03 AmpleSoft" panose="02000000000000000000" pitchFamily="2" charset="0"/>
              </a:rPr>
              <a:t>sinh</a:t>
            </a:r>
            <a:r>
              <a:rPr lang="en-US" sz="2400" dirty="0">
                <a:latin typeface="#9Slide03 AmpleSoft" panose="02000000000000000000" pitchFamily="2" charset="0"/>
              </a:rPr>
              <a:t> </a:t>
            </a:r>
            <a:r>
              <a:rPr lang="en-US" sz="2400" dirty="0" err="1">
                <a:latin typeface="#9Slide03 AmpleSoft" panose="02000000000000000000" pitchFamily="2" charset="0"/>
              </a:rPr>
              <a:t>động</a:t>
            </a:r>
            <a:r>
              <a:rPr lang="en-US" sz="2400" dirty="0">
                <a:latin typeface="#9Slide03 AmpleSoft" panose="02000000000000000000" pitchFamily="2" charset="0"/>
              </a:rPr>
              <a:t>, </a:t>
            </a:r>
            <a:r>
              <a:rPr lang="en-US" sz="2400" dirty="0" err="1">
                <a:latin typeface="#9Slide03 AmpleSoft" panose="02000000000000000000" pitchFamily="2" charset="0"/>
              </a:rPr>
              <a:t>náo</a:t>
            </a:r>
            <a:r>
              <a:rPr lang="en-US" sz="2400" dirty="0">
                <a:latin typeface="#9Slide03 AmpleSoft" panose="02000000000000000000" pitchFamily="2" charset="0"/>
              </a:rPr>
              <a:t> </a:t>
            </a:r>
            <a:r>
              <a:rPr lang="en-US" sz="2400" dirty="0" err="1">
                <a:latin typeface="#9Slide03 AmpleSoft" panose="02000000000000000000" pitchFamily="2" charset="0"/>
              </a:rPr>
              <a:t>nức</a:t>
            </a:r>
            <a:r>
              <a:rPr lang="en-US" sz="2400" dirty="0">
                <a:latin typeface="#9Slide03 AmpleSoft" panose="02000000000000000000" pitchFamily="2" charset="0"/>
              </a:rPr>
              <a:t>, </a:t>
            </a:r>
            <a:r>
              <a:rPr lang="en-US" sz="2400" dirty="0" err="1">
                <a:latin typeface="#9Slide03 AmpleSoft" panose="02000000000000000000" pitchFamily="2" charset="0"/>
              </a:rPr>
              <a:t>tinh</a:t>
            </a:r>
            <a:r>
              <a:rPr lang="en-US" sz="2400" dirty="0">
                <a:latin typeface="#9Slide03 AmpleSoft" panose="02000000000000000000" pitchFamily="2" charset="0"/>
              </a:rPr>
              <a:t> </a:t>
            </a:r>
            <a:r>
              <a:rPr lang="en-US" sz="2400" dirty="0" err="1">
                <a:latin typeface="#9Slide03 AmpleSoft" panose="02000000000000000000" pitchFamily="2" charset="0"/>
              </a:rPr>
              <a:t>khôi</a:t>
            </a:r>
            <a:r>
              <a:rPr lang="en-US" sz="2400" dirty="0">
                <a:latin typeface="#9Slide03 AmpleSoft" panose="02000000000000000000" pitchFamily="2" charset="0"/>
              </a:rPr>
              <a:t>, giàu </a:t>
            </a:r>
            <a:r>
              <a:rPr lang="en-US" sz="2400" dirty="0" err="1">
                <a:latin typeface="#9Slide03 AmpleSoft" panose="02000000000000000000" pitchFamily="2" charset="0"/>
              </a:rPr>
              <a:t>sức</a:t>
            </a:r>
            <a:r>
              <a:rPr lang="en-US" sz="2400" dirty="0">
                <a:latin typeface="#9Slide03 AmpleSoft" panose="02000000000000000000" pitchFamily="2" charset="0"/>
              </a:rPr>
              <a:t> </a:t>
            </a:r>
            <a:r>
              <a:rPr lang="en-US" sz="2400" dirty="0" err="1">
                <a:latin typeface="#9Slide03 AmpleSoft" panose="02000000000000000000" pitchFamily="2" charset="0"/>
              </a:rPr>
              <a:t>sống</a:t>
            </a:r>
            <a:r>
              <a:rPr lang="en-US" sz="2400" dirty="0">
                <a:latin typeface="#9Slide03 AmpleSoft" panose="02000000000000000000" pitchFamily="2" charset="0"/>
              </a:rPr>
              <a:t> </a:t>
            </a:r>
            <a:r>
              <a:rPr lang="en-US" sz="2400" dirty="0" err="1">
                <a:latin typeface="#9Slide03 AmpleSoft" panose="02000000000000000000" pitchFamily="2" charset="0"/>
              </a:rPr>
              <a:t>với</a:t>
            </a:r>
            <a:r>
              <a:rPr lang="en-US" sz="2400" dirty="0">
                <a:latin typeface="#9Slide03 AmpleSoft" panose="02000000000000000000" pitchFamily="2" charset="0"/>
              </a:rPr>
              <a:t> </a:t>
            </a:r>
            <a:r>
              <a:rPr lang="en-US" sz="2400" i="1" dirty="0" err="1">
                <a:latin typeface="#9Slide03 AmpleSoft" panose="02000000000000000000" pitchFamily="2" charset="0"/>
              </a:rPr>
              <a:t>cỏ</a:t>
            </a:r>
            <a:r>
              <a:rPr lang="en-US" sz="2400" i="1" dirty="0">
                <a:latin typeface="#9Slide03 AmpleSoft" panose="02000000000000000000" pitchFamily="2" charset="0"/>
              </a:rPr>
              <a:t> non, </a:t>
            </a:r>
            <a:r>
              <a:rPr lang="en-US" sz="2400" i="1" dirty="0" err="1">
                <a:latin typeface="#9Slide03 AmpleSoft" panose="02000000000000000000" pitchFamily="2" charset="0"/>
              </a:rPr>
              <a:t>cành</a:t>
            </a:r>
            <a:r>
              <a:rPr lang="en-US" sz="2400" i="1" dirty="0">
                <a:latin typeface="#9Slide03 AmpleSoft" panose="02000000000000000000" pitchFamily="2" charset="0"/>
              </a:rPr>
              <a:t> </a:t>
            </a:r>
            <a:r>
              <a:rPr lang="en-US" sz="2400" i="1" dirty="0" err="1">
                <a:latin typeface="#9Slide03 AmpleSoft" panose="02000000000000000000" pitchFamily="2" charset="0"/>
              </a:rPr>
              <a:t>hoa</a:t>
            </a:r>
            <a:r>
              <a:rPr lang="en-US" sz="2400" i="1" dirty="0">
                <a:latin typeface="#9Slide03 AmpleSoft" panose="02000000000000000000" pitchFamily="2" charset="0"/>
              </a:rPr>
              <a:t> </a:t>
            </a:r>
            <a:r>
              <a:rPr lang="en-US" sz="2400" i="1" dirty="0" err="1">
                <a:latin typeface="#9Slide03 AmpleSoft" panose="02000000000000000000" pitchFamily="2" charset="0"/>
              </a:rPr>
              <a:t>lê</a:t>
            </a:r>
            <a:r>
              <a:rPr lang="en-US" sz="2400" i="1" dirty="0">
                <a:latin typeface="#9Slide03 AmpleSoft" panose="02000000000000000000" pitchFamily="2" charset="0"/>
              </a:rPr>
              <a:t> </a:t>
            </a:r>
            <a:r>
              <a:rPr lang="en-US" sz="2400" i="1" dirty="0" err="1">
                <a:latin typeface="#9Slide03 AmpleSoft" panose="02000000000000000000" pitchFamily="2" charset="0"/>
              </a:rPr>
              <a:t>trắng</a:t>
            </a:r>
            <a:r>
              <a:rPr lang="en-US" sz="2400" dirty="0">
                <a:latin typeface="#9Slide03 AmpleSoft" panose="02000000000000000000" pitchFamily="2" charset="0"/>
              </a:rPr>
              <a:t>…</a:t>
            </a:r>
            <a:endParaRPr lang="en-US" sz="3600" dirty="0">
              <a:solidFill>
                <a:srgbClr val="7030A0"/>
              </a:solidFill>
              <a:latin typeface="#9Slide03 AmpleSoft" panose="02000000000000000000" pitchFamily="2" charset="0"/>
            </a:endParaRPr>
          </a:p>
        </p:txBody>
      </p:sp>
      <p:sp>
        <p:nvSpPr>
          <p:cNvPr id="6" name="TextBox 5">
            <a:extLst>
              <a:ext uri="{FF2B5EF4-FFF2-40B4-BE49-F238E27FC236}">
                <a16:creationId xmlns:a16="http://schemas.microsoft.com/office/drawing/2014/main" id="{6A5C32BC-3AAA-3141-74FF-6A6A027EA282}"/>
              </a:ext>
            </a:extLst>
          </p:cNvPr>
          <p:cNvSpPr txBox="1"/>
          <p:nvPr/>
        </p:nvSpPr>
        <p:spPr>
          <a:xfrm>
            <a:off x="5578187" y="1869776"/>
            <a:ext cx="3456384" cy="1938992"/>
          </a:xfrm>
          <a:prstGeom prst="rect">
            <a:avLst/>
          </a:prstGeom>
          <a:noFill/>
        </p:spPr>
        <p:txBody>
          <a:bodyPr wrap="square" rtlCol="0">
            <a:spAutoFit/>
          </a:bodyPr>
          <a:lstStyle/>
          <a:p>
            <a:pPr algn="just"/>
            <a:r>
              <a:rPr lang="en-US" sz="2400" dirty="0" err="1">
                <a:latin typeface="#9Slide03 AmpleSoft" panose="02000000000000000000" pitchFamily="2" charset="0"/>
              </a:rPr>
              <a:t>Buổi</a:t>
            </a:r>
            <a:r>
              <a:rPr lang="en-US" sz="2400" dirty="0">
                <a:latin typeface="#9Slide03 AmpleSoft" panose="02000000000000000000" pitchFamily="2" charset="0"/>
              </a:rPr>
              <a:t> </a:t>
            </a:r>
            <a:r>
              <a:rPr lang="en-US" sz="2400" dirty="0" err="1">
                <a:latin typeface="#9Slide03 AmpleSoft" panose="02000000000000000000" pitchFamily="2" charset="0"/>
              </a:rPr>
              <a:t>chiều</a:t>
            </a:r>
            <a:r>
              <a:rPr lang="en-US" sz="2400" dirty="0">
                <a:latin typeface="#9Slide03 AmpleSoft" panose="02000000000000000000" pitchFamily="2" charset="0"/>
              </a:rPr>
              <a:t> </a:t>
            </a:r>
            <a:r>
              <a:rPr lang="en-US" sz="2400" dirty="0" err="1">
                <a:latin typeface="#9Slide03 AmpleSoft" panose="02000000000000000000" pitchFamily="2" charset="0"/>
              </a:rPr>
              <a:t>tà</a:t>
            </a:r>
            <a:r>
              <a:rPr lang="en-US" sz="2400" dirty="0">
                <a:latin typeface="#9Slide03 AmpleSoft" panose="02000000000000000000" pitchFamily="2" charset="0"/>
              </a:rPr>
              <a:t> vẫn </a:t>
            </a:r>
            <a:r>
              <a:rPr lang="en-US" sz="2400" dirty="0" err="1">
                <a:latin typeface="#9Slide03 AmpleSoft" panose="02000000000000000000" pitchFamily="2" charset="0"/>
              </a:rPr>
              <a:t>rất</a:t>
            </a:r>
            <a:r>
              <a:rPr lang="en-US" sz="2400" dirty="0">
                <a:latin typeface="#9Slide03 AmpleSoft" panose="02000000000000000000" pitchFamily="2" charset="0"/>
              </a:rPr>
              <a:t> đẹp, </a:t>
            </a:r>
            <a:r>
              <a:rPr lang="en-US" sz="2400" dirty="0" err="1">
                <a:latin typeface="#9Slide03 AmpleSoft" panose="02000000000000000000" pitchFamily="2" charset="0"/>
              </a:rPr>
              <a:t>rất</a:t>
            </a:r>
            <a:r>
              <a:rPr lang="en-US" sz="2400" dirty="0">
                <a:latin typeface="#9Slide03 AmpleSoft" panose="02000000000000000000" pitchFamily="2" charset="0"/>
              </a:rPr>
              <a:t> </a:t>
            </a:r>
            <a:r>
              <a:rPr lang="en-US" sz="2400" dirty="0" err="1">
                <a:latin typeface="#9Slide03 AmpleSoft" panose="02000000000000000000" pitchFamily="2" charset="0"/>
              </a:rPr>
              <a:t>êm</a:t>
            </a:r>
            <a:r>
              <a:rPr lang="en-US" sz="2400" dirty="0">
                <a:latin typeface="#9Slide03 AmpleSoft" panose="02000000000000000000" pitchFamily="2" charset="0"/>
              </a:rPr>
              <a:t> </a:t>
            </a:r>
            <a:r>
              <a:rPr lang="en-US" sz="2400" dirty="0" err="1">
                <a:latin typeface="#9Slide03 AmpleSoft" panose="02000000000000000000" pitchFamily="2" charset="0"/>
              </a:rPr>
              <a:t>đềm</a:t>
            </a:r>
            <a:r>
              <a:rPr lang="en-US" sz="2400" dirty="0">
                <a:latin typeface="#9Slide03 AmpleSoft" panose="02000000000000000000" pitchFamily="2" charset="0"/>
              </a:rPr>
              <a:t>: </a:t>
            </a:r>
            <a:r>
              <a:rPr lang="en-US" sz="2400" dirty="0" err="1">
                <a:latin typeface="#9Slide03 AmpleSoft" panose="02000000000000000000" pitchFamily="2" charset="0"/>
              </a:rPr>
              <a:t>khe</a:t>
            </a:r>
            <a:r>
              <a:rPr lang="en-US" sz="2400" dirty="0">
                <a:latin typeface="#9Slide03 AmpleSoft" panose="02000000000000000000" pitchFamily="2" charset="0"/>
              </a:rPr>
              <a:t> </a:t>
            </a:r>
            <a:r>
              <a:rPr lang="en-US" sz="2400" dirty="0" err="1">
                <a:latin typeface="#9Slide03 AmpleSoft" panose="02000000000000000000" pitchFamily="2" charset="0"/>
              </a:rPr>
              <a:t>nước</a:t>
            </a:r>
            <a:r>
              <a:rPr lang="en-US" sz="2400" dirty="0">
                <a:latin typeface="#9Slide03 AmpleSoft" panose="02000000000000000000" pitchFamily="2" charset="0"/>
              </a:rPr>
              <a:t> </a:t>
            </a:r>
            <a:r>
              <a:rPr lang="en-US" sz="2400" dirty="0" err="1">
                <a:latin typeface="#9Slide03 AmpleSoft" panose="02000000000000000000" pitchFamily="2" charset="0"/>
              </a:rPr>
              <a:t>nhỏ</a:t>
            </a:r>
            <a:r>
              <a:rPr lang="en-US" sz="2400" dirty="0">
                <a:latin typeface="#9Slide03 AmpleSoft" panose="02000000000000000000" pitchFamily="2" charset="0"/>
              </a:rPr>
              <a:t>, </a:t>
            </a:r>
            <a:r>
              <a:rPr lang="en-US" sz="2400" dirty="0" err="1">
                <a:latin typeface="#9Slide03 AmpleSoft" panose="02000000000000000000" pitchFamily="2" charset="0"/>
              </a:rPr>
              <a:t>một</a:t>
            </a:r>
            <a:r>
              <a:rPr lang="en-US" sz="2400" dirty="0">
                <a:latin typeface="#9Slide03 AmpleSoft" panose="02000000000000000000" pitchFamily="2" charset="0"/>
              </a:rPr>
              <a:t> </a:t>
            </a:r>
            <a:r>
              <a:rPr lang="en-US" sz="2400" dirty="0" err="1">
                <a:latin typeface="#9Slide03 AmpleSoft" panose="02000000000000000000" pitchFamily="2" charset="0"/>
              </a:rPr>
              <a:t>dịp</a:t>
            </a:r>
            <a:r>
              <a:rPr lang="en-US" sz="2400" dirty="0">
                <a:latin typeface="#9Slide03 AmpleSoft" panose="02000000000000000000" pitchFamily="2" charset="0"/>
              </a:rPr>
              <a:t> </a:t>
            </a:r>
            <a:r>
              <a:rPr lang="en-US" sz="2400" dirty="0" err="1">
                <a:latin typeface="#9Slide03 AmpleSoft" panose="02000000000000000000" pitchFamily="2" charset="0"/>
              </a:rPr>
              <a:t>cầu</a:t>
            </a:r>
            <a:r>
              <a:rPr lang="en-US" sz="2400" dirty="0">
                <a:latin typeface="#9Slide03 AmpleSoft" panose="02000000000000000000" pitchFamily="2" charset="0"/>
              </a:rPr>
              <a:t>... </a:t>
            </a:r>
            <a:r>
              <a:rPr lang="en-US" sz="2400" dirty="0" err="1">
                <a:latin typeface="#9Slide03 AmpleSoft" panose="02000000000000000000" pitchFamily="2" charset="0"/>
              </a:rPr>
              <a:t>nhưng</a:t>
            </a:r>
            <a:r>
              <a:rPr lang="en-US" sz="2400" dirty="0">
                <a:latin typeface="#9Slide03 AmpleSoft" panose="02000000000000000000" pitchFamily="2" charset="0"/>
              </a:rPr>
              <a:t> đã </a:t>
            </a:r>
            <a:r>
              <a:rPr lang="en-US" sz="2400" dirty="0" err="1">
                <a:latin typeface="#9Slide03 AmpleSoft" panose="02000000000000000000" pitchFamily="2" charset="0"/>
              </a:rPr>
              <a:t>thấm</a:t>
            </a:r>
            <a:r>
              <a:rPr lang="en-US" sz="2400" dirty="0">
                <a:latin typeface="#9Slide03 AmpleSoft" panose="02000000000000000000" pitchFamily="2" charset="0"/>
              </a:rPr>
              <a:t> </a:t>
            </a:r>
            <a:r>
              <a:rPr lang="en-US" sz="2400" dirty="0" err="1">
                <a:latin typeface="#9Slide03 AmpleSoft" panose="02000000000000000000" pitchFamily="2" charset="0"/>
              </a:rPr>
              <a:t>đẫm</a:t>
            </a:r>
            <a:r>
              <a:rPr lang="en-US" sz="2400" dirty="0">
                <a:latin typeface="#9Slide03 AmpleSoft" panose="02000000000000000000" pitchFamily="2" charset="0"/>
              </a:rPr>
              <a:t> tâm </a:t>
            </a:r>
            <a:r>
              <a:rPr lang="en-US" sz="2400" dirty="0" err="1">
                <a:latin typeface="#9Slide03 AmpleSoft" panose="02000000000000000000" pitchFamily="2" charset="0"/>
              </a:rPr>
              <a:t>trạng</a:t>
            </a:r>
            <a:r>
              <a:rPr lang="en-US" sz="2400" dirty="0">
                <a:latin typeface="#9Slide03 AmpleSoft" panose="02000000000000000000" pitchFamily="2" charset="0"/>
              </a:rPr>
              <a:t> </a:t>
            </a:r>
            <a:r>
              <a:rPr lang="en-US" sz="2400" dirty="0" err="1">
                <a:latin typeface="#9Slide03 AmpleSoft" panose="02000000000000000000" pitchFamily="2" charset="0"/>
              </a:rPr>
              <a:t>của</a:t>
            </a:r>
            <a:r>
              <a:rPr lang="en-US" sz="2400" dirty="0">
                <a:latin typeface="#9Slide03 AmpleSoft" panose="02000000000000000000" pitchFamily="2" charset="0"/>
              </a:rPr>
              <a:t> con </a:t>
            </a:r>
            <a:r>
              <a:rPr lang="en-US" sz="2400" dirty="0" err="1">
                <a:latin typeface="#9Slide03 AmpleSoft" panose="02000000000000000000" pitchFamily="2" charset="0"/>
              </a:rPr>
              <a:t>người</a:t>
            </a:r>
            <a:r>
              <a:rPr lang="en-US" sz="2400" dirty="0">
                <a:latin typeface="#9Slide03 AmpleSoft" panose="02000000000000000000" pitchFamily="2" charset="0"/>
              </a:rPr>
              <a:t>. </a:t>
            </a:r>
            <a:endParaRPr lang="en-US" sz="3600" dirty="0">
              <a:solidFill>
                <a:srgbClr val="7030A0"/>
              </a:solidFill>
              <a:latin typeface="#9Slide03 AmpleSoft" panose="02000000000000000000" pitchFamily="2" charset="0"/>
            </a:endParaRPr>
          </a:p>
        </p:txBody>
      </p:sp>
      <p:sp>
        <p:nvSpPr>
          <p:cNvPr id="9" name="TextBox 8">
            <a:extLst>
              <a:ext uri="{FF2B5EF4-FFF2-40B4-BE49-F238E27FC236}">
                <a16:creationId xmlns:a16="http://schemas.microsoft.com/office/drawing/2014/main" id="{0652F384-5C4D-8789-022B-8B66543327D2}"/>
              </a:ext>
            </a:extLst>
          </p:cNvPr>
          <p:cNvSpPr txBox="1"/>
          <p:nvPr/>
        </p:nvSpPr>
        <p:spPr>
          <a:xfrm>
            <a:off x="3275856" y="1235285"/>
            <a:ext cx="3456384" cy="461665"/>
          </a:xfrm>
          <a:prstGeom prst="rect">
            <a:avLst/>
          </a:prstGeom>
          <a:noFill/>
        </p:spPr>
        <p:txBody>
          <a:bodyPr wrap="square" rtlCol="0">
            <a:spAutoFit/>
          </a:bodyPr>
          <a:lstStyle/>
          <a:p>
            <a:pPr algn="just"/>
            <a:r>
              <a:rPr lang="en-US" sz="2400" b="1" dirty="0" err="1">
                <a:latin typeface="#9Slide03 AmpleSoft" panose="02000000000000000000" pitchFamily="2" charset="0"/>
              </a:rPr>
              <a:t>Bức</a:t>
            </a:r>
            <a:r>
              <a:rPr lang="en-US" sz="2400" b="1" dirty="0">
                <a:latin typeface="#9Slide03 AmpleSoft" panose="02000000000000000000" pitchFamily="2" charset="0"/>
              </a:rPr>
              <a:t> </a:t>
            </a:r>
            <a:r>
              <a:rPr lang="en-US" sz="2400" b="1" dirty="0" err="1">
                <a:latin typeface="#9Slide03 AmpleSoft" panose="02000000000000000000" pitchFamily="2" charset="0"/>
              </a:rPr>
              <a:t>tranh</a:t>
            </a:r>
            <a:r>
              <a:rPr lang="en-US" sz="2400" b="1" dirty="0">
                <a:latin typeface="#9Slide03 AmpleSoft" panose="02000000000000000000" pitchFamily="2" charset="0"/>
              </a:rPr>
              <a:t> </a:t>
            </a:r>
            <a:r>
              <a:rPr lang="en-US" sz="2400" b="1" dirty="0" err="1">
                <a:latin typeface="#9Slide03 AmpleSoft" panose="02000000000000000000" pitchFamily="2" charset="0"/>
              </a:rPr>
              <a:t>mùa</a:t>
            </a:r>
            <a:r>
              <a:rPr lang="en-US" sz="2400" b="1" dirty="0">
                <a:latin typeface="#9Slide03 AmpleSoft" panose="02000000000000000000" pitchFamily="2" charset="0"/>
              </a:rPr>
              <a:t> </a:t>
            </a:r>
            <a:r>
              <a:rPr lang="en-US" sz="2400" b="1" dirty="0" err="1">
                <a:latin typeface="#9Slide03 AmpleSoft" panose="02000000000000000000" pitchFamily="2" charset="0"/>
              </a:rPr>
              <a:t>xuân</a:t>
            </a:r>
            <a:r>
              <a:rPr lang="en-US" sz="2400" b="1" dirty="0">
                <a:latin typeface="#9Slide03 AmpleSoft" panose="02000000000000000000" pitchFamily="2" charset="0"/>
              </a:rPr>
              <a:t>:   </a:t>
            </a:r>
            <a:endParaRPr lang="en-US" sz="3600" b="1" dirty="0">
              <a:solidFill>
                <a:srgbClr val="7030A0"/>
              </a:solidFill>
              <a:latin typeface="#9Slide03 AmpleSoft" panose="02000000000000000000" pitchFamily="2" charset="0"/>
            </a:endParaRPr>
          </a:p>
        </p:txBody>
      </p:sp>
      <p:sp>
        <p:nvSpPr>
          <p:cNvPr id="12" name="TextBox 11">
            <a:extLst>
              <a:ext uri="{FF2B5EF4-FFF2-40B4-BE49-F238E27FC236}">
                <a16:creationId xmlns:a16="http://schemas.microsoft.com/office/drawing/2014/main" id="{2A047491-E500-4EC2-8D6E-35725ACCA217}"/>
              </a:ext>
            </a:extLst>
          </p:cNvPr>
          <p:cNvSpPr txBox="1"/>
          <p:nvPr/>
        </p:nvSpPr>
        <p:spPr>
          <a:xfrm>
            <a:off x="593348" y="3877710"/>
            <a:ext cx="8567027" cy="954107"/>
          </a:xfrm>
          <a:prstGeom prst="rect">
            <a:avLst/>
          </a:prstGeom>
          <a:noFill/>
        </p:spPr>
        <p:txBody>
          <a:bodyPr wrap="square" rtlCol="0">
            <a:spAutoFit/>
          </a:bodyPr>
          <a:lstStyle/>
          <a:p>
            <a:pPr algn="ctr"/>
            <a:r>
              <a:rPr lang="en-US" sz="2800" dirty="0" err="1">
                <a:solidFill>
                  <a:srgbClr val="7030A0"/>
                </a:solidFill>
                <a:effectLst/>
                <a:latin typeface="#9Slide03 AmpleSoft" panose="02000000000000000000" pitchFamily="2" charset="0"/>
                <a:ea typeface="Times New Roman" panose="02020603050405020304" pitchFamily="18" charset="0"/>
              </a:rPr>
              <a:t>Đều</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miêu</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tả</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vẻ</a:t>
            </a:r>
            <a:r>
              <a:rPr lang="en-US" sz="2800" dirty="0">
                <a:solidFill>
                  <a:srgbClr val="7030A0"/>
                </a:solidFill>
                <a:effectLst/>
                <a:latin typeface="#9Slide03 AmpleSoft" panose="02000000000000000000" pitchFamily="2" charset="0"/>
                <a:ea typeface="Times New Roman" panose="02020603050405020304" pitchFamily="18" charset="0"/>
              </a:rPr>
              <a:t> đẹp </a:t>
            </a:r>
            <a:r>
              <a:rPr lang="en-US" sz="2800" dirty="0" err="1">
                <a:solidFill>
                  <a:srgbClr val="7030A0"/>
                </a:solidFill>
                <a:effectLst/>
                <a:latin typeface="#9Slide03 AmpleSoft" panose="02000000000000000000" pitchFamily="2" charset="0"/>
                <a:ea typeface="Times New Roman" panose="02020603050405020304" pitchFamily="18" charset="0"/>
              </a:rPr>
              <a:t>của</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thiên</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nhiên</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mùa</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xuân</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nhưng</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chúng</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khác</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nhau</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bởi</a:t>
            </a:r>
            <a:r>
              <a:rPr lang="en-US" sz="2800" dirty="0">
                <a:solidFill>
                  <a:srgbClr val="7030A0"/>
                </a:solidFill>
                <a:effectLst/>
                <a:latin typeface="#9Slide03 AmpleSoft" panose="02000000000000000000" pitchFamily="2" charset="0"/>
                <a:ea typeface="Times New Roman" panose="02020603050405020304" pitchFamily="18" charset="0"/>
              </a:rPr>
              <a:t> tâm </a:t>
            </a:r>
            <a:r>
              <a:rPr lang="en-US" sz="2800" dirty="0" err="1">
                <a:solidFill>
                  <a:srgbClr val="7030A0"/>
                </a:solidFill>
                <a:effectLst/>
                <a:latin typeface="#9Slide03 AmpleSoft" panose="02000000000000000000" pitchFamily="2" charset="0"/>
                <a:ea typeface="Times New Roman" panose="02020603050405020304" pitchFamily="18" charset="0"/>
              </a:rPr>
              <a:t>cảnh</a:t>
            </a:r>
            <a:r>
              <a:rPr lang="en-US" sz="2800" dirty="0">
                <a:solidFill>
                  <a:srgbClr val="7030A0"/>
                </a:solidFill>
                <a:effectLst/>
                <a:latin typeface="#9Slide03 AmpleSoft" panose="02000000000000000000" pitchFamily="2" charset="0"/>
                <a:ea typeface="Times New Roman" panose="02020603050405020304" pitchFamily="18" charset="0"/>
              </a:rPr>
              <a:t> </a:t>
            </a:r>
            <a:r>
              <a:rPr lang="en-US" sz="2800" dirty="0" err="1">
                <a:solidFill>
                  <a:srgbClr val="7030A0"/>
                </a:solidFill>
                <a:effectLst/>
                <a:latin typeface="#9Slide03 AmpleSoft" panose="02000000000000000000" pitchFamily="2" charset="0"/>
                <a:ea typeface="Times New Roman" panose="02020603050405020304" pitchFamily="18" charset="0"/>
              </a:rPr>
              <a:t>của</a:t>
            </a:r>
            <a:r>
              <a:rPr lang="en-US" sz="2800" dirty="0">
                <a:solidFill>
                  <a:srgbClr val="7030A0"/>
                </a:solidFill>
                <a:effectLst/>
                <a:latin typeface="#9Slide03 AmpleSoft" panose="02000000000000000000" pitchFamily="2" charset="0"/>
                <a:ea typeface="Times New Roman" panose="02020603050405020304" pitchFamily="18" charset="0"/>
              </a:rPr>
              <a:t> con </a:t>
            </a:r>
            <a:r>
              <a:rPr lang="en-US" sz="2800" dirty="0" err="1">
                <a:solidFill>
                  <a:srgbClr val="7030A0"/>
                </a:solidFill>
                <a:effectLst/>
                <a:latin typeface="#9Slide03 AmpleSoft" panose="02000000000000000000" pitchFamily="2" charset="0"/>
                <a:ea typeface="Times New Roman" panose="02020603050405020304" pitchFamily="18" charset="0"/>
              </a:rPr>
              <a:t>người</a:t>
            </a:r>
            <a:r>
              <a:rPr lang="en-US" sz="2800" dirty="0">
                <a:solidFill>
                  <a:srgbClr val="7030A0"/>
                </a:solidFill>
                <a:effectLst/>
                <a:latin typeface="#9Slide03 AmpleSoft" panose="02000000000000000000" pitchFamily="2" charset="0"/>
                <a:ea typeface="Times New Roman" panose="02020603050405020304" pitchFamily="18" charset="0"/>
              </a:rPr>
              <a:t>.</a:t>
            </a:r>
            <a:endParaRPr lang="en-US" sz="2800" dirty="0">
              <a:solidFill>
                <a:srgbClr val="7030A0"/>
              </a:solidFill>
              <a:latin typeface="#9Slide03 AmpleSoft" panose="02000000000000000000" pitchFamily="2" charset="0"/>
            </a:endParaRPr>
          </a:p>
        </p:txBody>
      </p:sp>
    </p:spTree>
    <p:extLst>
      <p:ext uri="{BB962C8B-B14F-4D97-AF65-F5344CB8AC3E}">
        <p14:creationId xmlns:p14="http://schemas.microsoft.com/office/powerpoint/2010/main" val="405652626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1000"/>
                                        <p:tgtEl>
                                          <p:spTgt spid="64"/>
                                        </p:tgtEl>
                                      </p:cBhvr>
                                    </p:animEffect>
                                    <p:anim calcmode="lin" valueType="num">
                                      <p:cBhvr>
                                        <p:cTn id="15" dur="1000" fill="hold"/>
                                        <p:tgtEl>
                                          <p:spTgt spid="64"/>
                                        </p:tgtEl>
                                        <p:attrNameLst>
                                          <p:attrName>ppt_x</p:attrName>
                                        </p:attrNameLst>
                                      </p:cBhvr>
                                      <p:tavLst>
                                        <p:tav tm="0">
                                          <p:val>
                                            <p:strVal val="#ppt_x"/>
                                          </p:val>
                                        </p:tav>
                                        <p:tav tm="100000">
                                          <p:val>
                                            <p:strVal val="#ppt_x"/>
                                          </p:val>
                                        </p:tav>
                                      </p:tavLst>
                                    </p:anim>
                                    <p:anim calcmode="lin" valueType="num">
                                      <p:cBhvr>
                                        <p:cTn id="16"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0"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4" name="Freeform: Shape 3">
            <a:extLst>
              <a:ext uri="{FF2B5EF4-FFF2-40B4-BE49-F238E27FC236}">
                <a16:creationId xmlns:a16="http://schemas.microsoft.com/office/drawing/2014/main" id="{48AB2BD8-351C-989B-3CCB-BFAFDBDB15A5}"/>
              </a:ext>
            </a:extLst>
          </p:cNvPr>
          <p:cNvSpPr/>
          <p:nvPr/>
        </p:nvSpPr>
        <p:spPr>
          <a:xfrm flipH="1" flipV="1">
            <a:off x="3739824" y="1922688"/>
            <a:ext cx="1728191" cy="1773392"/>
          </a:xfrm>
          <a:custGeom>
            <a:avLst/>
            <a:gdLst>
              <a:gd name="connsiteX0" fmla="*/ 1548477 w 3108198"/>
              <a:gd name="connsiteY0" fmla="*/ 1519574 h 3057428"/>
              <a:gd name="connsiteX1" fmla="*/ 1519574 w 3108198"/>
              <a:gd name="connsiteY1" fmla="*/ 1519574 h 3057428"/>
              <a:gd name="connsiteX2" fmla="*/ 788691 w 3108198"/>
              <a:gd name="connsiteY2" fmla="*/ 1519574 h 3057428"/>
              <a:gd name="connsiteX3" fmla="*/ 759788 w 3108198"/>
              <a:gd name="connsiteY3" fmla="*/ 1519574 h 3057428"/>
              <a:gd name="connsiteX4" fmla="*/ 1 w 3108198"/>
              <a:gd name="connsiteY4" fmla="*/ 759787 h 3057428"/>
              <a:gd name="connsiteX5" fmla="*/ 0 w 3108198"/>
              <a:gd name="connsiteY5" fmla="*/ 759787 h 3057428"/>
              <a:gd name="connsiteX6" fmla="*/ 759787 w 3108198"/>
              <a:gd name="connsiteY6" fmla="*/ 0 h 3057428"/>
              <a:gd name="connsiteX7" fmla="*/ 774238 w 3108198"/>
              <a:gd name="connsiteY7" fmla="*/ 729 h 3057428"/>
              <a:gd name="connsiteX8" fmla="*/ 788690 w 3108198"/>
              <a:gd name="connsiteY8" fmla="*/ 0 h 3057428"/>
              <a:gd name="connsiteX9" fmla="*/ 1548477 w 3108198"/>
              <a:gd name="connsiteY9" fmla="*/ 759787 h 3057428"/>
              <a:gd name="connsiteX10" fmla="*/ 2348410 w 3108198"/>
              <a:gd name="connsiteY10" fmla="*/ 1519574 h 3057428"/>
              <a:gd name="connsiteX11" fmla="*/ 1588624 w 3108198"/>
              <a:gd name="connsiteY11" fmla="*/ 1519574 h 3057428"/>
              <a:gd name="connsiteX12" fmla="*/ 1588624 w 3108198"/>
              <a:gd name="connsiteY12" fmla="*/ 759787 h 3057428"/>
              <a:gd name="connsiteX13" fmla="*/ 2348411 w 3108198"/>
              <a:gd name="connsiteY13" fmla="*/ 0 h 3057428"/>
              <a:gd name="connsiteX14" fmla="*/ 3108198 w 3108198"/>
              <a:gd name="connsiteY14" fmla="*/ 759787 h 3057428"/>
              <a:gd name="connsiteX15" fmla="*/ 3108197 w 3108198"/>
              <a:gd name="connsiteY15" fmla="*/ 759787 h 3057428"/>
              <a:gd name="connsiteX16" fmla="*/ 2348410 w 3108198"/>
              <a:gd name="connsiteY16" fmla="*/ 1519574 h 3057428"/>
              <a:gd name="connsiteX17" fmla="*/ 788690 w 3108198"/>
              <a:gd name="connsiteY17" fmla="*/ 3057428 h 3057428"/>
              <a:gd name="connsiteX18" fmla="*/ 774238 w 3108198"/>
              <a:gd name="connsiteY18" fmla="*/ 3056698 h 3057428"/>
              <a:gd name="connsiteX19" fmla="*/ 759787 w 3108198"/>
              <a:gd name="connsiteY19" fmla="*/ 3057428 h 3057428"/>
              <a:gd name="connsiteX20" fmla="*/ 0 w 3108198"/>
              <a:gd name="connsiteY20" fmla="*/ 2297641 h 3057428"/>
              <a:gd name="connsiteX21" fmla="*/ 1 w 3108198"/>
              <a:gd name="connsiteY21" fmla="*/ 2297641 h 3057428"/>
              <a:gd name="connsiteX22" fmla="*/ 759788 w 3108198"/>
              <a:gd name="connsiteY22" fmla="*/ 1537854 h 3057428"/>
              <a:gd name="connsiteX23" fmla="*/ 788691 w 3108198"/>
              <a:gd name="connsiteY23" fmla="*/ 1537854 h 3057428"/>
              <a:gd name="connsiteX24" fmla="*/ 1519574 w 3108198"/>
              <a:gd name="connsiteY24" fmla="*/ 1537854 h 3057428"/>
              <a:gd name="connsiteX25" fmla="*/ 1548477 w 3108198"/>
              <a:gd name="connsiteY25" fmla="*/ 1537854 h 3057428"/>
              <a:gd name="connsiteX26" fmla="*/ 1548477 w 3108198"/>
              <a:gd name="connsiteY26" fmla="*/ 2297641 h 3057428"/>
              <a:gd name="connsiteX27" fmla="*/ 788690 w 3108198"/>
              <a:gd name="connsiteY27" fmla="*/ 3057428 h 3057428"/>
              <a:gd name="connsiteX28" fmla="*/ 2348411 w 3108198"/>
              <a:gd name="connsiteY28" fmla="*/ 3057428 h 3057428"/>
              <a:gd name="connsiteX29" fmla="*/ 1588624 w 3108198"/>
              <a:gd name="connsiteY29" fmla="*/ 2297641 h 3057428"/>
              <a:gd name="connsiteX30" fmla="*/ 1588624 w 3108198"/>
              <a:gd name="connsiteY30" fmla="*/ 1537854 h 3057428"/>
              <a:gd name="connsiteX31" fmla="*/ 2348410 w 3108198"/>
              <a:gd name="connsiteY31" fmla="*/ 1537854 h 3057428"/>
              <a:gd name="connsiteX32" fmla="*/ 3108197 w 3108198"/>
              <a:gd name="connsiteY32" fmla="*/ 2297641 h 3057428"/>
              <a:gd name="connsiteX33" fmla="*/ 3108198 w 3108198"/>
              <a:gd name="connsiteY33" fmla="*/ 2297641 h 3057428"/>
              <a:gd name="connsiteX34" fmla="*/ 2348411 w 3108198"/>
              <a:gd name="connsiteY34" fmla="*/ 3057428 h 30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08198" h="3057428">
                <a:moveTo>
                  <a:pt x="1548477" y="1519574"/>
                </a:moveTo>
                <a:lnTo>
                  <a:pt x="1519574" y="1519574"/>
                </a:lnTo>
                <a:lnTo>
                  <a:pt x="788691" y="1519574"/>
                </a:lnTo>
                <a:lnTo>
                  <a:pt x="759788" y="1519574"/>
                </a:lnTo>
                <a:cubicBezTo>
                  <a:pt x="340169" y="1519574"/>
                  <a:pt x="1" y="1179406"/>
                  <a:pt x="1" y="759787"/>
                </a:cubicBezTo>
                <a:lnTo>
                  <a:pt x="0" y="759787"/>
                </a:lnTo>
                <a:cubicBezTo>
                  <a:pt x="0" y="340168"/>
                  <a:pt x="340168" y="0"/>
                  <a:pt x="759787" y="0"/>
                </a:cubicBezTo>
                <a:lnTo>
                  <a:pt x="774238" y="729"/>
                </a:lnTo>
                <a:lnTo>
                  <a:pt x="788690" y="0"/>
                </a:lnTo>
                <a:cubicBezTo>
                  <a:pt x="1208309" y="0"/>
                  <a:pt x="1548477" y="340168"/>
                  <a:pt x="1548477" y="759787"/>
                </a:cubicBezTo>
                <a:close/>
                <a:moveTo>
                  <a:pt x="2348410" y="1519574"/>
                </a:moveTo>
                <a:lnTo>
                  <a:pt x="1588624" y="1519574"/>
                </a:lnTo>
                <a:lnTo>
                  <a:pt x="1588624" y="759787"/>
                </a:lnTo>
                <a:cubicBezTo>
                  <a:pt x="1588624" y="340168"/>
                  <a:pt x="1928792" y="0"/>
                  <a:pt x="2348411" y="0"/>
                </a:cubicBezTo>
                <a:cubicBezTo>
                  <a:pt x="2768030" y="0"/>
                  <a:pt x="3108198" y="340168"/>
                  <a:pt x="3108198" y="759787"/>
                </a:cubicBezTo>
                <a:lnTo>
                  <a:pt x="3108197" y="759787"/>
                </a:lnTo>
                <a:cubicBezTo>
                  <a:pt x="3108197" y="1179406"/>
                  <a:pt x="2768029" y="1519574"/>
                  <a:pt x="2348410" y="1519574"/>
                </a:cubicBezTo>
                <a:close/>
                <a:moveTo>
                  <a:pt x="788690" y="3057428"/>
                </a:moveTo>
                <a:lnTo>
                  <a:pt x="774238" y="3056698"/>
                </a:lnTo>
                <a:lnTo>
                  <a:pt x="759787" y="3057428"/>
                </a:lnTo>
                <a:cubicBezTo>
                  <a:pt x="340168" y="3057428"/>
                  <a:pt x="0" y="2717260"/>
                  <a:pt x="0" y="2297641"/>
                </a:cubicBezTo>
                <a:lnTo>
                  <a:pt x="1" y="2297641"/>
                </a:lnTo>
                <a:cubicBezTo>
                  <a:pt x="1" y="1878022"/>
                  <a:pt x="340169" y="1537854"/>
                  <a:pt x="759788" y="1537854"/>
                </a:cubicBezTo>
                <a:lnTo>
                  <a:pt x="788691" y="1537854"/>
                </a:lnTo>
                <a:lnTo>
                  <a:pt x="1519574" y="1537854"/>
                </a:lnTo>
                <a:lnTo>
                  <a:pt x="1548477" y="1537854"/>
                </a:lnTo>
                <a:lnTo>
                  <a:pt x="1548477" y="2297641"/>
                </a:lnTo>
                <a:cubicBezTo>
                  <a:pt x="1548477" y="2717260"/>
                  <a:pt x="1208309" y="3057428"/>
                  <a:pt x="788690" y="3057428"/>
                </a:cubicBezTo>
                <a:close/>
                <a:moveTo>
                  <a:pt x="2348411" y="3057428"/>
                </a:moveTo>
                <a:cubicBezTo>
                  <a:pt x="1928792" y="3057428"/>
                  <a:pt x="1588624" y="2717260"/>
                  <a:pt x="1588624" y="2297641"/>
                </a:cubicBezTo>
                <a:lnTo>
                  <a:pt x="1588624" y="1537854"/>
                </a:lnTo>
                <a:lnTo>
                  <a:pt x="2348410" y="1537854"/>
                </a:lnTo>
                <a:cubicBezTo>
                  <a:pt x="2768029" y="1537854"/>
                  <a:pt x="3108197" y="1878022"/>
                  <a:pt x="3108197" y="2297641"/>
                </a:cubicBezTo>
                <a:lnTo>
                  <a:pt x="3108198" y="2297641"/>
                </a:lnTo>
                <a:cubicBezTo>
                  <a:pt x="3108198" y="2717260"/>
                  <a:pt x="2768030" y="3057428"/>
                  <a:pt x="2348411" y="3057428"/>
                </a:cubicBezTo>
                <a:close/>
              </a:path>
            </a:pathLst>
          </a:custGeom>
          <a:blipFill dpi="0" rotWithShape="0">
            <a:blip r:embed="rId4"/>
            <a:srcRect/>
            <a:stretch>
              <a:fillRect l="-46498" t="-4058" r="-47215" b="-17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times new roman"/>
              <a:ea typeface="+mn-ea"/>
              <a:cs typeface="+mn-cs"/>
            </a:endParaRPr>
          </a:p>
        </p:txBody>
      </p:sp>
      <p:sp>
        <p:nvSpPr>
          <p:cNvPr id="5" name="TextBox 4">
            <a:extLst>
              <a:ext uri="{FF2B5EF4-FFF2-40B4-BE49-F238E27FC236}">
                <a16:creationId xmlns:a16="http://schemas.microsoft.com/office/drawing/2014/main" id="{98CB41BD-2489-F008-1586-6B5DB556A512}"/>
              </a:ext>
            </a:extLst>
          </p:cNvPr>
          <p:cNvSpPr txBox="1"/>
          <p:nvPr/>
        </p:nvSpPr>
        <p:spPr>
          <a:xfrm>
            <a:off x="251520" y="311683"/>
            <a:ext cx="8774491" cy="954107"/>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a:ea typeface="+mn-ea"/>
                <a:cs typeface="+mn-cs"/>
              </a:rPr>
              <a:t>S</a:t>
            </a:r>
            <a:r>
              <a:rPr kumimoji="0" lang="vi-VN" sz="2800" b="1" i="0" u="none" strike="noStrike" kern="1200" cap="none" spc="0" normalizeH="0" baseline="0" noProof="0" dirty="0">
                <a:ln>
                  <a:noFill/>
                </a:ln>
                <a:solidFill>
                  <a:srgbClr val="0070C0"/>
                </a:solidFill>
                <a:effectLst/>
                <a:uLnTx/>
                <a:uFillTx/>
                <a:latin typeface="times new roman"/>
                <a:ea typeface="+mn-ea"/>
                <a:cs typeface="+mn-cs"/>
              </a:rPr>
              <a:t>o sánh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tâm</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trạng</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của</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chị</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em</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Thúy</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r>
              <a:rPr kumimoji="0" lang="en-US" sz="2800" b="1" i="0" u="none" strike="noStrike" kern="1200" cap="none" spc="0" normalizeH="0" baseline="0" noProof="0" dirty="0" err="1">
                <a:ln>
                  <a:noFill/>
                </a:ln>
                <a:solidFill>
                  <a:srgbClr val="0070C0"/>
                </a:solidFill>
                <a:effectLst/>
                <a:uLnTx/>
                <a:uFillTx/>
                <a:latin typeface="times new roman"/>
                <a:ea typeface="+mn-ea"/>
                <a:cs typeface="+mn-cs"/>
              </a:rPr>
              <a:t>Kiều</a:t>
            </a:r>
            <a:r>
              <a:rPr kumimoji="0" lang="en-US" sz="2800" b="1" i="0" u="none" strike="noStrike" kern="1200" cap="none" spc="0" normalizeH="0" baseline="0" noProof="0" dirty="0">
                <a:ln>
                  <a:noFill/>
                </a:ln>
                <a:solidFill>
                  <a:srgbClr val="0070C0"/>
                </a:solidFill>
                <a:effectLst/>
                <a:uLnTx/>
                <a:uFillTx/>
                <a:latin typeface="times new roman"/>
                <a:ea typeface="+mn-ea"/>
                <a:cs typeface="+mn-cs"/>
              </a:rPr>
              <a:t> </a:t>
            </a:r>
          </a:p>
          <a:p>
            <a:pPr marL="0" marR="0" lvl="0" indent="0" algn="ctr" defTabSz="914282" rtl="0" eaLnBrk="1" fontAlgn="auto" latinLnBrk="0" hangingPunct="1">
              <a:lnSpc>
                <a:spcPct val="100000"/>
              </a:lnSpc>
              <a:spcBef>
                <a:spcPts val="0"/>
              </a:spcBef>
              <a:spcAft>
                <a:spcPts val="0"/>
              </a:spcAft>
              <a:buClrTx/>
              <a:buSzTx/>
              <a:buFontTx/>
              <a:buNone/>
              <a:tabLst/>
              <a:defRPr/>
            </a:pPr>
            <a:r>
              <a:rPr lang="en-US" sz="2800" b="1" dirty="0">
                <a:solidFill>
                  <a:srgbClr val="0070C0"/>
                </a:solidFill>
                <a:latin typeface="times new roman"/>
              </a:rPr>
              <a:t>ở </a:t>
            </a:r>
            <a:r>
              <a:rPr lang="en-US" sz="2800" b="1" dirty="0" err="1">
                <a:solidFill>
                  <a:srgbClr val="0070C0"/>
                </a:solidFill>
                <a:latin typeface="times new roman"/>
              </a:rPr>
              <a:t>buổi</a:t>
            </a:r>
            <a:r>
              <a:rPr lang="en-US" sz="2800" b="1" dirty="0">
                <a:solidFill>
                  <a:srgbClr val="0070C0"/>
                </a:solidFill>
                <a:latin typeface="times new roman"/>
              </a:rPr>
              <a:t> </a:t>
            </a:r>
            <a:r>
              <a:rPr lang="en-US" sz="2800" b="1" dirty="0" err="1">
                <a:solidFill>
                  <a:srgbClr val="0070C0"/>
                </a:solidFill>
                <a:latin typeface="times new roman"/>
              </a:rPr>
              <a:t>sáng</a:t>
            </a:r>
            <a:r>
              <a:rPr lang="en-US" sz="2800" b="1" dirty="0">
                <a:solidFill>
                  <a:srgbClr val="0070C0"/>
                </a:solidFill>
                <a:latin typeface="times new roman"/>
              </a:rPr>
              <a:t> </a:t>
            </a:r>
            <a:r>
              <a:rPr lang="en-US" sz="2800" b="1" dirty="0" err="1">
                <a:solidFill>
                  <a:srgbClr val="0070C0"/>
                </a:solidFill>
                <a:latin typeface="times new roman"/>
              </a:rPr>
              <a:t>xuân</a:t>
            </a:r>
            <a:r>
              <a:rPr lang="en-US" sz="2800" b="1" dirty="0">
                <a:solidFill>
                  <a:srgbClr val="0070C0"/>
                </a:solidFill>
                <a:latin typeface="times new roman"/>
              </a:rPr>
              <a:t> </a:t>
            </a:r>
            <a:r>
              <a:rPr lang="en-US" sz="2800" b="1" dirty="0" err="1">
                <a:solidFill>
                  <a:srgbClr val="0070C0"/>
                </a:solidFill>
                <a:latin typeface="times new roman"/>
              </a:rPr>
              <a:t>và</a:t>
            </a:r>
            <a:r>
              <a:rPr lang="en-US" sz="2800" b="1" dirty="0">
                <a:solidFill>
                  <a:srgbClr val="0070C0"/>
                </a:solidFill>
                <a:latin typeface="times new roman"/>
              </a:rPr>
              <a:t> </a:t>
            </a:r>
            <a:r>
              <a:rPr lang="en-US" sz="2800" b="1" dirty="0" err="1">
                <a:solidFill>
                  <a:srgbClr val="0070C0"/>
                </a:solidFill>
                <a:latin typeface="times new roman"/>
              </a:rPr>
              <a:t>khi</a:t>
            </a:r>
            <a:r>
              <a:rPr lang="en-US" sz="2800" b="1" dirty="0">
                <a:solidFill>
                  <a:srgbClr val="0070C0"/>
                </a:solidFill>
                <a:latin typeface="times new roman"/>
              </a:rPr>
              <a:t> du </a:t>
            </a:r>
            <a:r>
              <a:rPr lang="en-US" sz="2800" b="1" dirty="0" err="1">
                <a:solidFill>
                  <a:srgbClr val="0070C0"/>
                </a:solidFill>
                <a:latin typeface="times new roman"/>
              </a:rPr>
              <a:t>xuân</a:t>
            </a:r>
            <a:r>
              <a:rPr lang="en-US" sz="2800" b="1" dirty="0">
                <a:solidFill>
                  <a:srgbClr val="0070C0"/>
                </a:solidFill>
                <a:latin typeface="times new roman"/>
              </a:rPr>
              <a:t> </a:t>
            </a:r>
            <a:r>
              <a:rPr lang="en-US" sz="2800" b="1" dirty="0" err="1">
                <a:solidFill>
                  <a:srgbClr val="0070C0"/>
                </a:solidFill>
                <a:latin typeface="times new roman"/>
              </a:rPr>
              <a:t>trở</a:t>
            </a:r>
            <a:r>
              <a:rPr lang="en-US" sz="2800" b="1" dirty="0">
                <a:solidFill>
                  <a:srgbClr val="0070C0"/>
                </a:solidFill>
                <a:latin typeface="times new roman"/>
              </a:rPr>
              <a:t> </a:t>
            </a:r>
            <a:r>
              <a:rPr lang="en-US" sz="2800" b="1" dirty="0" err="1">
                <a:solidFill>
                  <a:srgbClr val="0070C0"/>
                </a:solidFill>
                <a:latin typeface="times new roman"/>
              </a:rPr>
              <a:t>về</a:t>
            </a:r>
            <a:endParaRPr kumimoji="0" lang="en-US" sz="3600" b="0"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64" name="TextBox 63">
            <a:extLst>
              <a:ext uri="{FF2B5EF4-FFF2-40B4-BE49-F238E27FC236}">
                <a16:creationId xmlns:a16="http://schemas.microsoft.com/office/drawing/2014/main" id="{3FB2D305-D3D7-FEA8-2B96-2641ABFA3127}"/>
              </a:ext>
            </a:extLst>
          </p:cNvPr>
          <p:cNvSpPr txBox="1"/>
          <p:nvPr/>
        </p:nvSpPr>
        <p:spPr>
          <a:xfrm>
            <a:off x="307868" y="2123786"/>
            <a:ext cx="3456384" cy="1200329"/>
          </a:xfrm>
          <a:prstGeom prst="rect">
            <a:avLst/>
          </a:prstGeom>
          <a:noFill/>
        </p:spPr>
        <p:txBody>
          <a:bodyPr wrap="square" rtlCol="0">
            <a:spAutoFit/>
          </a:bodyPr>
          <a:lstStyle/>
          <a:p>
            <a:pPr lvl="0" algn="just"/>
            <a:r>
              <a:rPr lang="en-US" sz="2400" i="1" dirty="0" err="1">
                <a:latin typeface="Calibri" panose="020F0502020204030204" pitchFamily="34" charset="0"/>
                <a:ea typeface="Times New Roman" panose="02020603050405020304" pitchFamily="18" charset="0"/>
                <a:cs typeface="Times New Roman" panose="02020603050405020304" pitchFamily="18" charset="0"/>
              </a:rPr>
              <a:t>Sáng</a:t>
            </a:r>
            <a:r>
              <a:rPr lang="en-US" sz="2400" i="1" dirty="0">
                <a:latin typeface="Calibri" panose="020F0502020204030204" pitchFamily="34" charset="0"/>
                <a:ea typeface="Times New Roman" panose="02020603050405020304" pitchFamily="18" charset="0"/>
                <a:cs typeface="Times New Roman" panose="02020603050405020304" pitchFamily="18" charset="0"/>
              </a:rPr>
              <a:t> </a:t>
            </a:r>
            <a:r>
              <a:rPr lang="en-US" sz="2400" i="1" dirty="0" err="1">
                <a:latin typeface="Calibri" panose="020F0502020204030204" pitchFamily="34" charset="0"/>
                <a:ea typeface="Times New Roman" panose="02020603050405020304" pitchFamily="18" charset="0"/>
                <a:cs typeface="Times New Roman" panose="02020603050405020304" pitchFamily="18" charset="0"/>
              </a:rPr>
              <a:t>xuân</a:t>
            </a:r>
            <a:r>
              <a:rPr lang="en-US" sz="2400" i="1" dirty="0">
                <a:latin typeface="Calibri" panose="020F0502020204030204" pitchFamily="34" charset="0"/>
                <a:ea typeface="Times New Roman" panose="02020603050405020304" pitchFamily="18" charset="0"/>
                <a:cs typeface="Times New Roman" panose="02020603050405020304" pitchFamily="18" charset="0"/>
              </a:rPr>
              <a:t>:</a:t>
            </a:r>
          </a:p>
          <a:p>
            <a:pPr lvl="0" algn="just"/>
            <a:r>
              <a:rPr lang="en-US" sz="2400" dirty="0" err="1">
                <a:latin typeface="Calibri" panose="020F0502020204030204" pitchFamily="34" charset="0"/>
                <a:ea typeface="Times New Roman" panose="02020603050405020304" pitchFamily="18" charset="0"/>
                <a:cs typeface="Times New Roman" panose="02020603050405020304" pitchFamily="18" charset="0"/>
              </a:rPr>
              <a:t>Niềm</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vui</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sự</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náo</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nức</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chuẩn</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latin typeface="Calibri" panose="020F0502020204030204" pitchFamily="34" charset="0"/>
                <a:ea typeface="Times New Roman" panose="02020603050405020304" pitchFamily="18" charset="0"/>
                <a:cs typeface="Times New Roman" panose="02020603050405020304" pitchFamily="18" charset="0"/>
              </a:rPr>
              <a:t>bị</a:t>
            </a:r>
            <a:r>
              <a:rPr lang="en-US" sz="2400" dirty="0">
                <a:latin typeface="Calibri" panose="020F0502020204030204" pitchFamily="34" charset="0"/>
                <a:ea typeface="Times New Roman" panose="02020603050405020304" pitchFamily="18" charset="0"/>
                <a:cs typeface="Times New Roman" panose="02020603050405020304" pitchFamily="18" charset="0"/>
              </a:rPr>
              <a:t> du </a:t>
            </a:r>
            <a:r>
              <a:rPr lang="en-US" sz="2400" dirty="0" err="1">
                <a:latin typeface="Calibri" panose="020F0502020204030204" pitchFamily="34" charset="0"/>
                <a:ea typeface="Times New Roman" panose="02020603050405020304" pitchFamily="18" charset="0"/>
                <a:cs typeface="Times New Roman" panose="02020603050405020304" pitchFamily="18" charset="0"/>
              </a:rPr>
              <a:t>xuân</a:t>
            </a:r>
            <a:r>
              <a:rPr lang="en-US" sz="2400" dirty="0">
                <a:latin typeface="Calibri" panose="020F0502020204030204" pitchFamily="34" charset="0"/>
                <a:ea typeface="Times New Roman" panose="02020603050405020304" pitchFamily="18" charset="0"/>
                <a:cs typeface="Times New Roman" panose="02020603050405020304" pitchFamily="18" charset="0"/>
              </a:rPr>
              <a:t> </a:t>
            </a:r>
            <a:endParaRPr kumimoji="0" lang="en-US" sz="3600" b="0" i="0" u="none" strike="noStrike" kern="1200" cap="none" spc="0" normalizeH="0" baseline="0" noProof="0" dirty="0">
              <a:ln>
                <a:noFill/>
              </a:ln>
              <a:solidFill>
                <a:srgbClr val="7030A0"/>
              </a:solidFill>
              <a:effectLst/>
              <a:uLnTx/>
              <a:uFillTx/>
              <a:latin typeface="#9Slide03 AmpleSoft" panose="02000000000000000000" pitchFamily="2" charset="0"/>
              <a:ea typeface="+mn-ea"/>
              <a:cs typeface="+mn-cs"/>
            </a:endParaRPr>
          </a:p>
        </p:txBody>
      </p:sp>
      <p:sp>
        <p:nvSpPr>
          <p:cNvPr id="6" name="TextBox 5">
            <a:extLst>
              <a:ext uri="{FF2B5EF4-FFF2-40B4-BE49-F238E27FC236}">
                <a16:creationId xmlns:a16="http://schemas.microsoft.com/office/drawing/2014/main" id="{6A5C32BC-3AAA-3141-74FF-6A6A027EA282}"/>
              </a:ext>
            </a:extLst>
          </p:cNvPr>
          <p:cNvSpPr txBox="1"/>
          <p:nvPr/>
        </p:nvSpPr>
        <p:spPr>
          <a:xfrm>
            <a:off x="5468015" y="1677387"/>
            <a:ext cx="3557996" cy="3046988"/>
          </a:xfrm>
          <a:prstGeom prst="rect">
            <a:avLst/>
          </a:prstGeom>
          <a:noFill/>
        </p:spPr>
        <p:txBody>
          <a:bodyPr wrap="square" rtlCol="0">
            <a:spAutoFit/>
          </a:bodyPr>
          <a:lstStyle/>
          <a:p>
            <a:pPr algn="just"/>
            <a:r>
              <a:rPr lang="en-US" sz="2400" i="1"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Chiều</a:t>
            </a:r>
            <a:r>
              <a:rPr lang="en-US" sz="2400" i="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i="1"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xuân</a:t>
            </a:r>
            <a:r>
              <a:rPr lang="en-US" sz="2400" i="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p>
          <a:p>
            <a:pPr algn="just"/>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Tâm</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trạng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bâng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khuâng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tiếc</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nuối</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khi</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một</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ngày</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xuân</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đã</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hết</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Tâm</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trạng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phảng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phất</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một</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nỗi</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buồn</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dịu</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nhẹ</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chưa</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thể</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lí</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giải</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của</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thiếu</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nữ</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nhạy</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cảm</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và</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sâu</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lắng</a:t>
            </a:r>
            <a:r>
              <a:rPr lang="en-US"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652F384-5C4D-8789-022B-8B66543327D2}"/>
              </a:ext>
            </a:extLst>
          </p:cNvPr>
          <p:cNvSpPr txBox="1"/>
          <p:nvPr/>
        </p:nvSpPr>
        <p:spPr>
          <a:xfrm>
            <a:off x="1723599" y="1189081"/>
            <a:ext cx="5760640" cy="461665"/>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effectLst/>
                <a:uLnTx/>
                <a:uFillTx/>
                <a:latin typeface="#9Slide03 AmpleSoft" panose="02000000000000000000" pitchFamily="2" charset="0"/>
                <a:ea typeface="+mn-ea"/>
                <a:cs typeface="+mn-cs"/>
              </a:rPr>
              <a:t>Tâm</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r>
              <a:rPr kumimoji="0" lang="en-US" sz="2400" b="1" i="0" u="none" strike="noStrike" kern="1200" cap="none" spc="0" normalizeH="0" noProof="0" dirty="0" err="1">
                <a:ln>
                  <a:noFill/>
                </a:ln>
                <a:effectLst/>
                <a:uLnTx/>
                <a:uFillTx/>
                <a:latin typeface="#9Slide03 AmpleSoft" panose="02000000000000000000" pitchFamily="2" charset="0"/>
                <a:ea typeface="+mn-ea"/>
                <a:cs typeface="+mn-cs"/>
              </a:rPr>
              <a:t>trạng</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r>
              <a:rPr kumimoji="0" lang="en-US" sz="2400" b="1" i="0" u="none" strike="noStrike" kern="1200" cap="none" spc="0" normalizeH="0" noProof="0" dirty="0" err="1">
                <a:ln>
                  <a:noFill/>
                </a:ln>
                <a:effectLst/>
                <a:uLnTx/>
                <a:uFillTx/>
                <a:latin typeface="#9Slide03 AmpleSoft" panose="02000000000000000000" pitchFamily="2" charset="0"/>
                <a:ea typeface="+mn-ea"/>
                <a:cs typeface="+mn-cs"/>
              </a:rPr>
              <a:t>chị</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r>
              <a:rPr kumimoji="0" lang="en-US" sz="2400" b="1" i="0" u="none" strike="noStrike" kern="1200" cap="none" spc="0" normalizeH="0" noProof="0" dirty="0" err="1">
                <a:ln>
                  <a:noFill/>
                </a:ln>
                <a:effectLst/>
                <a:uLnTx/>
                <a:uFillTx/>
                <a:latin typeface="#9Slide03 AmpleSoft" panose="02000000000000000000" pitchFamily="2" charset="0"/>
                <a:ea typeface="+mn-ea"/>
                <a:cs typeface="+mn-cs"/>
              </a:rPr>
              <a:t>em</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r>
              <a:rPr kumimoji="0" lang="en-US" sz="2400" b="1" i="0" u="none" strike="noStrike" kern="1200" cap="none" spc="0" normalizeH="0" noProof="0" dirty="0" err="1">
                <a:ln>
                  <a:noFill/>
                </a:ln>
                <a:effectLst/>
                <a:uLnTx/>
                <a:uFillTx/>
                <a:latin typeface="#9Slide03 AmpleSoft" panose="02000000000000000000" pitchFamily="2" charset="0"/>
                <a:ea typeface="+mn-ea"/>
                <a:cs typeface="+mn-cs"/>
              </a:rPr>
              <a:t>Thúy</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r>
              <a:rPr kumimoji="0" lang="en-US" sz="2400" b="1" i="0" u="none" strike="noStrike" kern="1200" cap="none" spc="0" normalizeH="0" noProof="0" dirty="0" err="1">
                <a:ln>
                  <a:noFill/>
                </a:ln>
                <a:effectLst/>
                <a:uLnTx/>
                <a:uFillTx/>
                <a:latin typeface="#9Slide03 AmpleSoft" panose="02000000000000000000" pitchFamily="2" charset="0"/>
                <a:ea typeface="+mn-ea"/>
                <a:cs typeface="+mn-cs"/>
              </a:rPr>
              <a:t>Kiều</a:t>
            </a:r>
            <a:r>
              <a:rPr kumimoji="0" lang="en-US" sz="2400" b="1" i="0" u="none" strike="noStrike" kern="1200" cap="none" spc="0" normalizeH="0" noProof="0" dirty="0">
                <a:ln>
                  <a:noFill/>
                </a:ln>
                <a:effectLst/>
                <a:uLnTx/>
                <a:uFillTx/>
                <a:latin typeface="#9Slide03 AmpleSoft" panose="02000000000000000000" pitchFamily="2" charset="0"/>
                <a:ea typeface="+mn-ea"/>
                <a:cs typeface="+mn-cs"/>
              </a:rPr>
              <a:t> </a:t>
            </a:r>
            <a:endParaRPr kumimoji="0" lang="en-US" sz="2400" b="1" i="0" u="none" strike="noStrike" kern="1200" cap="none" spc="0" normalizeH="0" baseline="0" noProof="0" dirty="0">
              <a:ln>
                <a:noFill/>
              </a:ln>
              <a:effectLst/>
              <a:uLnTx/>
              <a:uFillTx/>
              <a:latin typeface="#9Slide03 AmpleSoft" panose="02000000000000000000" pitchFamily="2" charset="0"/>
              <a:ea typeface="+mn-ea"/>
              <a:cs typeface="+mn-cs"/>
            </a:endParaRPr>
          </a:p>
        </p:txBody>
      </p:sp>
    </p:spTree>
    <p:extLst>
      <p:ext uri="{BB962C8B-B14F-4D97-AF65-F5344CB8AC3E}">
        <p14:creationId xmlns:p14="http://schemas.microsoft.com/office/powerpoint/2010/main" val="27611596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1000"/>
                                        <p:tgtEl>
                                          <p:spTgt spid="64"/>
                                        </p:tgtEl>
                                      </p:cBhvr>
                                    </p:animEffect>
                                    <p:anim calcmode="lin" valueType="num">
                                      <p:cBhvr>
                                        <p:cTn id="15" dur="1000" fill="hold"/>
                                        <p:tgtEl>
                                          <p:spTgt spid="64"/>
                                        </p:tgtEl>
                                        <p:attrNameLst>
                                          <p:attrName>ppt_x</p:attrName>
                                        </p:attrNameLst>
                                      </p:cBhvr>
                                      <p:tavLst>
                                        <p:tav tm="0">
                                          <p:val>
                                            <p:strVal val="#ppt_x"/>
                                          </p:val>
                                        </p:tav>
                                        <p:tav tm="100000">
                                          <p:val>
                                            <p:strVal val="#ppt_x"/>
                                          </p:val>
                                        </p:tav>
                                      </p:tavLst>
                                    </p:anim>
                                    <p:anim calcmode="lin" valueType="num">
                                      <p:cBhvr>
                                        <p:cTn id="16"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lang="en-US" sz="3200" b="1" dirty="0" err="1">
                <a:solidFill>
                  <a:srgbClr val="7030A0"/>
                </a:solidFill>
                <a:latin typeface="#9Slide05 Fourth Light" panose="00000400000000000000" pitchFamily="2" charset="0"/>
                <a:ea typeface="Times New Roman" panose="02020603050405020304" pitchFamily="18" charset="0"/>
              </a:rPr>
              <a:t>Mối</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quan</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hệ</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giữa</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cảnh</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và</a:t>
            </a:r>
            <a:r>
              <a:rPr lang="en-US" sz="3200" b="1" dirty="0">
                <a:solidFill>
                  <a:srgbClr val="7030A0"/>
                </a:solidFill>
                <a:latin typeface="#9Slide05 Fourth Light" panose="00000400000000000000" pitchFamily="2" charset="0"/>
                <a:ea typeface="Times New Roman" panose="02020603050405020304" pitchFamily="18" charset="0"/>
              </a:rPr>
              <a:t> </a:t>
            </a:r>
            <a:r>
              <a:rPr lang="en-US" sz="3200" b="1" dirty="0" err="1">
                <a:solidFill>
                  <a:srgbClr val="7030A0"/>
                </a:solidFill>
                <a:latin typeface="#9Slide05 Fourth Light" panose="00000400000000000000" pitchFamily="2" charset="0"/>
                <a:ea typeface="Times New Roman" panose="02020603050405020304" pitchFamily="18" charset="0"/>
              </a:rPr>
              <a:t>tình</a:t>
            </a:r>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a:p>
            <a:pPr lvl="0" algn="just"/>
            <a:endParaRPr lang="en-US" sz="3200" b="1" dirty="0">
              <a:solidFill>
                <a:srgbClr val="7030A0"/>
              </a:solidFill>
              <a:latin typeface="#9Slide05 Fourth Light" panose="00000400000000000000" pitchFamily="2" charset="0"/>
              <a:ea typeface="Times New Roman" panose="02020603050405020304" pitchFamily="18" charset="0"/>
            </a:endParaRPr>
          </a:p>
        </p:txBody>
      </p:sp>
      <p:sp>
        <p:nvSpPr>
          <p:cNvPr id="4" name="Freeform: Shape 3">
            <a:extLst>
              <a:ext uri="{FF2B5EF4-FFF2-40B4-BE49-F238E27FC236}">
                <a16:creationId xmlns:a16="http://schemas.microsoft.com/office/drawing/2014/main" id="{48AB2BD8-351C-989B-3CCB-BFAFDBDB15A5}"/>
              </a:ext>
            </a:extLst>
          </p:cNvPr>
          <p:cNvSpPr/>
          <p:nvPr/>
        </p:nvSpPr>
        <p:spPr>
          <a:xfrm flipH="1" flipV="1">
            <a:off x="7081972" y="1491630"/>
            <a:ext cx="2051720" cy="2515084"/>
          </a:xfrm>
          <a:custGeom>
            <a:avLst/>
            <a:gdLst>
              <a:gd name="connsiteX0" fmla="*/ 1548477 w 3108198"/>
              <a:gd name="connsiteY0" fmla="*/ 1519574 h 3057428"/>
              <a:gd name="connsiteX1" fmla="*/ 1519574 w 3108198"/>
              <a:gd name="connsiteY1" fmla="*/ 1519574 h 3057428"/>
              <a:gd name="connsiteX2" fmla="*/ 788691 w 3108198"/>
              <a:gd name="connsiteY2" fmla="*/ 1519574 h 3057428"/>
              <a:gd name="connsiteX3" fmla="*/ 759788 w 3108198"/>
              <a:gd name="connsiteY3" fmla="*/ 1519574 h 3057428"/>
              <a:gd name="connsiteX4" fmla="*/ 1 w 3108198"/>
              <a:gd name="connsiteY4" fmla="*/ 759787 h 3057428"/>
              <a:gd name="connsiteX5" fmla="*/ 0 w 3108198"/>
              <a:gd name="connsiteY5" fmla="*/ 759787 h 3057428"/>
              <a:gd name="connsiteX6" fmla="*/ 759787 w 3108198"/>
              <a:gd name="connsiteY6" fmla="*/ 0 h 3057428"/>
              <a:gd name="connsiteX7" fmla="*/ 774238 w 3108198"/>
              <a:gd name="connsiteY7" fmla="*/ 729 h 3057428"/>
              <a:gd name="connsiteX8" fmla="*/ 788690 w 3108198"/>
              <a:gd name="connsiteY8" fmla="*/ 0 h 3057428"/>
              <a:gd name="connsiteX9" fmla="*/ 1548477 w 3108198"/>
              <a:gd name="connsiteY9" fmla="*/ 759787 h 3057428"/>
              <a:gd name="connsiteX10" fmla="*/ 2348410 w 3108198"/>
              <a:gd name="connsiteY10" fmla="*/ 1519574 h 3057428"/>
              <a:gd name="connsiteX11" fmla="*/ 1588624 w 3108198"/>
              <a:gd name="connsiteY11" fmla="*/ 1519574 h 3057428"/>
              <a:gd name="connsiteX12" fmla="*/ 1588624 w 3108198"/>
              <a:gd name="connsiteY12" fmla="*/ 759787 h 3057428"/>
              <a:gd name="connsiteX13" fmla="*/ 2348411 w 3108198"/>
              <a:gd name="connsiteY13" fmla="*/ 0 h 3057428"/>
              <a:gd name="connsiteX14" fmla="*/ 3108198 w 3108198"/>
              <a:gd name="connsiteY14" fmla="*/ 759787 h 3057428"/>
              <a:gd name="connsiteX15" fmla="*/ 3108197 w 3108198"/>
              <a:gd name="connsiteY15" fmla="*/ 759787 h 3057428"/>
              <a:gd name="connsiteX16" fmla="*/ 2348410 w 3108198"/>
              <a:gd name="connsiteY16" fmla="*/ 1519574 h 3057428"/>
              <a:gd name="connsiteX17" fmla="*/ 788690 w 3108198"/>
              <a:gd name="connsiteY17" fmla="*/ 3057428 h 3057428"/>
              <a:gd name="connsiteX18" fmla="*/ 774238 w 3108198"/>
              <a:gd name="connsiteY18" fmla="*/ 3056698 h 3057428"/>
              <a:gd name="connsiteX19" fmla="*/ 759787 w 3108198"/>
              <a:gd name="connsiteY19" fmla="*/ 3057428 h 3057428"/>
              <a:gd name="connsiteX20" fmla="*/ 0 w 3108198"/>
              <a:gd name="connsiteY20" fmla="*/ 2297641 h 3057428"/>
              <a:gd name="connsiteX21" fmla="*/ 1 w 3108198"/>
              <a:gd name="connsiteY21" fmla="*/ 2297641 h 3057428"/>
              <a:gd name="connsiteX22" fmla="*/ 759788 w 3108198"/>
              <a:gd name="connsiteY22" fmla="*/ 1537854 h 3057428"/>
              <a:gd name="connsiteX23" fmla="*/ 788691 w 3108198"/>
              <a:gd name="connsiteY23" fmla="*/ 1537854 h 3057428"/>
              <a:gd name="connsiteX24" fmla="*/ 1519574 w 3108198"/>
              <a:gd name="connsiteY24" fmla="*/ 1537854 h 3057428"/>
              <a:gd name="connsiteX25" fmla="*/ 1548477 w 3108198"/>
              <a:gd name="connsiteY25" fmla="*/ 1537854 h 3057428"/>
              <a:gd name="connsiteX26" fmla="*/ 1548477 w 3108198"/>
              <a:gd name="connsiteY26" fmla="*/ 2297641 h 3057428"/>
              <a:gd name="connsiteX27" fmla="*/ 788690 w 3108198"/>
              <a:gd name="connsiteY27" fmla="*/ 3057428 h 3057428"/>
              <a:gd name="connsiteX28" fmla="*/ 2348411 w 3108198"/>
              <a:gd name="connsiteY28" fmla="*/ 3057428 h 3057428"/>
              <a:gd name="connsiteX29" fmla="*/ 1588624 w 3108198"/>
              <a:gd name="connsiteY29" fmla="*/ 2297641 h 3057428"/>
              <a:gd name="connsiteX30" fmla="*/ 1588624 w 3108198"/>
              <a:gd name="connsiteY30" fmla="*/ 1537854 h 3057428"/>
              <a:gd name="connsiteX31" fmla="*/ 2348410 w 3108198"/>
              <a:gd name="connsiteY31" fmla="*/ 1537854 h 3057428"/>
              <a:gd name="connsiteX32" fmla="*/ 3108197 w 3108198"/>
              <a:gd name="connsiteY32" fmla="*/ 2297641 h 3057428"/>
              <a:gd name="connsiteX33" fmla="*/ 3108198 w 3108198"/>
              <a:gd name="connsiteY33" fmla="*/ 2297641 h 3057428"/>
              <a:gd name="connsiteX34" fmla="*/ 2348411 w 3108198"/>
              <a:gd name="connsiteY34" fmla="*/ 3057428 h 30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08198" h="3057428">
                <a:moveTo>
                  <a:pt x="1548477" y="1519574"/>
                </a:moveTo>
                <a:lnTo>
                  <a:pt x="1519574" y="1519574"/>
                </a:lnTo>
                <a:lnTo>
                  <a:pt x="788691" y="1519574"/>
                </a:lnTo>
                <a:lnTo>
                  <a:pt x="759788" y="1519574"/>
                </a:lnTo>
                <a:cubicBezTo>
                  <a:pt x="340169" y="1519574"/>
                  <a:pt x="1" y="1179406"/>
                  <a:pt x="1" y="759787"/>
                </a:cubicBezTo>
                <a:lnTo>
                  <a:pt x="0" y="759787"/>
                </a:lnTo>
                <a:cubicBezTo>
                  <a:pt x="0" y="340168"/>
                  <a:pt x="340168" y="0"/>
                  <a:pt x="759787" y="0"/>
                </a:cubicBezTo>
                <a:lnTo>
                  <a:pt x="774238" y="729"/>
                </a:lnTo>
                <a:lnTo>
                  <a:pt x="788690" y="0"/>
                </a:lnTo>
                <a:cubicBezTo>
                  <a:pt x="1208309" y="0"/>
                  <a:pt x="1548477" y="340168"/>
                  <a:pt x="1548477" y="759787"/>
                </a:cubicBezTo>
                <a:close/>
                <a:moveTo>
                  <a:pt x="2348410" y="1519574"/>
                </a:moveTo>
                <a:lnTo>
                  <a:pt x="1588624" y="1519574"/>
                </a:lnTo>
                <a:lnTo>
                  <a:pt x="1588624" y="759787"/>
                </a:lnTo>
                <a:cubicBezTo>
                  <a:pt x="1588624" y="340168"/>
                  <a:pt x="1928792" y="0"/>
                  <a:pt x="2348411" y="0"/>
                </a:cubicBezTo>
                <a:cubicBezTo>
                  <a:pt x="2768030" y="0"/>
                  <a:pt x="3108198" y="340168"/>
                  <a:pt x="3108198" y="759787"/>
                </a:cubicBezTo>
                <a:lnTo>
                  <a:pt x="3108197" y="759787"/>
                </a:lnTo>
                <a:cubicBezTo>
                  <a:pt x="3108197" y="1179406"/>
                  <a:pt x="2768029" y="1519574"/>
                  <a:pt x="2348410" y="1519574"/>
                </a:cubicBezTo>
                <a:close/>
                <a:moveTo>
                  <a:pt x="788690" y="3057428"/>
                </a:moveTo>
                <a:lnTo>
                  <a:pt x="774238" y="3056698"/>
                </a:lnTo>
                <a:lnTo>
                  <a:pt x="759787" y="3057428"/>
                </a:lnTo>
                <a:cubicBezTo>
                  <a:pt x="340168" y="3057428"/>
                  <a:pt x="0" y="2717260"/>
                  <a:pt x="0" y="2297641"/>
                </a:cubicBezTo>
                <a:lnTo>
                  <a:pt x="1" y="2297641"/>
                </a:lnTo>
                <a:cubicBezTo>
                  <a:pt x="1" y="1878022"/>
                  <a:pt x="340169" y="1537854"/>
                  <a:pt x="759788" y="1537854"/>
                </a:cubicBezTo>
                <a:lnTo>
                  <a:pt x="788691" y="1537854"/>
                </a:lnTo>
                <a:lnTo>
                  <a:pt x="1519574" y="1537854"/>
                </a:lnTo>
                <a:lnTo>
                  <a:pt x="1548477" y="1537854"/>
                </a:lnTo>
                <a:lnTo>
                  <a:pt x="1548477" y="2297641"/>
                </a:lnTo>
                <a:cubicBezTo>
                  <a:pt x="1548477" y="2717260"/>
                  <a:pt x="1208309" y="3057428"/>
                  <a:pt x="788690" y="3057428"/>
                </a:cubicBezTo>
                <a:close/>
                <a:moveTo>
                  <a:pt x="2348411" y="3057428"/>
                </a:moveTo>
                <a:cubicBezTo>
                  <a:pt x="1928792" y="3057428"/>
                  <a:pt x="1588624" y="2717260"/>
                  <a:pt x="1588624" y="2297641"/>
                </a:cubicBezTo>
                <a:lnTo>
                  <a:pt x="1588624" y="1537854"/>
                </a:lnTo>
                <a:lnTo>
                  <a:pt x="2348410" y="1537854"/>
                </a:lnTo>
                <a:cubicBezTo>
                  <a:pt x="2768029" y="1537854"/>
                  <a:pt x="3108197" y="1878022"/>
                  <a:pt x="3108197" y="2297641"/>
                </a:cubicBezTo>
                <a:lnTo>
                  <a:pt x="3108198" y="2297641"/>
                </a:lnTo>
                <a:cubicBezTo>
                  <a:pt x="3108198" y="2717260"/>
                  <a:pt x="2768030" y="3057428"/>
                  <a:pt x="2348411" y="3057428"/>
                </a:cubicBezTo>
                <a:close/>
              </a:path>
            </a:pathLst>
          </a:custGeom>
          <a:blipFill dpi="0" rotWithShape="0">
            <a:blip r:embed="rId4"/>
            <a:srcRect/>
            <a:stretch>
              <a:fillRect l="-59503" t="-1339" r="-34209" b="-44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7" name="TextBox 6">
            <a:extLst>
              <a:ext uri="{FF2B5EF4-FFF2-40B4-BE49-F238E27FC236}">
                <a16:creationId xmlns:a16="http://schemas.microsoft.com/office/drawing/2014/main" id="{1ED9D512-22C9-28E7-27AC-122FA4557320}"/>
              </a:ext>
            </a:extLst>
          </p:cNvPr>
          <p:cNvSpPr txBox="1"/>
          <p:nvPr/>
        </p:nvSpPr>
        <p:spPr>
          <a:xfrm>
            <a:off x="16376" y="1116055"/>
            <a:ext cx="7147912" cy="3831818"/>
          </a:xfrm>
          <a:prstGeom prst="rect">
            <a:avLst/>
          </a:prstGeom>
          <a:noFill/>
        </p:spPr>
        <p:txBody>
          <a:bodyPr wrap="square" rtlCol="0">
            <a:spAutoFit/>
          </a:bodyPr>
          <a:lstStyle/>
          <a:p>
            <a:pPr algn="just">
              <a:spcAft>
                <a:spcPts val="0"/>
              </a:spcAft>
            </a:pPr>
            <a:r>
              <a:rPr lang="en-US" sz="2700" dirty="0" err="1">
                <a:solidFill>
                  <a:srgbClr val="000000"/>
                </a:solidFill>
                <a:latin typeface="#9Slide05 Fourth Light" panose="020B0604020202020204" charset="0"/>
                <a:ea typeface="Times New Roman" panose="02020603050405020304" pitchFamily="18" charset="0"/>
              </a:rPr>
              <a:t>Mối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quan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hệ</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hai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chiều</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đan</a:t>
            </a:r>
            <a:r>
              <a:rPr lang="en-US" sz="2700" dirty="0">
                <a:solidFill>
                  <a:srgbClr val="000000"/>
                </a:solidFill>
                <a:latin typeface="#9Slide05 Fourth Light" panose="020B0604020202020204" charset="0"/>
                <a:ea typeface="Times New Roman" panose="02020603050405020304" pitchFamily="18" charset="0"/>
              </a:rPr>
              <a:t> xen, </a:t>
            </a:r>
            <a:r>
              <a:rPr lang="en-US" sz="2700" dirty="0" err="1">
                <a:solidFill>
                  <a:srgbClr val="000000"/>
                </a:solidFill>
                <a:latin typeface="#9Slide05 Fourth Light" panose="020B0604020202020204" charset="0"/>
                <a:ea typeface="Times New Roman" panose="02020603050405020304" pitchFamily="18" charset="0"/>
              </a:rPr>
              <a:t>giao</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hoà</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giữa</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tình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Khi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hội</a:t>
            </a:r>
            <a:r>
              <a:rPr lang="en-US" sz="2700" dirty="0">
                <a:solidFill>
                  <a:srgbClr val="000000"/>
                </a:solidFill>
                <a:latin typeface="#9Slide05 Fourth Light" panose="020B0604020202020204" charset="0"/>
                <a:ea typeface="Times New Roman" panose="02020603050405020304" pitchFamily="18" charset="0"/>
              </a:rPr>
              <a:t> tan, con </a:t>
            </a:r>
            <a:r>
              <a:rPr lang="en-US" sz="2700" dirty="0" err="1">
                <a:solidFill>
                  <a:srgbClr val="000000"/>
                </a:solidFill>
                <a:latin typeface="#9Slide05 Fourth Light" panose="020B0604020202020204" charset="0"/>
                <a:ea typeface="Times New Roman" panose="02020603050405020304" pitchFamily="18" charset="0"/>
              </a:rPr>
              <a:t>người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rơi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vào</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trạng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thái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bâng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khuâng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xao</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xuyến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nhìn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vật</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bằng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trong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màu</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sắc</a:t>
            </a:r>
            <a:r>
              <a:rPr lang="en-US" sz="2700" dirty="0">
                <a:solidFill>
                  <a:srgbClr val="000000"/>
                </a:solidFill>
                <a:latin typeface="#9Slide05 Fourth Light" panose="020B0604020202020204" charset="0"/>
                <a:ea typeface="Times New Roman" panose="02020603050405020304" pitchFamily="18" charset="0"/>
              </a:rPr>
              <a:t> u </a:t>
            </a:r>
            <a:r>
              <a:rPr lang="en-US" sz="2700" dirty="0" err="1">
                <a:solidFill>
                  <a:srgbClr val="000000"/>
                </a:solidFill>
                <a:latin typeface="#9Slide05 Fourth Light" panose="020B0604020202020204" charset="0"/>
                <a:ea typeface="Times New Roman" panose="02020603050405020304" pitchFamily="18" charset="0"/>
              </a:rPr>
              <a:t>buồn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ảm</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đạm</a:t>
            </a:r>
            <a:r>
              <a:rPr lang="en-US" sz="2700" dirty="0">
                <a:solidFill>
                  <a:srgbClr val="000000"/>
                </a:solidFill>
                <a:latin typeface="#9Slide05 Fourth Light" panose="020B0604020202020204" charset="0"/>
                <a:ea typeface="Times New Roman" panose="02020603050405020304" pitchFamily="18" charset="0"/>
              </a:rPr>
              <a:t>. </a:t>
            </a:r>
          </a:p>
          <a:p>
            <a:pPr algn="just">
              <a:spcAft>
                <a:spcPts val="0"/>
              </a:spcAft>
            </a:pPr>
            <a:r>
              <a:rPr lang="en-US" sz="2700" dirty="0" err="1">
                <a:solidFill>
                  <a:srgbClr val="000000"/>
                </a:solidFill>
                <a:latin typeface="#9Slide05 Fourth Light" panose="020B0604020202020204" charset="0"/>
                <a:ea typeface="Times New Roman" panose="02020603050405020304" pitchFamily="18" charset="0"/>
              </a:rPr>
              <a:t>Bằng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nghệ</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thuật</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tả</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ngụ</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tình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tình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trong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ấy</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trong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tình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này</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Nguyễn</a:t>
            </a:r>
            <a:r>
              <a:rPr lang="en-US" sz="2700" dirty="0">
                <a:solidFill>
                  <a:srgbClr val="000000"/>
                </a:solidFill>
                <a:latin typeface="#9Slide05 Fourth Light" panose="020B0604020202020204" charset="0"/>
                <a:ea typeface="Times New Roman" panose="02020603050405020304" pitchFamily="18" charset="0"/>
              </a:rPr>
              <a:t> Du </a:t>
            </a:r>
            <a:r>
              <a:rPr lang="en-US" sz="2700" dirty="0" err="1">
                <a:solidFill>
                  <a:srgbClr val="000000"/>
                </a:solidFill>
                <a:latin typeface="#9Slide05 Fourth Light" panose="020B0604020202020204" charset="0"/>
                <a:ea typeface="Times New Roman" panose="02020603050405020304" pitchFamily="18" charset="0"/>
              </a:rPr>
              <a:t>đã</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thổi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hồn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vào</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vật</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khiến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cảnh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vật</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mang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vẻ</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đẹp</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và</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linh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hồn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của</a:t>
            </a:r>
            <a:r>
              <a:rPr lang="en-US" sz="2700" dirty="0">
                <a:solidFill>
                  <a:srgbClr val="000000"/>
                </a:solidFill>
                <a:latin typeface="#9Slide05 Fourth Light" panose="020B0604020202020204" charset="0"/>
                <a:ea typeface="Times New Roman" panose="02020603050405020304" pitchFamily="18" charset="0"/>
              </a:rPr>
              <a:t> con </a:t>
            </a:r>
            <a:r>
              <a:rPr lang="en-US" sz="2700" dirty="0" err="1">
                <a:solidFill>
                  <a:srgbClr val="000000"/>
                </a:solidFill>
                <a:latin typeface="#9Slide05 Fourth Light" panose="020B0604020202020204" charset="0"/>
                <a:ea typeface="Times New Roman" panose="02020603050405020304" pitchFamily="18" charset="0"/>
              </a:rPr>
              <a:t>người</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vừa</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phảng</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phất</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nét</a:t>
            </a:r>
            <a:r>
              <a:rPr lang="en-US" sz="2700" dirty="0">
                <a:solidFill>
                  <a:srgbClr val="000000"/>
                </a:solidFill>
                <a:latin typeface="#9Slide05 Fourth Light" panose="020B0604020202020204" charset="0"/>
                <a:ea typeface="Times New Roman" panose="02020603050405020304" pitchFamily="18" charset="0"/>
              </a:rPr>
              <a:t> u </a:t>
            </a:r>
            <a:r>
              <a:rPr lang="en-US" sz="2700" dirty="0" err="1">
                <a:solidFill>
                  <a:srgbClr val="000000"/>
                </a:solidFill>
                <a:latin typeface="#9Slide05 Fourth Light" panose="020B0604020202020204" charset="0"/>
                <a:ea typeface="Times New Roman" panose="02020603050405020304" pitchFamily="18" charset="0"/>
              </a:rPr>
              <a:t>buồn</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vừa</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tao</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nhã</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thanh</a:t>
            </a:r>
            <a:r>
              <a:rPr lang="en-US" sz="2700" dirty="0">
                <a:solidFill>
                  <a:srgbClr val="000000"/>
                </a:solidFill>
                <a:latin typeface="#9Slide05 Fourth Light" panose="020B0604020202020204" charset="0"/>
                <a:ea typeface="Times New Roman" panose="02020603050405020304" pitchFamily="18" charset="0"/>
              </a:rPr>
              <a:t> </a:t>
            </a:r>
            <a:r>
              <a:rPr lang="en-US" sz="2700" dirty="0" err="1">
                <a:solidFill>
                  <a:srgbClr val="000000"/>
                </a:solidFill>
                <a:latin typeface="#9Slide05 Fourth Light" panose="020B0604020202020204" charset="0"/>
                <a:ea typeface="Times New Roman" panose="02020603050405020304" pitchFamily="18" charset="0"/>
              </a:rPr>
              <a:t>khiết</a:t>
            </a:r>
            <a:r>
              <a:rPr lang="en-US" sz="2700" dirty="0">
                <a:solidFill>
                  <a:srgbClr val="000000"/>
                </a:solidFill>
                <a:latin typeface="#9Slide05 Fourth Light" panose="020B0604020202020204" charset="0"/>
                <a:ea typeface="Times New Roman" panose="02020603050405020304" pitchFamily="18" charset="0"/>
              </a:rPr>
              <a:t>.</a:t>
            </a:r>
            <a:endParaRPr lang="en-US" sz="2700" dirty="0">
              <a:solidFill>
                <a:srgbClr val="7030A0"/>
              </a:solidFill>
              <a:latin typeface="#9Slide05 Fourth Light" panose="020B0604020202020204" charset="0"/>
            </a:endParaRPr>
          </a:p>
        </p:txBody>
      </p:sp>
    </p:spTree>
    <p:extLst>
      <p:ext uri="{BB962C8B-B14F-4D97-AF65-F5344CB8AC3E}">
        <p14:creationId xmlns:p14="http://schemas.microsoft.com/office/powerpoint/2010/main" val="394393093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608440" y="2784463"/>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8" name="Freeform 8"/>
          <p:cNvSpPr>
            <a:spLocks/>
          </p:cNvSpPr>
          <p:nvPr/>
        </p:nvSpPr>
        <p:spPr bwMode="auto">
          <a:xfrm>
            <a:off x="4097364" y="1601841"/>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10" name="Freeform 10"/>
          <p:cNvSpPr>
            <a:spLocks/>
          </p:cNvSpPr>
          <p:nvPr/>
        </p:nvSpPr>
        <p:spPr bwMode="auto">
          <a:xfrm>
            <a:off x="-42610" y="1728"/>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altLang="zh-CN" sz="1280" b="0" i="0" u="none" strike="noStrike" kern="1200" cap="none" spc="0" normalizeH="0" baseline="0" noProof="0" dirty="0">
                <a:ln>
                  <a:noFill/>
                </a:ln>
                <a:solidFill>
                  <a:prstClr val="black"/>
                </a:solidFill>
                <a:effectLst/>
                <a:uLnTx/>
                <a:uFillTx/>
                <a:latin typeface="times new roman"/>
                <a:ea typeface="+mn-ea"/>
                <a:cs typeface="+mn-cs"/>
                <a:sym typeface="+mn-lt"/>
              </a:rPr>
              <a:t>                                          </a:t>
            </a:r>
            <a:endParaRPr kumimoji="0" lang="zh-CN" altLang="en-US" sz="1280" b="0" i="0" u="none" strike="noStrike" kern="1200" cap="none" spc="0" normalizeH="0" baseline="0" noProof="0" dirty="0">
              <a:ln>
                <a:noFill/>
              </a:ln>
              <a:solidFill>
                <a:prstClr val="black"/>
              </a:solidFill>
              <a:effectLst/>
              <a:uLnTx/>
              <a:uFillTx/>
              <a:latin typeface="times new roman"/>
              <a:ea typeface="+mn-ea"/>
              <a:cs typeface="+mn-cs"/>
              <a:sym typeface="+mn-lt"/>
            </a:endParaRPr>
          </a:p>
        </p:txBody>
      </p:sp>
      <p:sp>
        <p:nvSpPr>
          <p:cNvPr id="2" name="Freeform 9">
            <a:extLst>
              <a:ext uri="{FF2B5EF4-FFF2-40B4-BE49-F238E27FC236}">
                <a16:creationId xmlns:a16="http://schemas.microsoft.com/office/drawing/2014/main" id="{90984A4E-65B0-1025-3410-14DCD31B78D4}"/>
              </a:ext>
            </a:extLst>
          </p:cNvPr>
          <p:cNvSpPr>
            <a:spLocks/>
          </p:cNvSpPr>
          <p:nvPr/>
        </p:nvSpPr>
        <p:spPr bwMode="auto">
          <a:xfrm>
            <a:off x="360088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3" name="Freeform 9">
            <a:extLst>
              <a:ext uri="{FF2B5EF4-FFF2-40B4-BE49-F238E27FC236}">
                <a16:creationId xmlns:a16="http://schemas.microsoft.com/office/drawing/2014/main" id="{6ED545D4-7373-FE1C-A428-34B776F079E3}"/>
              </a:ext>
            </a:extLst>
          </p:cNvPr>
          <p:cNvSpPr>
            <a:spLocks/>
          </p:cNvSpPr>
          <p:nvPr/>
        </p:nvSpPr>
        <p:spPr bwMode="auto">
          <a:xfrm>
            <a:off x="389931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4" name="Freeform 9">
            <a:extLst>
              <a:ext uri="{FF2B5EF4-FFF2-40B4-BE49-F238E27FC236}">
                <a16:creationId xmlns:a16="http://schemas.microsoft.com/office/drawing/2014/main" id="{0EDCBEE0-1320-68BE-EC5B-F3296A8F5AD3}"/>
              </a:ext>
            </a:extLst>
          </p:cNvPr>
          <p:cNvSpPr>
            <a:spLocks/>
          </p:cNvSpPr>
          <p:nvPr/>
        </p:nvSpPr>
        <p:spPr bwMode="auto">
          <a:xfrm>
            <a:off x="4197751"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5" name="Freeform 9">
            <a:extLst>
              <a:ext uri="{FF2B5EF4-FFF2-40B4-BE49-F238E27FC236}">
                <a16:creationId xmlns:a16="http://schemas.microsoft.com/office/drawing/2014/main" id="{E24D53A6-58EB-D180-31A2-5F0F1DD1B63D}"/>
              </a:ext>
            </a:extLst>
          </p:cNvPr>
          <p:cNvSpPr>
            <a:spLocks/>
          </p:cNvSpPr>
          <p:nvPr/>
        </p:nvSpPr>
        <p:spPr bwMode="auto">
          <a:xfrm>
            <a:off x="4496185"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6" name="Freeform 9">
            <a:extLst>
              <a:ext uri="{FF2B5EF4-FFF2-40B4-BE49-F238E27FC236}">
                <a16:creationId xmlns:a16="http://schemas.microsoft.com/office/drawing/2014/main" id="{E1F6FECF-DF53-6BE9-2069-3C7ECCCDCDE7}"/>
              </a:ext>
            </a:extLst>
          </p:cNvPr>
          <p:cNvSpPr>
            <a:spLocks/>
          </p:cNvSpPr>
          <p:nvPr/>
        </p:nvSpPr>
        <p:spPr bwMode="auto">
          <a:xfrm>
            <a:off x="4794619"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1" name="Freeform 9">
            <a:extLst>
              <a:ext uri="{FF2B5EF4-FFF2-40B4-BE49-F238E27FC236}">
                <a16:creationId xmlns:a16="http://schemas.microsoft.com/office/drawing/2014/main" id="{1B4200F7-0D30-E4B4-3293-35CEA338EF63}"/>
              </a:ext>
            </a:extLst>
          </p:cNvPr>
          <p:cNvSpPr>
            <a:spLocks/>
          </p:cNvSpPr>
          <p:nvPr/>
        </p:nvSpPr>
        <p:spPr bwMode="auto">
          <a:xfrm>
            <a:off x="509305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2" name="Freeform 9">
            <a:extLst>
              <a:ext uri="{FF2B5EF4-FFF2-40B4-BE49-F238E27FC236}">
                <a16:creationId xmlns:a16="http://schemas.microsoft.com/office/drawing/2014/main" id="{805404C0-C6DA-5C88-CA16-21A0FF7E0AF7}"/>
              </a:ext>
            </a:extLst>
          </p:cNvPr>
          <p:cNvSpPr>
            <a:spLocks/>
          </p:cNvSpPr>
          <p:nvPr/>
        </p:nvSpPr>
        <p:spPr bwMode="auto">
          <a:xfrm>
            <a:off x="539148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pic>
        <p:nvPicPr>
          <p:cNvPr id="14" name="Picture 13">
            <a:extLst>
              <a:ext uri="{FF2B5EF4-FFF2-40B4-BE49-F238E27FC236}">
                <a16:creationId xmlns:a16="http://schemas.microsoft.com/office/drawing/2014/main" id="{CCD202EB-E077-48BC-8B7E-128D356E14F0}"/>
              </a:ext>
            </a:extLst>
          </p:cNvPr>
          <p:cNvPicPr>
            <a:picLocks noChangeAspect="1"/>
          </p:cNvPicPr>
          <p:nvPr/>
        </p:nvPicPr>
        <p:blipFill rotWithShape="1">
          <a:blip r:embed="rId4"/>
          <a:srcRect l="85757" t="-111645" r="-85757" b="111645"/>
          <a:stretch/>
        </p:blipFill>
        <p:spPr>
          <a:xfrm>
            <a:off x="50837" y="37000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a:extLst>
              <a:ext uri="{FF2B5EF4-FFF2-40B4-BE49-F238E27FC236}">
                <a16:creationId xmlns:a16="http://schemas.microsoft.com/office/drawing/2014/main" id="{218A591E-2742-413E-9AC3-21D7966B0798}"/>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4</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Suy</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tư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về</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“sự”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16" name="Rectangle 15">
            <a:extLst>
              <a:ext uri="{FF2B5EF4-FFF2-40B4-BE49-F238E27FC236}">
                <a16:creationId xmlns:a16="http://schemas.microsoft.com/office/drawing/2014/main" id="{785FF245-13BC-496E-B28B-821D3CFA5217}"/>
              </a:ext>
            </a:extLst>
          </p:cNvPr>
          <p:cNvSpPr/>
          <p:nvPr/>
        </p:nvSpPr>
        <p:spPr>
          <a:xfrm>
            <a:off x="3563888" y="370008"/>
            <a:ext cx="5580113" cy="4561954"/>
          </a:xfrm>
          <a:prstGeom prst="rect">
            <a:avLst/>
          </a:prstGeom>
        </p:spPr>
        <p:txBody>
          <a:bodyPr wrap="square">
            <a:spAutoFit/>
          </a:bodyPr>
          <a:lstStyle/>
          <a:p>
            <a:pPr algn="ctr"/>
            <a:r>
              <a:rPr lang="en-US" sz="2600" b="1" dirty="0" err="1">
                <a:solidFill>
                  <a:srgbClr val="0D0D0D"/>
                </a:solidFill>
                <a:latin typeface="+mj-lt"/>
                <a:ea typeface="Calibri" panose="020F0502020204030204" pitchFamily="34" charset="0"/>
                <a:cs typeface="Times New Roman" panose="02020603050405020304" pitchFamily="18" charset="0"/>
              </a:rPr>
              <a:t>Trả</a:t>
            </a:r>
            <a:r>
              <a:rPr lang="en-US" sz="2600" b="1" dirty="0">
                <a:solidFill>
                  <a:srgbClr val="0D0D0D"/>
                </a:solidFill>
                <a:latin typeface="+mj-lt"/>
                <a:ea typeface="Calibri" panose="020F0502020204030204" pitchFamily="34" charset="0"/>
                <a:cs typeface="Times New Roman" panose="02020603050405020304" pitchFamily="18" charset="0"/>
              </a:rPr>
              <a:t> </a:t>
            </a:r>
            <a:r>
              <a:rPr lang="en-US" sz="2600" b="1" dirty="0" err="1">
                <a:solidFill>
                  <a:srgbClr val="0D0D0D"/>
                </a:solidFill>
                <a:latin typeface="+mj-lt"/>
                <a:ea typeface="Calibri" panose="020F0502020204030204" pitchFamily="34" charset="0"/>
                <a:cs typeface="Times New Roman" panose="02020603050405020304" pitchFamily="18" charset="0"/>
              </a:rPr>
              <a:t>lời</a:t>
            </a:r>
            <a:r>
              <a:rPr lang="en-US" sz="2600" b="1" dirty="0">
                <a:solidFill>
                  <a:srgbClr val="0D0D0D"/>
                </a:solidFill>
                <a:latin typeface="+mj-lt"/>
                <a:ea typeface="Calibri" panose="020F0502020204030204" pitchFamily="34" charset="0"/>
                <a:cs typeface="Times New Roman" panose="02020603050405020304" pitchFamily="18" charset="0"/>
              </a:rPr>
              <a:t> </a:t>
            </a:r>
            <a:r>
              <a:rPr lang="en-US" sz="2600" b="1" dirty="0" err="1">
                <a:solidFill>
                  <a:srgbClr val="0D0D0D"/>
                </a:solidFill>
                <a:latin typeface="+mj-lt"/>
                <a:ea typeface="Calibri" panose="020F0502020204030204" pitchFamily="34" charset="0"/>
                <a:cs typeface="Times New Roman" panose="02020603050405020304" pitchFamily="18" charset="0"/>
              </a:rPr>
              <a:t>câu</a:t>
            </a:r>
            <a:r>
              <a:rPr lang="en-US" sz="2600" b="1" dirty="0">
                <a:solidFill>
                  <a:srgbClr val="0D0D0D"/>
                </a:solidFill>
                <a:latin typeface="+mj-lt"/>
                <a:ea typeface="Calibri" panose="020F0502020204030204" pitchFamily="34" charset="0"/>
                <a:cs typeface="Times New Roman" panose="02020603050405020304" pitchFamily="18" charset="0"/>
              </a:rPr>
              <a:t> </a:t>
            </a:r>
            <a:r>
              <a:rPr lang="en-US" sz="2600" b="1" dirty="0" err="1">
                <a:solidFill>
                  <a:srgbClr val="0D0D0D"/>
                </a:solidFill>
                <a:latin typeface="+mj-lt"/>
                <a:ea typeface="Calibri" panose="020F0502020204030204" pitchFamily="34" charset="0"/>
                <a:cs typeface="Times New Roman" panose="02020603050405020304" pitchFamily="18" charset="0"/>
              </a:rPr>
              <a:t>hỏi</a:t>
            </a:r>
            <a:endParaRPr lang="en-US" sz="2600" dirty="0">
              <a:latin typeface="+mj-lt"/>
              <a:ea typeface="Calibri" panose="020F0502020204030204" pitchFamily="34" charset="0"/>
              <a:cs typeface="Times New Roman" panose="02020603050405020304" pitchFamily="18" charset="0"/>
            </a:endParaRPr>
          </a:p>
          <a:p>
            <a:pPr algn="just">
              <a:lnSpc>
                <a:spcPct val="114000"/>
              </a:lnSpc>
            </a:pPr>
            <a:r>
              <a:rPr lang="en-US" sz="2600" dirty="0">
                <a:solidFill>
                  <a:srgbClr val="0D0D0D"/>
                </a:solidFill>
                <a:latin typeface="+mj-lt"/>
                <a:ea typeface="Times New Roman" panose="02020603050405020304" pitchFamily="18" charset="0"/>
                <a:cs typeface="Times New Roman" panose="02020603050405020304" pitchFamily="18" charset="0"/>
              </a:rPr>
              <a:t>1. </a:t>
            </a:r>
            <a:r>
              <a:rPr lang="en-US" sz="2600" dirty="0" err="1">
                <a:solidFill>
                  <a:srgbClr val="0D0D0D"/>
                </a:solidFill>
                <a:latin typeface="+mj-lt"/>
                <a:ea typeface="Times New Roman" panose="02020603050405020304" pitchFamily="18" charset="0"/>
                <a:cs typeface="Times New Roman" panose="02020603050405020304" pitchFamily="18" charset="0"/>
              </a:rPr>
              <a:t>Ngoài</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những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yếu</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tố</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sự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nổi</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bật</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của</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thể</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loại</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truyện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thơ</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Nôm</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như</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cốt</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truyện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nhân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vật</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theo</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em</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trong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đoạn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trích</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Cảnh</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ngày</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xuân</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còn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có</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những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yếu</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tố</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sự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nào</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khác</a:t>
            </a:r>
            <a:r>
              <a:rPr lang="en-US" sz="2600" dirty="0">
                <a:solidFill>
                  <a:srgbClr val="0D0D0D"/>
                </a:solidFill>
                <a:latin typeface="+mj-lt"/>
                <a:ea typeface="Times New Roman" panose="02020603050405020304" pitchFamily="18" charset="0"/>
                <a:cs typeface="Times New Roman" panose="02020603050405020304" pitchFamily="18" charset="0"/>
              </a:rPr>
              <a:t>?</a:t>
            </a:r>
            <a:endParaRPr lang="en-US" sz="2600" dirty="0">
              <a:latin typeface="+mj-lt"/>
              <a:ea typeface="Calibri" panose="020F0502020204030204" pitchFamily="34" charset="0"/>
              <a:cs typeface="Times New Roman" panose="02020603050405020304" pitchFamily="18" charset="0"/>
            </a:endParaRPr>
          </a:p>
          <a:p>
            <a:pPr algn="just">
              <a:lnSpc>
                <a:spcPct val="114000"/>
              </a:lnSpc>
            </a:pPr>
            <a:r>
              <a:rPr lang="en-US" sz="2600" dirty="0">
                <a:solidFill>
                  <a:srgbClr val="0D0D0D"/>
                </a:solidFill>
                <a:latin typeface="+mj-lt"/>
                <a:ea typeface="Times New Roman" panose="02020603050405020304" pitchFamily="18" charset="0"/>
                <a:cs typeface="Times New Roman" panose="02020603050405020304" pitchFamily="18" charset="0"/>
              </a:rPr>
              <a:t>2. </a:t>
            </a:r>
            <a:r>
              <a:rPr lang="en-US" sz="2600" dirty="0" err="1">
                <a:solidFill>
                  <a:srgbClr val="0D0D0D"/>
                </a:solidFill>
                <a:latin typeface="+mj-lt"/>
                <a:ea typeface="Times New Roman" panose="02020603050405020304" pitchFamily="18" charset="0"/>
                <a:cs typeface="Times New Roman" panose="02020603050405020304" pitchFamily="18" charset="0"/>
              </a:rPr>
              <a:t>Chỉ</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rõ</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yếu</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tố</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trữ</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tình</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được</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thể</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hiện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trong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đoạn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trích</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Cảnh</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ngày</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i="1" dirty="0" err="1">
                <a:solidFill>
                  <a:srgbClr val="0D0D0D"/>
                </a:solidFill>
                <a:latin typeface="+mj-lt"/>
                <a:ea typeface="Times New Roman" panose="02020603050405020304" pitchFamily="18" charset="0"/>
                <a:cs typeface="Times New Roman" panose="02020603050405020304" pitchFamily="18" charset="0"/>
              </a:rPr>
              <a:t>xuân</a:t>
            </a:r>
            <a:r>
              <a:rPr lang="en-US" sz="2600" i="1"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và</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nêu</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tác</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dụng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của</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việc</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kết</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hợp</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yếu</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tố</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sự</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và</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trữ</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tình</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trong</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đoạn</a:t>
            </a:r>
            <a:r>
              <a:rPr lang="en-US" sz="2600" dirty="0">
                <a:solidFill>
                  <a:srgbClr val="0D0D0D"/>
                </a:solidFill>
                <a:latin typeface="+mj-lt"/>
                <a:ea typeface="Times New Roman" panose="02020603050405020304" pitchFamily="18" charset="0"/>
                <a:cs typeface="Times New Roman" panose="02020603050405020304" pitchFamily="18" charset="0"/>
              </a:rPr>
              <a:t> </a:t>
            </a:r>
            <a:r>
              <a:rPr lang="en-US" sz="2600" dirty="0" err="1">
                <a:solidFill>
                  <a:srgbClr val="0D0D0D"/>
                </a:solidFill>
                <a:latin typeface="+mj-lt"/>
                <a:ea typeface="Times New Roman" panose="02020603050405020304" pitchFamily="18" charset="0"/>
                <a:cs typeface="Times New Roman" panose="02020603050405020304" pitchFamily="18" charset="0"/>
              </a:rPr>
              <a:t>trích</a:t>
            </a:r>
            <a:r>
              <a:rPr lang="en-US" sz="2600" dirty="0">
                <a:solidFill>
                  <a:srgbClr val="0D0D0D"/>
                </a:solidFill>
                <a:latin typeface="+mj-lt"/>
                <a:ea typeface="Times New Roman" panose="02020603050405020304" pitchFamily="18" charset="0"/>
                <a:cs typeface="Times New Roman" panose="02020603050405020304" pitchFamily="18" charset="0"/>
              </a:rPr>
              <a:t>. </a:t>
            </a:r>
            <a:endParaRPr lang="en-US" sz="2600" dirty="0">
              <a:latin typeface="+mj-lt"/>
            </a:endParaRPr>
          </a:p>
        </p:txBody>
      </p:sp>
    </p:spTree>
    <p:extLst>
      <p:ext uri="{BB962C8B-B14F-4D97-AF65-F5344CB8AC3E}">
        <p14:creationId xmlns:p14="http://schemas.microsoft.com/office/powerpoint/2010/main" val="4098593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608440" y="2784463"/>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cs typeface="+mn-ea"/>
              <a:sym typeface="+mn-lt"/>
            </a:endParaRPr>
          </a:p>
        </p:txBody>
      </p:sp>
      <p:sp>
        <p:nvSpPr>
          <p:cNvPr id="8" name="Freeform 8"/>
          <p:cNvSpPr>
            <a:spLocks/>
          </p:cNvSpPr>
          <p:nvPr/>
        </p:nvSpPr>
        <p:spPr bwMode="auto">
          <a:xfrm>
            <a:off x="4097364" y="1601841"/>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cs typeface="+mn-ea"/>
              <a:sym typeface="+mn-lt"/>
            </a:endParaRPr>
          </a:p>
        </p:txBody>
      </p:sp>
      <p:sp>
        <p:nvSpPr>
          <p:cNvPr id="10" name="Freeform 10"/>
          <p:cNvSpPr>
            <a:spLocks/>
          </p:cNvSpPr>
          <p:nvPr/>
        </p:nvSpPr>
        <p:spPr bwMode="auto">
          <a:xfrm>
            <a:off x="-42610" y="1728"/>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r>
              <a:rPr lang="en-US" altLang="zh-CN" sz="1280" dirty="0">
                <a:cs typeface="+mn-ea"/>
                <a:sym typeface="+mn-lt"/>
              </a:rPr>
              <a:t>                                          </a:t>
            </a:r>
            <a:endParaRPr lang="zh-CN" altLang="en-US" sz="1280" dirty="0">
              <a:cs typeface="+mn-ea"/>
              <a:sym typeface="+mn-lt"/>
            </a:endParaRPr>
          </a:p>
        </p:txBody>
      </p:sp>
      <p:sp>
        <p:nvSpPr>
          <p:cNvPr id="2" name="Freeform 9">
            <a:extLst>
              <a:ext uri="{FF2B5EF4-FFF2-40B4-BE49-F238E27FC236}">
                <a16:creationId xmlns:a16="http://schemas.microsoft.com/office/drawing/2014/main" id="{90984A4E-65B0-1025-3410-14DCD31B78D4}"/>
              </a:ext>
            </a:extLst>
          </p:cNvPr>
          <p:cNvSpPr>
            <a:spLocks/>
          </p:cNvSpPr>
          <p:nvPr/>
        </p:nvSpPr>
        <p:spPr bwMode="auto">
          <a:xfrm>
            <a:off x="360088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3" name="Freeform 9">
            <a:extLst>
              <a:ext uri="{FF2B5EF4-FFF2-40B4-BE49-F238E27FC236}">
                <a16:creationId xmlns:a16="http://schemas.microsoft.com/office/drawing/2014/main" id="{6ED545D4-7373-FE1C-A428-34B776F079E3}"/>
              </a:ext>
            </a:extLst>
          </p:cNvPr>
          <p:cNvSpPr>
            <a:spLocks/>
          </p:cNvSpPr>
          <p:nvPr/>
        </p:nvSpPr>
        <p:spPr bwMode="auto">
          <a:xfrm>
            <a:off x="389931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4" name="Freeform 9">
            <a:extLst>
              <a:ext uri="{FF2B5EF4-FFF2-40B4-BE49-F238E27FC236}">
                <a16:creationId xmlns:a16="http://schemas.microsoft.com/office/drawing/2014/main" id="{0EDCBEE0-1320-68BE-EC5B-F3296A8F5AD3}"/>
              </a:ext>
            </a:extLst>
          </p:cNvPr>
          <p:cNvSpPr>
            <a:spLocks/>
          </p:cNvSpPr>
          <p:nvPr/>
        </p:nvSpPr>
        <p:spPr bwMode="auto">
          <a:xfrm>
            <a:off x="4197751"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5" name="Freeform 9">
            <a:extLst>
              <a:ext uri="{FF2B5EF4-FFF2-40B4-BE49-F238E27FC236}">
                <a16:creationId xmlns:a16="http://schemas.microsoft.com/office/drawing/2014/main" id="{E24D53A6-58EB-D180-31A2-5F0F1DD1B63D}"/>
              </a:ext>
            </a:extLst>
          </p:cNvPr>
          <p:cNvSpPr>
            <a:spLocks/>
          </p:cNvSpPr>
          <p:nvPr/>
        </p:nvSpPr>
        <p:spPr bwMode="auto">
          <a:xfrm>
            <a:off x="4496185"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6" name="Freeform 9">
            <a:extLst>
              <a:ext uri="{FF2B5EF4-FFF2-40B4-BE49-F238E27FC236}">
                <a16:creationId xmlns:a16="http://schemas.microsoft.com/office/drawing/2014/main" id="{E1F6FECF-DF53-6BE9-2069-3C7ECCCDCDE7}"/>
              </a:ext>
            </a:extLst>
          </p:cNvPr>
          <p:cNvSpPr>
            <a:spLocks/>
          </p:cNvSpPr>
          <p:nvPr/>
        </p:nvSpPr>
        <p:spPr bwMode="auto">
          <a:xfrm>
            <a:off x="4794619"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11" name="Freeform 9">
            <a:extLst>
              <a:ext uri="{FF2B5EF4-FFF2-40B4-BE49-F238E27FC236}">
                <a16:creationId xmlns:a16="http://schemas.microsoft.com/office/drawing/2014/main" id="{1B4200F7-0D30-E4B4-3293-35CEA338EF63}"/>
              </a:ext>
            </a:extLst>
          </p:cNvPr>
          <p:cNvSpPr>
            <a:spLocks/>
          </p:cNvSpPr>
          <p:nvPr/>
        </p:nvSpPr>
        <p:spPr bwMode="auto">
          <a:xfrm>
            <a:off x="509305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12" name="Freeform 9">
            <a:extLst>
              <a:ext uri="{FF2B5EF4-FFF2-40B4-BE49-F238E27FC236}">
                <a16:creationId xmlns:a16="http://schemas.microsoft.com/office/drawing/2014/main" id="{805404C0-C6DA-5C88-CA16-21A0FF7E0AF7}"/>
              </a:ext>
            </a:extLst>
          </p:cNvPr>
          <p:cNvSpPr>
            <a:spLocks/>
          </p:cNvSpPr>
          <p:nvPr/>
        </p:nvSpPr>
        <p:spPr bwMode="auto">
          <a:xfrm>
            <a:off x="539148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endParaRPr lang="zh-CN" altLang="en-US" sz="1280">
              <a:solidFill>
                <a:schemeClr val="accent1"/>
              </a:solidFill>
              <a:cs typeface="+mn-ea"/>
              <a:sym typeface="+mn-lt"/>
            </a:endParaRPr>
          </a:p>
        </p:txBody>
      </p:sp>
      <p:sp>
        <p:nvSpPr>
          <p:cNvPr id="13" name="TextBox 12">
            <a:extLst>
              <a:ext uri="{FF2B5EF4-FFF2-40B4-BE49-F238E27FC236}">
                <a16:creationId xmlns:a16="http://schemas.microsoft.com/office/drawing/2014/main" id="{C920E88E-BC6C-3800-7580-3B77FF2CD3F8}"/>
              </a:ext>
            </a:extLst>
          </p:cNvPr>
          <p:cNvSpPr txBox="1"/>
          <p:nvPr/>
        </p:nvSpPr>
        <p:spPr>
          <a:xfrm>
            <a:off x="3600882" y="553238"/>
            <a:ext cx="5543117" cy="861774"/>
          </a:xfrm>
          <a:prstGeom prst="rect">
            <a:avLst/>
          </a:prstGeom>
          <a:noFill/>
        </p:spPr>
        <p:txBody>
          <a:bodyPr wrap="square" rtlCol="0">
            <a:spAutoFit/>
          </a:bodyPr>
          <a:lstStyle/>
          <a:p>
            <a:pPr algn="just"/>
            <a:r>
              <a:rPr lang="en-US" sz="2500" dirty="0" err="1">
                <a:solidFill>
                  <a:srgbClr val="0070C0"/>
                </a:solidFill>
                <a:latin typeface="#9Slide03 AmpleSoft Bold" panose="02000000000000000000" pitchFamily="2" charset="0"/>
              </a:rPr>
              <a:t>Sự</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kết</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hợp</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giữa</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yếu</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tố</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tự</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sự</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và</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trữ</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tình</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trong</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đoạn</a:t>
            </a:r>
            <a:r>
              <a:rPr lang="en-US" sz="2500" dirty="0">
                <a:solidFill>
                  <a:srgbClr val="0070C0"/>
                </a:solidFill>
                <a:latin typeface="#9Slide03 AmpleSoft Bold" panose="02000000000000000000" pitchFamily="2" charset="0"/>
              </a:rPr>
              <a:t> </a:t>
            </a:r>
            <a:r>
              <a:rPr lang="en-US" sz="2500" dirty="0" err="1">
                <a:solidFill>
                  <a:srgbClr val="0070C0"/>
                </a:solidFill>
                <a:latin typeface="#9Slide03 AmpleSoft Bold" panose="02000000000000000000" pitchFamily="2" charset="0"/>
              </a:rPr>
              <a:t>trích</a:t>
            </a:r>
            <a:r>
              <a:rPr lang="en-US" sz="2500" dirty="0">
                <a:solidFill>
                  <a:srgbClr val="0070C0"/>
                </a:solidFill>
                <a:latin typeface="#9Slide03 AmpleSoft Bold" panose="02000000000000000000" pitchFamily="2" charset="0"/>
              </a:rPr>
              <a:t> </a:t>
            </a:r>
          </a:p>
        </p:txBody>
      </p:sp>
      <p:pic>
        <p:nvPicPr>
          <p:cNvPr id="14" name="Picture 13">
            <a:extLst>
              <a:ext uri="{FF2B5EF4-FFF2-40B4-BE49-F238E27FC236}">
                <a16:creationId xmlns:a16="http://schemas.microsoft.com/office/drawing/2014/main" id="{CCD202EB-E077-48BC-8B7E-128D356E14F0}"/>
              </a:ext>
            </a:extLst>
          </p:cNvPr>
          <p:cNvPicPr>
            <a:picLocks noChangeAspect="1"/>
          </p:cNvPicPr>
          <p:nvPr/>
        </p:nvPicPr>
        <p:blipFill rotWithShape="1">
          <a:blip r:embed="rId4"/>
          <a:srcRect l="85757" t="-111645" r="-85757" b="111645"/>
          <a:stretch/>
        </p:blipFill>
        <p:spPr>
          <a:xfrm>
            <a:off x="50837" y="37000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a:extLst>
              <a:ext uri="{FF2B5EF4-FFF2-40B4-BE49-F238E27FC236}">
                <a16:creationId xmlns:a16="http://schemas.microsoft.com/office/drawing/2014/main" id="{218A591E-2742-413E-9AC3-21D7966B0798}"/>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4</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Suy</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t</a:t>
            </a:r>
            <a:r>
              <a:rPr lang="en-US" sz="26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ư </a:t>
            </a:r>
            <a:r>
              <a:rPr lang="en-US" sz="2600" b="1" dirty="0" err="1">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về</a:t>
            </a:r>
            <a:r>
              <a:rPr lang="en-US" sz="26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a:t>
            </a:r>
            <a:r>
              <a:rPr lang="en-US" sz="26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ự</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9" name="Rectangle 8">
            <a:extLst>
              <a:ext uri="{FF2B5EF4-FFF2-40B4-BE49-F238E27FC236}">
                <a16:creationId xmlns:a16="http://schemas.microsoft.com/office/drawing/2014/main" id="{CFF24091-8EED-4F3E-9AA6-91235FCF0B0D}"/>
              </a:ext>
            </a:extLst>
          </p:cNvPr>
          <p:cNvSpPr/>
          <p:nvPr/>
        </p:nvSpPr>
        <p:spPr>
          <a:xfrm>
            <a:off x="4350142" y="1399333"/>
            <a:ext cx="4743021" cy="3744167"/>
          </a:xfrm>
          <a:prstGeom prst="rect">
            <a:avLst/>
          </a:prstGeom>
        </p:spPr>
        <p:txBody>
          <a:bodyPr wrap="square">
            <a:spAutoFit/>
          </a:bodyPr>
          <a:lstStyle/>
          <a:p>
            <a:pPr algn="just">
              <a:lnSpc>
                <a:spcPct val="115000"/>
              </a:lnSpc>
              <a:spcAft>
                <a:spcPts val="0"/>
              </a:spcAf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Thuý</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cùng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du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xuân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trước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gặp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Kim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Trọng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Lời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kể</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giả</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chuyến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du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xuân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chị</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Thuý</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5826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arn(inVertical)">
                                      <p:cBhvr>
                                        <p:cTn id="14" dur="500"/>
                                        <p:tgtEl>
                                          <p:spTgt spid="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wipe(down)">
                                      <p:cBhvr>
                                        <p:cTn id="19"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608440" y="2784463"/>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8" name="Freeform 8"/>
          <p:cNvSpPr>
            <a:spLocks/>
          </p:cNvSpPr>
          <p:nvPr/>
        </p:nvSpPr>
        <p:spPr bwMode="auto">
          <a:xfrm>
            <a:off x="4097364" y="1601841"/>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10" name="Freeform 10"/>
          <p:cNvSpPr>
            <a:spLocks/>
          </p:cNvSpPr>
          <p:nvPr/>
        </p:nvSpPr>
        <p:spPr bwMode="auto">
          <a:xfrm>
            <a:off x="-10919" y="0"/>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altLang="zh-CN" sz="1280" b="0" i="0" u="none" strike="noStrike" kern="1200" cap="none" spc="0" normalizeH="0" baseline="0" noProof="0" dirty="0">
                <a:ln>
                  <a:noFill/>
                </a:ln>
                <a:solidFill>
                  <a:prstClr val="black"/>
                </a:solidFill>
                <a:effectLst/>
                <a:uLnTx/>
                <a:uFillTx/>
                <a:latin typeface="times new roman"/>
                <a:ea typeface="+mn-ea"/>
                <a:cs typeface="+mn-cs"/>
                <a:sym typeface="+mn-lt"/>
              </a:rPr>
              <a:t>                                          </a:t>
            </a:r>
            <a:endParaRPr kumimoji="0" lang="zh-CN" altLang="en-US" sz="1280" b="0" i="0" u="none" strike="noStrike" kern="1200" cap="none" spc="0" normalizeH="0" baseline="0" noProof="0" dirty="0">
              <a:ln>
                <a:noFill/>
              </a:ln>
              <a:solidFill>
                <a:prstClr val="black"/>
              </a:solidFill>
              <a:effectLst/>
              <a:uLnTx/>
              <a:uFillTx/>
              <a:latin typeface="times new roman"/>
              <a:ea typeface="+mn-ea"/>
              <a:cs typeface="+mn-cs"/>
              <a:sym typeface="+mn-lt"/>
            </a:endParaRPr>
          </a:p>
        </p:txBody>
      </p:sp>
      <p:sp>
        <p:nvSpPr>
          <p:cNvPr id="2" name="Freeform 9">
            <a:extLst>
              <a:ext uri="{FF2B5EF4-FFF2-40B4-BE49-F238E27FC236}">
                <a16:creationId xmlns:a16="http://schemas.microsoft.com/office/drawing/2014/main" id="{90984A4E-65B0-1025-3410-14DCD31B78D4}"/>
              </a:ext>
            </a:extLst>
          </p:cNvPr>
          <p:cNvSpPr>
            <a:spLocks/>
          </p:cNvSpPr>
          <p:nvPr/>
        </p:nvSpPr>
        <p:spPr bwMode="auto">
          <a:xfrm>
            <a:off x="360088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3" name="Freeform 9">
            <a:extLst>
              <a:ext uri="{FF2B5EF4-FFF2-40B4-BE49-F238E27FC236}">
                <a16:creationId xmlns:a16="http://schemas.microsoft.com/office/drawing/2014/main" id="{6ED545D4-7373-FE1C-A428-34B776F079E3}"/>
              </a:ext>
            </a:extLst>
          </p:cNvPr>
          <p:cNvSpPr>
            <a:spLocks/>
          </p:cNvSpPr>
          <p:nvPr/>
        </p:nvSpPr>
        <p:spPr bwMode="auto">
          <a:xfrm>
            <a:off x="389931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4" name="Freeform 9">
            <a:extLst>
              <a:ext uri="{FF2B5EF4-FFF2-40B4-BE49-F238E27FC236}">
                <a16:creationId xmlns:a16="http://schemas.microsoft.com/office/drawing/2014/main" id="{0EDCBEE0-1320-68BE-EC5B-F3296A8F5AD3}"/>
              </a:ext>
            </a:extLst>
          </p:cNvPr>
          <p:cNvSpPr>
            <a:spLocks/>
          </p:cNvSpPr>
          <p:nvPr/>
        </p:nvSpPr>
        <p:spPr bwMode="auto">
          <a:xfrm>
            <a:off x="4197751"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5" name="Freeform 9">
            <a:extLst>
              <a:ext uri="{FF2B5EF4-FFF2-40B4-BE49-F238E27FC236}">
                <a16:creationId xmlns:a16="http://schemas.microsoft.com/office/drawing/2014/main" id="{E24D53A6-58EB-D180-31A2-5F0F1DD1B63D}"/>
              </a:ext>
            </a:extLst>
          </p:cNvPr>
          <p:cNvSpPr>
            <a:spLocks/>
          </p:cNvSpPr>
          <p:nvPr/>
        </p:nvSpPr>
        <p:spPr bwMode="auto">
          <a:xfrm>
            <a:off x="4496185"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6" name="Freeform 9">
            <a:extLst>
              <a:ext uri="{FF2B5EF4-FFF2-40B4-BE49-F238E27FC236}">
                <a16:creationId xmlns:a16="http://schemas.microsoft.com/office/drawing/2014/main" id="{E1F6FECF-DF53-6BE9-2069-3C7ECCCDCDE7}"/>
              </a:ext>
            </a:extLst>
          </p:cNvPr>
          <p:cNvSpPr>
            <a:spLocks/>
          </p:cNvSpPr>
          <p:nvPr/>
        </p:nvSpPr>
        <p:spPr bwMode="auto">
          <a:xfrm>
            <a:off x="4794619"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1" name="Freeform 9">
            <a:extLst>
              <a:ext uri="{FF2B5EF4-FFF2-40B4-BE49-F238E27FC236}">
                <a16:creationId xmlns:a16="http://schemas.microsoft.com/office/drawing/2014/main" id="{1B4200F7-0D30-E4B4-3293-35CEA338EF63}"/>
              </a:ext>
            </a:extLst>
          </p:cNvPr>
          <p:cNvSpPr>
            <a:spLocks/>
          </p:cNvSpPr>
          <p:nvPr/>
        </p:nvSpPr>
        <p:spPr bwMode="auto">
          <a:xfrm>
            <a:off x="509305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2" name="Freeform 9">
            <a:extLst>
              <a:ext uri="{FF2B5EF4-FFF2-40B4-BE49-F238E27FC236}">
                <a16:creationId xmlns:a16="http://schemas.microsoft.com/office/drawing/2014/main" id="{805404C0-C6DA-5C88-CA16-21A0FF7E0AF7}"/>
              </a:ext>
            </a:extLst>
          </p:cNvPr>
          <p:cNvSpPr>
            <a:spLocks/>
          </p:cNvSpPr>
          <p:nvPr/>
        </p:nvSpPr>
        <p:spPr bwMode="auto">
          <a:xfrm>
            <a:off x="539148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3" name="TextBox 12">
            <a:extLst>
              <a:ext uri="{FF2B5EF4-FFF2-40B4-BE49-F238E27FC236}">
                <a16:creationId xmlns:a16="http://schemas.microsoft.com/office/drawing/2014/main" id="{C920E88E-BC6C-3800-7580-3B77FF2CD3F8}"/>
              </a:ext>
            </a:extLst>
          </p:cNvPr>
          <p:cNvSpPr txBox="1"/>
          <p:nvPr/>
        </p:nvSpPr>
        <p:spPr>
          <a:xfrm>
            <a:off x="3600882" y="553238"/>
            <a:ext cx="5543117" cy="861774"/>
          </a:xfrm>
          <a:prstGeom prst="rect">
            <a:avLst/>
          </a:prstGeom>
          <a:noFill/>
        </p:spPr>
        <p:txBody>
          <a:bodyPr wrap="square" rtlCol="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kết</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hợp</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giữa</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yếu</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tố</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và</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trữ</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tình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trong</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đoạn</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trích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p>
        </p:txBody>
      </p:sp>
      <p:pic>
        <p:nvPicPr>
          <p:cNvPr id="14" name="Picture 13">
            <a:extLst>
              <a:ext uri="{FF2B5EF4-FFF2-40B4-BE49-F238E27FC236}">
                <a16:creationId xmlns:a16="http://schemas.microsoft.com/office/drawing/2014/main" id="{CCD202EB-E077-48BC-8B7E-128D356E14F0}"/>
              </a:ext>
            </a:extLst>
          </p:cNvPr>
          <p:cNvPicPr>
            <a:picLocks noChangeAspect="1"/>
          </p:cNvPicPr>
          <p:nvPr/>
        </p:nvPicPr>
        <p:blipFill rotWithShape="1">
          <a:blip r:embed="rId4"/>
          <a:srcRect l="85757" t="-111645" r="-85757" b="111645"/>
          <a:stretch/>
        </p:blipFill>
        <p:spPr>
          <a:xfrm>
            <a:off x="50837" y="37000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a:extLst>
              <a:ext uri="{FF2B5EF4-FFF2-40B4-BE49-F238E27FC236}">
                <a16:creationId xmlns:a16="http://schemas.microsoft.com/office/drawing/2014/main" id="{218A591E-2742-413E-9AC3-21D7966B0798}"/>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4</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Suy</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tư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về</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“sự”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16" name="Rectangle 15">
            <a:extLst>
              <a:ext uri="{FF2B5EF4-FFF2-40B4-BE49-F238E27FC236}">
                <a16:creationId xmlns:a16="http://schemas.microsoft.com/office/drawing/2014/main" id="{F08FD8C2-6423-43CB-981C-C5A3D1880896}"/>
              </a:ext>
            </a:extLst>
          </p:cNvPr>
          <p:cNvSpPr/>
          <p:nvPr/>
        </p:nvSpPr>
        <p:spPr>
          <a:xfrm>
            <a:off x="3803850" y="1446150"/>
            <a:ext cx="5137179" cy="3900235"/>
          </a:xfrm>
          <a:prstGeom prst="rect">
            <a:avLst/>
          </a:prstGeom>
        </p:spPr>
        <p:txBody>
          <a:bodyPr wrap="square">
            <a:spAutoFit/>
          </a:bodyPr>
          <a:lstStyle/>
          <a:p>
            <a:pPr marL="457200" indent="-457200" algn="just">
              <a:lnSpc>
                <a:spcPct val="114000"/>
              </a:lnSpc>
              <a:spcAft>
                <a:spcPts val="0"/>
              </a:spcAft>
              <a:buFontTx/>
              <a:buChar char="-"/>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trữ</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4000"/>
              </a:lnSpc>
              <a:spcAft>
                <a:spcPts val="0"/>
              </a:spcAft>
            </a:pP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diện</a:t>
            </a: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800" i="1" dirty="0">
                <a:latin typeface="Times New Roman" panose="02020603050405020304" pitchFamily="18" charset="0"/>
                <a:ea typeface="Calibri" panose="020F0502020204030204" pitchFamily="34" charset="0"/>
                <a:cs typeface="Times New Roman" panose="02020603050405020304" pitchFamily="18" charset="0"/>
              </a:rPr>
              <a:t> dung:</a:t>
            </a:r>
            <a:endParaRPr lang="en-US" sz="2800" i="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4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Vẻ</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mùa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khung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lễ</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tiết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Thanh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4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chị</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Thuý</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chuyến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du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4878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15" presetClass="entr" presetSubtype="0"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3"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16">
                                            <p:txEl>
                                              <p:pRg st="0" end="0"/>
                                            </p:txEl>
                                          </p:spTgt>
                                        </p:tgtEl>
                                        <p:attrNameLst>
                                          <p:attrName>style.visibility</p:attrName>
                                        </p:attrNameLst>
                                      </p:cBhvr>
                                      <p:to>
                                        <p:strVal val="visible"/>
                                      </p:to>
                                    </p:set>
                                    <p:animEffect transition="in" filter="barn(inVertical)">
                                      <p:cBhvr>
                                        <p:cTn id="78" dur="500"/>
                                        <p:tgtEl>
                                          <p:spTgt spid="16">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16">
                                            <p:txEl>
                                              <p:pRg st="1" end="1"/>
                                            </p:txEl>
                                          </p:spTgt>
                                        </p:tgtEl>
                                        <p:attrNameLst>
                                          <p:attrName>style.visibility</p:attrName>
                                        </p:attrNameLst>
                                      </p:cBhvr>
                                      <p:to>
                                        <p:strVal val="visible"/>
                                      </p:to>
                                    </p:set>
                                    <p:animEffect transition="in" filter="barn(inVertical)">
                                      <p:cBhvr>
                                        <p:cTn id="83" dur="500"/>
                                        <p:tgtEl>
                                          <p:spTgt spid="16">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nodeType="clickEffect">
                                  <p:stCondLst>
                                    <p:cond delay="0"/>
                                  </p:stCondLst>
                                  <p:childTnLst>
                                    <p:set>
                                      <p:cBhvr>
                                        <p:cTn id="8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88" dur="500"/>
                                        <p:tgtEl>
                                          <p:spTgt spid="16">
                                            <p:txEl>
                                              <p:pRg st="2" end="2"/>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16">
                                            <p:txEl>
                                              <p:pRg st="3" end="3"/>
                                            </p:txEl>
                                          </p:spTgt>
                                        </p:tgtEl>
                                        <p:attrNameLst>
                                          <p:attrName>style.visibility</p:attrName>
                                        </p:attrNameLst>
                                      </p:cBhvr>
                                      <p:to>
                                        <p:strVal val="visible"/>
                                      </p:to>
                                    </p:set>
                                    <p:animEffect transition="in" filter="randombar(horizontal)">
                                      <p:cBhvr>
                                        <p:cTn id="93"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2" grpId="0" animBg="1"/>
      <p:bldP spid="3" grpId="0" animBg="1"/>
      <p:bldP spid="4" grpId="0" animBg="1"/>
      <p:bldP spid="5" grpId="0" animBg="1"/>
      <p:bldP spid="6" grpId="0" animBg="1"/>
      <p:bldP spid="11" grpId="0" animBg="1"/>
      <p:bldP spid="1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608440" y="2784463"/>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8" name="Freeform 8"/>
          <p:cNvSpPr>
            <a:spLocks/>
          </p:cNvSpPr>
          <p:nvPr/>
        </p:nvSpPr>
        <p:spPr bwMode="auto">
          <a:xfrm>
            <a:off x="4097364" y="1601841"/>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10" name="Freeform 10"/>
          <p:cNvSpPr>
            <a:spLocks/>
          </p:cNvSpPr>
          <p:nvPr/>
        </p:nvSpPr>
        <p:spPr bwMode="auto">
          <a:xfrm>
            <a:off x="-10919" y="0"/>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altLang="zh-CN" sz="1280" b="0" i="0" u="none" strike="noStrike" kern="1200" cap="none" spc="0" normalizeH="0" baseline="0" noProof="0" dirty="0">
                <a:ln>
                  <a:noFill/>
                </a:ln>
                <a:solidFill>
                  <a:prstClr val="black"/>
                </a:solidFill>
                <a:effectLst/>
                <a:uLnTx/>
                <a:uFillTx/>
                <a:latin typeface="times new roman"/>
                <a:ea typeface="+mn-ea"/>
                <a:cs typeface="+mn-cs"/>
                <a:sym typeface="+mn-lt"/>
              </a:rPr>
              <a:t>                                          </a:t>
            </a:r>
            <a:endParaRPr kumimoji="0" lang="zh-CN" altLang="en-US" sz="1280" b="0" i="0" u="none" strike="noStrike" kern="1200" cap="none" spc="0" normalizeH="0" baseline="0" noProof="0" dirty="0">
              <a:ln>
                <a:noFill/>
              </a:ln>
              <a:solidFill>
                <a:prstClr val="black"/>
              </a:solidFill>
              <a:effectLst/>
              <a:uLnTx/>
              <a:uFillTx/>
              <a:latin typeface="times new roman"/>
              <a:ea typeface="+mn-ea"/>
              <a:cs typeface="+mn-cs"/>
              <a:sym typeface="+mn-lt"/>
            </a:endParaRPr>
          </a:p>
        </p:txBody>
      </p:sp>
      <p:sp>
        <p:nvSpPr>
          <p:cNvPr id="2" name="Freeform 9">
            <a:extLst>
              <a:ext uri="{FF2B5EF4-FFF2-40B4-BE49-F238E27FC236}">
                <a16:creationId xmlns:a16="http://schemas.microsoft.com/office/drawing/2014/main" id="{90984A4E-65B0-1025-3410-14DCD31B78D4}"/>
              </a:ext>
            </a:extLst>
          </p:cNvPr>
          <p:cNvSpPr>
            <a:spLocks/>
          </p:cNvSpPr>
          <p:nvPr/>
        </p:nvSpPr>
        <p:spPr bwMode="auto">
          <a:xfrm>
            <a:off x="360088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3" name="Freeform 9">
            <a:extLst>
              <a:ext uri="{FF2B5EF4-FFF2-40B4-BE49-F238E27FC236}">
                <a16:creationId xmlns:a16="http://schemas.microsoft.com/office/drawing/2014/main" id="{6ED545D4-7373-FE1C-A428-34B776F079E3}"/>
              </a:ext>
            </a:extLst>
          </p:cNvPr>
          <p:cNvSpPr>
            <a:spLocks/>
          </p:cNvSpPr>
          <p:nvPr/>
        </p:nvSpPr>
        <p:spPr bwMode="auto">
          <a:xfrm>
            <a:off x="389931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4" name="Freeform 9">
            <a:extLst>
              <a:ext uri="{FF2B5EF4-FFF2-40B4-BE49-F238E27FC236}">
                <a16:creationId xmlns:a16="http://schemas.microsoft.com/office/drawing/2014/main" id="{0EDCBEE0-1320-68BE-EC5B-F3296A8F5AD3}"/>
              </a:ext>
            </a:extLst>
          </p:cNvPr>
          <p:cNvSpPr>
            <a:spLocks/>
          </p:cNvSpPr>
          <p:nvPr/>
        </p:nvSpPr>
        <p:spPr bwMode="auto">
          <a:xfrm>
            <a:off x="4197751"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5" name="Freeform 9">
            <a:extLst>
              <a:ext uri="{FF2B5EF4-FFF2-40B4-BE49-F238E27FC236}">
                <a16:creationId xmlns:a16="http://schemas.microsoft.com/office/drawing/2014/main" id="{E24D53A6-58EB-D180-31A2-5F0F1DD1B63D}"/>
              </a:ext>
            </a:extLst>
          </p:cNvPr>
          <p:cNvSpPr>
            <a:spLocks/>
          </p:cNvSpPr>
          <p:nvPr/>
        </p:nvSpPr>
        <p:spPr bwMode="auto">
          <a:xfrm>
            <a:off x="4496185"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6" name="Freeform 9">
            <a:extLst>
              <a:ext uri="{FF2B5EF4-FFF2-40B4-BE49-F238E27FC236}">
                <a16:creationId xmlns:a16="http://schemas.microsoft.com/office/drawing/2014/main" id="{E1F6FECF-DF53-6BE9-2069-3C7ECCCDCDE7}"/>
              </a:ext>
            </a:extLst>
          </p:cNvPr>
          <p:cNvSpPr>
            <a:spLocks/>
          </p:cNvSpPr>
          <p:nvPr/>
        </p:nvSpPr>
        <p:spPr bwMode="auto">
          <a:xfrm>
            <a:off x="4794619"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1" name="Freeform 9">
            <a:extLst>
              <a:ext uri="{FF2B5EF4-FFF2-40B4-BE49-F238E27FC236}">
                <a16:creationId xmlns:a16="http://schemas.microsoft.com/office/drawing/2014/main" id="{1B4200F7-0D30-E4B4-3293-35CEA338EF63}"/>
              </a:ext>
            </a:extLst>
          </p:cNvPr>
          <p:cNvSpPr>
            <a:spLocks/>
          </p:cNvSpPr>
          <p:nvPr/>
        </p:nvSpPr>
        <p:spPr bwMode="auto">
          <a:xfrm>
            <a:off x="509305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2" name="Freeform 9">
            <a:extLst>
              <a:ext uri="{FF2B5EF4-FFF2-40B4-BE49-F238E27FC236}">
                <a16:creationId xmlns:a16="http://schemas.microsoft.com/office/drawing/2014/main" id="{805404C0-C6DA-5C88-CA16-21A0FF7E0AF7}"/>
              </a:ext>
            </a:extLst>
          </p:cNvPr>
          <p:cNvSpPr>
            <a:spLocks/>
          </p:cNvSpPr>
          <p:nvPr/>
        </p:nvSpPr>
        <p:spPr bwMode="auto">
          <a:xfrm>
            <a:off x="539148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3" name="TextBox 12">
            <a:extLst>
              <a:ext uri="{FF2B5EF4-FFF2-40B4-BE49-F238E27FC236}">
                <a16:creationId xmlns:a16="http://schemas.microsoft.com/office/drawing/2014/main" id="{C920E88E-BC6C-3800-7580-3B77FF2CD3F8}"/>
              </a:ext>
            </a:extLst>
          </p:cNvPr>
          <p:cNvSpPr txBox="1"/>
          <p:nvPr/>
        </p:nvSpPr>
        <p:spPr>
          <a:xfrm>
            <a:off x="3600882" y="553238"/>
            <a:ext cx="5543117" cy="861774"/>
          </a:xfrm>
          <a:prstGeom prst="rect">
            <a:avLst/>
          </a:prstGeom>
          <a:noFill/>
        </p:spPr>
        <p:txBody>
          <a:bodyPr wrap="square" rtlCol="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kết</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hợp</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giữa</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yếu</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tố</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và</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trữ</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tình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trong</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đoạn</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trích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p>
        </p:txBody>
      </p:sp>
      <p:pic>
        <p:nvPicPr>
          <p:cNvPr id="14" name="Picture 13">
            <a:extLst>
              <a:ext uri="{FF2B5EF4-FFF2-40B4-BE49-F238E27FC236}">
                <a16:creationId xmlns:a16="http://schemas.microsoft.com/office/drawing/2014/main" id="{CCD202EB-E077-48BC-8B7E-128D356E14F0}"/>
              </a:ext>
            </a:extLst>
          </p:cNvPr>
          <p:cNvPicPr>
            <a:picLocks noChangeAspect="1"/>
          </p:cNvPicPr>
          <p:nvPr/>
        </p:nvPicPr>
        <p:blipFill rotWithShape="1">
          <a:blip r:embed="rId4"/>
          <a:srcRect l="85757" t="-111645" r="-85757" b="111645"/>
          <a:stretch/>
        </p:blipFill>
        <p:spPr>
          <a:xfrm>
            <a:off x="50837" y="37000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a:extLst>
              <a:ext uri="{FF2B5EF4-FFF2-40B4-BE49-F238E27FC236}">
                <a16:creationId xmlns:a16="http://schemas.microsoft.com/office/drawing/2014/main" id="{218A591E-2742-413E-9AC3-21D7966B0798}"/>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4</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Suy</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tư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về</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“sự”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16" name="Rectangle 15">
            <a:extLst>
              <a:ext uri="{FF2B5EF4-FFF2-40B4-BE49-F238E27FC236}">
                <a16:creationId xmlns:a16="http://schemas.microsoft.com/office/drawing/2014/main" id="{F08FD8C2-6423-43CB-981C-C5A3D1880896}"/>
              </a:ext>
            </a:extLst>
          </p:cNvPr>
          <p:cNvSpPr/>
          <p:nvPr/>
        </p:nvSpPr>
        <p:spPr>
          <a:xfrm>
            <a:off x="3491880" y="1454157"/>
            <a:ext cx="5360281" cy="2826223"/>
          </a:xfrm>
          <a:prstGeom prst="rect">
            <a:avLst/>
          </a:prstGeom>
        </p:spPr>
        <p:txBody>
          <a:bodyPr wrap="square">
            <a:spAutoFit/>
          </a:bodyPr>
          <a:lstStyle/>
          <a:p>
            <a:pPr marL="0" marR="0" lvl="0" indent="0" algn="just" defTabSz="914282" rtl="0" eaLnBrk="1" fontAlgn="auto" latinLnBrk="0" hangingPunct="1">
              <a:lnSpc>
                <a:spcPct val="125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Yếu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tố</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trữ</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tình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R="0" lvl="0" algn="just" defTabSz="914282" rtl="0" eaLnBrk="1" fontAlgn="auto" latinLnBrk="0" hangingPunct="1">
              <a:lnSpc>
                <a:spcPct val="125000"/>
              </a:lnSpc>
              <a:spcBef>
                <a:spcPts val="0"/>
              </a:spcBef>
              <a:spcAft>
                <a:spcPts val="0"/>
              </a:spcAft>
              <a:buClrTx/>
              <a:buSzTx/>
              <a:tabLst/>
              <a:defRPr/>
            </a:pP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diện</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nghệ</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p>
          <a:p>
            <a:pPr marR="0" lvl="0" algn="just" defTabSz="914282" rtl="0" eaLnBrk="1" fontAlgn="auto" latinLnBrk="0" hangingPunct="1">
              <a:lnSpc>
                <a:spcPct val="125000"/>
              </a:lnSpc>
              <a:spcBef>
                <a:spcPts val="0"/>
              </a:spcBef>
              <a:spcAft>
                <a:spcPts val="0"/>
              </a:spcAft>
              <a:buClrTx/>
              <a:buSzTx/>
              <a:tabLst/>
              <a:defRPr/>
            </a:pP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hể</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thơ</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lục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bát</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marR="0" lvl="0" algn="just" defTabSz="914282" rtl="0" eaLnBrk="1" fontAlgn="auto" latinLnBrk="0" hangingPunct="1">
              <a:lnSpc>
                <a:spcPct val="125000"/>
              </a:lnSpc>
              <a:spcBef>
                <a:spcPts val="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4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gôn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ngữ</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miêu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tả</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giàu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ảnh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giàu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nhịp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điệu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nhiều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từ</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láy</a:t>
            </a:r>
            <a:endPar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marR="0" lvl="0" algn="just" defTabSz="914282" rtl="0" eaLnBrk="1" fontAlgn="auto" latinLnBrk="0" hangingPunct="1">
              <a:lnSpc>
                <a:spcPct val="125000"/>
              </a:lnSpc>
              <a:spcBef>
                <a:spcPts val="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400" b="0" i="0" u="none" strike="noStrike" kern="1200" cap="none" spc="0" normalizeH="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út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chấm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tả</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cảnh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ngụ</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tình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0098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15" presetClass="entr" presetSubtype="0"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3"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nodeType="clickEffect">
                                  <p:stCondLst>
                                    <p:cond delay="0"/>
                                  </p:stCondLst>
                                  <p:childTnLst>
                                    <p:set>
                                      <p:cBhvr>
                                        <p:cTn id="77"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78" dur="500"/>
                                        <p:tgtEl>
                                          <p:spTgt spid="16">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83" dur="500"/>
                                        <p:tgtEl>
                                          <p:spTgt spid="16">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nodeType="clickEffect">
                                  <p:stCondLst>
                                    <p:cond delay="0"/>
                                  </p:stCondLst>
                                  <p:childTnLst>
                                    <p:set>
                                      <p:cBhvr>
                                        <p:cTn id="8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88" dur="500"/>
                                        <p:tgtEl>
                                          <p:spTgt spid="16">
                                            <p:txEl>
                                              <p:pRg st="2" end="2"/>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16">
                                            <p:txEl>
                                              <p:pRg st="3" end="3"/>
                                            </p:txEl>
                                          </p:spTgt>
                                        </p:tgtEl>
                                        <p:attrNameLst>
                                          <p:attrName>style.visibility</p:attrName>
                                        </p:attrNameLst>
                                      </p:cBhvr>
                                      <p:to>
                                        <p:strVal val="visible"/>
                                      </p:to>
                                    </p:set>
                                    <p:animEffect transition="in" filter="randombar(horizontal)">
                                      <p:cBhvr>
                                        <p:cTn id="93" dur="500"/>
                                        <p:tgtEl>
                                          <p:spTgt spid="16">
                                            <p:txEl>
                                              <p:pRg st="3" end="3"/>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14" presetClass="entr" presetSubtype="10" fill="hold" nodeType="clickEffect">
                                  <p:stCondLst>
                                    <p:cond delay="0"/>
                                  </p:stCondLst>
                                  <p:childTnLst>
                                    <p:set>
                                      <p:cBhvr>
                                        <p:cTn id="97" dur="1" fill="hold">
                                          <p:stCondLst>
                                            <p:cond delay="0"/>
                                          </p:stCondLst>
                                        </p:cTn>
                                        <p:tgtEl>
                                          <p:spTgt spid="16">
                                            <p:txEl>
                                              <p:pRg st="4" end="4"/>
                                            </p:txEl>
                                          </p:spTgt>
                                        </p:tgtEl>
                                        <p:attrNameLst>
                                          <p:attrName>style.visibility</p:attrName>
                                        </p:attrNameLst>
                                      </p:cBhvr>
                                      <p:to>
                                        <p:strVal val="visible"/>
                                      </p:to>
                                    </p:set>
                                    <p:animEffect transition="in" filter="randombar(horizontal)">
                                      <p:cBhvr>
                                        <p:cTn id="98"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2" grpId="0" animBg="1"/>
      <p:bldP spid="3" grpId="0" animBg="1"/>
      <p:bldP spid="4" grpId="0" animBg="1"/>
      <p:bldP spid="5" grpId="0" animBg="1"/>
      <p:bldP spid="6"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3779912" y="1101093"/>
            <a:ext cx="5541720" cy="1692771"/>
          </a:xfrm>
          <a:prstGeom prst="rect">
            <a:avLst/>
          </a:prstGeom>
          <a:ln>
            <a:solidFill>
              <a:srgbClr val="FFC000"/>
            </a:solidFill>
          </a:ln>
        </p:spPr>
        <p:txBody>
          <a:bodyPr wrap="square">
            <a:spAutoFit/>
          </a:bodyPr>
          <a:lstStyle/>
          <a:p>
            <a:pPr algn="ctr"/>
            <a:r>
              <a:rPr lang="vi-VN" sz="2800" b="1" dirty="0"/>
              <a:t>Câu 2.</a:t>
            </a:r>
            <a:r>
              <a:rPr lang="vi-VN" sz="2800" dirty="0"/>
              <a:t> Điền từ con thiếu trong hai dòng thơ sau</a:t>
            </a:r>
            <a:endParaRPr lang="en-US" sz="2800" dirty="0"/>
          </a:p>
          <a:p>
            <a:pPr algn="ctr"/>
            <a:r>
              <a:rPr lang="vi-VN" sz="2400" dirty="0"/>
              <a:t>“</a:t>
            </a:r>
            <a:r>
              <a:rPr lang="vi-VN" sz="2400" i="1" dirty="0"/>
              <a:t>Bao giờ ngàn Hống hết cây</a:t>
            </a:r>
            <a:endParaRPr lang="en-US" sz="2400" dirty="0"/>
          </a:p>
          <a:p>
            <a:pPr algn="ctr"/>
            <a:r>
              <a:rPr lang="vi-VN" sz="2400" i="1" dirty="0"/>
              <a:t>.....................hết nước họ này hết quan</a:t>
            </a:r>
            <a:r>
              <a:rPr lang="vi-VN" sz="2400" dirty="0"/>
              <a:t>”</a:t>
            </a:r>
            <a:endParaRPr lang="en-US" sz="2400" dirty="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
        <p:nvSpPr>
          <p:cNvPr id="3" name="Rectangle: Rounded Corners 2">
            <a:hlinkClick r:id="rId5" action="ppaction://hlinksldjump"/>
            <a:extLst>
              <a:ext uri="{FF2B5EF4-FFF2-40B4-BE49-F238E27FC236}">
                <a16:creationId xmlns:a16="http://schemas.microsoft.com/office/drawing/2014/main" id="{CF34711F-7A45-D451-8A4B-18F4AE25EF41}"/>
              </a:ext>
            </a:extLst>
          </p:cNvPr>
          <p:cNvSpPr/>
          <p:nvPr/>
        </p:nvSpPr>
        <p:spPr>
          <a:xfrm rot="2700000">
            <a:off x="8382091" y="4275113"/>
            <a:ext cx="349407" cy="349407"/>
          </a:xfrm>
          <a:prstGeom prst="roundRect">
            <a:avLst>
              <a:gd name="adj" fmla="val 10556"/>
            </a:avLst>
          </a:prstGeom>
          <a:solidFill>
            <a:srgbClr val="FFC00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4195958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p:cNvSpPr>
          <p:nvPr/>
        </p:nvSpPr>
        <p:spPr bwMode="auto">
          <a:xfrm>
            <a:off x="3608440" y="2784463"/>
            <a:ext cx="1993791" cy="1989029"/>
          </a:xfrm>
          <a:custGeom>
            <a:avLst/>
            <a:gdLst>
              <a:gd name="T0" fmla="*/ 627 w 1256"/>
              <a:gd name="T1" fmla="*/ 0 h 1253"/>
              <a:gd name="T2" fmla="*/ 1256 w 1256"/>
              <a:gd name="T3" fmla="*/ 626 h 1253"/>
              <a:gd name="T4" fmla="*/ 627 w 1256"/>
              <a:gd name="T5" fmla="*/ 1253 h 1253"/>
              <a:gd name="T6" fmla="*/ 0 w 1256"/>
              <a:gd name="T7" fmla="*/ 626 h 1253"/>
              <a:gd name="T8" fmla="*/ 627 w 1256"/>
              <a:gd name="T9" fmla="*/ 0 h 1253"/>
            </a:gdLst>
            <a:ahLst/>
            <a:cxnLst>
              <a:cxn ang="0">
                <a:pos x="T0" y="T1"/>
              </a:cxn>
              <a:cxn ang="0">
                <a:pos x="T2" y="T3"/>
              </a:cxn>
              <a:cxn ang="0">
                <a:pos x="T4" y="T5"/>
              </a:cxn>
              <a:cxn ang="0">
                <a:pos x="T6" y="T7"/>
              </a:cxn>
              <a:cxn ang="0">
                <a:pos x="T8" y="T9"/>
              </a:cxn>
            </a:cxnLst>
            <a:rect l="0" t="0" r="r" b="b"/>
            <a:pathLst>
              <a:path w="1256" h="1253">
                <a:moveTo>
                  <a:pt x="627" y="0"/>
                </a:moveTo>
                <a:lnTo>
                  <a:pt x="1256" y="626"/>
                </a:lnTo>
                <a:lnTo>
                  <a:pt x="627" y="1253"/>
                </a:lnTo>
                <a:lnTo>
                  <a:pt x="0" y="626"/>
                </a:lnTo>
                <a:lnTo>
                  <a:pt x="627" y="0"/>
                </a:lnTo>
                <a:close/>
              </a:path>
            </a:pathLst>
          </a:custGeom>
          <a:solidFill>
            <a:schemeClr val="accent6">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8" name="Freeform 8"/>
          <p:cNvSpPr>
            <a:spLocks/>
          </p:cNvSpPr>
          <p:nvPr/>
        </p:nvSpPr>
        <p:spPr bwMode="auto">
          <a:xfrm>
            <a:off x="4097364" y="1601841"/>
            <a:ext cx="1012769" cy="1011182"/>
          </a:xfrm>
          <a:custGeom>
            <a:avLst/>
            <a:gdLst>
              <a:gd name="T0" fmla="*/ 319 w 638"/>
              <a:gd name="T1" fmla="*/ 0 h 637"/>
              <a:gd name="T2" fmla="*/ 638 w 638"/>
              <a:gd name="T3" fmla="*/ 319 h 637"/>
              <a:gd name="T4" fmla="*/ 319 w 638"/>
              <a:gd name="T5" fmla="*/ 637 h 637"/>
              <a:gd name="T6" fmla="*/ 0 w 638"/>
              <a:gd name="T7" fmla="*/ 319 h 637"/>
              <a:gd name="T8" fmla="*/ 319 w 638"/>
              <a:gd name="T9" fmla="*/ 0 h 637"/>
            </a:gdLst>
            <a:ahLst/>
            <a:cxnLst>
              <a:cxn ang="0">
                <a:pos x="T0" y="T1"/>
              </a:cxn>
              <a:cxn ang="0">
                <a:pos x="T2" y="T3"/>
              </a:cxn>
              <a:cxn ang="0">
                <a:pos x="T4" y="T5"/>
              </a:cxn>
              <a:cxn ang="0">
                <a:pos x="T6" y="T7"/>
              </a:cxn>
              <a:cxn ang="0">
                <a:pos x="T8" y="T9"/>
              </a:cxn>
            </a:cxnLst>
            <a:rect l="0" t="0" r="r" b="b"/>
            <a:pathLst>
              <a:path w="638" h="637">
                <a:moveTo>
                  <a:pt x="319" y="0"/>
                </a:moveTo>
                <a:lnTo>
                  <a:pt x="638" y="319"/>
                </a:lnTo>
                <a:lnTo>
                  <a:pt x="319" y="637"/>
                </a:lnTo>
                <a:lnTo>
                  <a:pt x="0" y="319"/>
                </a:lnTo>
                <a:lnTo>
                  <a:pt x="319" y="0"/>
                </a:lnTo>
                <a:close/>
              </a:path>
            </a:pathLst>
          </a:custGeom>
          <a:solidFill>
            <a:schemeClr val="accent1">
              <a:lumMod val="20000"/>
              <a:lumOff val="8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prstClr val="black"/>
              </a:solidFill>
              <a:effectLst/>
              <a:uLnTx/>
              <a:uFillTx/>
              <a:latin typeface="times new roman"/>
              <a:ea typeface="+mn-ea"/>
              <a:cs typeface="+mn-cs"/>
              <a:sym typeface="+mn-lt"/>
            </a:endParaRPr>
          </a:p>
        </p:txBody>
      </p:sp>
      <p:sp>
        <p:nvSpPr>
          <p:cNvPr id="10" name="Freeform 10"/>
          <p:cNvSpPr>
            <a:spLocks/>
          </p:cNvSpPr>
          <p:nvPr/>
        </p:nvSpPr>
        <p:spPr bwMode="auto">
          <a:xfrm>
            <a:off x="-10919" y="0"/>
            <a:ext cx="4597148" cy="5146394"/>
          </a:xfrm>
          <a:custGeom>
            <a:avLst/>
            <a:gdLst>
              <a:gd name="T0" fmla="*/ 0 w 2896"/>
              <a:gd name="T1" fmla="*/ 0 h 3242"/>
              <a:gd name="T2" fmla="*/ 1194 w 2896"/>
              <a:gd name="T3" fmla="*/ 0 h 3242"/>
              <a:gd name="T4" fmla="*/ 2896 w 2896"/>
              <a:gd name="T5" fmla="*/ 1700 h 3242"/>
              <a:gd name="T6" fmla="*/ 1351 w 2896"/>
              <a:gd name="T7" fmla="*/ 3242 h 3242"/>
              <a:gd name="T8" fmla="*/ 0 w 2896"/>
              <a:gd name="T9" fmla="*/ 3242 h 3242"/>
              <a:gd name="T10" fmla="*/ 0 w 2896"/>
              <a:gd name="T11" fmla="*/ 0 h 3242"/>
            </a:gdLst>
            <a:ahLst/>
            <a:cxnLst>
              <a:cxn ang="0">
                <a:pos x="T0" y="T1"/>
              </a:cxn>
              <a:cxn ang="0">
                <a:pos x="T2" y="T3"/>
              </a:cxn>
              <a:cxn ang="0">
                <a:pos x="T4" y="T5"/>
              </a:cxn>
              <a:cxn ang="0">
                <a:pos x="T6" y="T7"/>
              </a:cxn>
              <a:cxn ang="0">
                <a:pos x="T8" y="T9"/>
              </a:cxn>
              <a:cxn ang="0">
                <a:pos x="T10" y="T11"/>
              </a:cxn>
            </a:cxnLst>
            <a:rect l="0" t="0" r="r" b="b"/>
            <a:pathLst>
              <a:path w="2896" h="3242">
                <a:moveTo>
                  <a:pt x="0" y="0"/>
                </a:moveTo>
                <a:lnTo>
                  <a:pt x="1194" y="0"/>
                </a:lnTo>
                <a:lnTo>
                  <a:pt x="2896" y="1700"/>
                </a:lnTo>
                <a:lnTo>
                  <a:pt x="1351" y="3242"/>
                </a:lnTo>
                <a:lnTo>
                  <a:pt x="0" y="3242"/>
                </a:lnTo>
                <a:lnTo>
                  <a:pt x="0" y="0"/>
                </a:lnTo>
                <a:close/>
              </a:path>
            </a:pathLst>
          </a:custGeom>
          <a:blipFill dpi="0" rotWithShape="1">
            <a:blip r:embed="rId3"/>
            <a:srcRect/>
            <a:stretch>
              <a:fillRect/>
            </a:stretch>
          </a:blip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altLang="zh-CN" sz="1280" b="0" i="0" u="none" strike="noStrike" kern="1200" cap="none" spc="0" normalizeH="0" baseline="0" noProof="0" dirty="0">
                <a:ln>
                  <a:noFill/>
                </a:ln>
                <a:solidFill>
                  <a:prstClr val="black"/>
                </a:solidFill>
                <a:effectLst/>
                <a:uLnTx/>
                <a:uFillTx/>
                <a:latin typeface="times new roman"/>
                <a:ea typeface="+mn-ea"/>
                <a:cs typeface="+mn-cs"/>
                <a:sym typeface="+mn-lt"/>
              </a:rPr>
              <a:t>                                          </a:t>
            </a:r>
            <a:endParaRPr kumimoji="0" lang="zh-CN" altLang="en-US" sz="1280" b="0" i="0" u="none" strike="noStrike" kern="1200" cap="none" spc="0" normalizeH="0" baseline="0" noProof="0" dirty="0">
              <a:ln>
                <a:noFill/>
              </a:ln>
              <a:solidFill>
                <a:prstClr val="black"/>
              </a:solidFill>
              <a:effectLst/>
              <a:uLnTx/>
              <a:uFillTx/>
              <a:latin typeface="times new roman"/>
              <a:ea typeface="+mn-ea"/>
              <a:cs typeface="+mn-cs"/>
              <a:sym typeface="+mn-lt"/>
            </a:endParaRPr>
          </a:p>
        </p:txBody>
      </p:sp>
      <p:sp>
        <p:nvSpPr>
          <p:cNvPr id="2" name="Freeform 9">
            <a:extLst>
              <a:ext uri="{FF2B5EF4-FFF2-40B4-BE49-F238E27FC236}">
                <a16:creationId xmlns:a16="http://schemas.microsoft.com/office/drawing/2014/main" id="{90984A4E-65B0-1025-3410-14DCD31B78D4}"/>
              </a:ext>
            </a:extLst>
          </p:cNvPr>
          <p:cNvSpPr>
            <a:spLocks/>
          </p:cNvSpPr>
          <p:nvPr/>
        </p:nvSpPr>
        <p:spPr bwMode="auto">
          <a:xfrm>
            <a:off x="360088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3" name="Freeform 9">
            <a:extLst>
              <a:ext uri="{FF2B5EF4-FFF2-40B4-BE49-F238E27FC236}">
                <a16:creationId xmlns:a16="http://schemas.microsoft.com/office/drawing/2014/main" id="{6ED545D4-7373-FE1C-A428-34B776F079E3}"/>
              </a:ext>
            </a:extLst>
          </p:cNvPr>
          <p:cNvSpPr>
            <a:spLocks/>
          </p:cNvSpPr>
          <p:nvPr/>
        </p:nvSpPr>
        <p:spPr bwMode="auto">
          <a:xfrm>
            <a:off x="389931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4" name="Freeform 9">
            <a:extLst>
              <a:ext uri="{FF2B5EF4-FFF2-40B4-BE49-F238E27FC236}">
                <a16:creationId xmlns:a16="http://schemas.microsoft.com/office/drawing/2014/main" id="{0EDCBEE0-1320-68BE-EC5B-F3296A8F5AD3}"/>
              </a:ext>
            </a:extLst>
          </p:cNvPr>
          <p:cNvSpPr>
            <a:spLocks/>
          </p:cNvSpPr>
          <p:nvPr/>
        </p:nvSpPr>
        <p:spPr bwMode="auto">
          <a:xfrm>
            <a:off x="4197751"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5" name="Freeform 9">
            <a:extLst>
              <a:ext uri="{FF2B5EF4-FFF2-40B4-BE49-F238E27FC236}">
                <a16:creationId xmlns:a16="http://schemas.microsoft.com/office/drawing/2014/main" id="{E24D53A6-58EB-D180-31A2-5F0F1DD1B63D}"/>
              </a:ext>
            </a:extLst>
          </p:cNvPr>
          <p:cNvSpPr>
            <a:spLocks/>
          </p:cNvSpPr>
          <p:nvPr/>
        </p:nvSpPr>
        <p:spPr bwMode="auto">
          <a:xfrm>
            <a:off x="4496185"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6" name="Freeform 9">
            <a:extLst>
              <a:ext uri="{FF2B5EF4-FFF2-40B4-BE49-F238E27FC236}">
                <a16:creationId xmlns:a16="http://schemas.microsoft.com/office/drawing/2014/main" id="{E1F6FECF-DF53-6BE9-2069-3C7ECCCDCDE7}"/>
              </a:ext>
            </a:extLst>
          </p:cNvPr>
          <p:cNvSpPr>
            <a:spLocks/>
          </p:cNvSpPr>
          <p:nvPr/>
        </p:nvSpPr>
        <p:spPr bwMode="auto">
          <a:xfrm>
            <a:off x="4794619"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1" name="Freeform 9">
            <a:extLst>
              <a:ext uri="{FF2B5EF4-FFF2-40B4-BE49-F238E27FC236}">
                <a16:creationId xmlns:a16="http://schemas.microsoft.com/office/drawing/2014/main" id="{1B4200F7-0D30-E4B4-3293-35CEA338EF63}"/>
              </a:ext>
            </a:extLst>
          </p:cNvPr>
          <p:cNvSpPr>
            <a:spLocks/>
          </p:cNvSpPr>
          <p:nvPr/>
        </p:nvSpPr>
        <p:spPr bwMode="auto">
          <a:xfrm>
            <a:off x="5093053"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2" name="Freeform 9">
            <a:extLst>
              <a:ext uri="{FF2B5EF4-FFF2-40B4-BE49-F238E27FC236}">
                <a16:creationId xmlns:a16="http://schemas.microsoft.com/office/drawing/2014/main" id="{805404C0-C6DA-5C88-CA16-21A0FF7E0AF7}"/>
              </a:ext>
            </a:extLst>
          </p:cNvPr>
          <p:cNvSpPr>
            <a:spLocks/>
          </p:cNvSpPr>
          <p:nvPr/>
        </p:nvSpPr>
        <p:spPr bwMode="auto">
          <a:xfrm>
            <a:off x="5391487" y="146183"/>
            <a:ext cx="450825" cy="447650"/>
          </a:xfrm>
          <a:custGeom>
            <a:avLst/>
            <a:gdLst>
              <a:gd name="T0" fmla="*/ 143 w 284"/>
              <a:gd name="T1" fmla="*/ 0 h 282"/>
              <a:gd name="T2" fmla="*/ 284 w 284"/>
              <a:gd name="T3" fmla="*/ 141 h 282"/>
              <a:gd name="T4" fmla="*/ 143 w 284"/>
              <a:gd name="T5" fmla="*/ 282 h 282"/>
              <a:gd name="T6" fmla="*/ 0 w 284"/>
              <a:gd name="T7" fmla="*/ 141 h 282"/>
              <a:gd name="T8" fmla="*/ 143 w 284"/>
              <a:gd name="T9" fmla="*/ 0 h 282"/>
            </a:gdLst>
            <a:ahLst/>
            <a:cxnLst>
              <a:cxn ang="0">
                <a:pos x="T0" y="T1"/>
              </a:cxn>
              <a:cxn ang="0">
                <a:pos x="T2" y="T3"/>
              </a:cxn>
              <a:cxn ang="0">
                <a:pos x="T4" y="T5"/>
              </a:cxn>
              <a:cxn ang="0">
                <a:pos x="T6" y="T7"/>
              </a:cxn>
              <a:cxn ang="0">
                <a:pos x="T8" y="T9"/>
              </a:cxn>
            </a:cxnLst>
            <a:rect l="0" t="0" r="r" b="b"/>
            <a:pathLst>
              <a:path w="284" h="282">
                <a:moveTo>
                  <a:pt x="143" y="0"/>
                </a:moveTo>
                <a:lnTo>
                  <a:pt x="284" y="141"/>
                </a:lnTo>
                <a:lnTo>
                  <a:pt x="143" y="282"/>
                </a:lnTo>
                <a:lnTo>
                  <a:pt x="0" y="141"/>
                </a:lnTo>
                <a:lnTo>
                  <a:pt x="143" y="0"/>
                </a:lnTo>
                <a:close/>
              </a:path>
            </a:pathLst>
          </a:custGeom>
          <a:solidFill>
            <a:srgbClr val="FF0000"/>
          </a:solidFill>
          <a:ln w="0">
            <a:noFill/>
            <a:prstDash val="solid"/>
            <a:round/>
            <a:headEnd/>
            <a:tailEnd/>
          </a:ln>
        </p:spPr>
        <p:txBody>
          <a:bodyPr vert="horz" wrap="square" lIns="91435" tIns="45717" rIns="91435" bIns="45717"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280" b="0" i="0" u="none" strike="noStrike" kern="1200" cap="none" spc="0" normalizeH="0" baseline="0" noProof="0">
              <a:ln>
                <a:noFill/>
              </a:ln>
              <a:solidFill>
                <a:srgbClr val="008E40"/>
              </a:solidFill>
              <a:effectLst/>
              <a:uLnTx/>
              <a:uFillTx/>
              <a:latin typeface="times new roman"/>
              <a:ea typeface="+mn-ea"/>
              <a:cs typeface="+mn-cs"/>
              <a:sym typeface="+mn-lt"/>
            </a:endParaRPr>
          </a:p>
        </p:txBody>
      </p:sp>
      <p:sp>
        <p:nvSpPr>
          <p:cNvPr id="13" name="TextBox 12">
            <a:extLst>
              <a:ext uri="{FF2B5EF4-FFF2-40B4-BE49-F238E27FC236}">
                <a16:creationId xmlns:a16="http://schemas.microsoft.com/office/drawing/2014/main" id="{C920E88E-BC6C-3800-7580-3B77FF2CD3F8}"/>
              </a:ext>
            </a:extLst>
          </p:cNvPr>
          <p:cNvSpPr txBox="1"/>
          <p:nvPr/>
        </p:nvSpPr>
        <p:spPr>
          <a:xfrm>
            <a:off x="3038662" y="553238"/>
            <a:ext cx="6105338" cy="861774"/>
          </a:xfrm>
          <a:prstGeom prst="rect">
            <a:avLst/>
          </a:prstGeom>
          <a:noFill/>
        </p:spPr>
        <p:txBody>
          <a:bodyPr wrap="square" rtlCol="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kết</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hợp</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giữa</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yếu</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tố</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sự</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và</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trữ</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tình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trong</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đoạn</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r>
              <a:rPr kumimoji="0" lang="en-US" sz="2500" b="0" i="0" u="none" strike="noStrike" kern="1200" cap="none" spc="0" normalizeH="0" baseline="0" noProof="0" dirty="0" err="1">
                <a:ln>
                  <a:noFill/>
                </a:ln>
                <a:solidFill>
                  <a:srgbClr val="0070C0"/>
                </a:solidFill>
                <a:effectLst/>
                <a:uLnTx/>
                <a:uFillTx/>
                <a:latin typeface="#9Slide03 AmpleSoft Bold" panose="02000000000000000000" pitchFamily="2" charset="0"/>
                <a:ea typeface="+mn-ea"/>
                <a:cs typeface="+mn-cs"/>
              </a:rPr>
              <a:t>trích</a:t>
            </a:r>
            <a:r>
              <a:rPr kumimoji="0" lang="en-US" sz="2500" b="0" i="0" u="none" strike="noStrike" kern="1200" cap="none" spc="0" normalizeH="0" baseline="0" noProof="0" dirty="0">
                <a:ln>
                  <a:noFill/>
                </a:ln>
                <a:solidFill>
                  <a:srgbClr val="0070C0"/>
                </a:solidFill>
                <a:effectLst/>
                <a:uLnTx/>
                <a:uFillTx/>
                <a:latin typeface="#9Slide03 AmpleSoft Bold" panose="02000000000000000000" pitchFamily="2" charset="0"/>
                <a:ea typeface="+mn-ea"/>
                <a:cs typeface="+mn-cs"/>
              </a:rPr>
              <a:t> </a:t>
            </a:r>
          </a:p>
        </p:txBody>
      </p:sp>
      <p:pic>
        <p:nvPicPr>
          <p:cNvPr id="14" name="Picture 13">
            <a:extLst>
              <a:ext uri="{FF2B5EF4-FFF2-40B4-BE49-F238E27FC236}">
                <a16:creationId xmlns:a16="http://schemas.microsoft.com/office/drawing/2014/main" id="{CCD202EB-E077-48BC-8B7E-128D356E14F0}"/>
              </a:ext>
            </a:extLst>
          </p:cNvPr>
          <p:cNvPicPr>
            <a:picLocks noChangeAspect="1"/>
          </p:cNvPicPr>
          <p:nvPr/>
        </p:nvPicPr>
        <p:blipFill rotWithShape="1">
          <a:blip r:embed="rId4"/>
          <a:srcRect l="85757" t="-111645" r="-85757" b="111645"/>
          <a:stretch/>
        </p:blipFill>
        <p:spPr>
          <a:xfrm>
            <a:off x="50837" y="370008"/>
            <a:ext cx="2258968" cy="1881152"/>
          </a:xfrm>
          <a:prstGeom prst="ellipse">
            <a:avLst/>
          </a:prstGeom>
          <a:solidFill>
            <a:srgbClr val="D4ECBA"/>
          </a:soli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TextBox 14">
            <a:extLst>
              <a:ext uri="{FF2B5EF4-FFF2-40B4-BE49-F238E27FC236}">
                <a16:creationId xmlns:a16="http://schemas.microsoft.com/office/drawing/2014/main" id="{218A591E-2742-413E-9AC3-21D7966B0798}"/>
              </a:ext>
            </a:extLst>
          </p:cNvPr>
          <p:cNvSpPr txBox="1"/>
          <p:nvPr/>
        </p:nvSpPr>
        <p:spPr>
          <a:xfrm>
            <a:off x="50837" y="486359"/>
            <a:ext cx="2208131" cy="2154436"/>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Trạm</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4</a:t>
            </a: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Suy</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tư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về</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“sự”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và</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2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tình</a:t>
            </a:r>
            <a:r>
              <a:rPr kumimoji="0" lang="en-US" sz="2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a:t>
            </a:r>
            <a:endParaRPr kumimoji="0" lang="en-US" sz="2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70C0"/>
              </a:solidFill>
              <a:effectLst/>
              <a:uLnTx/>
              <a:uFillTx/>
              <a:latin typeface="times new roman"/>
              <a:ea typeface="+mn-ea"/>
              <a:cs typeface="+mn-cs"/>
            </a:endParaRPr>
          </a:p>
        </p:txBody>
      </p:sp>
      <p:sp>
        <p:nvSpPr>
          <p:cNvPr id="17" name="Rectangle 16">
            <a:extLst>
              <a:ext uri="{FF2B5EF4-FFF2-40B4-BE49-F238E27FC236}">
                <a16:creationId xmlns:a16="http://schemas.microsoft.com/office/drawing/2014/main" id="{6EF73E62-1C34-4673-9590-F75C5FC4E9B3}"/>
              </a:ext>
            </a:extLst>
          </p:cNvPr>
          <p:cNvSpPr/>
          <p:nvPr/>
        </p:nvSpPr>
        <p:spPr>
          <a:xfrm>
            <a:off x="2987824" y="1416094"/>
            <a:ext cx="5976665" cy="3786549"/>
          </a:xfrm>
          <a:prstGeom prst="rect">
            <a:avLst/>
          </a:prstGeom>
        </p:spPr>
        <p:txBody>
          <a:bodyPr wrap="square">
            <a:spAutoFit/>
          </a:bodyPr>
          <a:lstStyle/>
          <a:p>
            <a:pPr algn="just">
              <a:lnSpc>
                <a:spcPct val="114000"/>
              </a:lnSpc>
              <a:spcAft>
                <a:spcPts val="0"/>
              </a:spcAft>
            </a:pP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kết</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hợp</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yếu</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tố</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trữ</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tình</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4000"/>
              </a:lnSpc>
              <a:spcAft>
                <a:spcPts val="0"/>
              </a:spcAft>
            </a:pP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Góp</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phần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kể</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lại</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chân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chuyến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du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xuân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chị</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Thuý</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miêu</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tả</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vẻ</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khung</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lễ</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bộc</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lộ</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tâm</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xúc</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nhìn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Nguyễn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Du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trời</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mùa</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xuân</a:t>
            </a:r>
            <a:r>
              <a:rPr lang="en-US"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4000"/>
              </a:lnSpc>
              <a:spcAft>
                <a:spcPts val="0"/>
              </a:spcAft>
            </a:pP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nét</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trưng</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riêng</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loại</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truyện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thơ</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Nôm</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Truyện</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300" dirty="0" err="1">
                <a:latin typeface="Times New Roman" panose="02020603050405020304" pitchFamily="18" charset="0"/>
                <a:ea typeface="Times New Roman" panose="02020603050405020304" pitchFamily="18" charset="0"/>
                <a:cs typeface="Times New Roman" panose="02020603050405020304" pitchFamily="18" charset="0"/>
              </a:rPr>
              <a:t>riêng</a:t>
            </a:r>
            <a:r>
              <a:rPr lang="en-US" sz="23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3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9964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15" presetClass="entr" presetSubtype="0"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3"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17">
                                            <p:txEl>
                                              <p:pRg st="0" end="0"/>
                                            </p:txEl>
                                          </p:spTgt>
                                        </p:tgtEl>
                                        <p:attrNameLst>
                                          <p:attrName>style.visibility</p:attrName>
                                        </p:attrNameLst>
                                      </p:cBhvr>
                                      <p:to>
                                        <p:strVal val="visible"/>
                                      </p:to>
                                    </p:set>
                                    <p:animEffect transition="in" filter="barn(inVertical)">
                                      <p:cBhvr>
                                        <p:cTn id="78" dur="500"/>
                                        <p:tgtEl>
                                          <p:spTgt spid="17">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1" presetClass="entr" presetSubtype="1" fill="hold" nodeType="clickEffect">
                                  <p:stCondLst>
                                    <p:cond delay="0"/>
                                  </p:stCondLst>
                                  <p:childTnLst>
                                    <p:set>
                                      <p:cBhvr>
                                        <p:cTn id="82" dur="1" fill="hold">
                                          <p:stCondLst>
                                            <p:cond delay="0"/>
                                          </p:stCondLst>
                                        </p:cTn>
                                        <p:tgtEl>
                                          <p:spTgt spid="17">
                                            <p:txEl>
                                              <p:pRg st="1" end="1"/>
                                            </p:txEl>
                                          </p:spTgt>
                                        </p:tgtEl>
                                        <p:attrNameLst>
                                          <p:attrName>style.visibility</p:attrName>
                                        </p:attrNameLst>
                                      </p:cBhvr>
                                      <p:to>
                                        <p:strVal val="visible"/>
                                      </p:to>
                                    </p:set>
                                    <p:animEffect transition="in" filter="wheel(1)">
                                      <p:cBhvr>
                                        <p:cTn id="83" dur="2000"/>
                                        <p:tgtEl>
                                          <p:spTgt spid="17">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6" presetClass="entr" presetSubtype="16" fill="hold" nodeType="clickEffect">
                                  <p:stCondLst>
                                    <p:cond delay="0"/>
                                  </p:stCondLst>
                                  <p:childTnLst>
                                    <p:set>
                                      <p:cBhvr>
                                        <p:cTn id="87" dur="1" fill="hold">
                                          <p:stCondLst>
                                            <p:cond delay="0"/>
                                          </p:stCondLst>
                                        </p:cTn>
                                        <p:tgtEl>
                                          <p:spTgt spid="17">
                                            <p:txEl>
                                              <p:pRg st="2" end="2"/>
                                            </p:txEl>
                                          </p:spTgt>
                                        </p:tgtEl>
                                        <p:attrNameLst>
                                          <p:attrName>style.visibility</p:attrName>
                                        </p:attrNameLst>
                                      </p:cBhvr>
                                      <p:to>
                                        <p:strVal val="visible"/>
                                      </p:to>
                                    </p:set>
                                    <p:animEffect transition="in" filter="circle(in)">
                                      <p:cBhvr>
                                        <p:cTn id="88" dur="20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2" grpId="0" animBg="1"/>
      <p:bldP spid="3" grpId="0" animBg="1"/>
      <p:bldP spid="4" grpId="0" animBg="1"/>
      <p:bldP spid="5" grpId="0" animBg="1"/>
      <p:bldP spid="6" grpId="0" animBg="1"/>
      <p:bldP spid="11" grpId="0" animBg="1"/>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31" r="21831"/>
          <a:stretch>
            <a:fillRect/>
          </a:stretch>
        </p:blipFill>
        <p:spPr/>
      </p:pic>
      <p:pic>
        <p:nvPicPr>
          <p:cNvPr id="38" name="Picture 37">
            <a:extLst>
              <a:ext uri="{FF2B5EF4-FFF2-40B4-BE49-F238E27FC236}">
                <a16:creationId xmlns:a16="http://schemas.microsoft.com/office/drawing/2014/main" id="{A3A85B0C-D116-C5E1-69C2-AA3EC76F8E99}"/>
              </a:ext>
            </a:extLst>
          </p:cNvPr>
          <p:cNvPicPr/>
          <p:nvPr/>
        </p:nvPicPr>
        <p:blipFill>
          <a:blip r:embed="rId3"/>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3"/>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188" r="15188"/>
          <a:stretch>
            <a:fillRect/>
          </a:stretch>
        </p:blipFill>
        <p:spPr/>
      </p:pic>
      <p:sp>
        <p:nvSpPr>
          <p:cNvPr id="8" name="TextBox 7">
            <a:extLst>
              <a:ext uri="{FF2B5EF4-FFF2-40B4-BE49-F238E27FC236}">
                <a16:creationId xmlns:a16="http://schemas.microsoft.com/office/drawing/2014/main" id="{641D8273-CD03-FFCE-EC64-82B5077E4C89}"/>
              </a:ext>
            </a:extLst>
          </p:cNvPr>
          <p:cNvSpPr txBox="1"/>
          <p:nvPr/>
        </p:nvSpPr>
        <p:spPr>
          <a:xfrm>
            <a:off x="4532990" y="1491630"/>
            <a:ext cx="3689397" cy="824841"/>
          </a:xfrm>
          <a:prstGeom prst="rect">
            <a:avLst/>
          </a:prstGeom>
          <a:noFill/>
        </p:spPr>
        <p:txBody>
          <a:bodyPr wrap="square">
            <a:spAutoFit/>
          </a:bodyPr>
          <a:lstStyle/>
          <a:p>
            <a:pPr algn="ctr">
              <a:lnSpc>
                <a:spcPct val="115000"/>
              </a:lnSpc>
              <a:spcAft>
                <a:spcPts val="800"/>
              </a:spcAft>
              <a:tabLst>
                <a:tab pos="1386840" algn="l"/>
              </a:tabLst>
            </a:pPr>
            <a:r>
              <a:rPr lang="de-DE" sz="4400" b="1" dirty="0">
                <a:solidFill>
                  <a:srgbClr val="FF0000"/>
                </a:solidFill>
                <a:effectLst/>
                <a:latin typeface="#9Slide03 AmpleSoft Bold" panose="02000000000000000000" pitchFamily="2" charset="0"/>
                <a:ea typeface="Times New Roman" panose="02020603050405020304" pitchFamily="18" charset="0"/>
                <a:cs typeface="Times New Roman" panose="02020603050405020304" pitchFamily="18" charset="0"/>
              </a:rPr>
              <a:t>III. TỔNG KẾT</a:t>
            </a:r>
            <a:endParaRPr lang="en-US" sz="44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3941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Hình ảnh 2">
            <a:extLst>
              <a:ext uri="{FF2B5EF4-FFF2-40B4-BE49-F238E27FC236}">
                <a16:creationId xmlns:a16="http://schemas.microsoft.com/office/drawing/2014/main" id="{13902655-5275-14D3-A07A-554C542615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76" y="1275606"/>
            <a:ext cx="3408083" cy="2376539"/>
          </a:xfrm>
          <a:prstGeom prst="rect">
            <a:avLst/>
          </a:prstGeom>
        </p:spPr>
      </p:pic>
      <p:sp>
        <p:nvSpPr>
          <p:cNvPr id="16" name="TextBox 15">
            <a:extLst>
              <a:ext uri="{FF2B5EF4-FFF2-40B4-BE49-F238E27FC236}">
                <a16:creationId xmlns:a16="http://schemas.microsoft.com/office/drawing/2014/main" id="{21D571ED-85ED-CF72-2E4C-FAA74CED9A76}"/>
              </a:ext>
            </a:extLst>
          </p:cNvPr>
          <p:cNvSpPr txBox="1"/>
          <p:nvPr/>
        </p:nvSpPr>
        <p:spPr>
          <a:xfrm>
            <a:off x="2915816" y="1375269"/>
            <a:ext cx="5912493" cy="3293209"/>
          </a:xfrm>
          <a:prstGeom prst="rect">
            <a:avLst/>
          </a:prstGeom>
          <a:noFill/>
        </p:spPr>
        <p:txBody>
          <a:bodyPr wrap="square" rtlCol="0">
            <a:spAutoFit/>
          </a:bodyPr>
          <a:lstStyle/>
          <a:p>
            <a:pPr marL="457200" indent="-457200" algn="just">
              <a:buClr>
                <a:srgbClr val="DB2C03"/>
              </a:buClr>
              <a:buFont typeface="Wingdings" panose="05000000000000000000" pitchFamily="2" charset="2"/>
              <a:buChar char="Ø"/>
            </a:pPr>
            <a:r>
              <a:rPr lang="en-US" sz="2800" i="1" dirty="0" err="1"/>
              <a:t>Nêu</a:t>
            </a:r>
            <a:r>
              <a:rPr lang="en-US" sz="2800" i="1" dirty="0"/>
              <a:t> </a:t>
            </a:r>
            <a:r>
              <a:rPr lang="en-US" sz="2800" i="1" dirty="0" err="1"/>
              <a:t>những</a:t>
            </a:r>
            <a:r>
              <a:rPr lang="en-US" sz="2800" i="1" dirty="0"/>
              <a:t> </a:t>
            </a:r>
            <a:r>
              <a:rPr lang="en-US" sz="2800" i="1" dirty="0" err="1"/>
              <a:t>đặc</a:t>
            </a:r>
            <a:r>
              <a:rPr lang="en-US" sz="2800" i="1" dirty="0"/>
              <a:t> </a:t>
            </a:r>
            <a:r>
              <a:rPr lang="en-US" sz="2800" i="1" dirty="0" err="1"/>
              <a:t>sắc</a:t>
            </a:r>
            <a:r>
              <a:rPr lang="en-US" sz="2800" i="1" dirty="0"/>
              <a:t> </a:t>
            </a:r>
            <a:r>
              <a:rPr lang="en-US" sz="2800" i="1" dirty="0" err="1"/>
              <a:t>nghệ</a:t>
            </a:r>
            <a:r>
              <a:rPr lang="en-US" sz="2800" i="1" dirty="0"/>
              <a:t> </a:t>
            </a:r>
            <a:r>
              <a:rPr lang="en-US" sz="2800" i="1" dirty="0" err="1"/>
              <a:t>thuật</a:t>
            </a:r>
            <a:r>
              <a:rPr lang="en-US" sz="2800" i="1" dirty="0"/>
              <a:t>, </a:t>
            </a:r>
            <a:r>
              <a:rPr lang="en-US" sz="2800" i="1" dirty="0" err="1"/>
              <a:t>nội</a:t>
            </a:r>
            <a:r>
              <a:rPr lang="en-US" sz="2800" i="1" dirty="0"/>
              <a:t> dung </a:t>
            </a:r>
            <a:r>
              <a:rPr lang="en-US" sz="2800" i="1" dirty="0" err="1"/>
              <a:t>của</a:t>
            </a:r>
            <a:r>
              <a:rPr lang="en-US" sz="2800" i="1" dirty="0"/>
              <a:t> VB “</a:t>
            </a:r>
            <a:r>
              <a:rPr lang="vi-VN" sz="2800" i="1" dirty="0"/>
              <a:t>Cảnh ngày xuân</a:t>
            </a:r>
            <a:r>
              <a:rPr lang="en-US" sz="2800" i="1" dirty="0"/>
              <a:t>”.</a:t>
            </a:r>
          </a:p>
          <a:p>
            <a:pPr marL="457200" indent="-457200" algn="just">
              <a:buClr>
                <a:srgbClr val="DB2C03"/>
              </a:buClr>
              <a:buFont typeface="Wingdings" panose="05000000000000000000" pitchFamily="2" charset="2"/>
              <a:buChar char="Ø"/>
            </a:pPr>
            <a:r>
              <a:rPr lang="en-US" sz="2800" i="1" dirty="0"/>
              <a:t>Qua </a:t>
            </a:r>
            <a:r>
              <a:rPr lang="en-US" sz="2800" i="1" dirty="0" err="1"/>
              <a:t>đọc</a:t>
            </a:r>
            <a:r>
              <a:rPr lang="en-US" sz="2800" i="1" dirty="0"/>
              <a:t> </a:t>
            </a:r>
            <a:r>
              <a:rPr lang="en-US" sz="2800" i="1" dirty="0" err="1"/>
              <a:t>hiểu</a:t>
            </a:r>
            <a:r>
              <a:rPr lang="en-US" sz="2800" i="1" dirty="0"/>
              <a:t> </a:t>
            </a:r>
            <a:r>
              <a:rPr lang="en-US" sz="2800" i="1" dirty="0" err="1"/>
              <a:t>văn</a:t>
            </a:r>
            <a:r>
              <a:rPr lang="en-US" sz="2800" i="1" dirty="0"/>
              <a:t> </a:t>
            </a:r>
            <a:r>
              <a:rPr lang="en-US" sz="2800" i="1" dirty="0" err="1"/>
              <a:t>bản</a:t>
            </a:r>
            <a:r>
              <a:rPr lang="en-US" sz="2800" i="1" dirty="0"/>
              <a:t> </a:t>
            </a:r>
            <a:r>
              <a:rPr lang="en-US" sz="2800" i="1" dirty="0" err="1"/>
              <a:t>đoạn</a:t>
            </a:r>
            <a:r>
              <a:rPr lang="en-US" sz="2800" i="1" dirty="0"/>
              <a:t> </a:t>
            </a:r>
            <a:r>
              <a:rPr lang="en-US" sz="2800" i="1" dirty="0" err="1"/>
              <a:t>trích</a:t>
            </a:r>
            <a:r>
              <a:rPr lang="en-US" sz="2800" i="1" dirty="0"/>
              <a:t>, </a:t>
            </a:r>
            <a:r>
              <a:rPr lang="en-US" sz="2800" i="1" dirty="0" err="1"/>
              <a:t>em</a:t>
            </a:r>
            <a:r>
              <a:rPr lang="en-US" sz="2800" i="1" dirty="0"/>
              <a:t> </a:t>
            </a:r>
            <a:r>
              <a:rPr lang="en-US" sz="2800" i="1" dirty="0" err="1"/>
              <a:t>rút</a:t>
            </a:r>
            <a:r>
              <a:rPr lang="en-US" sz="2800" i="1" dirty="0"/>
              <a:t> </a:t>
            </a:r>
            <a:r>
              <a:rPr lang="en-US" sz="2800" i="1" dirty="0" err="1"/>
              <a:t>ra</a:t>
            </a:r>
            <a:r>
              <a:rPr lang="en-US" sz="2800" i="1" dirty="0"/>
              <a:t> </a:t>
            </a:r>
            <a:r>
              <a:rPr lang="en-US" sz="2800" i="1" dirty="0" err="1"/>
              <a:t>được</a:t>
            </a:r>
            <a:r>
              <a:rPr lang="en-US" sz="2800" i="1" dirty="0"/>
              <a:t> </a:t>
            </a:r>
            <a:r>
              <a:rPr lang="en-US" sz="2800" i="1" dirty="0" err="1"/>
              <a:t>những</a:t>
            </a:r>
            <a:r>
              <a:rPr lang="en-US" sz="2800" i="1" dirty="0"/>
              <a:t> </a:t>
            </a:r>
            <a:r>
              <a:rPr lang="en-US" sz="2800" i="1" dirty="0" err="1"/>
              <a:t>bài</a:t>
            </a:r>
            <a:r>
              <a:rPr lang="en-US" sz="2800" i="1" dirty="0"/>
              <a:t> học gì </a:t>
            </a:r>
            <a:r>
              <a:rPr lang="en-US" sz="2800" i="1" dirty="0" err="1"/>
              <a:t>trong</a:t>
            </a:r>
            <a:r>
              <a:rPr lang="en-US" sz="2800" i="1" dirty="0"/>
              <a:t> việc </a:t>
            </a:r>
            <a:r>
              <a:rPr lang="en-US" sz="2800" i="1" dirty="0" err="1"/>
              <a:t>đọc</a:t>
            </a:r>
            <a:r>
              <a:rPr lang="en-US" sz="2800" i="1" dirty="0"/>
              <a:t> </a:t>
            </a:r>
            <a:r>
              <a:rPr lang="en-US" sz="2800" i="1" dirty="0" err="1"/>
              <a:t>hiểu</a:t>
            </a:r>
            <a:r>
              <a:rPr lang="en-US" sz="2800" i="1" dirty="0"/>
              <a:t> </a:t>
            </a:r>
            <a:r>
              <a:rPr lang="en-US" sz="2800" i="1" dirty="0" err="1"/>
              <a:t>thể</a:t>
            </a:r>
            <a:r>
              <a:rPr lang="en-US" sz="2800" i="1" dirty="0"/>
              <a:t> </a:t>
            </a:r>
            <a:r>
              <a:rPr lang="en-US" sz="2800" i="1" dirty="0" err="1"/>
              <a:t>loại</a:t>
            </a:r>
            <a:r>
              <a:rPr lang="en-US" sz="2800" i="1" dirty="0"/>
              <a:t> </a:t>
            </a:r>
            <a:r>
              <a:rPr lang="en-US" sz="2800" i="1" dirty="0" err="1"/>
              <a:t>truyện</a:t>
            </a:r>
            <a:r>
              <a:rPr lang="en-US" sz="2800" i="1" dirty="0"/>
              <a:t> </a:t>
            </a:r>
            <a:r>
              <a:rPr lang="en-US" sz="2800" i="1" dirty="0" err="1"/>
              <a:t>thơ</a:t>
            </a:r>
            <a:r>
              <a:rPr lang="en-US" sz="2800" i="1" dirty="0"/>
              <a:t> </a:t>
            </a:r>
            <a:r>
              <a:rPr lang="en-US" sz="2800" i="1" dirty="0" err="1"/>
              <a:t>Nôm</a:t>
            </a:r>
            <a:r>
              <a:rPr lang="en-US" sz="2800" i="1" dirty="0"/>
              <a:t>?</a:t>
            </a:r>
            <a:endParaRPr lang="en-US" sz="2800" dirty="0"/>
          </a:p>
          <a:p>
            <a:pPr algn="just"/>
            <a:endParaRPr lang="en-US" sz="4000" dirty="0"/>
          </a:p>
        </p:txBody>
      </p:sp>
      <p:sp>
        <p:nvSpPr>
          <p:cNvPr id="5" name="TextBox 4">
            <a:extLst>
              <a:ext uri="{FF2B5EF4-FFF2-40B4-BE49-F238E27FC236}">
                <a16:creationId xmlns:a16="http://schemas.microsoft.com/office/drawing/2014/main" id="{C88C0DD6-EC5A-241F-E4B3-FB1F20D4A3D5}"/>
              </a:ext>
            </a:extLst>
          </p:cNvPr>
          <p:cNvSpPr txBox="1"/>
          <p:nvPr/>
        </p:nvSpPr>
        <p:spPr>
          <a:xfrm>
            <a:off x="2339752" y="510958"/>
            <a:ext cx="4651100" cy="584775"/>
          </a:xfrm>
          <a:prstGeom prst="rect">
            <a:avLst/>
          </a:prstGeom>
          <a:noFill/>
        </p:spPr>
        <p:txBody>
          <a:bodyPr wrap="square" rtlCol="0">
            <a:spAutoFit/>
          </a:bodyPr>
          <a:lstStyle/>
          <a:p>
            <a:pPr algn="just"/>
            <a:r>
              <a:rPr lang="en-US" sz="3200" b="1" dirty="0" err="1">
                <a:solidFill>
                  <a:srgbClr val="0070C0"/>
                </a:solidFill>
                <a:latin typeface="#9Slide03 AmpleSoft Bold" panose="02000000000000000000" pitchFamily="2" charset="0"/>
              </a:rPr>
              <a:t>Kỹ</a:t>
            </a:r>
            <a:r>
              <a:rPr lang="en-US" sz="3200" b="1" dirty="0">
                <a:solidFill>
                  <a:srgbClr val="0070C0"/>
                </a:solidFill>
                <a:latin typeface="#9Slide03 AmpleSoft Bold" panose="02000000000000000000" pitchFamily="2" charset="0"/>
              </a:rPr>
              <a:t> </a:t>
            </a:r>
            <a:r>
              <a:rPr lang="en-US" sz="3200" b="1" dirty="0" err="1">
                <a:solidFill>
                  <a:srgbClr val="0070C0"/>
                </a:solidFill>
                <a:latin typeface="#9Slide03 AmpleSoft Bold" panose="02000000000000000000" pitchFamily="2" charset="0"/>
              </a:rPr>
              <a:t>thuật</a:t>
            </a:r>
            <a:r>
              <a:rPr lang="en-US" sz="3200" b="1" dirty="0">
                <a:solidFill>
                  <a:srgbClr val="0070C0"/>
                </a:solidFill>
                <a:latin typeface="#9Slide03 AmpleSoft Bold" panose="02000000000000000000" pitchFamily="2" charset="0"/>
              </a:rPr>
              <a:t> </a:t>
            </a:r>
            <a:r>
              <a:rPr lang="en-US" sz="3200" b="1" dirty="0" err="1">
                <a:solidFill>
                  <a:srgbClr val="0070C0"/>
                </a:solidFill>
                <a:latin typeface="#9Slide03 AmpleSoft Bold" panose="02000000000000000000" pitchFamily="2" charset="0"/>
              </a:rPr>
              <a:t>trình</a:t>
            </a:r>
            <a:r>
              <a:rPr lang="en-US" sz="3200" b="1" dirty="0">
                <a:solidFill>
                  <a:srgbClr val="0070C0"/>
                </a:solidFill>
                <a:latin typeface="#9Slide03 AmpleSoft Bold" panose="02000000000000000000" pitchFamily="2" charset="0"/>
              </a:rPr>
              <a:t> </a:t>
            </a:r>
            <a:r>
              <a:rPr lang="en-US" sz="3200" b="1" dirty="0" err="1">
                <a:solidFill>
                  <a:srgbClr val="0070C0"/>
                </a:solidFill>
                <a:latin typeface="#9Slide03 AmpleSoft Bold" panose="02000000000000000000" pitchFamily="2" charset="0"/>
              </a:rPr>
              <a:t>bày</a:t>
            </a:r>
            <a:r>
              <a:rPr lang="en-US" sz="3200" b="1" dirty="0">
                <a:solidFill>
                  <a:srgbClr val="0070C0"/>
                </a:solidFill>
                <a:latin typeface="#9Slide03 AmpleSoft Bold" panose="02000000000000000000" pitchFamily="2" charset="0"/>
              </a:rPr>
              <a:t> 1 </a:t>
            </a:r>
            <a:r>
              <a:rPr lang="en-US" sz="3200" b="1" dirty="0" err="1">
                <a:solidFill>
                  <a:srgbClr val="0070C0"/>
                </a:solidFill>
                <a:latin typeface="#9Slide03 AmpleSoft Bold" panose="02000000000000000000" pitchFamily="2" charset="0"/>
              </a:rPr>
              <a:t>phút</a:t>
            </a:r>
            <a:endParaRPr lang="en-US" sz="4000" dirty="0">
              <a:solidFill>
                <a:srgbClr val="0070C0"/>
              </a:solidFill>
              <a:latin typeface="#9Slide03 AmpleSoft Bold" panose="02000000000000000000" pitchFamily="2" charset="0"/>
            </a:endParaRPr>
          </a:p>
        </p:txBody>
      </p:sp>
    </p:spTree>
    <p:extLst>
      <p:ext uri="{BB962C8B-B14F-4D97-AF65-F5344CB8AC3E}">
        <p14:creationId xmlns:p14="http://schemas.microsoft.com/office/powerpoint/2010/main" val="947907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688B899-506A-3E7E-D50E-005BF80899F9}"/>
              </a:ext>
            </a:extLst>
          </p:cNvPr>
          <p:cNvSpPr txBox="1"/>
          <p:nvPr/>
        </p:nvSpPr>
        <p:spPr>
          <a:xfrm>
            <a:off x="251520" y="408976"/>
            <a:ext cx="8721343" cy="523220"/>
          </a:xfrm>
          <a:prstGeom prst="rect">
            <a:avLst/>
          </a:prstGeom>
          <a:noFill/>
        </p:spPr>
        <p:txBody>
          <a:bodyPr wrap="square" rtlCol="0">
            <a:spAutoFit/>
          </a:bodyPr>
          <a:lstStyle/>
          <a:p>
            <a:pPr algn="ctr"/>
            <a:r>
              <a:rPr lang="en-US" sz="2800" b="1" dirty="0">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1. </a:t>
            </a:r>
            <a:r>
              <a:rPr lang="en-US" sz="2800" b="1" dirty="0" err="1">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Nghệ</a:t>
            </a:r>
            <a:r>
              <a:rPr lang="en-US" sz="2800" b="1" dirty="0">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thuật</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7E2A445-29E9-1A00-BB79-90A0533E83D8}"/>
              </a:ext>
            </a:extLst>
          </p:cNvPr>
          <p:cNvSpPr txBox="1"/>
          <p:nvPr/>
        </p:nvSpPr>
        <p:spPr>
          <a:xfrm>
            <a:off x="277964" y="787339"/>
            <a:ext cx="8588071" cy="4025076"/>
          </a:xfrm>
          <a:prstGeom prst="rect">
            <a:avLst/>
          </a:prstGeom>
          <a:noFill/>
        </p:spPr>
        <p:txBody>
          <a:bodyPr wrap="square" rtlCol="0">
            <a:spAutoFit/>
          </a:bodyPr>
          <a:lstStyle/>
          <a:p>
            <a:pPr marL="457200" indent="-457200" algn="just">
              <a:lnSpc>
                <a:spcPct val="115000"/>
              </a:lnSpc>
              <a:buClr>
                <a:srgbClr val="DB2C03"/>
              </a:buClr>
              <a:buFont typeface="Wingdings" panose="05000000000000000000" pitchFamily="2" charset="2"/>
              <a:buChar char="v"/>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indent="-457200" algn="just">
              <a:lnSpc>
                <a:spcPct val="115000"/>
              </a:lnSpc>
              <a:buClr>
                <a:srgbClr val="DB2C03"/>
              </a:buClr>
              <a:buFont typeface="Wingdings" panose="05000000000000000000" pitchFamily="2" charset="2"/>
              <a:buChar char="v"/>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Lục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bát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nhịp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chẵn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là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yếu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giao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vần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uyển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điệu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nhẹ</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buClr>
                <a:srgbClr val="DB2C03"/>
              </a:buClr>
              <a:buFont typeface="Wingdings" panose="05000000000000000000" pitchFamily="2" charset="2"/>
              <a:buChar char="v"/>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giàu hình ảnh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tính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lệ</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như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tảo</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đạp</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yến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tài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tử</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giai</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61639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688B899-506A-3E7E-D50E-005BF80899F9}"/>
              </a:ext>
            </a:extLst>
          </p:cNvPr>
          <p:cNvSpPr txBox="1"/>
          <p:nvPr/>
        </p:nvSpPr>
        <p:spPr>
          <a:xfrm>
            <a:off x="322719" y="436010"/>
            <a:ext cx="8721343" cy="523220"/>
          </a:xfrm>
          <a:prstGeom prst="rect">
            <a:avLst/>
          </a:prstGeom>
          <a:noFill/>
        </p:spPr>
        <p:txBody>
          <a:bodyPr wrap="square" rtlCol="0">
            <a:spAutoFit/>
          </a:bodyPr>
          <a:lstStyle/>
          <a:p>
            <a:pPr algn="ctr"/>
            <a:r>
              <a:rPr lang="en-US" sz="2800" b="1" dirty="0">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1. </a:t>
            </a:r>
            <a:r>
              <a:rPr lang="en-US" sz="2800" b="1" dirty="0" err="1">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Nghệ</a:t>
            </a:r>
            <a:r>
              <a:rPr lang="en-US" sz="2800" b="1" dirty="0">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solidFill>
                  <a:srgbClr val="2E74B5"/>
                </a:solidFill>
                <a:effectLst/>
                <a:latin typeface="#9Slide03 AmpleSoft Bold" panose="02000000000000000000" pitchFamily="2" charset="0"/>
                <a:ea typeface="Times New Roman" panose="02020603050405020304" pitchFamily="18" charset="0"/>
                <a:cs typeface="Times New Roman" panose="02020603050405020304" pitchFamily="18" charset="0"/>
              </a:rPr>
              <a:t>thuật</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7E2A445-29E9-1A00-BB79-90A0533E83D8}"/>
              </a:ext>
            </a:extLst>
          </p:cNvPr>
          <p:cNvSpPr txBox="1"/>
          <p:nvPr/>
        </p:nvSpPr>
        <p:spPr>
          <a:xfrm>
            <a:off x="389356" y="1298731"/>
            <a:ext cx="8588071" cy="3868944"/>
          </a:xfrm>
          <a:prstGeom prst="rect">
            <a:avLst/>
          </a:prstGeom>
          <a:noFill/>
        </p:spPr>
        <p:txBody>
          <a:bodyPr wrap="square" rtlCol="0">
            <a:spAutoFit/>
          </a:bodyPr>
          <a:lstStyle/>
          <a:p>
            <a:pPr marL="457200" indent="-457200" algn="just">
              <a:lnSpc>
                <a:spcPct val="120000"/>
              </a:lnSpc>
              <a:buClr>
                <a:srgbClr val="DB2C03"/>
              </a:buClr>
              <a:buFont typeface="Wingdings" panose="05000000000000000000" pitchFamily="2" charset="2"/>
              <a:buChar char="v"/>
            </a:pPr>
            <a:r>
              <a:rPr lang="en-US" sz="2800" dirty="0" err="1"/>
              <a:t>Bút</a:t>
            </a:r>
            <a:r>
              <a:rPr lang="en-US" sz="2800" dirty="0"/>
              <a:t> </a:t>
            </a:r>
            <a:r>
              <a:rPr lang="en-US" sz="2800" dirty="0" err="1"/>
              <a:t>pháp</a:t>
            </a:r>
            <a:r>
              <a:rPr lang="en-US" sz="2800" dirty="0"/>
              <a:t> </a:t>
            </a:r>
            <a:r>
              <a:rPr lang="en-US" sz="2800" dirty="0" err="1"/>
              <a:t>chấm</a:t>
            </a:r>
            <a:r>
              <a:rPr lang="en-US" sz="2800" dirty="0"/>
              <a:t> </a:t>
            </a:r>
            <a:r>
              <a:rPr lang="en-US" sz="2800" dirty="0" err="1"/>
              <a:t>phá</a:t>
            </a:r>
            <a:r>
              <a:rPr lang="en-US" sz="2800" dirty="0"/>
              <a:t>, </a:t>
            </a:r>
            <a:r>
              <a:rPr lang="en-US" sz="2800" dirty="0" err="1"/>
              <a:t>điểm</a:t>
            </a:r>
            <a:r>
              <a:rPr lang="en-US" sz="2800" dirty="0"/>
              <a:t> </a:t>
            </a:r>
            <a:r>
              <a:rPr lang="en-US" sz="2800" dirty="0" err="1"/>
              <a:t>nhãn</a:t>
            </a:r>
            <a:r>
              <a:rPr lang="en-US" sz="2800" dirty="0"/>
              <a:t>, </a:t>
            </a:r>
            <a:r>
              <a:rPr lang="en-US" sz="2800" dirty="0" err="1"/>
              <a:t>tả</a:t>
            </a:r>
            <a:r>
              <a:rPr lang="en-US" sz="2800" dirty="0"/>
              <a:t> </a:t>
            </a:r>
            <a:r>
              <a:rPr lang="en-US" sz="2800" dirty="0" err="1"/>
              <a:t>cảnh</a:t>
            </a:r>
            <a:r>
              <a:rPr lang="en-US" sz="2800" dirty="0"/>
              <a:t> </a:t>
            </a:r>
            <a:r>
              <a:rPr lang="en-US" sz="2800" dirty="0" err="1"/>
              <a:t>ngụ</a:t>
            </a:r>
            <a:r>
              <a:rPr lang="en-US" sz="2800" dirty="0"/>
              <a:t> </a:t>
            </a:r>
            <a:r>
              <a:rPr lang="en-US" sz="2800" dirty="0" err="1"/>
              <a:t>tình</a:t>
            </a:r>
            <a:r>
              <a:rPr lang="en-US" sz="2800" dirty="0"/>
              <a:t>: </a:t>
            </a:r>
            <a:r>
              <a:rPr lang="en-US" sz="2800" dirty="0" err="1"/>
              <a:t>Dùng</a:t>
            </a:r>
            <a:r>
              <a:rPr lang="en-US" sz="2800" dirty="0"/>
              <a:t> </a:t>
            </a:r>
            <a:r>
              <a:rPr lang="en-US" sz="2800" dirty="0" err="1"/>
              <a:t>khung</a:t>
            </a:r>
            <a:r>
              <a:rPr lang="en-US" sz="2800" dirty="0"/>
              <a:t> </a:t>
            </a:r>
            <a:r>
              <a:rPr lang="en-US" sz="2800" dirty="0" err="1"/>
              <a:t>cảnh</a:t>
            </a:r>
            <a:r>
              <a:rPr lang="en-US" sz="2800" dirty="0"/>
              <a:t> vui </a:t>
            </a:r>
            <a:r>
              <a:rPr lang="en-US" sz="2800" dirty="0" err="1"/>
              <a:t>tươi</a:t>
            </a:r>
            <a:r>
              <a:rPr lang="en-US" sz="2800" dirty="0"/>
              <a:t> </a:t>
            </a:r>
            <a:r>
              <a:rPr lang="en-US" sz="2800" dirty="0" err="1"/>
              <a:t>nhộn</a:t>
            </a:r>
            <a:r>
              <a:rPr lang="en-US" sz="2800" dirty="0"/>
              <a:t> </a:t>
            </a:r>
            <a:r>
              <a:rPr lang="en-US" sz="2800" dirty="0" err="1"/>
              <a:t>nhịp</a:t>
            </a:r>
            <a:r>
              <a:rPr lang="en-US" sz="2800" dirty="0"/>
              <a:t> để </a:t>
            </a:r>
            <a:r>
              <a:rPr lang="en-US" sz="2800" dirty="0" err="1"/>
              <a:t>nói</a:t>
            </a:r>
            <a:r>
              <a:rPr lang="en-US" sz="2800" dirty="0"/>
              <a:t> về tâm </a:t>
            </a:r>
            <a:r>
              <a:rPr lang="en-US" sz="2800" dirty="0" err="1"/>
              <a:t>trạng</a:t>
            </a:r>
            <a:r>
              <a:rPr lang="en-US" sz="2800" dirty="0"/>
              <a:t> </a:t>
            </a:r>
            <a:r>
              <a:rPr lang="en-US" sz="2800" dirty="0" err="1"/>
              <a:t>phấn</a:t>
            </a:r>
            <a:r>
              <a:rPr lang="en-US" sz="2800" dirty="0"/>
              <a:t> </a:t>
            </a:r>
            <a:r>
              <a:rPr lang="en-US" sz="2800" dirty="0" err="1"/>
              <a:t>khởi</a:t>
            </a:r>
            <a:r>
              <a:rPr lang="en-US" sz="2800" dirty="0"/>
              <a:t>, </a:t>
            </a:r>
            <a:r>
              <a:rPr lang="en-US" sz="2800" dirty="0" err="1"/>
              <a:t>hồ</a:t>
            </a:r>
            <a:r>
              <a:rPr lang="en-US" sz="2800" dirty="0"/>
              <a:t> </a:t>
            </a:r>
            <a:r>
              <a:rPr lang="en-US" sz="2800" dirty="0" err="1"/>
              <a:t>hởi</a:t>
            </a:r>
            <a:r>
              <a:rPr lang="en-US" sz="2800" dirty="0"/>
              <a:t> </a:t>
            </a:r>
            <a:r>
              <a:rPr lang="en-US" sz="2800" dirty="0" err="1"/>
              <a:t>của</a:t>
            </a:r>
            <a:r>
              <a:rPr lang="en-US" sz="2800" dirty="0"/>
              <a:t> con </a:t>
            </a:r>
            <a:r>
              <a:rPr lang="en-US" sz="2800" dirty="0" err="1"/>
              <a:t>người</a:t>
            </a:r>
            <a:r>
              <a:rPr lang="en-US" sz="2800" dirty="0"/>
              <a:t>....</a:t>
            </a:r>
          </a:p>
          <a:p>
            <a:pPr marL="457200" indent="-457200" algn="just">
              <a:lnSpc>
                <a:spcPct val="120000"/>
              </a:lnSpc>
              <a:buClr>
                <a:srgbClr val="DB2C03"/>
              </a:buClr>
              <a:buFont typeface="Wingdings" panose="05000000000000000000" pitchFamily="2" charset="2"/>
              <a:buChar char="v"/>
            </a:pPr>
            <a:r>
              <a:rPr lang="en-US" sz="2800" dirty="0"/>
              <a:t> </a:t>
            </a:r>
            <a:r>
              <a:rPr lang="en-US" sz="2800" dirty="0" err="1"/>
              <a:t>Sử</a:t>
            </a:r>
            <a:r>
              <a:rPr lang="en-US" sz="2800" dirty="0"/>
              <a:t> </a:t>
            </a:r>
            <a:r>
              <a:rPr lang="en-US" sz="2800" dirty="0" err="1"/>
              <a:t>dụng</a:t>
            </a:r>
            <a:r>
              <a:rPr lang="en-US" sz="2800" dirty="0"/>
              <a:t> nhiều </a:t>
            </a:r>
            <a:r>
              <a:rPr lang="en-US" sz="2800" dirty="0" err="1"/>
              <a:t>biện</a:t>
            </a:r>
            <a:r>
              <a:rPr lang="en-US" sz="2800" dirty="0"/>
              <a:t> </a:t>
            </a:r>
            <a:r>
              <a:rPr lang="en-US" sz="2800" dirty="0" err="1"/>
              <a:t>pháp</a:t>
            </a:r>
            <a:r>
              <a:rPr lang="en-US" sz="2800" dirty="0"/>
              <a:t> </a:t>
            </a:r>
            <a:r>
              <a:rPr lang="en-US" sz="2800" dirty="0" err="1"/>
              <a:t>tu</a:t>
            </a:r>
            <a:r>
              <a:rPr lang="en-US" sz="2800" dirty="0"/>
              <a:t> </a:t>
            </a:r>
            <a:r>
              <a:rPr lang="en-US" sz="2800" dirty="0" err="1"/>
              <a:t>từ</a:t>
            </a:r>
            <a:r>
              <a:rPr lang="en-US" sz="2800" dirty="0"/>
              <a:t> như </a:t>
            </a:r>
            <a:r>
              <a:rPr lang="en-US" sz="2800" dirty="0" err="1"/>
              <a:t>liệt</a:t>
            </a:r>
            <a:r>
              <a:rPr lang="en-US" sz="2800" dirty="0"/>
              <a:t> </a:t>
            </a:r>
            <a:r>
              <a:rPr lang="en-US" sz="2800" dirty="0" err="1"/>
              <a:t>kê</a:t>
            </a:r>
            <a:r>
              <a:rPr lang="en-US" sz="2800" dirty="0"/>
              <a:t>, </a:t>
            </a:r>
            <a:r>
              <a:rPr lang="en-US" sz="2800" dirty="0" err="1"/>
              <a:t>ẩn</a:t>
            </a:r>
            <a:r>
              <a:rPr lang="en-US" sz="2800" dirty="0"/>
              <a:t> </a:t>
            </a:r>
            <a:r>
              <a:rPr lang="en-US" sz="2800" dirty="0" err="1"/>
              <a:t>dụ</a:t>
            </a:r>
            <a:r>
              <a:rPr lang="en-US" sz="2800" dirty="0"/>
              <a:t>, </a:t>
            </a:r>
            <a:r>
              <a:rPr lang="en-US" sz="2800" dirty="0" err="1"/>
              <a:t>đối</a:t>
            </a:r>
            <a:r>
              <a:rPr lang="en-US" sz="2800" dirty="0"/>
              <a:t> </a:t>
            </a:r>
            <a:r>
              <a:rPr lang="en-US" sz="2800" dirty="0" err="1"/>
              <a:t>xứng</a:t>
            </a:r>
            <a:r>
              <a:rPr lang="en-US" sz="2800" dirty="0"/>
              <a:t>.....</a:t>
            </a:r>
          </a:p>
          <a:p>
            <a:pPr marL="457200" indent="-457200" algn="just">
              <a:lnSpc>
                <a:spcPct val="120000"/>
              </a:lnSpc>
              <a:buClr>
                <a:srgbClr val="DB2C03"/>
              </a:buClr>
              <a:buFont typeface="Wingdings" panose="05000000000000000000" pitchFamily="2" charset="2"/>
              <a:buChar char="v"/>
            </a:pPr>
            <a:r>
              <a:rPr lang="en-US" sz="2800" dirty="0"/>
              <a:t> </a:t>
            </a:r>
            <a:r>
              <a:rPr lang="en-US" sz="2800" dirty="0" err="1"/>
              <a:t>Nghệ</a:t>
            </a:r>
            <a:r>
              <a:rPr lang="en-US" sz="2800" dirty="0"/>
              <a:t> </a:t>
            </a:r>
            <a:r>
              <a:rPr lang="en-US" sz="2800" dirty="0" err="1"/>
              <a:t>thuật</a:t>
            </a:r>
            <a:r>
              <a:rPr lang="en-US" sz="2800" dirty="0"/>
              <a:t> </a:t>
            </a:r>
            <a:r>
              <a:rPr lang="en-US" sz="2800" dirty="0" err="1"/>
              <a:t>miêu</a:t>
            </a:r>
            <a:r>
              <a:rPr lang="en-US" sz="2800" dirty="0"/>
              <a:t> </a:t>
            </a:r>
            <a:r>
              <a:rPr lang="en-US" sz="2800" dirty="0" err="1"/>
              <a:t>tả</a:t>
            </a:r>
            <a:r>
              <a:rPr lang="en-US" sz="2800" dirty="0"/>
              <a:t> </a:t>
            </a:r>
            <a:r>
              <a:rPr lang="en-US" sz="2800" dirty="0" err="1"/>
              <a:t>diễn</a:t>
            </a:r>
            <a:r>
              <a:rPr lang="en-US" sz="2800" dirty="0"/>
              <a:t> </a:t>
            </a:r>
            <a:r>
              <a:rPr lang="en-US" sz="2800" dirty="0" err="1"/>
              <a:t>biến</a:t>
            </a:r>
            <a:r>
              <a:rPr lang="en-US" sz="2800" dirty="0"/>
              <a:t> tâm </a:t>
            </a:r>
            <a:r>
              <a:rPr lang="en-US" sz="2800" dirty="0" err="1"/>
              <a:t>lí</a:t>
            </a:r>
            <a:r>
              <a:rPr lang="en-US" sz="2800" dirty="0"/>
              <a:t> </a:t>
            </a:r>
            <a:r>
              <a:rPr lang="en-US" sz="2800" dirty="0" err="1"/>
              <a:t>nhân</a:t>
            </a:r>
            <a:r>
              <a:rPr lang="en-US" sz="2800" dirty="0"/>
              <a:t> </a:t>
            </a:r>
            <a:r>
              <a:rPr lang="en-US" sz="2800" dirty="0" err="1"/>
              <a:t>vật</a:t>
            </a:r>
            <a:r>
              <a:rPr lang="en-US" sz="2800" dirty="0"/>
              <a:t>.</a:t>
            </a:r>
          </a:p>
          <a:p>
            <a:pPr marL="571500" indent="-571500" algn="just">
              <a:lnSpc>
                <a:spcPct val="120000"/>
              </a:lnSpc>
              <a:buClr>
                <a:srgbClr val="DB2C03"/>
              </a:buClr>
              <a:buFont typeface="Wingdings" panose="05000000000000000000" pitchFamily="2" charset="2"/>
              <a:buChar char="v"/>
            </a:pPr>
            <a:endParaRPr lang="en-US" sz="4000" dirty="0"/>
          </a:p>
        </p:txBody>
      </p:sp>
    </p:spTree>
    <p:extLst>
      <p:ext uri="{BB962C8B-B14F-4D97-AF65-F5344CB8AC3E}">
        <p14:creationId xmlns:p14="http://schemas.microsoft.com/office/powerpoint/2010/main" val="3941836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35143" y="1010086"/>
            <a:ext cx="8640960" cy="4801314"/>
          </a:xfrm>
          <a:prstGeom prst="rect">
            <a:avLst/>
          </a:prstGeom>
          <a:noFill/>
        </p:spPr>
        <p:txBody>
          <a:bodyPr wrap="square" rtlCol="0">
            <a:spAutoFit/>
          </a:bodyPr>
          <a:lstStyle/>
          <a:p>
            <a:pPr marL="457200" indent="-457200" algn="just">
              <a:buClr>
                <a:srgbClr val="DB2C03"/>
              </a:buClr>
              <a:buFont typeface="Wingdings" panose="05000000000000000000" pitchFamily="2" charset="2"/>
              <a:buChar char="v"/>
            </a:pPr>
            <a:r>
              <a:rPr lang="vi-VN" sz="2800" dirty="0"/>
              <a:t> Đoạn trích </a:t>
            </a:r>
            <a:r>
              <a:rPr lang="en-US" sz="2800" dirty="0" err="1"/>
              <a:t>kể</a:t>
            </a:r>
            <a:r>
              <a:rPr lang="en-US" sz="2800" dirty="0"/>
              <a:t> </a:t>
            </a:r>
            <a:r>
              <a:rPr lang="en-US" sz="2800" dirty="0" err="1"/>
              <a:t>về</a:t>
            </a:r>
            <a:r>
              <a:rPr lang="en-US" sz="2800" dirty="0"/>
              <a:t> </a:t>
            </a:r>
            <a:r>
              <a:rPr lang="en-US" sz="2800" dirty="0" err="1"/>
              <a:t>sự</a:t>
            </a:r>
            <a:r>
              <a:rPr lang="en-US" sz="2800" dirty="0"/>
              <a:t> </a:t>
            </a:r>
            <a:r>
              <a:rPr lang="en-US" sz="2800" dirty="0" err="1"/>
              <a:t>kiện</a:t>
            </a:r>
            <a:r>
              <a:rPr lang="en-US" sz="2800" dirty="0"/>
              <a:t> </a:t>
            </a:r>
            <a:r>
              <a:rPr lang="en-US" sz="2800" dirty="0" err="1"/>
              <a:t>chị</a:t>
            </a:r>
            <a:r>
              <a:rPr lang="en-US" sz="2800" dirty="0"/>
              <a:t> </a:t>
            </a:r>
            <a:r>
              <a:rPr lang="en-US" sz="2800" dirty="0" err="1"/>
              <a:t>em</a:t>
            </a:r>
            <a:r>
              <a:rPr lang="en-US" sz="2800" dirty="0"/>
              <a:t> </a:t>
            </a:r>
            <a:r>
              <a:rPr lang="en-US" sz="2800" dirty="0" err="1"/>
              <a:t>Thúy</a:t>
            </a:r>
            <a:r>
              <a:rPr lang="en-US" sz="2800" dirty="0"/>
              <a:t> </a:t>
            </a:r>
            <a:r>
              <a:rPr lang="en-US" sz="2800" dirty="0" err="1"/>
              <a:t>Kiều</a:t>
            </a:r>
            <a:r>
              <a:rPr lang="en-US" sz="2800" dirty="0"/>
              <a:t> </a:t>
            </a:r>
            <a:r>
              <a:rPr lang="en-US" sz="2800" dirty="0" err="1"/>
              <a:t>đi</a:t>
            </a:r>
            <a:r>
              <a:rPr lang="en-US" sz="2800" dirty="0"/>
              <a:t> du </a:t>
            </a:r>
            <a:r>
              <a:rPr lang="en-US" sz="2800" dirty="0" err="1"/>
              <a:t>xuân</a:t>
            </a:r>
            <a:r>
              <a:rPr lang="en-US" sz="2800" dirty="0"/>
              <a:t>. </a:t>
            </a:r>
            <a:r>
              <a:rPr lang="en-US" sz="2800" dirty="0" err="1"/>
              <a:t>Đồng</a:t>
            </a:r>
            <a:r>
              <a:rPr lang="en-US" sz="2800" dirty="0"/>
              <a:t> </a:t>
            </a:r>
            <a:r>
              <a:rPr lang="en-US" sz="2800" dirty="0" err="1"/>
              <a:t>thời</a:t>
            </a:r>
            <a:r>
              <a:rPr lang="en-US" sz="2800" dirty="0"/>
              <a:t> </a:t>
            </a:r>
            <a:r>
              <a:rPr lang="vi-VN" sz="2800" dirty="0"/>
              <a:t>gợi tả </a:t>
            </a:r>
            <a:r>
              <a:rPr lang="vi-VN" sz="2800" b="1" dirty="0"/>
              <a:t>bức tranh </a:t>
            </a:r>
            <a:r>
              <a:rPr lang="vi-VN" sz="2800" dirty="0"/>
              <a:t>thiên nhiên ngày xuân tuyệt đẹp và không khí náo nhiệt, nhộn nhịp trong tiết thanh minh.</a:t>
            </a:r>
            <a:endParaRPr lang="en-US" sz="2800" dirty="0"/>
          </a:p>
          <a:p>
            <a:pPr marL="457200" indent="-457200" algn="just">
              <a:buClr>
                <a:srgbClr val="DB2C03"/>
              </a:buClr>
              <a:buFont typeface="Wingdings" panose="05000000000000000000" pitchFamily="2" charset="2"/>
              <a:buChar char="v"/>
            </a:pPr>
            <a:r>
              <a:rPr lang="vi-VN" sz="2800" dirty="0"/>
              <a:t> Từ đó thể hiện một </a:t>
            </a:r>
            <a:r>
              <a:rPr lang="vi-VN" sz="2800" b="1" dirty="0"/>
              <a:t>tâm hồn </a:t>
            </a:r>
            <a:r>
              <a:rPr lang="vi-VN" sz="2800" dirty="0"/>
              <a:t>nhạy cảm tinh tế của Nguyễn Du trước cảnh sắc của đất trời và tấm lòng của ông với những giá trị văn hóa truyền thống.</a:t>
            </a:r>
            <a:endParaRPr lang="en-US" sz="2800" dirty="0"/>
          </a:p>
          <a:p>
            <a:pPr marL="457200" indent="-457200" algn="just">
              <a:buClr>
                <a:srgbClr val="DB2C03"/>
              </a:buClr>
              <a:buFont typeface="Wingdings" panose="05000000000000000000" pitchFamily="2" charset="2"/>
              <a:buChar char="v"/>
            </a:pPr>
            <a:r>
              <a:rPr lang="en-US" sz="2800" b="1" dirty="0"/>
              <a:t>Thông </a:t>
            </a:r>
            <a:r>
              <a:rPr lang="en-US" sz="2800" b="1" dirty="0" err="1"/>
              <a:t>điệp</a:t>
            </a:r>
            <a:r>
              <a:rPr lang="en-US" sz="2800" b="1" dirty="0"/>
              <a:t>: </a:t>
            </a:r>
            <a:r>
              <a:rPr lang="en-US" sz="2800" dirty="0" err="1"/>
              <a:t>yêu</a:t>
            </a:r>
            <a:r>
              <a:rPr lang="en-US" sz="2800" dirty="0"/>
              <a:t> </a:t>
            </a:r>
            <a:r>
              <a:rPr lang="en-US" sz="2800" dirty="0" err="1"/>
              <a:t>thiên</a:t>
            </a:r>
            <a:r>
              <a:rPr lang="en-US" sz="2800" dirty="0"/>
              <a:t> </a:t>
            </a:r>
            <a:r>
              <a:rPr lang="en-US" sz="2800" dirty="0" err="1"/>
              <a:t>nhiên</a:t>
            </a:r>
            <a:r>
              <a:rPr lang="en-US" sz="2800" dirty="0"/>
              <a:t>, quê </a:t>
            </a:r>
            <a:r>
              <a:rPr lang="en-US" sz="2800" dirty="0" err="1"/>
              <a:t>hương</a:t>
            </a:r>
            <a:r>
              <a:rPr lang="en-US" sz="2800" dirty="0"/>
              <a:t>; </a:t>
            </a:r>
            <a:r>
              <a:rPr lang="en-US" sz="2800" dirty="0" err="1"/>
              <a:t>trân</a:t>
            </a:r>
            <a:r>
              <a:rPr lang="en-US" sz="2800" dirty="0"/>
              <a:t> </a:t>
            </a:r>
            <a:r>
              <a:rPr lang="en-US" sz="2800" dirty="0" err="1"/>
              <a:t>trọng</a:t>
            </a:r>
            <a:r>
              <a:rPr lang="en-US" sz="2800" dirty="0"/>
              <a:t> </a:t>
            </a:r>
            <a:r>
              <a:rPr lang="en-US" sz="2800" dirty="0" err="1"/>
              <a:t>những</a:t>
            </a:r>
            <a:r>
              <a:rPr lang="en-US" sz="2800" dirty="0"/>
              <a:t> giá </a:t>
            </a:r>
            <a:r>
              <a:rPr lang="en-US" sz="2800" dirty="0" err="1"/>
              <a:t>trị</a:t>
            </a:r>
            <a:r>
              <a:rPr lang="en-US" sz="2800" dirty="0"/>
              <a:t> </a:t>
            </a:r>
            <a:r>
              <a:rPr lang="en-US" sz="2800" dirty="0" err="1"/>
              <a:t>văn</a:t>
            </a:r>
            <a:r>
              <a:rPr lang="en-US" sz="2800" dirty="0"/>
              <a:t> </a:t>
            </a:r>
            <a:r>
              <a:rPr lang="en-US" sz="2800" dirty="0" err="1"/>
              <a:t>hoá</a:t>
            </a:r>
            <a:r>
              <a:rPr lang="en-US" sz="2800" dirty="0"/>
              <a:t> </a:t>
            </a:r>
            <a:r>
              <a:rPr lang="en-US" sz="2800" dirty="0" err="1"/>
              <a:t>truyền</a:t>
            </a:r>
            <a:r>
              <a:rPr lang="en-US" sz="2800" dirty="0"/>
              <a:t> </a:t>
            </a:r>
            <a:r>
              <a:rPr lang="en-US" sz="2800" dirty="0" err="1"/>
              <a:t>thống</a:t>
            </a:r>
            <a:r>
              <a:rPr lang="en-US" sz="2800" dirty="0"/>
              <a:t> </a:t>
            </a:r>
            <a:r>
              <a:rPr lang="en-US" sz="2800" dirty="0" err="1"/>
              <a:t>của</a:t>
            </a:r>
            <a:r>
              <a:rPr lang="en-US" sz="2800" dirty="0"/>
              <a:t> </a:t>
            </a:r>
            <a:r>
              <a:rPr lang="en-US" sz="2800" dirty="0" err="1"/>
              <a:t>dân</a:t>
            </a:r>
            <a:r>
              <a:rPr lang="en-US" sz="2800" dirty="0"/>
              <a:t> </a:t>
            </a:r>
            <a:r>
              <a:rPr lang="en-US" sz="2800" dirty="0" err="1"/>
              <a:t>tộc</a:t>
            </a:r>
            <a:r>
              <a:rPr lang="en-US" sz="2800" dirty="0"/>
              <a:t> </a:t>
            </a:r>
            <a:r>
              <a:rPr lang="en-US" sz="2800" dirty="0" err="1"/>
              <a:t>mình</a:t>
            </a:r>
            <a:r>
              <a:rPr lang="en-US" sz="2800" dirty="0"/>
              <a:t>.</a:t>
            </a:r>
          </a:p>
          <a:p>
            <a:pPr algn="just">
              <a:buClr>
                <a:srgbClr val="DB2C03"/>
              </a:buClr>
            </a:pPr>
            <a:endParaRPr lang="en-US" sz="5400" dirty="0"/>
          </a:p>
        </p:txBody>
      </p:sp>
      <p:sp>
        <p:nvSpPr>
          <p:cNvPr id="5" name="TextBox 4">
            <a:extLst>
              <a:ext uri="{FF2B5EF4-FFF2-40B4-BE49-F238E27FC236}">
                <a16:creationId xmlns:a16="http://schemas.microsoft.com/office/drawing/2014/main" id="{C88C0DD6-EC5A-241F-E4B3-FB1F20D4A3D5}"/>
              </a:ext>
            </a:extLst>
          </p:cNvPr>
          <p:cNvSpPr txBox="1"/>
          <p:nvPr/>
        </p:nvSpPr>
        <p:spPr>
          <a:xfrm>
            <a:off x="1043608" y="378198"/>
            <a:ext cx="4651100" cy="584775"/>
          </a:xfrm>
          <a:prstGeom prst="rect">
            <a:avLst/>
          </a:prstGeom>
          <a:noFill/>
        </p:spPr>
        <p:txBody>
          <a:bodyPr wrap="square" rtlCol="0">
            <a:spAutoFit/>
          </a:bodyPr>
          <a:lstStyle/>
          <a:p>
            <a:pPr algn="just"/>
            <a:r>
              <a:rPr lang="en-US" sz="3200" b="1" dirty="0">
                <a:solidFill>
                  <a:srgbClr val="0070C0"/>
                </a:solidFill>
                <a:latin typeface="#9Slide03 AmpleSoft Bold" panose="02000000000000000000" pitchFamily="2" charset="0"/>
              </a:rPr>
              <a:t>2. </a:t>
            </a:r>
            <a:r>
              <a:rPr lang="en-US" sz="3200" b="1" dirty="0" err="1">
                <a:solidFill>
                  <a:srgbClr val="0070C0"/>
                </a:solidFill>
                <a:latin typeface="#9Slide03 AmpleSoft Bold" panose="02000000000000000000" pitchFamily="2" charset="0"/>
              </a:rPr>
              <a:t>Nội</a:t>
            </a:r>
            <a:r>
              <a:rPr lang="en-US" sz="3200" b="1" dirty="0">
                <a:solidFill>
                  <a:srgbClr val="0070C0"/>
                </a:solidFill>
                <a:latin typeface="#9Slide03 AmpleSoft Bold" panose="02000000000000000000" pitchFamily="2" charset="0"/>
              </a:rPr>
              <a:t> dung</a:t>
            </a:r>
            <a:endParaRPr lang="en-US" sz="4000" dirty="0">
              <a:solidFill>
                <a:srgbClr val="0070C0"/>
              </a:solidFill>
              <a:latin typeface="#9Slide03 AmpleSoft Bold" panose="02000000000000000000" pitchFamily="2" charset="0"/>
            </a:endParaRPr>
          </a:p>
        </p:txBody>
      </p:sp>
    </p:spTree>
    <p:extLst>
      <p:ext uri="{BB962C8B-B14F-4D97-AF65-F5344CB8AC3E}">
        <p14:creationId xmlns:p14="http://schemas.microsoft.com/office/powerpoint/2010/main" val="3784760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20" y="1464936"/>
            <a:ext cx="8640960" cy="3108543"/>
          </a:xfrm>
          <a:prstGeom prst="rect">
            <a:avLst/>
          </a:prstGeom>
          <a:noFill/>
        </p:spPr>
        <p:txBody>
          <a:bodyPr wrap="square" rtlCol="0">
            <a:spAutoFit/>
          </a:bodyPr>
          <a:lstStyle/>
          <a:p>
            <a:pPr marL="571500" indent="-571500">
              <a:buClr>
                <a:srgbClr val="DB2C03"/>
              </a:buClr>
              <a:buFont typeface="Wingdings" panose="05000000000000000000" pitchFamily="2" charset="2"/>
              <a:buChar char="ü"/>
            </a:pPr>
            <a:r>
              <a:rPr lang="en-US" sz="2800" dirty="0" err="1"/>
              <a:t>Xác</a:t>
            </a:r>
            <a:r>
              <a:rPr lang="en-US" sz="2800" dirty="0"/>
              <a:t> </a:t>
            </a:r>
            <a:r>
              <a:rPr lang="en-US" sz="2800" dirty="0" err="1"/>
              <a:t>định</a:t>
            </a:r>
            <a:r>
              <a:rPr lang="en-US" sz="2800" dirty="0"/>
              <a:t> </a:t>
            </a:r>
            <a:r>
              <a:rPr lang="en-US" sz="2800" dirty="0" err="1"/>
              <a:t>được</a:t>
            </a:r>
            <a:r>
              <a:rPr lang="en-US" sz="2800" dirty="0"/>
              <a:t> </a:t>
            </a:r>
            <a:r>
              <a:rPr lang="en-US" sz="2800" dirty="0" err="1"/>
              <a:t>thể</a:t>
            </a:r>
            <a:r>
              <a:rPr lang="en-US" sz="2800" dirty="0"/>
              <a:t> </a:t>
            </a:r>
            <a:r>
              <a:rPr lang="en-US" sz="2800" dirty="0" err="1"/>
              <a:t>thơ</a:t>
            </a:r>
            <a:r>
              <a:rPr lang="en-US" sz="2800" dirty="0"/>
              <a:t>, </a:t>
            </a:r>
            <a:r>
              <a:rPr lang="en-US" sz="2800" dirty="0" err="1"/>
              <a:t>chữ</a:t>
            </a:r>
            <a:r>
              <a:rPr lang="en-US" sz="2800" dirty="0"/>
              <a:t> viết.</a:t>
            </a:r>
          </a:p>
          <a:p>
            <a:pPr marL="457200" indent="-457200">
              <a:buClr>
                <a:srgbClr val="DB2C03"/>
              </a:buClr>
              <a:buFont typeface="Wingdings" panose="05000000000000000000" pitchFamily="2" charset="2"/>
              <a:buChar char="ü"/>
            </a:pPr>
            <a:r>
              <a:rPr lang="en-US" sz="2800" dirty="0"/>
              <a:t> </a:t>
            </a:r>
            <a:r>
              <a:rPr lang="en-US" sz="2800" dirty="0" err="1"/>
              <a:t>Xác</a:t>
            </a:r>
            <a:r>
              <a:rPr lang="en-US" sz="2800" dirty="0"/>
              <a:t> </a:t>
            </a:r>
            <a:r>
              <a:rPr lang="en-US" sz="2800" dirty="0" err="1"/>
              <a:t>định</a:t>
            </a:r>
            <a:r>
              <a:rPr lang="en-US" sz="2800" dirty="0"/>
              <a:t> </a:t>
            </a:r>
            <a:r>
              <a:rPr lang="en-US" sz="2800" dirty="0" err="1"/>
              <a:t>được</a:t>
            </a:r>
            <a:r>
              <a:rPr lang="en-US" sz="2800" dirty="0"/>
              <a:t> </a:t>
            </a:r>
            <a:r>
              <a:rPr lang="en-US" sz="2800" dirty="0" err="1"/>
              <a:t>nhân</a:t>
            </a:r>
            <a:r>
              <a:rPr lang="en-US" sz="2800" dirty="0"/>
              <a:t> </a:t>
            </a:r>
            <a:r>
              <a:rPr lang="en-US" sz="2800" dirty="0" err="1"/>
              <a:t>vật</a:t>
            </a:r>
            <a:r>
              <a:rPr lang="en-US" sz="2800" dirty="0"/>
              <a:t>, </a:t>
            </a:r>
            <a:r>
              <a:rPr lang="en-US" sz="2800" dirty="0" err="1"/>
              <a:t>cốt</a:t>
            </a:r>
            <a:r>
              <a:rPr lang="en-US" sz="2800" dirty="0"/>
              <a:t> </a:t>
            </a:r>
            <a:r>
              <a:rPr lang="en-US" sz="2800" dirty="0" err="1"/>
              <a:t>truyện</a:t>
            </a:r>
            <a:r>
              <a:rPr lang="en-US" sz="2800" dirty="0"/>
              <a:t>.</a:t>
            </a:r>
          </a:p>
          <a:p>
            <a:pPr marL="457200" indent="-457200">
              <a:buClr>
                <a:srgbClr val="DB2C03"/>
              </a:buClr>
              <a:buFont typeface="Wingdings" panose="05000000000000000000" pitchFamily="2" charset="2"/>
              <a:buChar char="ü"/>
            </a:pPr>
            <a:r>
              <a:rPr lang="en-US" sz="2800" dirty="0"/>
              <a:t> </a:t>
            </a:r>
            <a:r>
              <a:rPr lang="en-US" sz="2800" dirty="0" err="1"/>
              <a:t>Nắm</a:t>
            </a:r>
            <a:r>
              <a:rPr lang="en-US" sz="2800" dirty="0"/>
              <a:t> </a:t>
            </a:r>
            <a:r>
              <a:rPr lang="en-US" sz="2800" dirty="0" err="1"/>
              <a:t>được</a:t>
            </a:r>
            <a:r>
              <a:rPr lang="en-US" sz="2800" dirty="0"/>
              <a:t> </a:t>
            </a:r>
            <a:r>
              <a:rPr lang="en-US" sz="2800" dirty="0" err="1"/>
              <a:t>vị</a:t>
            </a:r>
            <a:r>
              <a:rPr lang="en-US" sz="2800" dirty="0"/>
              <a:t> </a:t>
            </a:r>
            <a:r>
              <a:rPr lang="en-US" sz="2800" dirty="0" err="1"/>
              <a:t>trí</a:t>
            </a:r>
            <a:r>
              <a:rPr lang="en-US" sz="2800" dirty="0"/>
              <a:t> </a:t>
            </a:r>
            <a:r>
              <a:rPr lang="en-US" sz="2800" dirty="0" err="1"/>
              <a:t>của</a:t>
            </a:r>
            <a:r>
              <a:rPr lang="en-US" sz="2800" dirty="0"/>
              <a:t> </a:t>
            </a:r>
            <a:r>
              <a:rPr lang="en-US" sz="2800" dirty="0" err="1"/>
              <a:t>đoạn</a:t>
            </a:r>
            <a:r>
              <a:rPr lang="en-US" sz="2800" dirty="0"/>
              <a:t> </a:t>
            </a:r>
            <a:r>
              <a:rPr lang="en-US" sz="2800" dirty="0" err="1"/>
              <a:t>trích</a:t>
            </a:r>
            <a:r>
              <a:rPr lang="en-US" sz="2800" dirty="0"/>
              <a:t> </a:t>
            </a:r>
            <a:r>
              <a:rPr lang="en-US" sz="2800" dirty="0" err="1"/>
              <a:t>trong</a:t>
            </a:r>
            <a:r>
              <a:rPr lang="en-US" sz="2800" dirty="0"/>
              <a:t> </a:t>
            </a:r>
            <a:r>
              <a:rPr lang="en-US" sz="2800" dirty="0" err="1"/>
              <a:t>cốt</a:t>
            </a:r>
            <a:r>
              <a:rPr lang="en-US" sz="2800" dirty="0"/>
              <a:t> </a:t>
            </a:r>
            <a:r>
              <a:rPr lang="en-US" sz="2800" dirty="0" err="1"/>
              <a:t>truyện</a:t>
            </a:r>
            <a:r>
              <a:rPr lang="en-US" sz="2800" dirty="0"/>
              <a:t>.</a:t>
            </a:r>
          </a:p>
          <a:p>
            <a:pPr marL="457200" indent="-457200">
              <a:buClr>
                <a:srgbClr val="DB2C03"/>
              </a:buClr>
              <a:buFont typeface="Wingdings" panose="05000000000000000000" pitchFamily="2" charset="2"/>
              <a:buChar char="ü"/>
            </a:pPr>
            <a:r>
              <a:rPr lang="en-US" sz="2800" dirty="0"/>
              <a:t> Thấy </a:t>
            </a:r>
            <a:r>
              <a:rPr lang="en-US" sz="2800" dirty="0" err="1"/>
              <a:t>được</a:t>
            </a:r>
            <a:r>
              <a:rPr lang="en-US" sz="2800" dirty="0"/>
              <a:t> </a:t>
            </a:r>
            <a:r>
              <a:rPr lang="en-US" sz="2800" dirty="0" err="1"/>
              <a:t>những</a:t>
            </a:r>
            <a:r>
              <a:rPr lang="en-US" sz="2800" dirty="0"/>
              <a:t> </a:t>
            </a:r>
            <a:r>
              <a:rPr lang="en-US" sz="2800" dirty="0" err="1"/>
              <a:t>nét</a:t>
            </a:r>
            <a:r>
              <a:rPr lang="en-US" sz="2800" dirty="0"/>
              <a:t> </a:t>
            </a:r>
            <a:r>
              <a:rPr lang="en-US" sz="2800" dirty="0" err="1"/>
              <a:t>đặc</a:t>
            </a:r>
            <a:r>
              <a:rPr lang="en-US" sz="2800" dirty="0"/>
              <a:t> </a:t>
            </a:r>
            <a:r>
              <a:rPr lang="en-US" sz="2800" dirty="0" err="1"/>
              <a:t>sắc</a:t>
            </a:r>
            <a:r>
              <a:rPr lang="en-US" sz="2800" dirty="0"/>
              <a:t> </a:t>
            </a:r>
            <a:r>
              <a:rPr lang="en-US" sz="2800" dirty="0" err="1"/>
              <a:t>của</a:t>
            </a:r>
            <a:r>
              <a:rPr lang="en-US" sz="2800" dirty="0"/>
              <a:t> </a:t>
            </a:r>
            <a:r>
              <a:rPr lang="en-US" sz="2800" dirty="0" err="1"/>
              <a:t>văn</a:t>
            </a:r>
            <a:r>
              <a:rPr lang="en-US" sz="2800" dirty="0"/>
              <a:t> </a:t>
            </a:r>
            <a:r>
              <a:rPr lang="en-US" sz="2800" dirty="0" err="1"/>
              <a:t>bản</a:t>
            </a:r>
            <a:r>
              <a:rPr lang="en-US" sz="2800" dirty="0"/>
              <a:t> ở </a:t>
            </a:r>
            <a:r>
              <a:rPr lang="en-US" sz="2800" dirty="0" err="1"/>
              <a:t>phương</a:t>
            </a:r>
            <a:r>
              <a:rPr lang="en-US" sz="2800" dirty="0"/>
              <a:t> </a:t>
            </a:r>
            <a:r>
              <a:rPr lang="en-US" sz="2800" dirty="0" err="1"/>
              <a:t>diện</a:t>
            </a:r>
            <a:r>
              <a:rPr lang="en-US" sz="2800" dirty="0"/>
              <a:t> </a:t>
            </a:r>
            <a:r>
              <a:rPr lang="en-US" sz="2800" dirty="0" err="1"/>
              <a:t>nội</a:t>
            </a:r>
            <a:r>
              <a:rPr lang="en-US" sz="2800" dirty="0"/>
              <a:t> dung, </a:t>
            </a:r>
            <a:r>
              <a:rPr lang="en-US" sz="2800" dirty="0" err="1"/>
              <a:t>nghệ</a:t>
            </a:r>
            <a:r>
              <a:rPr lang="en-US" sz="2800" dirty="0"/>
              <a:t> </a:t>
            </a:r>
            <a:r>
              <a:rPr lang="en-US" sz="2800" dirty="0" err="1"/>
              <a:t>thuật</a:t>
            </a:r>
            <a:r>
              <a:rPr lang="en-US" sz="2800" dirty="0"/>
              <a:t>.</a:t>
            </a:r>
          </a:p>
          <a:p>
            <a:pPr marL="457200" indent="-457200">
              <a:buClr>
                <a:srgbClr val="DB2C03"/>
              </a:buClr>
              <a:buFont typeface="Wingdings" panose="05000000000000000000" pitchFamily="2" charset="2"/>
              <a:buChar char="ü"/>
            </a:pPr>
            <a:r>
              <a:rPr lang="en-US" sz="2800" dirty="0" err="1"/>
              <a:t>Rút</a:t>
            </a:r>
            <a:r>
              <a:rPr lang="en-US" sz="2800" dirty="0"/>
              <a:t> </a:t>
            </a:r>
            <a:r>
              <a:rPr lang="en-US" sz="2800" dirty="0" err="1"/>
              <a:t>ra</a:t>
            </a:r>
            <a:r>
              <a:rPr lang="en-US" sz="2800" dirty="0"/>
              <a:t> </a:t>
            </a:r>
            <a:r>
              <a:rPr lang="en-US" sz="2800" dirty="0" err="1"/>
              <a:t>được</a:t>
            </a:r>
            <a:r>
              <a:rPr lang="en-US" sz="2800" dirty="0"/>
              <a:t> </a:t>
            </a:r>
            <a:r>
              <a:rPr lang="en-US" sz="2800" dirty="0" err="1"/>
              <a:t>thông</a:t>
            </a:r>
            <a:r>
              <a:rPr lang="en-US" sz="2800" dirty="0"/>
              <a:t> </a:t>
            </a:r>
            <a:r>
              <a:rPr lang="en-US" sz="2800" dirty="0" err="1"/>
              <a:t>điệp</a:t>
            </a:r>
            <a:r>
              <a:rPr lang="en-US" sz="2800" dirty="0"/>
              <a:t> ý </a:t>
            </a:r>
            <a:r>
              <a:rPr lang="en-US" sz="2800" dirty="0" err="1"/>
              <a:t>nghĩa</a:t>
            </a:r>
            <a:r>
              <a:rPr lang="en-US" sz="2800" dirty="0"/>
              <a:t>/ </a:t>
            </a:r>
            <a:r>
              <a:rPr lang="en-US" sz="2800" dirty="0" err="1"/>
              <a:t>bài</a:t>
            </a:r>
            <a:r>
              <a:rPr lang="en-US" sz="2800" dirty="0"/>
              <a:t> học </a:t>
            </a:r>
            <a:r>
              <a:rPr lang="en-US" sz="2800" dirty="0" err="1"/>
              <a:t>thiết</a:t>
            </a:r>
            <a:r>
              <a:rPr lang="en-US" sz="2800" dirty="0"/>
              <a:t> </a:t>
            </a:r>
            <a:r>
              <a:rPr lang="en-US" sz="2800" dirty="0" err="1"/>
              <a:t>thực</a:t>
            </a:r>
            <a:r>
              <a:rPr lang="en-US" sz="2800" dirty="0"/>
              <a:t> </a:t>
            </a:r>
            <a:r>
              <a:rPr lang="en-US" sz="2800" dirty="0" err="1"/>
              <a:t>cho</a:t>
            </a:r>
            <a:r>
              <a:rPr lang="en-US" sz="2800" dirty="0"/>
              <a:t> </a:t>
            </a:r>
            <a:r>
              <a:rPr lang="en-US" sz="2800" dirty="0" err="1"/>
              <a:t>bản</a:t>
            </a:r>
            <a:r>
              <a:rPr lang="en-US" sz="2800" dirty="0"/>
              <a:t> </a:t>
            </a:r>
            <a:r>
              <a:rPr lang="en-US" sz="2800" dirty="0" err="1"/>
              <a:t>thân</a:t>
            </a:r>
            <a:r>
              <a:rPr lang="en-US" sz="2800" dirty="0"/>
              <a:t>.</a:t>
            </a:r>
            <a:endParaRPr lang="en-US" sz="7200" dirty="0"/>
          </a:p>
        </p:txBody>
      </p:sp>
      <p:sp>
        <p:nvSpPr>
          <p:cNvPr id="5" name="TextBox 4">
            <a:extLst>
              <a:ext uri="{FF2B5EF4-FFF2-40B4-BE49-F238E27FC236}">
                <a16:creationId xmlns:a16="http://schemas.microsoft.com/office/drawing/2014/main" id="{C88C0DD6-EC5A-241F-E4B3-FB1F20D4A3D5}"/>
              </a:ext>
            </a:extLst>
          </p:cNvPr>
          <p:cNvSpPr txBox="1"/>
          <p:nvPr/>
        </p:nvSpPr>
        <p:spPr>
          <a:xfrm>
            <a:off x="1043608" y="378198"/>
            <a:ext cx="7704856" cy="830997"/>
          </a:xfrm>
          <a:prstGeom prst="rect">
            <a:avLst/>
          </a:prstGeom>
          <a:noFill/>
        </p:spPr>
        <p:txBody>
          <a:bodyPr wrap="square" rtlCol="0">
            <a:spAutoFit/>
          </a:bodyPr>
          <a:lstStyle/>
          <a:p>
            <a:pPr algn="ctr"/>
            <a:r>
              <a:rPr lang="en-US" sz="2400" b="1" dirty="0">
                <a:solidFill>
                  <a:srgbClr val="0070C0"/>
                </a:solidFill>
                <a:latin typeface="#9Slide03 AmpleSoft Bold" panose="02000000000000000000" pitchFamily="2" charset="0"/>
              </a:rPr>
              <a:t>3. </a:t>
            </a:r>
            <a:r>
              <a:rPr lang="en-US" sz="2400" b="1" dirty="0" err="1">
                <a:solidFill>
                  <a:srgbClr val="0070C0"/>
                </a:solidFill>
                <a:latin typeface="#9Slide03 AmpleSoft Bold" panose="02000000000000000000" pitchFamily="2" charset="0"/>
              </a:rPr>
              <a:t>Những</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lưu</a:t>
            </a:r>
            <a:r>
              <a:rPr lang="en-US" sz="2400" b="1" dirty="0">
                <a:solidFill>
                  <a:srgbClr val="0070C0"/>
                </a:solidFill>
                <a:latin typeface="#9Slide03 AmpleSoft Bold" panose="02000000000000000000" pitchFamily="2" charset="0"/>
              </a:rPr>
              <a:t> ý khi </a:t>
            </a:r>
            <a:r>
              <a:rPr lang="en-US" sz="2400" b="1" dirty="0" err="1">
                <a:solidFill>
                  <a:srgbClr val="0070C0"/>
                </a:solidFill>
                <a:latin typeface="#9Slide03 AmpleSoft Bold" panose="02000000000000000000" pitchFamily="2" charset="0"/>
              </a:rPr>
              <a:t>đọc</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hiểu</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văn</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bản</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thuộc</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thể</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loại</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truyện</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thơ</a:t>
            </a:r>
            <a:r>
              <a:rPr lang="en-US" sz="2400" b="1" dirty="0">
                <a:solidFill>
                  <a:srgbClr val="0070C0"/>
                </a:solidFill>
                <a:latin typeface="#9Slide03 AmpleSoft Bold" panose="02000000000000000000" pitchFamily="2" charset="0"/>
              </a:rPr>
              <a:t> </a:t>
            </a:r>
            <a:r>
              <a:rPr lang="en-US" sz="2400" b="1" dirty="0" err="1">
                <a:solidFill>
                  <a:srgbClr val="0070C0"/>
                </a:solidFill>
                <a:latin typeface="#9Slide03 AmpleSoft Bold" panose="02000000000000000000" pitchFamily="2" charset="0"/>
              </a:rPr>
              <a:t>Nôm</a:t>
            </a:r>
            <a:r>
              <a:rPr lang="en-US" sz="2400" b="1" dirty="0">
                <a:solidFill>
                  <a:srgbClr val="0070C0"/>
                </a:solidFill>
                <a:latin typeface="#9Slide03 AmpleSoft Bold" panose="02000000000000000000" pitchFamily="2" charset="0"/>
              </a:rPr>
              <a:t>.</a:t>
            </a:r>
            <a:endParaRPr lang="en-US" sz="2400" dirty="0">
              <a:solidFill>
                <a:srgbClr val="0070C0"/>
              </a:solidFill>
              <a:latin typeface="#9Slide03 AmpleSoft Bold" panose="02000000000000000000" pitchFamily="2" charset="0"/>
            </a:endParaRPr>
          </a:p>
        </p:txBody>
      </p:sp>
    </p:spTree>
    <p:extLst>
      <p:ext uri="{BB962C8B-B14F-4D97-AF65-F5344CB8AC3E}">
        <p14:creationId xmlns:p14="http://schemas.microsoft.com/office/powerpoint/2010/main" val="4241460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2411760" y="1602254"/>
            <a:ext cx="4608512" cy="1446550"/>
          </a:xfrm>
          <a:prstGeom prst="rect">
            <a:avLst/>
          </a:prstGeom>
          <a:noFill/>
        </p:spPr>
        <p:txBody>
          <a:bodyPr wrap="square" rtlCol="0">
            <a:spAutoFit/>
          </a:bodyPr>
          <a:lstStyle/>
          <a:p>
            <a:pPr algn="ctr"/>
            <a:r>
              <a:rPr lang="en-US" sz="4000" b="1" dirty="0">
                <a:solidFill>
                  <a:srgbClr val="FF0000"/>
                </a:solidFill>
              </a:rPr>
              <a:t>HOẠT ĐỘNG 3:</a:t>
            </a:r>
          </a:p>
          <a:p>
            <a:pPr algn="ctr"/>
            <a:r>
              <a:rPr lang="en-US" sz="4800" b="1" dirty="0">
                <a:solidFill>
                  <a:srgbClr val="0070C0"/>
                </a:solidFill>
              </a:rPr>
              <a:t>LUYỆN TẬP </a:t>
            </a:r>
          </a:p>
        </p:txBody>
      </p:sp>
    </p:spTree>
    <p:extLst>
      <p:ext uri="{BB962C8B-B14F-4D97-AF65-F5344CB8AC3E}">
        <p14:creationId xmlns:p14="http://schemas.microsoft.com/office/powerpoint/2010/main" val="2512231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863128" y="1594816"/>
            <a:ext cx="5760640" cy="1953868"/>
          </a:xfrm>
          <a:prstGeom prst="rect">
            <a:avLst/>
          </a:prstGeom>
          <a:noFill/>
        </p:spPr>
        <p:txBody>
          <a:bodyPr wrap="square" rtlCol="0">
            <a:spAutoFit/>
          </a:bodyPr>
          <a:lstStyle/>
          <a:p>
            <a:pPr algn="just">
              <a:lnSpc>
                <a:spcPct val="150000"/>
              </a:lnSpc>
            </a:pPr>
            <a:r>
              <a:rPr lang="en-US" sz="2800" dirty="0"/>
              <a:t>T</a:t>
            </a:r>
            <a:r>
              <a:rPr lang="vi-VN" sz="2800" dirty="0"/>
              <a:t>rả lời 10 câu hỏi để kiểm tra việc tìm hiểu về tác giả Nguyễn Du và đoạn trích </a:t>
            </a:r>
            <a:r>
              <a:rPr lang="vi-VN" sz="2800" i="1" dirty="0"/>
              <a:t>Cảnh ngày xuân</a:t>
            </a:r>
            <a:r>
              <a:rPr lang="vi-VN" sz="2800" dirty="0"/>
              <a:t>. </a:t>
            </a:r>
            <a:endParaRPr lang="en-US" sz="5400" dirty="0"/>
          </a:p>
        </p:txBody>
      </p:sp>
      <p:sp>
        <p:nvSpPr>
          <p:cNvPr id="5" name="TextBox 4">
            <a:extLst>
              <a:ext uri="{FF2B5EF4-FFF2-40B4-BE49-F238E27FC236}">
                <a16:creationId xmlns:a16="http://schemas.microsoft.com/office/drawing/2014/main" id="{C88C0DD6-EC5A-241F-E4B3-FB1F20D4A3D5}"/>
              </a:ext>
            </a:extLst>
          </p:cNvPr>
          <p:cNvSpPr txBox="1"/>
          <p:nvPr/>
        </p:nvSpPr>
        <p:spPr>
          <a:xfrm>
            <a:off x="2339752" y="510958"/>
            <a:ext cx="5688632" cy="584775"/>
          </a:xfrm>
          <a:prstGeom prst="rect">
            <a:avLst/>
          </a:prstGeom>
          <a:noFill/>
        </p:spPr>
        <p:txBody>
          <a:bodyPr wrap="square" rtlCol="0">
            <a:spAutoFit/>
          </a:bodyPr>
          <a:lstStyle/>
          <a:p>
            <a:pPr algn="just"/>
            <a:r>
              <a:rPr lang="en-US" sz="3200" b="1" dirty="0">
                <a:solidFill>
                  <a:srgbClr val="0070C0"/>
                </a:solidFill>
                <a:latin typeface="#9Slide03 AmpleSoft Bold" panose="02000000000000000000" pitchFamily="2" charset="0"/>
              </a:rPr>
              <a:t>TRÒ CHƠI AI NHANH HƠN</a:t>
            </a:r>
            <a:endParaRPr lang="en-US" sz="4000" dirty="0">
              <a:solidFill>
                <a:srgbClr val="0070C0"/>
              </a:solidFill>
              <a:latin typeface="#9Slide03 AmpleSoft Bold" panose="02000000000000000000" pitchFamily="2" charset="0"/>
            </a:endParaRPr>
          </a:p>
        </p:txBody>
      </p:sp>
      <p:pic>
        <p:nvPicPr>
          <p:cNvPr id="6" name="Hình ảnh 2">
            <a:extLst>
              <a:ext uri="{FF2B5EF4-FFF2-40B4-BE49-F238E27FC236}">
                <a16:creationId xmlns:a16="http://schemas.microsoft.com/office/drawing/2014/main" id="{86E47C4C-2D66-F42A-185D-EE2AE48D30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8" y="1275988"/>
            <a:ext cx="2838700" cy="3255428"/>
          </a:xfrm>
          <a:prstGeom prst="rect">
            <a:avLst/>
          </a:prstGeom>
        </p:spPr>
      </p:pic>
    </p:spTree>
    <p:extLst>
      <p:ext uri="{BB962C8B-B14F-4D97-AF65-F5344CB8AC3E}">
        <p14:creationId xmlns:p14="http://schemas.microsoft.com/office/powerpoint/2010/main" val="2578683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699792" y="589428"/>
            <a:ext cx="6427831" cy="2246769"/>
          </a:xfrm>
          <a:prstGeom prst="rect">
            <a:avLst/>
          </a:prstGeom>
          <a:noFill/>
        </p:spPr>
        <p:txBody>
          <a:bodyPr wrap="square" rtlCol="0">
            <a:spAutoFit/>
          </a:bodyPr>
          <a:lstStyle/>
          <a:p>
            <a:r>
              <a:rPr lang="en-US" sz="2800" b="1" dirty="0" err="1"/>
              <a:t>Câu</a:t>
            </a:r>
            <a:r>
              <a:rPr lang="en-US" sz="2800" b="1" dirty="0"/>
              <a:t> 1:</a:t>
            </a:r>
            <a:r>
              <a:rPr lang="en-US" sz="2800" dirty="0"/>
              <a:t> </a:t>
            </a:r>
            <a:r>
              <a:rPr lang="vi-VN" sz="2800" dirty="0"/>
              <a:t>Sáng tác của Nguyễn Du bao gồm</a:t>
            </a:r>
            <a:r>
              <a:rPr lang="en-US" sz="2800" dirty="0"/>
              <a:t>?</a:t>
            </a:r>
          </a:p>
          <a:p>
            <a:r>
              <a:rPr lang="en-US" sz="2800" dirty="0"/>
              <a:t>A.  </a:t>
            </a:r>
            <a:r>
              <a:rPr lang="vi-VN" sz="2800" dirty="0"/>
              <a:t>Chữ Hán và chữ Quốc ngữ</a:t>
            </a:r>
            <a:endParaRPr lang="en-US" sz="2800" dirty="0"/>
          </a:p>
          <a:p>
            <a:r>
              <a:rPr lang="en-US" sz="2800" dirty="0"/>
              <a:t>B. </a:t>
            </a:r>
            <a:r>
              <a:rPr lang="vi-VN" sz="2800" dirty="0"/>
              <a:t>Chữ Hán và chữ Nôm.</a:t>
            </a:r>
            <a:endParaRPr lang="en-US" sz="2800" dirty="0"/>
          </a:p>
          <a:p>
            <a:r>
              <a:rPr lang="en-US" sz="2800" dirty="0"/>
              <a:t>C. </a:t>
            </a:r>
            <a:r>
              <a:rPr lang="vi-VN" sz="2800" dirty="0"/>
              <a:t>Chữ Nôm và chữ Quốc ngữ.</a:t>
            </a:r>
            <a:endParaRPr lang="en-US" sz="2800" dirty="0"/>
          </a:p>
          <a:p>
            <a:r>
              <a:rPr lang="en-US" sz="2800" dirty="0"/>
              <a:t>D. </a:t>
            </a:r>
            <a:r>
              <a:rPr lang="vi-VN" sz="2800" dirty="0"/>
              <a:t>Chữ Hán, chữ Nôm và chữ Quốc ngữ.</a:t>
            </a:r>
            <a:endParaRPr lang="en-US" sz="28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a:off x="539552" y="638984"/>
            <a:ext cx="2022592" cy="13474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611560" y="3157088"/>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1154804" y="3455771"/>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116999579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3779912" y="1101093"/>
            <a:ext cx="5184576" cy="1384995"/>
          </a:xfrm>
          <a:prstGeom prst="rect">
            <a:avLst/>
          </a:prstGeom>
          <a:ln>
            <a:solidFill>
              <a:srgbClr val="FFC000"/>
            </a:solidFill>
          </a:ln>
        </p:spPr>
        <p:txBody>
          <a:bodyPr wrap="square">
            <a:spAutoFit/>
          </a:bodyPr>
          <a:lstStyle/>
          <a:p>
            <a:pPr algn="ctr"/>
            <a:r>
              <a:rPr lang="vi-VN" sz="2800" b="1" dirty="0"/>
              <a:t>Câu 3.</a:t>
            </a:r>
            <a:r>
              <a:rPr lang="vi-VN" sz="2800" dirty="0"/>
              <a:t> Cảm hứng nổi bật trong đoạn trích “</a:t>
            </a:r>
            <a:r>
              <a:rPr lang="vi-VN" sz="2800" i="1" dirty="0"/>
              <a:t>Tình cảnh lẻ loi của người chinh phụ</a:t>
            </a:r>
            <a:r>
              <a:rPr lang="vi-VN" sz="2800" dirty="0"/>
              <a:t>” là gì?</a:t>
            </a:r>
            <a:endParaRPr lang="en-US" sz="3600" dirty="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
        <p:nvSpPr>
          <p:cNvPr id="3" name="Rectangle: Rounded Corners 2">
            <a:hlinkClick r:id="rId5" action="ppaction://hlinksldjump"/>
            <a:extLst>
              <a:ext uri="{FF2B5EF4-FFF2-40B4-BE49-F238E27FC236}">
                <a16:creationId xmlns:a16="http://schemas.microsoft.com/office/drawing/2014/main" id="{CF34711F-7A45-D451-8A4B-18F4AE25EF41}"/>
              </a:ext>
            </a:extLst>
          </p:cNvPr>
          <p:cNvSpPr/>
          <p:nvPr/>
        </p:nvSpPr>
        <p:spPr>
          <a:xfrm rot="2700000">
            <a:off x="8382091" y="4275113"/>
            <a:ext cx="349407" cy="349407"/>
          </a:xfrm>
          <a:prstGeom prst="roundRect">
            <a:avLst>
              <a:gd name="adj" fmla="val 10556"/>
            </a:avLst>
          </a:prstGeom>
          <a:solidFill>
            <a:srgbClr val="FFC00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2275646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683568" y="402330"/>
            <a:ext cx="7488832" cy="1938992"/>
          </a:xfrm>
          <a:prstGeom prst="rect">
            <a:avLst/>
          </a:prstGeom>
          <a:noFill/>
        </p:spPr>
        <p:txBody>
          <a:bodyPr wrap="square" rtlCol="0">
            <a:spAutoFit/>
          </a:bodyPr>
          <a:lstStyle/>
          <a:p>
            <a:r>
              <a:rPr lang="vi-VN" sz="2400" b="1" dirty="0"/>
              <a:t>Câu 2:</a:t>
            </a:r>
            <a:r>
              <a:rPr lang="vi-VN" sz="2400" dirty="0"/>
              <a:t> Đâu</a:t>
            </a:r>
            <a:r>
              <a:rPr lang="vi-VN" sz="2400" b="1" dirty="0"/>
              <a:t> không</a:t>
            </a:r>
            <a:r>
              <a:rPr lang="vi-VN" sz="2400" dirty="0"/>
              <a:t> phải là tác phẩm của Nguyễn Du?</a:t>
            </a:r>
            <a:endParaRPr lang="en-US" sz="2400" dirty="0"/>
          </a:p>
          <a:p>
            <a:r>
              <a:rPr lang="vi-VN" sz="2400" dirty="0"/>
              <a:t>A. Ức Trai thi tập.</a:t>
            </a:r>
            <a:endParaRPr lang="en-US" sz="2400" dirty="0"/>
          </a:p>
          <a:p>
            <a:r>
              <a:rPr lang="vi-VN" sz="2400" dirty="0"/>
              <a:t>B. Thanh Hiên thi tập.</a:t>
            </a:r>
            <a:endParaRPr lang="en-US" sz="2400" dirty="0"/>
          </a:p>
          <a:p>
            <a:r>
              <a:rPr lang="vi-VN" sz="2400" dirty="0"/>
              <a:t>C. Văn tế thập loại chúng sinh.</a:t>
            </a:r>
            <a:endParaRPr lang="en-US" sz="2400" dirty="0"/>
          </a:p>
          <a:p>
            <a:r>
              <a:rPr lang="vi-VN" sz="2400" dirty="0"/>
              <a:t>D. Nam trung tạp ngâm</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a:off x="5230008" y="1839804"/>
            <a:ext cx="3296280" cy="21959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611560" y="3157088"/>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1154804" y="3455771"/>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A</a:t>
            </a:r>
          </a:p>
        </p:txBody>
      </p:sp>
    </p:spTree>
    <p:extLst>
      <p:ext uri="{BB962C8B-B14F-4D97-AF65-F5344CB8AC3E}">
        <p14:creationId xmlns:p14="http://schemas.microsoft.com/office/powerpoint/2010/main" val="32509415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560180" y="458773"/>
            <a:ext cx="8188284" cy="1938992"/>
          </a:xfrm>
          <a:prstGeom prst="rect">
            <a:avLst/>
          </a:prstGeom>
          <a:noFill/>
        </p:spPr>
        <p:txBody>
          <a:bodyPr wrap="square" rtlCol="0">
            <a:spAutoFit/>
          </a:bodyPr>
          <a:lstStyle/>
          <a:p>
            <a:r>
              <a:rPr lang="vi-VN" sz="2400" b="1" dirty="0"/>
              <a:t>Câu 3: </a:t>
            </a:r>
            <a:r>
              <a:rPr lang="en-US" sz="2400" dirty="0" err="1"/>
              <a:t>Tác</a:t>
            </a:r>
            <a:r>
              <a:rPr lang="en-US" sz="2400" dirty="0"/>
              <a:t> </a:t>
            </a:r>
            <a:r>
              <a:rPr lang="en-US" sz="2400" dirty="0" err="1"/>
              <a:t>phẩm</a:t>
            </a:r>
            <a:r>
              <a:rPr lang="en-US" sz="2400" dirty="0"/>
              <a:t> </a:t>
            </a:r>
            <a:r>
              <a:rPr lang="vi-VN" sz="2400" i="1" dirty="0"/>
              <a:t>“Truyện Kiều”</a:t>
            </a:r>
            <a:r>
              <a:rPr lang="vi-VN" sz="2400" dirty="0"/>
              <a:t> sáng tác trong giai đoạn nào?</a:t>
            </a:r>
            <a:endParaRPr lang="en-US" sz="2400" dirty="0"/>
          </a:p>
          <a:p>
            <a:r>
              <a:rPr lang="vi-VN" sz="2400" dirty="0"/>
              <a:t>A. Văn học dân gian.</a:t>
            </a:r>
            <a:endParaRPr lang="en-US" sz="2400" dirty="0"/>
          </a:p>
          <a:p>
            <a:r>
              <a:rPr lang="vi-VN" sz="2400" dirty="0"/>
              <a:t>B. Văn học Trung đại.</a:t>
            </a:r>
            <a:endParaRPr lang="en-US" sz="2400" dirty="0"/>
          </a:p>
          <a:p>
            <a:r>
              <a:rPr lang="vi-VN" sz="2400" dirty="0"/>
              <a:t>C. Văn học 1930- 1945</a:t>
            </a:r>
            <a:endParaRPr lang="en-US" sz="2400" dirty="0"/>
          </a:p>
          <a:p>
            <a:r>
              <a:rPr lang="vi-VN" sz="2400" dirty="0"/>
              <a:t>D. Văn học cách mạng 1945- 1975.</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1944824">
            <a:off x="5226028" y="2428713"/>
            <a:ext cx="3296280" cy="21959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611560" y="3157088"/>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1154804" y="3455771"/>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22243169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1646742" y="418181"/>
            <a:ext cx="7540703" cy="2308324"/>
          </a:xfrm>
          <a:prstGeom prst="rect">
            <a:avLst/>
          </a:prstGeom>
          <a:noFill/>
        </p:spPr>
        <p:txBody>
          <a:bodyPr wrap="square" rtlCol="0">
            <a:spAutoFit/>
          </a:bodyPr>
          <a:lstStyle/>
          <a:p>
            <a:r>
              <a:rPr lang="vi-VN" sz="2400" b="1" dirty="0"/>
              <a:t>Câu 4:</a:t>
            </a:r>
            <a:r>
              <a:rPr lang="vi-VN" sz="2400" dirty="0"/>
              <a:t> Đoạn trích </a:t>
            </a:r>
            <a:r>
              <a:rPr lang="vi-VN" sz="2400" i="1" dirty="0"/>
              <a:t>Cảnh ngày xuân</a:t>
            </a:r>
            <a:r>
              <a:rPr lang="vi-VN" sz="2400" dirty="0"/>
              <a:t> nằm trong phần nào của tác phẩm </a:t>
            </a:r>
            <a:r>
              <a:rPr lang="vi-VN" sz="2400" i="1" dirty="0"/>
              <a:t>Truyện Kiều</a:t>
            </a:r>
            <a:r>
              <a:rPr lang="vi-VN" sz="2400" dirty="0"/>
              <a:t>?</a:t>
            </a:r>
            <a:endParaRPr lang="en-US" sz="2400" dirty="0"/>
          </a:p>
          <a:p>
            <a:r>
              <a:rPr lang="vi-VN" sz="2400" dirty="0"/>
              <a:t>A. Gặp gỡ và đính ước</a:t>
            </a:r>
            <a:endParaRPr lang="en-US" sz="2400" dirty="0"/>
          </a:p>
          <a:p>
            <a:r>
              <a:rPr lang="vi-VN" sz="2400" dirty="0"/>
              <a:t>B.</a:t>
            </a:r>
            <a:r>
              <a:rPr lang="vi-VN" sz="2400" b="1" dirty="0"/>
              <a:t> </a:t>
            </a:r>
            <a:r>
              <a:rPr lang="vi-VN" sz="2400" dirty="0"/>
              <a:t>Gia biến và lưu lạc</a:t>
            </a:r>
            <a:endParaRPr lang="en-US" sz="2400" dirty="0"/>
          </a:p>
          <a:p>
            <a:r>
              <a:rPr lang="vi-VN" sz="2400" dirty="0"/>
              <a:t>C. Đoàn tụ</a:t>
            </a:r>
            <a:endParaRPr lang="en-US" sz="2400" dirty="0"/>
          </a:p>
          <a:p>
            <a:r>
              <a:rPr lang="vi-VN" sz="2400" dirty="0"/>
              <a:t>D. Sau khi Thúy Kiều chia tay Kim Trọng.</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1944824">
            <a:off x="159383" y="2590675"/>
            <a:ext cx="2267344" cy="21959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6824177" y="3276952"/>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7367421" y="3575635"/>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A</a:t>
            </a:r>
          </a:p>
        </p:txBody>
      </p:sp>
    </p:spTree>
    <p:extLst>
      <p:ext uri="{BB962C8B-B14F-4D97-AF65-F5344CB8AC3E}">
        <p14:creationId xmlns:p14="http://schemas.microsoft.com/office/powerpoint/2010/main" val="10535864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560180" y="458773"/>
            <a:ext cx="8188284" cy="1938992"/>
          </a:xfrm>
          <a:prstGeom prst="rect">
            <a:avLst/>
          </a:prstGeom>
          <a:noFill/>
        </p:spPr>
        <p:txBody>
          <a:bodyPr wrap="square" rtlCol="0">
            <a:spAutoFit/>
          </a:bodyPr>
          <a:lstStyle/>
          <a:p>
            <a:r>
              <a:rPr lang="en-US" sz="2400" b="1" dirty="0" err="1"/>
              <a:t>Câu</a:t>
            </a:r>
            <a:r>
              <a:rPr lang="en-US" sz="2400" b="1" dirty="0"/>
              <a:t> 5</a:t>
            </a:r>
            <a:r>
              <a:rPr lang="vi-VN" sz="2400" b="1" dirty="0"/>
              <a:t>: </a:t>
            </a:r>
            <a:r>
              <a:rPr lang="vi-VN" sz="2400" dirty="0"/>
              <a:t>Đoạn trích </a:t>
            </a:r>
            <a:r>
              <a:rPr lang="vi-VN" sz="2400" i="1" dirty="0"/>
              <a:t>Cảnh ngày xuân </a:t>
            </a:r>
            <a:r>
              <a:rPr lang="vi-VN" sz="2400" dirty="0"/>
              <a:t>chia thành mấy phần.</a:t>
            </a:r>
            <a:endParaRPr lang="en-US" sz="2400" dirty="0"/>
          </a:p>
          <a:p>
            <a:r>
              <a:rPr lang="en-US" sz="2400" dirty="0"/>
              <a:t>A. </a:t>
            </a:r>
            <a:r>
              <a:rPr lang="vi-VN" sz="2400" dirty="0"/>
              <a:t>Hai</a:t>
            </a:r>
            <a:r>
              <a:rPr lang="en-US" sz="2400" dirty="0"/>
              <a:t/>
            </a:r>
            <a:br>
              <a:rPr lang="en-US" sz="2400" dirty="0"/>
            </a:br>
            <a:r>
              <a:rPr lang="en-US" sz="2400" dirty="0"/>
              <a:t>B. </a:t>
            </a:r>
            <a:r>
              <a:rPr lang="vi-VN" sz="2400" dirty="0"/>
              <a:t>Ba</a:t>
            </a:r>
            <a:r>
              <a:rPr lang="en-US" sz="2400" dirty="0"/>
              <a:t/>
            </a:r>
            <a:br>
              <a:rPr lang="en-US" sz="2400" dirty="0"/>
            </a:br>
            <a:r>
              <a:rPr lang="en-US" sz="2400" dirty="0"/>
              <a:t>C. </a:t>
            </a:r>
            <a:r>
              <a:rPr lang="vi-VN" sz="2400" dirty="0"/>
              <a:t>Bốn</a:t>
            </a:r>
            <a:r>
              <a:rPr lang="en-US" sz="2400" dirty="0"/>
              <a:t/>
            </a:r>
            <a:br>
              <a:rPr lang="en-US" sz="2400" dirty="0"/>
            </a:br>
            <a:r>
              <a:rPr lang="en-US" sz="2400" dirty="0"/>
              <a:t>D. </a:t>
            </a:r>
            <a:r>
              <a:rPr lang="vi-VN" sz="2400" dirty="0"/>
              <a:t>Năm</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466447">
            <a:off x="5498187" y="1479838"/>
            <a:ext cx="3296280" cy="259517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611560" y="3157088"/>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1154804" y="3455771"/>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28208160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3416320"/>
          </a:xfrm>
          <a:prstGeom prst="rect">
            <a:avLst/>
          </a:prstGeom>
          <a:noFill/>
        </p:spPr>
        <p:txBody>
          <a:bodyPr wrap="square" rtlCol="0">
            <a:spAutoFit/>
          </a:bodyPr>
          <a:lstStyle/>
          <a:p>
            <a:r>
              <a:rPr lang="en-US" sz="2400" b="1" dirty="0" err="1"/>
              <a:t>Câu</a:t>
            </a:r>
            <a:r>
              <a:rPr lang="en-US" sz="2400" b="1" dirty="0"/>
              <a:t> </a:t>
            </a:r>
            <a:r>
              <a:rPr lang="vi-VN" sz="2400" b="1" dirty="0"/>
              <a:t>6: Cảnh sắc mùa xuân được gợi tả qua 4 dòng thơ đầu như thế nào?</a:t>
            </a:r>
            <a:endParaRPr lang="en-US" sz="2400" b="1" dirty="0"/>
          </a:p>
          <a:p>
            <a:r>
              <a:rPr lang="en-US" sz="2400" dirty="0"/>
              <a:t>A. </a:t>
            </a:r>
            <a:r>
              <a:rPr lang="vi-VN" sz="2400" dirty="0"/>
              <a:t>Hình ảnh chim én chao liệng trên bầu trời khoáng đạt tràn ngập ánh sáng của bình minh.</a:t>
            </a:r>
            <a:r>
              <a:rPr lang="en-US" sz="2400" dirty="0"/>
              <a:t/>
            </a:r>
            <a:br>
              <a:rPr lang="en-US" sz="2400" dirty="0"/>
            </a:br>
            <a:r>
              <a:rPr lang="en-US" sz="2400" dirty="0"/>
              <a:t>B. </a:t>
            </a:r>
            <a:r>
              <a:rPr lang="vi-VN" sz="2400" dirty="0"/>
              <a:t>Vẻ đẹp của cỏ non xanh gợi nên sự mát mẻ, tinh khôi, tràn trề sức sống.</a:t>
            </a:r>
            <a:r>
              <a:rPr lang="en-US" sz="2400" dirty="0"/>
              <a:t/>
            </a:r>
            <a:br>
              <a:rPr lang="en-US" sz="2400" dirty="0"/>
            </a:br>
            <a:r>
              <a:rPr lang="en-US" sz="2400" dirty="0"/>
              <a:t>C. </a:t>
            </a:r>
            <a:r>
              <a:rPr lang="vi-VN" sz="2400" dirty="0"/>
              <a:t>Hình ảnh hoa lê trắng điểm xuyết khiến cho cảnh vật trở nên sinh động, có hồn.</a:t>
            </a:r>
            <a:r>
              <a:rPr lang="en-US" sz="2400" dirty="0"/>
              <a:t/>
            </a:r>
            <a:br>
              <a:rPr lang="en-US" sz="2400" dirty="0"/>
            </a:br>
            <a:r>
              <a:rPr lang="en-US" sz="2400" dirty="0"/>
              <a:t>D. </a:t>
            </a:r>
            <a:r>
              <a:rPr lang="vi-VN" sz="2400" dirty="0"/>
              <a:t>Cả 3 đáp án trên.</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466447">
            <a:off x="5487728" y="2925205"/>
            <a:ext cx="2526070" cy="19887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3275856" y="3399164"/>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3720663" y="3712475"/>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D</a:t>
            </a:r>
          </a:p>
        </p:txBody>
      </p:sp>
    </p:spTree>
    <p:extLst>
      <p:ext uri="{BB962C8B-B14F-4D97-AF65-F5344CB8AC3E}">
        <p14:creationId xmlns:p14="http://schemas.microsoft.com/office/powerpoint/2010/main" val="1927501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2308324"/>
          </a:xfrm>
          <a:prstGeom prst="rect">
            <a:avLst/>
          </a:prstGeom>
          <a:noFill/>
        </p:spPr>
        <p:txBody>
          <a:bodyPr wrap="square" rtlCol="0">
            <a:spAutoFit/>
          </a:bodyPr>
          <a:lstStyle/>
          <a:p>
            <a:r>
              <a:rPr lang="vi-VN" sz="2400" b="1" dirty="0"/>
              <a:t>Câu 7:</a:t>
            </a:r>
            <a:r>
              <a:rPr lang="vi-VN" sz="2400" dirty="0"/>
              <a:t> Trong câu thơ “</a:t>
            </a:r>
            <a:r>
              <a:rPr lang="vi-VN" sz="2400" i="1" dirty="0"/>
              <a:t>Dập dìu tài tử, giai nhân/ Ngựa xe như nước, áo quần như nêm”</a:t>
            </a:r>
            <a:r>
              <a:rPr lang="vi-VN" sz="2400" dirty="0"/>
              <a:t> sử dụng các phép tu từ gì?</a:t>
            </a:r>
            <a:endParaRPr lang="en-US" sz="2400" dirty="0"/>
          </a:p>
          <a:p>
            <a:r>
              <a:rPr lang="vi-VN" sz="2400" dirty="0"/>
              <a:t>A. Nhân hóa, ẩn dụ.</a:t>
            </a:r>
            <a:endParaRPr lang="en-US" sz="2400" dirty="0"/>
          </a:p>
          <a:p>
            <a:r>
              <a:rPr lang="vi-VN" sz="2400" dirty="0"/>
              <a:t>B. Liệt kê, so sánh.</a:t>
            </a:r>
            <a:endParaRPr lang="en-US" sz="2400" dirty="0"/>
          </a:p>
          <a:p>
            <a:r>
              <a:rPr lang="vi-VN" sz="2400" dirty="0"/>
              <a:t>C. Liệt kê, nhân hóa.</a:t>
            </a:r>
            <a:endParaRPr lang="en-US" sz="2400" dirty="0"/>
          </a:p>
          <a:p>
            <a:r>
              <a:rPr lang="vi-VN" sz="2400" dirty="0"/>
              <a:t>D. Nhân hóa, so sánh.</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466447">
            <a:off x="6063053" y="1365306"/>
            <a:ext cx="2526070" cy="19887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3275856" y="3399164"/>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3720663" y="3712475"/>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26406307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2677656"/>
          </a:xfrm>
          <a:prstGeom prst="rect">
            <a:avLst/>
          </a:prstGeom>
          <a:noFill/>
        </p:spPr>
        <p:txBody>
          <a:bodyPr wrap="square" rtlCol="0">
            <a:spAutoFit/>
          </a:bodyPr>
          <a:lstStyle/>
          <a:p>
            <a:r>
              <a:rPr lang="vi-VN" sz="2400" b="1" dirty="0"/>
              <a:t>Câu 8:</a:t>
            </a:r>
            <a:r>
              <a:rPr lang="vi-VN" sz="2400" dirty="0"/>
              <a:t> </a:t>
            </a:r>
            <a:r>
              <a:rPr lang="vi-VN" sz="2400" b="1" dirty="0"/>
              <a:t>Tâm trạng của chị em Thúy Kiều khi trẩy hội trở về được diễn tả như thế nào?</a:t>
            </a:r>
            <a:endParaRPr lang="en-US" sz="2400" b="1" dirty="0"/>
          </a:p>
          <a:p>
            <a:r>
              <a:rPr lang="vi-VN" sz="2400" dirty="0"/>
              <a:t>A. Vui vẻ, háo hức, hồ hởi vì được đi du xuân vui vẻ.</a:t>
            </a:r>
            <a:endParaRPr lang="en-US" sz="2400" dirty="0"/>
          </a:p>
          <a:p>
            <a:r>
              <a:rPr lang="vi-VN" sz="2400" dirty="0"/>
              <a:t>B. Tâm trạng bâng khuâng, xao xuyến đượm nỗi buồn man mác dịu nhẹ.</a:t>
            </a:r>
            <a:endParaRPr lang="en-US" sz="2400" dirty="0"/>
          </a:p>
          <a:p>
            <a:r>
              <a:rPr lang="vi-VN" sz="2400" dirty="0"/>
              <a:t>C. Tâm trạng lo lắng, u sầu, chán nản.</a:t>
            </a:r>
            <a:endParaRPr lang="en-US" sz="2400" dirty="0"/>
          </a:p>
          <a:p>
            <a:r>
              <a:rPr lang="vi-VN" sz="2400" dirty="0"/>
              <a:t>D. Cả 3 đáp án trên đều sai.</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466447">
            <a:off x="5369504" y="2235947"/>
            <a:ext cx="2526070" cy="19887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3275856" y="3399164"/>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3720663" y="3712475"/>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14231214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2308324"/>
          </a:xfrm>
          <a:prstGeom prst="rect">
            <a:avLst/>
          </a:prstGeom>
          <a:noFill/>
        </p:spPr>
        <p:txBody>
          <a:bodyPr wrap="square" rtlCol="0">
            <a:spAutoFit/>
          </a:bodyPr>
          <a:lstStyle/>
          <a:p>
            <a:r>
              <a:rPr lang="vi-VN" sz="2400" b="1" dirty="0"/>
              <a:t>Câu 9: </a:t>
            </a:r>
            <a:r>
              <a:rPr lang="vi-VN" sz="2400" dirty="0"/>
              <a:t>Đâu </a:t>
            </a:r>
            <a:r>
              <a:rPr lang="vi-VN" sz="2400" b="1" dirty="0"/>
              <a:t>không phải</a:t>
            </a:r>
            <a:r>
              <a:rPr lang="vi-VN" sz="2400" dirty="0"/>
              <a:t> là nghệ thuật nổi bật trong đoạn trích  “</a:t>
            </a:r>
            <a:r>
              <a:rPr lang="vi-VN" sz="2400" i="1" dirty="0"/>
              <a:t>Cảnh ngày xuân</a:t>
            </a:r>
            <a:r>
              <a:rPr lang="vi-VN" sz="2400" dirty="0"/>
              <a:t>”?</a:t>
            </a:r>
            <a:endParaRPr lang="en-US" sz="2400" dirty="0"/>
          </a:p>
          <a:p>
            <a:pPr lvl="0"/>
            <a:r>
              <a:rPr lang="en-US" sz="2400" dirty="0"/>
              <a:t>A. </a:t>
            </a:r>
            <a:r>
              <a:rPr lang="vi-VN" sz="2400" dirty="0"/>
              <a:t>Hình ảnh trang trọng mang yếu tố ước lệ, tượng trưng.</a:t>
            </a:r>
            <a:endParaRPr lang="en-US" sz="2400" dirty="0"/>
          </a:p>
          <a:p>
            <a:pPr lvl="0"/>
            <a:r>
              <a:rPr lang="en-US" sz="2400" dirty="0"/>
              <a:t>B. </a:t>
            </a:r>
            <a:r>
              <a:rPr lang="vi-VN" sz="2400" dirty="0"/>
              <a:t>Ngôn ngữ chữ Nôm bình dị, đời thường, gần gũi với đời sống.</a:t>
            </a:r>
            <a:endParaRPr lang="en-US" sz="2400" dirty="0"/>
          </a:p>
          <a:p>
            <a:r>
              <a:rPr lang="vi-VN" sz="2400" dirty="0"/>
              <a:t>C. Bút pháp tả cảnh ngụ tình.</a:t>
            </a:r>
            <a:endParaRPr lang="en-US" sz="2400" dirty="0"/>
          </a:p>
          <a:p>
            <a:r>
              <a:rPr lang="vi-VN" sz="2400" dirty="0"/>
              <a:t>D. Miêu tả diễn biến tâm lí nhân vật.</a:t>
            </a:r>
            <a:endParaRPr lang="en-US" sz="2400" dirty="0"/>
          </a:p>
        </p:txBody>
      </p:sp>
      <p:pic>
        <p:nvPicPr>
          <p:cNvPr id="11" name="Picture 10">
            <a:extLst>
              <a:ext uri="{FF2B5EF4-FFF2-40B4-BE49-F238E27FC236}">
                <a16:creationId xmlns:a16="http://schemas.microsoft.com/office/drawing/2014/main" id="{4C35C7A1-F7FE-B748-515E-92C203EC497F}"/>
              </a:ext>
            </a:extLst>
          </p:cNvPr>
          <p:cNvPicPr>
            <a:picLocks noChangeAspect="1"/>
          </p:cNvPicPr>
          <p:nvPr/>
        </p:nvPicPr>
        <p:blipFill>
          <a:blip r:embed="rId4"/>
          <a:stretch>
            <a:fillRect/>
          </a:stretch>
        </p:blipFill>
        <p:spPr>
          <a:xfrm rot="466447">
            <a:off x="6279077" y="2669974"/>
            <a:ext cx="2526070" cy="19887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5"/>
          <a:stretch>
            <a:fillRect/>
          </a:stretch>
        </p:blipFill>
        <p:spPr>
          <a:xfrm>
            <a:off x="3275856" y="3399164"/>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3720663" y="3712475"/>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229714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3785652"/>
          </a:xfrm>
          <a:prstGeom prst="rect">
            <a:avLst/>
          </a:prstGeom>
          <a:noFill/>
        </p:spPr>
        <p:txBody>
          <a:bodyPr wrap="square" rtlCol="0">
            <a:spAutoFit/>
          </a:bodyPr>
          <a:lstStyle/>
          <a:p>
            <a:r>
              <a:rPr lang="vi-VN" sz="2400" b="1" dirty="0"/>
              <a:t>Câu 10:</a:t>
            </a:r>
            <a:r>
              <a:rPr lang="vi-VN" sz="2400" dirty="0"/>
              <a:t> Những câu thơ dưới đây là của tác giả nào viết về Nguyễn Du?</a:t>
            </a:r>
            <a:endParaRPr lang="en-US" sz="2400" dirty="0"/>
          </a:p>
          <a:p>
            <a:r>
              <a:rPr lang="vi-VN" sz="2400" dirty="0"/>
              <a:t>                         </a:t>
            </a:r>
            <a:r>
              <a:rPr lang="vi-VN" sz="2400" i="1" dirty="0"/>
              <a:t>Tiếng thơ ai động đất trời</a:t>
            </a:r>
            <a:endParaRPr lang="en-US" sz="2400" dirty="0"/>
          </a:p>
          <a:p>
            <a:r>
              <a:rPr lang="vi-VN" sz="2400" i="1" dirty="0"/>
              <a:t>                    Nghe như non nước vọng lời ngàn thu</a:t>
            </a:r>
            <a:endParaRPr lang="en-US" sz="2400" dirty="0"/>
          </a:p>
          <a:p>
            <a:r>
              <a:rPr lang="vi-VN" sz="2400" i="1" dirty="0"/>
              <a:t>                         Nghìn năm sau nhớ Nguyễn Du</a:t>
            </a:r>
            <a:endParaRPr lang="en-US" sz="2400" dirty="0"/>
          </a:p>
          <a:p>
            <a:r>
              <a:rPr lang="vi-VN" sz="2400" i="1" dirty="0"/>
              <a:t>                     Tiếng thương như tiếng mẹ ru những ngày</a:t>
            </a:r>
            <a:endParaRPr lang="en-US" sz="2400" dirty="0"/>
          </a:p>
          <a:p>
            <a:r>
              <a:rPr lang="vi-VN" sz="2400" dirty="0"/>
              <a:t>A. Tố Hữu</a:t>
            </a:r>
            <a:r>
              <a:rPr lang="en-US" sz="2400" dirty="0"/>
              <a:t>.</a:t>
            </a:r>
          </a:p>
          <a:p>
            <a:r>
              <a:rPr lang="vi-VN" sz="2400" dirty="0"/>
              <a:t>B. Hồ Chí Minh.</a:t>
            </a:r>
            <a:endParaRPr lang="en-US" sz="2400" dirty="0"/>
          </a:p>
          <a:p>
            <a:r>
              <a:rPr lang="vi-VN" sz="2400" dirty="0"/>
              <a:t>C. Nguyễn Khoa Điềm</a:t>
            </a:r>
            <a:r>
              <a:rPr lang="en-US" sz="2400" dirty="0"/>
              <a:t>.</a:t>
            </a:r>
          </a:p>
          <a:p>
            <a:r>
              <a:rPr lang="vi-VN" sz="2400" dirty="0"/>
              <a:t>D. Trần Đăng Khoa</a:t>
            </a:r>
            <a:r>
              <a:rPr lang="en-US" sz="2400" dirty="0"/>
              <a:t>.</a:t>
            </a:r>
          </a:p>
        </p:txBody>
      </p:sp>
      <p:pic>
        <p:nvPicPr>
          <p:cNvPr id="12" name="Picture 11">
            <a:extLst>
              <a:ext uri="{FF2B5EF4-FFF2-40B4-BE49-F238E27FC236}">
                <a16:creationId xmlns:a16="http://schemas.microsoft.com/office/drawing/2014/main" id="{A5B18545-054F-52A9-442D-0E4E4EAFA61D}"/>
              </a:ext>
            </a:extLst>
          </p:cNvPr>
          <p:cNvPicPr>
            <a:picLocks noChangeAspect="1"/>
          </p:cNvPicPr>
          <p:nvPr/>
        </p:nvPicPr>
        <p:blipFill>
          <a:blip r:embed="rId4"/>
          <a:stretch>
            <a:fillRect/>
          </a:stretch>
        </p:blipFill>
        <p:spPr>
          <a:xfrm>
            <a:off x="7164288" y="3405256"/>
            <a:ext cx="1546548" cy="1546548"/>
          </a:xfrm>
          <a:prstGeom prst="rect">
            <a:avLst/>
          </a:prstGeom>
        </p:spPr>
      </p:pic>
      <p:sp>
        <p:nvSpPr>
          <p:cNvPr id="15" name="TextBox 14">
            <a:extLst>
              <a:ext uri="{FF2B5EF4-FFF2-40B4-BE49-F238E27FC236}">
                <a16:creationId xmlns:a16="http://schemas.microsoft.com/office/drawing/2014/main" id="{F0E501A2-70F9-2473-139D-8823D13F5AE2}"/>
              </a:ext>
            </a:extLst>
          </p:cNvPr>
          <p:cNvSpPr txBox="1"/>
          <p:nvPr/>
        </p:nvSpPr>
        <p:spPr>
          <a:xfrm>
            <a:off x="7609095" y="3718567"/>
            <a:ext cx="792088" cy="1107996"/>
          </a:xfrm>
          <a:prstGeom prst="rect">
            <a:avLst/>
          </a:prstGeom>
          <a:noFill/>
        </p:spPr>
        <p:txBody>
          <a:bodyPr wrap="square" rtlCol="0">
            <a:spAutoFit/>
          </a:bodyPr>
          <a:lstStyle/>
          <a:p>
            <a:r>
              <a:rPr lang="en-US" sz="6600" dirty="0">
                <a:solidFill>
                  <a:srgbClr val="FF0000"/>
                </a:solidFill>
                <a:latin typeface="#9Slide03 AmpleSoft Bold" panose="02000000000000000000" pitchFamily="2" charset="0"/>
              </a:rPr>
              <a:t>A</a:t>
            </a:r>
          </a:p>
        </p:txBody>
      </p:sp>
    </p:spTree>
    <p:extLst>
      <p:ext uri="{BB962C8B-B14F-4D97-AF65-F5344CB8AC3E}">
        <p14:creationId xmlns:p14="http://schemas.microsoft.com/office/powerpoint/2010/main" val="2396318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36DF2E6-098D-30A6-2C1D-122EA1F98211}"/>
              </a:ext>
            </a:extLst>
          </p:cNvPr>
          <p:cNvSpPr txBox="1"/>
          <p:nvPr/>
        </p:nvSpPr>
        <p:spPr>
          <a:xfrm>
            <a:off x="2411760" y="1602254"/>
            <a:ext cx="4608512" cy="1446550"/>
          </a:xfrm>
          <a:prstGeom prst="rect">
            <a:avLst/>
          </a:prstGeom>
          <a:noFill/>
        </p:spPr>
        <p:txBody>
          <a:bodyPr wrap="square" rtlCol="0">
            <a:spAutoFit/>
          </a:bodyPr>
          <a:lstStyle/>
          <a:p>
            <a:pPr algn="ctr"/>
            <a:r>
              <a:rPr lang="en-US" sz="4000" b="1" dirty="0">
                <a:solidFill>
                  <a:srgbClr val="FF0000"/>
                </a:solidFill>
              </a:rPr>
              <a:t>HOẠT ĐỘNG 4:</a:t>
            </a:r>
          </a:p>
          <a:p>
            <a:pPr algn="ctr"/>
            <a:r>
              <a:rPr lang="en-US" sz="4800" b="1" dirty="0">
                <a:solidFill>
                  <a:srgbClr val="0070C0"/>
                </a:solidFill>
              </a:rPr>
              <a:t>VẬN DỤNG </a:t>
            </a:r>
          </a:p>
        </p:txBody>
      </p:sp>
    </p:spTree>
    <p:extLst>
      <p:ext uri="{BB962C8B-B14F-4D97-AF65-F5344CB8AC3E}">
        <p14:creationId xmlns:p14="http://schemas.microsoft.com/office/powerpoint/2010/main" val="1333110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A3A85B0C-D116-C5E1-69C2-AA3EC76F8E99}"/>
              </a:ext>
            </a:extLst>
          </p:cNvPr>
          <p:cNvPicPr/>
          <p:nvPr/>
        </p:nvPicPr>
        <p:blipFill>
          <a:blip r:embed="rId2"/>
          <a:stretch>
            <a:fillRect/>
          </a:stretch>
        </p:blipFill>
        <p:spPr>
          <a:xfrm>
            <a:off x="-6531" y="4658004"/>
            <a:ext cx="9143999" cy="485495"/>
          </a:xfrm>
          <a:prstGeom prst="rect">
            <a:avLst/>
          </a:prstGeom>
        </p:spPr>
      </p:pic>
      <p:sp>
        <p:nvSpPr>
          <p:cNvPr id="4" name="TextBox 3">
            <a:extLst>
              <a:ext uri="{FF2B5EF4-FFF2-40B4-BE49-F238E27FC236}">
                <a16:creationId xmlns:a16="http://schemas.microsoft.com/office/drawing/2014/main" id="{204D8B39-6620-98B1-B4CB-9BE6B43FC8A1}"/>
              </a:ext>
            </a:extLst>
          </p:cNvPr>
          <p:cNvSpPr txBox="1"/>
          <p:nvPr/>
        </p:nvSpPr>
        <p:spPr>
          <a:xfrm>
            <a:off x="156008" y="186089"/>
            <a:ext cx="1010653" cy="253916"/>
          </a:xfrm>
          <a:prstGeom prst="rect">
            <a:avLst/>
          </a:prstGeom>
          <a:noFill/>
        </p:spPr>
        <p:txBody>
          <a:bodyPr wrap="square" rtlCol="0">
            <a:spAutoFit/>
          </a:bodyPr>
          <a:lstStyle/>
          <a:p>
            <a:r>
              <a:rPr lang="en-US" sz="1050" dirty="0" err="1">
                <a:solidFill>
                  <a:schemeClr val="bg1">
                    <a:lumMod val="75000"/>
                  </a:schemeClr>
                </a:solidFill>
                <a:latin typeface="+mj-lt"/>
              </a:rPr>
              <a:t>Geedz</a:t>
            </a:r>
            <a:r>
              <a:rPr lang="en-US" sz="1050" dirty="0">
                <a:solidFill>
                  <a:schemeClr val="bg1">
                    <a:lumMod val="75000"/>
                  </a:schemeClr>
                </a:solidFill>
                <a:latin typeface="+mj-lt"/>
              </a:rPr>
              <a:t>.</a:t>
            </a:r>
            <a:endParaRPr lang="en-ID" sz="1050" dirty="0">
              <a:solidFill>
                <a:schemeClr val="bg1">
                  <a:lumMod val="75000"/>
                </a:schemeClr>
              </a:solidFill>
              <a:latin typeface="+mj-lt"/>
            </a:endParaRPr>
          </a:p>
        </p:txBody>
      </p:sp>
      <p:cxnSp>
        <p:nvCxnSpPr>
          <p:cNvPr id="18" name="Straight Connector 17">
            <a:extLst>
              <a:ext uri="{FF2B5EF4-FFF2-40B4-BE49-F238E27FC236}">
                <a16:creationId xmlns:a16="http://schemas.microsoft.com/office/drawing/2014/main" id="{E6B720F2-233F-A564-CFAF-F7881067C94E}"/>
              </a:ext>
            </a:extLst>
          </p:cNvPr>
          <p:cNvCxnSpPr>
            <a:cxnSpLocks/>
          </p:cNvCxnSpPr>
          <p:nvPr/>
        </p:nvCxnSpPr>
        <p:spPr>
          <a:xfrm>
            <a:off x="8486912" y="1101093"/>
            <a:ext cx="66414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8962F046-B4DB-A5F5-817F-7C51EF956C98}"/>
              </a:ext>
            </a:extLst>
          </p:cNvPr>
          <p:cNvSpPr/>
          <p:nvPr/>
        </p:nvSpPr>
        <p:spPr>
          <a:xfrm rot="2700000">
            <a:off x="2623664" y="695738"/>
            <a:ext cx="810711" cy="810710"/>
          </a:xfrm>
          <a:prstGeom prst="roundRect">
            <a:avLst>
              <a:gd name="adj" fmla="val 10556"/>
            </a:avLst>
          </a:prstGeom>
          <a:solidFill>
            <a:schemeClr val="accent1"/>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21" name="Rectangle: Rounded Corners 20">
            <a:extLst>
              <a:ext uri="{FF2B5EF4-FFF2-40B4-BE49-F238E27FC236}">
                <a16:creationId xmlns:a16="http://schemas.microsoft.com/office/drawing/2014/main" id="{26BA2FD7-C225-3B26-934C-63A3F21C6222}"/>
              </a:ext>
            </a:extLst>
          </p:cNvPr>
          <p:cNvSpPr/>
          <p:nvPr/>
        </p:nvSpPr>
        <p:spPr>
          <a:xfrm rot="2700000">
            <a:off x="1479406" y="3413700"/>
            <a:ext cx="349407" cy="349407"/>
          </a:xfrm>
          <a:prstGeom prst="roundRect">
            <a:avLst>
              <a:gd name="adj" fmla="val 10556"/>
            </a:avLst>
          </a:pr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
        <p:nvSpPr>
          <p:cNvPr id="31" name="Rectangle 30">
            <a:extLst>
              <a:ext uri="{FF2B5EF4-FFF2-40B4-BE49-F238E27FC236}">
                <a16:creationId xmlns:a16="http://schemas.microsoft.com/office/drawing/2014/main" id="{B4957889-A75B-2A75-5D3D-FA8D135A5A0E}"/>
              </a:ext>
            </a:extLst>
          </p:cNvPr>
          <p:cNvSpPr/>
          <p:nvPr/>
        </p:nvSpPr>
        <p:spPr>
          <a:xfrm>
            <a:off x="3779912" y="1101093"/>
            <a:ext cx="5184576" cy="954107"/>
          </a:xfrm>
          <a:prstGeom prst="rect">
            <a:avLst/>
          </a:prstGeom>
          <a:ln>
            <a:solidFill>
              <a:srgbClr val="FFC000"/>
            </a:solidFill>
          </a:ln>
        </p:spPr>
        <p:txBody>
          <a:bodyPr wrap="square">
            <a:spAutoFit/>
          </a:bodyPr>
          <a:lstStyle/>
          <a:p>
            <a:pPr algn="ctr"/>
            <a:r>
              <a:rPr lang="vi-VN" sz="2800" b="1" dirty="0"/>
              <a:t>Câu 4.</a:t>
            </a:r>
            <a:r>
              <a:rPr lang="vi-VN" sz="2800" dirty="0"/>
              <a:t>  Ô may mắn, lật được luôn chữ cái</a:t>
            </a:r>
            <a:endParaRPr lang="en-US" sz="4800" dirty="0"/>
          </a:p>
        </p:txBody>
      </p:sp>
      <p:sp>
        <p:nvSpPr>
          <p:cNvPr id="39" name="Freeform: Shape 38">
            <a:extLst>
              <a:ext uri="{FF2B5EF4-FFF2-40B4-BE49-F238E27FC236}">
                <a16:creationId xmlns:a16="http://schemas.microsoft.com/office/drawing/2014/main" id="{C54C5D1B-BC28-8F86-9E0B-93DA6524CF69}"/>
              </a:ext>
            </a:extLst>
          </p:cNvPr>
          <p:cNvSpPr/>
          <p:nvPr/>
        </p:nvSpPr>
        <p:spPr>
          <a:xfrm rot="2700000">
            <a:off x="7887955" y="-120267"/>
            <a:ext cx="349407" cy="349407"/>
          </a:xfrm>
          <a:custGeom>
            <a:avLst/>
            <a:gdLst>
              <a:gd name="connsiteX0" fmla="*/ 0 w 465876"/>
              <a:gd name="connsiteY0" fmla="*/ 363230 h 465876"/>
              <a:gd name="connsiteX1" fmla="*/ 363230 w 465876"/>
              <a:gd name="connsiteY1" fmla="*/ 0 h 465876"/>
              <a:gd name="connsiteX2" fmla="*/ 416698 w 465876"/>
              <a:gd name="connsiteY2" fmla="*/ 0 h 465876"/>
              <a:gd name="connsiteX3" fmla="*/ 465876 w 465876"/>
              <a:gd name="connsiteY3" fmla="*/ 49178 h 465876"/>
              <a:gd name="connsiteX4" fmla="*/ 465876 w 465876"/>
              <a:gd name="connsiteY4" fmla="*/ 416698 h 465876"/>
              <a:gd name="connsiteX5" fmla="*/ 416698 w 465876"/>
              <a:gd name="connsiteY5" fmla="*/ 465876 h 465876"/>
              <a:gd name="connsiteX6" fmla="*/ 49178 w 465876"/>
              <a:gd name="connsiteY6" fmla="*/ 465876 h 465876"/>
              <a:gd name="connsiteX7" fmla="*/ 0 w 465876"/>
              <a:gd name="connsiteY7" fmla="*/ 416698 h 46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876" h="465876">
                <a:moveTo>
                  <a:pt x="0" y="363230"/>
                </a:moveTo>
                <a:lnTo>
                  <a:pt x="363230" y="0"/>
                </a:lnTo>
                <a:lnTo>
                  <a:pt x="416698" y="0"/>
                </a:lnTo>
                <a:cubicBezTo>
                  <a:pt x="443858" y="0"/>
                  <a:pt x="465876" y="22018"/>
                  <a:pt x="465876" y="49178"/>
                </a:cubicBezTo>
                <a:lnTo>
                  <a:pt x="465876" y="416698"/>
                </a:lnTo>
                <a:cubicBezTo>
                  <a:pt x="465876" y="443858"/>
                  <a:pt x="443858" y="465876"/>
                  <a:pt x="416698" y="465876"/>
                </a:cubicBezTo>
                <a:lnTo>
                  <a:pt x="49178" y="465876"/>
                </a:lnTo>
                <a:cubicBezTo>
                  <a:pt x="22018" y="465876"/>
                  <a:pt x="0" y="443858"/>
                  <a:pt x="0" y="416698"/>
                </a:cubicBezTo>
                <a:close/>
              </a:path>
            </a:pathLst>
          </a:custGeom>
          <a:solidFill>
            <a:schemeClr val="accent3"/>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350"/>
          </a:p>
        </p:txBody>
      </p:sp>
      <p:pic>
        <p:nvPicPr>
          <p:cNvPr id="2" name="Picture 1">
            <a:extLst>
              <a:ext uri="{FF2B5EF4-FFF2-40B4-BE49-F238E27FC236}">
                <a16:creationId xmlns:a16="http://schemas.microsoft.com/office/drawing/2014/main" id="{3598B266-EF93-01E9-BFA4-183D0A9B67B7}"/>
              </a:ext>
            </a:extLst>
          </p:cNvPr>
          <p:cNvPicPr/>
          <p:nvPr/>
        </p:nvPicPr>
        <p:blipFill>
          <a:blip r:embed="rId2"/>
          <a:stretch>
            <a:fillRect/>
          </a:stretch>
        </p:blipFill>
        <p:spPr>
          <a:xfrm>
            <a:off x="-39009" y="-20174"/>
            <a:ext cx="9143999" cy="321680"/>
          </a:xfrm>
          <a:prstGeom prst="rect">
            <a:avLst/>
          </a:prstGeom>
        </p:spPr>
      </p:pic>
      <p:pic>
        <p:nvPicPr>
          <p:cNvPr id="16" name="Picture Placeholder 15" descr="A book in a field of flowers&#10;&#10;Description automatically generated">
            <a:extLst>
              <a:ext uri="{FF2B5EF4-FFF2-40B4-BE49-F238E27FC236}">
                <a16:creationId xmlns:a16="http://schemas.microsoft.com/office/drawing/2014/main" id="{59679762-A196-C3AC-7436-9233624DFEE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188" r="15188"/>
          <a:stretch>
            <a:fillRect/>
          </a:stretch>
        </p:blipFill>
        <p:spPr/>
      </p:pic>
      <p:pic>
        <p:nvPicPr>
          <p:cNvPr id="27" name="Picture Placeholder 26" descr="A grass field with trees and sun rays&#10;&#10;Description automatically generated">
            <a:extLst>
              <a:ext uri="{FF2B5EF4-FFF2-40B4-BE49-F238E27FC236}">
                <a16:creationId xmlns:a16="http://schemas.microsoft.com/office/drawing/2014/main" id="{AAA12535-246F-3F6E-42BA-4B16245CFD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831" r="21831"/>
          <a:stretch>
            <a:fillRect/>
          </a:stretch>
        </p:blipFill>
        <p:spPr/>
      </p:pic>
      <p:sp>
        <p:nvSpPr>
          <p:cNvPr id="3" name="Rectangle: Rounded Corners 2">
            <a:hlinkClick r:id="rId5" action="ppaction://hlinksldjump"/>
            <a:extLst>
              <a:ext uri="{FF2B5EF4-FFF2-40B4-BE49-F238E27FC236}">
                <a16:creationId xmlns:a16="http://schemas.microsoft.com/office/drawing/2014/main" id="{CF34711F-7A45-D451-8A4B-18F4AE25EF41}"/>
              </a:ext>
            </a:extLst>
          </p:cNvPr>
          <p:cNvSpPr/>
          <p:nvPr/>
        </p:nvSpPr>
        <p:spPr>
          <a:xfrm rot="2700000">
            <a:off x="8382091" y="4275113"/>
            <a:ext cx="349407" cy="349407"/>
          </a:xfrm>
          <a:prstGeom prst="roundRect">
            <a:avLst>
              <a:gd name="adj" fmla="val 10556"/>
            </a:avLst>
          </a:prstGeom>
          <a:solidFill>
            <a:srgbClr val="FFC000"/>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350"/>
          </a:p>
        </p:txBody>
      </p:sp>
    </p:spTree>
    <p:extLst>
      <p:ext uri="{BB962C8B-B14F-4D97-AF65-F5344CB8AC3E}">
        <p14:creationId xmlns:p14="http://schemas.microsoft.com/office/powerpoint/2010/main" val="3234634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3743908" y="483518"/>
            <a:ext cx="5491727" cy="3046988"/>
          </a:xfrm>
          <a:prstGeom prst="rect">
            <a:avLst/>
          </a:prstGeom>
          <a:noFill/>
        </p:spPr>
        <p:txBody>
          <a:bodyPr wrap="square" rtlCol="0">
            <a:spAutoFit/>
          </a:bodyPr>
          <a:lstStyle/>
          <a:p>
            <a:r>
              <a:rPr lang="en-US" sz="2400" b="1" dirty="0"/>
              <a:t>1. </a:t>
            </a:r>
            <a:r>
              <a:rPr lang="en-US" sz="2400" b="1" dirty="0" err="1"/>
              <a:t>Bài</a:t>
            </a:r>
            <a:r>
              <a:rPr lang="en-US" sz="2400" b="1" dirty="0"/>
              <a:t> </a:t>
            </a:r>
            <a:r>
              <a:rPr lang="en-US" sz="2400" b="1" dirty="0" err="1"/>
              <a:t>tập</a:t>
            </a:r>
            <a:r>
              <a:rPr lang="en-US" sz="2400" b="1" dirty="0"/>
              <a:t> 1: Chia </a:t>
            </a:r>
            <a:r>
              <a:rPr lang="en-US" sz="2400" b="1" dirty="0" err="1"/>
              <a:t>sẻ</a:t>
            </a:r>
            <a:endParaRPr lang="en-US" sz="2400" dirty="0"/>
          </a:p>
          <a:p>
            <a:r>
              <a:rPr lang="en-US" sz="2400" b="1" dirty="0"/>
              <a:t> </a:t>
            </a:r>
            <a:r>
              <a:rPr lang="vi-VN" sz="2400" dirty="0"/>
              <a:t>Trong đoạn trích </a:t>
            </a:r>
            <a:r>
              <a:rPr lang="vi-VN" sz="2400" i="1" dirty="0"/>
              <a:t>Cảnh ngày xuân</a:t>
            </a:r>
            <a:r>
              <a:rPr lang="vi-VN" sz="2400" dirty="0"/>
              <a:t> có nhiều câu thơ miêu tả vẻ đẹp của cảnh sắc thiên nhiên, em thích nhất cặp câu thơ nào? Vì sao?</a:t>
            </a:r>
            <a:endParaRPr lang="en-US" sz="2400" dirty="0"/>
          </a:p>
          <a:p>
            <a:r>
              <a:rPr lang="vi-VN" sz="2400" b="1" dirty="0"/>
              <a:t>2. </a:t>
            </a:r>
            <a:r>
              <a:rPr lang="en-US" sz="2400" b="1" dirty="0" err="1"/>
              <a:t>Bài</a:t>
            </a:r>
            <a:r>
              <a:rPr lang="en-US" sz="2400" b="1" dirty="0"/>
              <a:t> </a:t>
            </a:r>
            <a:r>
              <a:rPr lang="en-US" sz="2400" b="1" dirty="0" err="1"/>
              <a:t>tập</a:t>
            </a:r>
            <a:r>
              <a:rPr lang="en-US" sz="2400" b="1" dirty="0"/>
              <a:t> 2: </a:t>
            </a:r>
            <a:r>
              <a:rPr lang="en-US" sz="2400" b="1" dirty="0" err="1"/>
              <a:t>Dự</a:t>
            </a:r>
            <a:r>
              <a:rPr lang="en-US" sz="2400" b="1" dirty="0"/>
              <a:t> </a:t>
            </a:r>
            <a:r>
              <a:rPr lang="en-US" sz="2400" b="1" dirty="0" err="1"/>
              <a:t>án</a:t>
            </a:r>
            <a:r>
              <a:rPr lang="en-US" sz="2400" b="1" dirty="0"/>
              <a:t> </a:t>
            </a:r>
            <a:r>
              <a:rPr lang="en-US" sz="2400" b="1" dirty="0" err="1"/>
              <a:t>đọc</a:t>
            </a:r>
            <a:r>
              <a:rPr lang="en-US" sz="2400" b="1" dirty="0"/>
              <a:t> </a:t>
            </a:r>
            <a:r>
              <a:rPr lang="en-US" sz="2400" b="1" dirty="0" err="1"/>
              <a:t>hiểu</a:t>
            </a:r>
            <a:r>
              <a:rPr lang="en-US" sz="2400" b="1" dirty="0"/>
              <a:t> VB</a:t>
            </a:r>
            <a:endParaRPr lang="en-US" sz="2400" dirty="0"/>
          </a:p>
          <a:p>
            <a:r>
              <a:rPr lang="en-US" sz="2400" b="1" dirty="0" err="1"/>
              <a:t>Yêu</a:t>
            </a:r>
            <a:r>
              <a:rPr lang="en-US" sz="2400" b="1" dirty="0"/>
              <a:t> </a:t>
            </a:r>
            <a:r>
              <a:rPr lang="en-US" sz="2400" b="1" dirty="0" err="1"/>
              <a:t>cầu</a:t>
            </a:r>
            <a:r>
              <a:rPr lang="en-US" sz="2400" b="1" dirty="0"/>
              <a:t>: </a:t>
            </a:r>
            <a:r>
              <a:rPr lang="en-US" sz="2400" dirty="0" err="1"/>
              <a:t>Vẽ</a:t>
            </a:r>
            <a:r>
              <a:rPr lang="en-US" sz="2400" dirty="0"/>
              <a:t> </a:t>
            </a:r>
            <a:r>
              <a:rPr lang="en-US" sz="2400" dirty="0" err="1"/>
              <a:t>tranh</a:t>
            </a:r>
            <a:r>
              <a:rPr lang="en-US" sz="2400" dirty="0"/>
              <a:t> </a:t>
            </a:r>
            <a:r>
              <a:rPr lang="en-US" sz="2400" dirty="0" err="1"/>
              <a:t>minh</a:t>
            </a:r>
            <a:r>
              <a:rPr lang="en-US" sz="2400" dirty="0"/>
              <a:t> </a:t>
            </a:r>
            <a:r>
              <a:rPr lang="en-US" sz="2400" dirty="0" err="1"/>
              <a:t>hoạ</a:t>
            </a:r>
            <a:r>
              <a:rPr lang="en-US" sz="2400" dirty="0"/>
              <a:t> </a:t>
            </a:r>
            <a:r>
              <a:rPr lang="en-US" sz="2400" dirty="0" err="1"/>
              <a:t>nội</a:t>
            </a:r>
            <a:r>
              <a:rPr lang="en-US" sz="2400" dirty="0"/>
              <a:t> </a:t>
            </a:r>
            <a:r>
              <a:rPr lang="vi-VN" sz="2400" dirty="0"/>
              <a:t>bức tranh cảnh ngày xuân từ đoạn trích.</a:t>
            </a:r>
            <a:endParaRPr lang="en-US" sz="2400" dirty="0"/>
          </a:p>
        </p:txBody>
      </p:sp>
      <p:pic>
        <p:nvPicPr>
          <p:cNvPr id="10" name="Picture 9">
            <a:extLst>
              <a:ext uri="{FF2B5EF4-FFF2-40B4-BE49-F238E27FC236}">
                <a16:creationId xmlns:a16="http://schemas.microsoft.com/office/drawing/2014/main" id="{0AED6740-4CF8-B0E4-5BA8-4BE15556A4A2}"/>
              </a:ext>
            </a:extLst>
          </p:cNvPr>
          <p:cNvPicPr>
            <a:picLocks noChangeAspect="1"/>
          </p:cNvPicPr>
          <p:nvPr/>
        </p:nvPicPr>
        <p:blipFill>
          <a:blip r:embed="rId4"/>
          <a:stretch>
            <a:fillRect/>
          </a:stretch>
        </p:blipFill>
        <p:spPr>
          <a:xfrm>
            <a:off x="-16376" y="19038"/>
            <a:ext cx="3868296" cy="4523624"/>
          </a:xfrm>
          <a:prstGeom prst="rect">
            <a:avLst/>
          </a:prstGeom>
        </p:spPr>
      </p:pic>
    </p:spTree>
    <p:extLst>
      <p:ext uri="{BB962C8B-B14F-4D97-AF65-F5344CB8AC3E}">
        <p14:creationId xmlns:p14="http://schemas.microsoft.com/office/powerpoint/2010/main" val="432308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251519" y="458773"/>
            <a:ext cx="8876103" cy="4154984"/>
          </a:xfrm>
          <a:prstGeom prst="rect">
            <a:avLst/>
          </a:prstGeom>
          <a:noFill/>
        </p:spPr>
        <p:txBody>
          <a:bodyPr wrap="square" rtlCol="0">
            <a:spAutoFit/>
          </a:bodyPr>
          <a:lstStyle/>
          <a:p>
            <a:pPr algn="just"/>
            <a:r>
              <a:rPr lang="en-US" sz="2400" b="1" dirty="0" err="1"/>
              <a:t>Gợi</a:t>
            </a:r>
            <a:r>
              <a:rPr lang="en-US" sz="2400" b="1" dirty="0"/>
              <a:t> ý</a:t>
            </a:r>
            <a:endParaRPr lang="en-US" sz="2400" dirty="0"/>
          </a:p>
          <a:p>
            <a:pPr algn="just"/>
            <a:r>
              <a:rPr lang="en-US" sz="2400" b="1" dirty="0"/>
              <a:t>1. </a:t>
            </a:r>
            <a:r>
              <a:rPr lang="en-US" sz="2400" b="1" dirty="0" err="1"/>
              <a:t>Bài</a:t>
            </a:r>
            <a:r>
              <a:rPr lang="en-US" sz="2400" b="1" dirty="0"/>
              <a:t> </a:t>
            </a:r>
            <a:r>
              <a:rPr lang="en-US" sz="2400" b="1" dirty="0" err="1"/>
              <a:t>tập</a:t>
            </a:r>
            <a:r>
              <a:rPr lang="en-US" sz="2400" b="1" dirty="0"/>
              <a:t> 1: </a:t>
            </a:r>
            <a:r>
              <a:rPr lang="vi-VN" sz="2400" b="1" dirty="0"/>
              <a:t>HS có thể chỉ ra một số cặp câu thơ miêu tả vẻ đẹp trong </a:t>
            </a:r>
            <a:r>
              <a:rPr lang="vi-VN" sz="2400" b="1" i="1" dirty="0"/>
              <a:t>Cảnh ngày xuân</a:t>
            </a:r>
            <a:r>
              <a:rPr lang="vi-VN" sz="2400" b="1" dirty="0"/>
              <a:t>. Ví dụ như:</a:t>
            </a:r>
            <a:endParaRPr lang="en-US" sz="2400" dirty="0"/>
          </a:p>
          <a:p>
            <a:pPr algn="just"/>
            <a:r>
              <a:rPr lang="vi-VN" sz="2400" dirty="0"/>
              <a:t>Cặp câu thơ: “</a:t>
            </a:r>
            <a:r>
              <a:rPr lang="vi-VN" sz="2400" i="1" dirty="0"/>
              <a:t>Cỏ non xanh tận chân trời/ Cành lê trắng điểm một vài bông hoa</a:t>
            </a:r>
            <a:r>
              <a:rPr lang="vi-VN" sz="2400" dirty="0"/>
              <a:t>”</a:t>
            </a:r>
            <a:endParaRPr lang="en-US" sz="2400" dirty="0"/>
          </a:p>
          <a:p>
            <a:pPr algn="just"/>
            <a:r>
              <a:rPr lang="vi-VN" sz="2400" dirty="0"/>
              <a:t> Trong đoạn “</a:t>
            </a:r>
            <a:r>
              <a:rPr lang="vi-VN" sz="2400" i="1" dirty="0"/>
              <a:t>Cảnh ngày xuân</a:t>
            </a:r>
            <a:r>
              <a:rPr lang="vi-VN" sz="2400" dirty="0"/>
              <a:t>” (trích “Truyện Kiều”), Nguyễn Du đã vẽ nên bức họa tuyệt đẹp về mùa xuân: “</a:t>
            </a:r>
            <a:r>
              <a:rPr lang="vi-VN" sz="2400" i="1" dirty="0"/>
              <a:t>Cỏ non xanh tận chân trời, Cành lê trắng điểm một vài bông hoa”</a:t>
            </a:r>
            <a:r>
              <a:rPr lang="vi-VN" sz="2400" dirty="0"/>
              <a:t>. Thảm cỏ non trải rộng tới tận chân trời là gam màu nền cho bức tranh xuân. Điểm xuyết, chấm phá trên nền xanh bất tận ấy là sắc tinh khôi, thanh khiết của hoa lê nở lác đác khoe sắc, khoe hương. </a:t>
            </a:r>
            <a:r>
              <a:rPr lang="en-US" sz="2400" dirty="0"/>
              <a:t> </a:t>
            </a:r>
          </a:p>
        </p:txBody>
      </p:sp>
    </p:spTree>
    <p:extLst>
      <p:ext uri="{BB962C8B-B14F-4D97-AF65-F5344CB8AC3E}">
        <p14:creationId xmlns:p14="http://schemas.microsoft.com/office/powerpoint/2010/main" val="479238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CF9FC-9418-4918-ED3D-0B45DED26F44}"/>
              </a:ext>
            </a:extLst>
          </p:cNvPr>
          <p:cNvSpPr>
            <a:spLocks noGrp="1"/>
          </p:cNvSpPr>
          <p:nvPr>
            <p:ph type="title"/>
          </p:nvPr>
        </p:nvSpPr>
        <p:spPr/>
        <p:txBody>
          <a:bodyPr/>
          <a:lstStyle/>
          <a:p>
            <a:endParaRPr lang="en-US" dirty="0"/>
          </a:p>
        </p:txBody>
      </p:sp>
      <p:pic>
        <p:nvPicPr>
          <p:cNvPr id="13" name="Picture 12">
            <a:extLst>
              <a:ext uri="{FF2B5EF4-FFF2-40B4-BE49-F238E27FC236}">
                <a16:creationId xmlns:a16="http://schemas.microsoft.com/office/drawing/2014/main" id="{B283523A-4ECB-E63E-95CE-2603823856C9}"/>
              </a:ext>
            </a:extLst>
          </p:cNvPr>
          <p:cNvPicPr/>
          <p:nvPr/>
        </p:nvPicPr>
        <p:blipFill>
          <a:blip r:embed="rId3"/>
          <a:stretch>
            <a:fillRect/>
          </a:stretch>
        </p:blipFill>
        <p:spPr>
          <a:xfrm>
            <a:off x="-16375" y="-8416"/>
            <a:ext cx="9143999" cy="339501"/>
          </a:xfrm>
          <a:prstGeom prst="rect">
            <a:avLst/>
          </a:prstGeom>
        </p:spPr>
      </p:pic>
      <p:pic>
        <p:nvPicPr>
          <p:cNvPr id="14" name="Picture 13">
            <a:extLst>
              <a:ext uri="{FF2B5EF4-FFF2-40B4-BE49-F238E27FC236}">
                <a16:creationId xmlns:a16="http://schemas.microsoft.com/office/drawing/2014/main" id="{3E03540E-621B-128B-5596-F9FF29793542}"/>
              </a:ext>
            </a:extLst>
          </p:cNvPr>
          <p:cNvPicPr/>
          <p:nvPr/>
        </p:nvPicPr>
        <p:blipFill>
          <a:blip r:embed="rId3"/>
          <a:stretch>
            <a:fillRect/>
          </a:stretch>
        </p:blipFill>
        <p:spPr>
          <a:xfrm>
            <a:off x="-16376" y="4948014"/>
            <a:ext cx="9143999" cy="339501"/>
          </a:xfrm>
          <a:prstGeom prst="rect">
            <a:avLst/>
          </a:prstGeom>
        </p:spPr>
      </p:pic>
      <p:sp>
        <p:nvSpPr>
          <p:cNvPr id="3" name="Rectangle 2">
            <a:extLst>
              <a:ext uri="{FF2B5EF4-FFF2-40B4-BE49-F238E27FC236}">
                <a16:creationId xmlns:a16="http://schemas.microsoft.com/office/drawing/2014/main" id="{82BA7A39-F9B0-A152-EA27-C173DB480ABA}"/>
              </a:ext>
            </a:extLst>
          </p:cNvPr>
          <p:cNvSpPr/>
          <p:nvPr/>
        </p:nvSpPr>
        <p:spPr>
          <a:xfrm>
            <a:off x="16377" y="331085"/>
            <a:ext cx="9111246" cy="461692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1D571ED-85ED-CF72-2E4C-FAA74CED9A76}"/>
              </a:ext>
            </a:extLst>
          </p:cNvPr>
          <p:cNvSpPr txBox="1"/>
          <p:nvPr/>
        </p:nvSpPr>
        <p:spPr>
          <a:xfrm>
            <a:off x="179512" y="771550"/>
            <a:ext cx="8876103" cy="3416320"/>
          </a:xfrm>
          <a:prstGeom prst="rect">
            <a:avLst/>
          </a:prstGeom>
          <a:noFill/>
        </p:spPr>
        <p:txBody>
          <a:bodyPr wrap="square" rtlCol="0">
            <a:spAutoFit/>
          </a:bodyPr>
          <a:lstStyle/>
          <a:p>
            <a:pPr algn="just"/>
            <a:r>
              <a:rPr lang="en-US" sz="2400" b="1" dirty="0"/>
              <a:t>…</a:t>
            </a:r>
            <a:r>
              <a:rPr lang="vi-VN" sz="2400" dirty="0"/>
              <a:t>Lấy cảm hứng từ hai câu thơ cổ Trung Quốc: “Phương thảo liên thiên bích – Lê chi sổ điểm hoa”, Nguyễn Du chỉ thêm một chữ “trắng” cho cành lê mà bức tranh mùa xuân đã khác. Không gian như khoáng đạt,trong trẻo và nhẹ nhàng hơn. Bằng nghệ thuật đảo ngữ “trắng điểm”, thi nhân đã tạo nên một điểm nhấn cho bức tranh, tô đậm sắc trắng của hoa lê nổi bật trên nền xanh non của cỏ. Màu sắc có sự hài hòa tới mức tuyệt diệu. Tất cả đều gợi lên vẻ đẹp riêng của mùa xuân: mới mẻ, tinh khôi, giàu sức sống; khoáng đạt, trong trẻo; nhẹ nhàng, thanh khiết. </a:t>
            </a:r>
            <a:endParaRPr lang="en-US" sz="2400" dirty="0"/>
          </a:p>
        </p:txBody>
      </p:sp>
    </p:spTree>
    <p:extLst>
      <p:ext uri="{BB962C8B-B14F-4D97-AF65-F5344CB8AC3E}">
        <p14:creationId xmlns:p14="http://schemas.microsoft.com/office/powerpoint/2010/main" val="2500593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425" y="849123"/>
            <a:ext cx="1717317" cy="18775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cs typeface="+mn-ea"/>
              <a:sym typeface="+mn-lt"/>
            </a:endParaRPr>
          </a:p>
        </p:txBody>
      </p:sp>
      <p:sp>
        <p:nvSpPr>
          <p:cNvPr id="16" name="矩形 15"/>
          <p:cNvSpPr/>
          <p:nvPr/>
        </p:nvSpPr>
        <p:spPr>
          <a:xfrm>
            <a:off x="701425" y="2722587"/>
            <a:ext cx="1717317" cy="187752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cs typeface="+mn-ea"/>
              <a:sym typeface="+mn-lt"/>
            </a:endParaRPr>
          </a:p>
        </p:txBody>
      </p:sp>
      <p:sp>
        <p:nvSpPr>
          <p:cNvPr id="21" name="矩形 20"/>
          <p:cNvSpPr/>
          <p:nvPr/>
        </p:nvSpPr>
        <p:spPr>
          <a:xfrm>
            <a:off x="2413938" y="849123"/>
            <a:ext cx="1717317" cy="18775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cs typeface="+mn-ea"/>
              <a:sym typeface="+mn-lt"/>
            </a:endParaRPr>
          </a:p>
        </p:txBody>
      </p:sp>
      <p:sp>
        <p:nvSpPr>
          <p:cNvPr id="11" name="矩形 10"/>
          <p:cNvSpPr/>
          <p:nvPr/>
        </p:nvSpPr>
        <p:spPr bwMode="auto">
          <a:xfrm>
            <a:off x="2752303" y="2787774"/>
            <a:ext cx="6182929" cy="2284816"/>
          </a:xfrm>
          <a:prstGeom prst="rect">
            <a:avLst/>
          </a:prstGeom>
          <a:solidFill>
            <a:schemeClr val="accent1"/>
          </a:solidFill>
        </p:spPr>
        <p:txBody>
          <a:bodyPr wrap="square" lIns="134992" tIns="35098" rIns="26999" rtlCol="0" anchor="ctr" anchorCtr="0">
            <a:noAutofit/>
          </a:bodyPr>
          <a:lstStyle/>
          <a:p>
            <a:pPr>
              <a:lnSpc>
                <a:spcPct val="150000"/>
              </a:lnSpc>
              <a:spcBef>
                <a:spcPts val="450"/>
              </a:spcBef>
              <a:buClr>
                <a:schemeClr val="bg1"/>
              </a:buClr>
              <a:buSzPct val="80000"/>
            </a:pPr>
            <a:endParaRPr lang="zh-CN" altLang="en-US" sz="1050" dirty="0">
              <a:solidFill>
                <a:srgbClr val="FFFFFF"/>
              </a:solidFill>
              <a:cs typeface="+mn-ea"/>
              <a:sym typeface="+mn-lt"/>
            </a:endParaRPr>
          </a:p>
        </p:txBody>
      </p:sp>
      <p:sp>
        <p:nvSpPr>
          <p:cNvPr id="28" name="Content Placeholder 2"/>
          <p:cNvSpPr txBox="1">
            <a:spLocks/>
          </p:cNvSpPr>
          <p:nvPr/>
        </p:nvSpPr>
        <p:spPr>
          <a:xfrm>
            <a:off x="2843808" y="2742050"/>
            <a:ext cx="5904656" cy="2376264"/>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r>
              <a:rPr lang="pt-BR" sz="2400" dirty="0">
                <a:solidFill>
                  <a:schemeClr val="bg1"/>
                </a:solidFill>
              </a:rPr>
              <a:t> - Hoàn thiện các nội dung đã học trong bài;</a:t>
            </a:r>
            <a:endParaRPr lang="en-US" sz="2400" dirty="0">
              <a:solidFill>
                <a:schemeClr val="bg1"/>
              </a:solidFill>
            </a:endParaRPr>
          </a:p>
          <a:p>
            <a:pPr algn="just"/>
            <a:r>
              <a:rPr lang="pt-BR" sz="2400" dirty="0">
                <a:solidFill>
                  <a:schemeClr val="bg1"/>
                </a:solidFill>
              </a:rPr>
              <a:t>- Chuẩn bị tìm đọc </a:t>
            </a:r>
            <a:r>
              <a:rPr lang="vi-VN" sz="2400" dirty="0">
                <a:solidFill>
                  <a:schemeClr val="bg1"/>
                </a:solidFill>
              </a:rPr>
              <a:t>truyện thơ </a:t>
            </a:r>
            <a:r>
              <a:rPr lang="pt-BR" sz="2400" dirty="0">
                <a:solidFill>
                  <a:schemeClr val="bg1"/>
                </a:solidFill>
              </a:rPr>
              <a:t>“</a:t>
            </a:r>
            <a:r>
              <a:rPr lang="vi-VN" sz="2400" i="1" dirty="0">
                <a:solidFill>
                  <a:schemeClr val="bg1"/>
                </a:solidFill>
              </a:rPr>
              <a:t>Truyện Lục Vân Tiên</a:t>
            </a:r>
            <a:r>
              <a:rPr lang="vi-VN" sz="2400" dirty="0">
                <a:solidFill>
                  <a:schemeClr val="bg1"/>
                </a:solidFill>
              </a:rPr>
              <a:t>” của Nguyễn Đình Chiểu, c</a:t>
            </a:r>
            <a:r>
              <a:rPr lang="en-US" sz="2400" dirty="0">
                <a:solidFill>
                  <a:schemeClr val="bg1"/>
                </a:solidFill>
              </a:rPr>
              <a:t>h</a:t>
            </a:r>
            <a:r>
              <a:rPr lang="vi-VN" sz="2400" dirty="0">
                <a:solidFill>
                  <a:schemeClr val="bg1"/>
                </a:solidFill>
              </a:rPr>
              <a:t>uẩn bị các phiếu HT, câu hỏi chính trong VB “</a:t>
            </a:r>
            <a:r>
              <a:rPr lang="vi-VN" sz="2400" i="1" dirty="0">
                <a:solidFill>
                  <a:schemeClr val="bg1"/>
                </a:solidFill>
              </a:rPr>
              <a:t>Lục Vân Tiên cứu Kiều Nguyệt Nga</a:t>
            </a:r>
            <a:r>
              <a:rPr lang="vi-VN" sz="2400" dirty="0">
                <a:solidFill>
                  <a:schemeClr val="bg1"/>
                </a:solidFill>
              </a:rPr>
              <a:t>”</a:t>
            </a:r>
            <a:r>
              <a:rPr lang="en-US" sz="2400" dirty="0">
                <a:solidFill>
                  <a:schemeClr val="bg1"/>
                </a:solidFill>
              </a:rPr>
              <a:t>. </a:t>
            </a:r>
          </a:p>
          <a:p>
            <a:pPr algn="ctr">
              <a:lnSpc>
                <a:spcPct val="150000"/>
              </a:lnSpc>
              <a:spcBef>
                <a:spcPts val="0"/>
              </a:spcBef>
              <a:spcAft>
                <a:spcPts val="0"/>
              </a:spcAft>
            </a:pPr>
            <a:endParaRPr lang="en-US" altLang="zh-CN" sz="1200" b="1" dirty="0">
              <a:solidFill>
                <a:schemeClr val="bg1"/>
              </a:solidFill>
              <a:cs typeface="+mn-ea"/>
              <a:sym typeface="+mn-lt"/>
            </a:endParaRPr>
          </a:p>
        </p:txBody>
      </p:sp>
      <p:sp>
        <p:nvSpPr>
          <p:cNvPr id="3" name="Rectangle: Rounded Corners 2">
            <a:extLst>
              <a:ext uri="{FF2B5EF4-FFF2-40B4-BE49-F238E27FC236}">
                <a16:creationId xmlns:a16="http://schemas.microsoft.com/office/drawing/2014/main" id="{AAA018C2-B607-2B55-F375-52D777A65AA4}"/>
              </a:ext>
            </a:extLst>
          </p:cNvPr>
          <p:cNvSpPr/>
          <p:nvPr/>
        </p:nvSpPr>
        <p:spPr>
          <a:xfrm>
            <a:off x="3203848" y="195486"/>
            <a:ext cx="4536504" cy="43204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cs typeface="+mn-ea"/>
                <a:sym typeface="+mn-lt"/>
              </a:rPr>
              <a:t> </a:t>
            </a:r>
            <a:r>
              <a:rPr lang="en-US" sz="2800" b="1" dirty="0">
                <a:solidFill>
                  <a:schemeClr val="bg1"/>
                </a:solidFill>
              </a:rPr>
              <a:t>HƯỚNG DẪN TỰ HỌC</a:t>
            </a:r>
            <a:endParaRPr lang="en-US" dirty="0">
              <a:solidFill>
                <a:schemeClr val="bg1"/>
              </a:solidFill>
            </a:endParaRPr>
          </a:p>
        </p:txBody>
      </p:sp>
    </p:spTree>
    <p:extLst>
      <p:ext uri="{BB962C8B-B14F-4D97-AF65-F5344CB8AC3E}">
        <p14:creationId xmlns:p14="http://schemas.microsoft.com/office/powerpoint/2010/main" val="283793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21" grpId="0" animBg="1"/>
      <p:bldP spid="11" grpId="0" animBg="1"/>
      <p:bldP spid="2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55747288-3044-4613-AD97-A8AF05FC555C}"/>
              </a:ext>
            </a:extLst>
          </p:cNvPr>
          <p:cNvSpPr/>
          <p:nvPr/>
        </p:nvSpPr>
        <p:spPr>
          <a:xfrm rot="19761721">
            <a:off x="3840444" y="2493211"/>
            <a:ext cx="2973342" cy="769441"/>
          </a:xfrm>
          <a:prstGeom prst="rect">
            <a:avLst/>
          </a:prstGeom>
        </p:spPr>
        <p:txBody>
          <a:bodyPr wrap="square">
            <a:spAutoFit/>
          </a:bodyPr>
          <a:lstStyle/>
          <a:p>
            <a:pPr algn="ctr" fontAlgn="auto">
              <a:spcBef>
                <a:spcPts val="0"/>
              </a:spcBef>
              <a:spcAft>
                <a:spcPts val="0"/>
              </a:spcAft>
              <a:defRPr/>
            </a:pPr>
            <a:r>
              <a:rPr lang="en-US" altLang="zh-CN" sz="4400" b="1" spc="300" dirty="0">
                <a:solidFill>
                  <a:schemeClr val="tx1">
                    <a:lumMod val="85000"/>
                    <a:lumOff val="15000"/>
                  </a:schemeClr>
                </a:solidFill>
                <a:cs typeface="+mn-ea"/>
                <a:sym typeface="+mn-lt"/>
              </a:rPr>
              <a:t>THANKS </a:t>
            </a:r>
            <a:endParaRPr lang="zh-CN" altLang="en-US" sz="4400" b="1" spc="300"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3326343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8绿色简洁2019工作总结计划PPT模板"/>
</p:tagLst>
</file>

<file path=ppt/theme/theme1.xml><?xml version="1.0" encoding="utf-8"?>
<a:theme xmlns:a="http://schemas.openxmlformats.org/drawingml/2006/main" name="www.jpppt.com">
  <a:themeElements>
    <a:clrScheme name="自定义 42">
      <a:dk1>
        <a:sysClr val="windowText" lastClr="000000"/>
      </a:dk1>
      <a:lt1>
        <a:sysClr val="window" lastClr="FFFFFF"/>
      </a:lt1>
      <a:dk2>
        <a:srgbClr val="455F51"/>
      </a:dk2>
      <a:lt2>
        <a:srgbClr val="E3DED1"/>
      </a:lt2>
      <a:accent1>
        <a:srgbClr val="008E40"/>
      </a:accent1>
      <a:accent2>
        <a:srgbClr val="92D050"/>
      </a:accent2>
      <a:accent3>
        <a:srgbClr val="008E40"/>
      </a:accent3>
      <a:accent4>
        <a:srgbClr val="92D050"/>
      </a:accent4>
      <a:accent5>
        <a:srgbClr val="008E40"/>
      </a:accent5>
      <a:accent6>
        <a:srgbClr val="92D050"/>
      </a:accent6>
      <a:hlink>
        <a:srgbClr val="6B9F25"/>
      </a:hlink>
      <a:folHlink>
        <a:srgbClr val="BA6906"/>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ww.freeppt7.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4850</TotalTime>
  <Words>4860</Words>
  <Application>Microsoft Office PowerPoint</Application>
  <PresentationFormat>On-screen Show (16:9)</PresentationFormat>
  <Paragraphs>546</Paragraphs>
  <Slides>94</Slides>
  <Notes>75</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94</vt:i4>
      </vt:variant>
    </vt:vector>
  </HeadingPairs>
  <TitlesOfParts>
    <vt:vector size="110" baseType="lpstr">
      <vt:lpstr>MS Mincho</vt:lpstr>
      <vt:lpstr>times new roman</vt:lpstr>
      <vt:lpstr>SimSun</vt:lpstr>
      <vt:lpstr>#9Slide03 AmpleSoft</vt:lpstr>
      <vt:lpstr>#9Slide05 SVNUT Triumph</vt:lpstr>
      <vt:lpstr>#9Slide05 Fourth Medium</vt:lpstr>
      <vt:lpstr>times new roman</vt:lpstr>
      <vt:lpstr>#9Slide05 Fourth Light</vt:lpstr>
      <vt:lpstr>Wingdings</vt:lpstr>
      <vt:lpstr>#9Slide03 AmpleSoft Bold</vt:lpstr>
      <vt:lpstr>Calibri</vt:lpstr>
      <vt:lpstr>微软雅黑</vt:lpstr>
      <vt:lpstr>#9Slide05 Brannboll Ny</vt:lpstr>
      <vt:lpstr>Arial</vt:lpstr>
      <vt:lpstr>www.jpppt.com</vt:lpstr>
      <vt:lpstr>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工作计划</dc:title>
  <dc:creator>第一PPT</dc:creator>
  <cp:keywords>www.1ppt.com</cp:keywords>
  <dc:description>www.1ppt.com</dc:description>
  <cp:lastModifiedBy>Admin</cp:lastModifiedBy>
  <cp:revision>528</cp:revision>
  <dcterms:created xsi:type="dcterms:W3CDTF">2014-11-09T01:07:25Z</dcterms:created>
  <dcterms:modified xsi:type="dcterms:W3CDTF">2024-09-27T08:24:31Z</dcterms:modified>
</cp:coreProperties>
</file>