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271" r:id="rId2"/>
    <p:sldId id="256" r:id="rId3"/>
    <p:sldId id="279" r:id="rId4"/>
    <p:sldId id="380" r:id="rId5"/>
    <p:sldId id="381" r:id="rId6"/>
    <p:sldId id="382" r:id="rId7"/>
    <p:sldId id="316" r:id="rId8"/>
    <p:sldId id="383" r:id="rId9"/>
    <p:sldId id="384" r:id="rId10"/>
    <p:sldId id="385" r:id="rId11"/>
    <p:sldId id="386" r:id="rId12"/>
    <p:sldId id="387" r:id="rId13"/>
    <p:sldId id="283" r:id="rId14"/>
    <p:sldId id="276" r:id="rId15"/>
    <p:sldId id="298" r:id="rId16"/>
    <p:sldId id="327" r:id="rId17"/>
    <p:sldId id="348" r:id="rId18"/>
    <p:sldId id="313" r:id="rId19"/>
    <p:sldId id="314" r:id="rId20"/>
    <p:sldId id="330" r:id="rId21"/>
    <p:sldId id="350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0087B2"/>
    <a:srgbClr val="6D9FB1"/>
    <a:srgbClr val="F26648"/>
    <a:srgbClr val="F16649"/>
    <a:srgbClr val="F7931D"/>
    <a:srgbClr val="FBC864"/>
    <a:srgbClr val="F8B417"/>
    <a:srgbClr val="FEE3AF"/>
    <a:srgbClr val="77AD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91F344-93AC-42E0-8DCA-64F5A8A71695}" v="1085" dt="2023-11-27T10:11:40.4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5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27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U DU" userId="db4d925effa94065" providerId="LiveId" clId="{0591F344-93AC-42E0-8DCA-64F5A8A71695}"/>
    <pc:docChg chg="undo redo custSel addSld delSld modSld">
      <pc:chgData name="THU DU" userId="db4d925effa94065" providerId="LiveId" clId="{0591F344-93AC-42E0-8DCA-64F5A8A71695}" dt="2023-11-27T10:11:48.186" v="3154" actId="1076"/>
      <pc:docMkLst>
        <pc:docMk/>
      </pc:docMkLst>
      <pc:sldChg chg="modSp mod">
        <pc:chgData name="THU DU" userId="db4d925effa94065" providerId="LiveId" clId="{0591F344-93AC-42E0-8DCA-64F5A8A71695}" dt="2023-11-24T05:13:22.029" v="40" actId="1076"/>
        <pc:sldMkLst>
          <pc:docMk/>
          <pc:sldMk cId="252621157" sldId="256"/>
        </pc:sldMkLst>
        <pc:spChg chg="mod">
          <ac:chgData name="THU DU" userId="db4d925effa94065" providerId="LiveId" clId="{0591F344-93AC-42E0-8DCA-64F5A8A71695}" dt="2023-11-24T05:13:22.029" v="40" actId="1076"/>
          <ac:spMkLst>
            <pc:docMk/>
            <pc:sldMk cId="252621157" sldId="256"/>
            <ac:spMk id="43" creationId="{607B7897-B16D-44E3-91AE-9D0FF2697117}"/>
          </ac:spMkLst>
        </pc:spChg>
      </pc:sldChg>
      <pc:sldChg chg="addSp delSp modSp mod modClrScheme addAnim delAnim modAnim chgLayout">
        <pc:chgData name="THU DU" userId="db4d925effa94065" providerId="LiveId" clId="{0591F344-93AC-42E0-8DCA-64F5A8A71695}" dt="2023-11-27T09:31:43.897" v="3040" actId="1076"/>
        <pc:sldMkLst>
          <pc:docMk/>
          <pc:sldMk cId="1529224504" sldId="276"/>
        </pc:sldMkLst>
        <pc:spChg chg="add del mod ord">
          <ac:chgData name="THU DU" userId="db4d925effa94065" providerId="LiveId" clId="{0591F344-93AC-42E0-8DCA-64F5A8A71695}" dt="2023-11-24T09:21:42.634" v="1883" actId="700"/>
          <ac:spMkLst>
            <pc:docMk/>
            <pc:sldMk cId="1529224504" sldId="276"/>
            <ac:spMk id="2" creationId="{22692CE4-2955-B726-921B-848F7A7DA849}"/>
          </ac:spMkLst>
        </pc:spChg>
        <pc:spChg chg="add del mod ord">
          <ac:chgData name="THU DU" userId="db4d925effa94065" providerId="LiveId" clId="{0591F344-93AC-42E0-8DCA-64F5A8A71695}" dt="2023-11-24T09:21:42.634" v="1883" actId="700"/>
          <ac:spMkLst>
            <pc:docMk/>
            <pc:sldMk cId="1529224504" sldId="276"/>
            <ac:spMk id="4" creationId="{D5B3547F-FA0E-46FB-404F-E42F6A6802AB}"/>
          </ac:spMkLst>
        </pc:spChg>
        <pc:spChg chg="add del mod ord">
          <ac:chgData name="THU DU" userId="db4d925effa94065" providerId="LiveId" clId="{0591F344-93AC-42E0-8DCA-64F5A8A71695}" dt="2023-11-24T09:21:42.634" v="1883" actId="700"/>
          <ac:spMkLst>
            <pc:docMk/>
            <pc:sldMk cId="1529224504" sldId="276"/>
            <ac:spMk id="5" creationId="{F888869B-2971-17E4-FD9F-49158CA647E3}"/>
          </ac:spMkLst>
        </pc:spChg>
        <pc:spChg chg="add del mod ord">
          <ac:chgData name="THU DU" userId="db4d925effa94065" providerId="LiveId" clId="{0591F344-93AC-42E0-8DCA-64F5A8A71695}" dt="2023-11-27T09:31:24.077" v="3038" actId="478"/>
          <ac:spMkLst>
            <pc:docMk/>
            <pc:sldMk cId="1529224504" sldId="276"/>
            <ac:spMk id="6" creationId="{CBD71793-A254-F356-FF4C-FB4A2BE726CB}"/>
          </ac:spMkLst>
        </pc:spChg>
        <pc:spChg chg="add mod ord">
          <ac:chgData name="THU DU" userId="db4d925effa94065" providerId="LiveId" clId="{0591F344-93AC-42E0-8DCA-64F5A8A71695}" dt="2023-11-24T09:22:31.459" v="1914" actId="27636"/>
          <ac:spMkLst>
            <pc:docMk/>
            <pc:sldMk cId="1529224504" sldId="276"/>
            <ac:spMk id="7" creationId="{5F067F34-DA54-BEC1-0B29-376893EF1939}"/>
          </ac:spMkLst>
        </pc:spChg>
        <pc:spChg chg="add mod ord">
          <ac:chgData name="THU DU" userId="db4d925effa94065" providerId="LiveId" clId="{0591F344-93AC-42E0-8DCA-64F5A8A71695}" dt="2023-11-24T09:22:31.459" v="1915" actId="27636"/>
          <ac:spMkLst>
            <pc:docMk/>
            <pc:sldMk cId="1529224504" sldId="276"/>
            <ac:spMk id="9" creationId="{15AA0F55-7240-F5CB-B084-148854B7E378}"/>
          </ac:spMkLst>
        </pc:spChg>
        <pc:spChg chg="del mod">
          <ac:chgData name="THU DU" userId="db4d925effa94065" providerId="LiveId" clId="{0591F344-93AC-42E0-8DCA-64F5A8A71695}" dt="2023-11-24T09:22:31.960" v="1917"/>
          <ac:spMkLst>
            <pc:docMk/>
            <pc:sldMk cId="1529224504" sldId="276"/>
            <ac:spMk id="11" creationId="{4B762BA3-5846-49A1-A041-93C20AA09C52}"/>
          </ac:spMkLst>
        </pc:spChg>
        <pc:spChg chg="add del">
          <ac:chgData name="THU DU" userId="db4d925effa94065" providerId="LiveId" clId="{0591F344-93AC-42E0-8DCA-64F5A8A71695}" dt="2023-11-24T09:22:46.131" v="1919" actId="478"/>
          <ac:spMkLst>
            <pc:docMk/>
            <pc:sldMk cId="1529224504" sldId="276"/>
            <ac:spMk id="12" creationId="{00000000-0000-0000-0000-000000000000}"/>
          </ac:spMkLst>
        </pc:spChg>
        <pc:picChg chg="add mod">
          <ac:chgData name="THU DU" userId="db4d925effa94065" providerId="LiveId" clId="{0591F344-93AC-42E0-8DCA-64F5A8A71695}" dt="2023-11-27T09:31:43.897" v="3040" actId="1076"/>
          <ac:picMkLst>
            <pc:docMk/>
            <pc:sldMk cId="1529224504" sldId="276"/>
            <ac:picMk id="2" creationId="{80609389-B60F-2FBE-AB65-644944BE96D6}"/>
          </ac:picMkLst>
        </pc:picChg>
        <pc:picChg chg="add del mod">
          <ac:chgData name="THU DU" userId="db4d925effa94065" providerId="LiveId" clId="{0591F344-93AC-42E0-8DCA-64F5A8A71695}" dt="2023-11-24T09:20:55.841" v="1874" actId="478"/>
          <ac:picMkLst>
            <pc:docMk/>
            <pc:sldMk cId="1529224504" sldId="276"/>
            <ac:picMk id="3" creationId="{00000000-0000-0000-0000-000000000000}"/>
          </ac:picMkLst>
        </pc:picChg>
      </pc:sldChg>
      <pc:sldChg chg="addSp delSp modSp mod modAnim">
        <pc:chgData name="THU DU" userId="db4d925effa94065" providerId="LiveId" clId="{0591F344-93AC-42E0-8DCA-64F5A8A71695}" dt="2023-11-24T11:24:43.733" v="3037" actId="1076"/>
        <pc:sldMkLst>
          <pc:docMk/>
          <pc:sldMk cId="3404845292" sldId="279"/>
        </pc:sldMkLst>
        <pc:spChg chg="add mod">
          <ac:chgData name="THU DU" userId="db4d925effa94065" providerId="LiveId" clId="{0591F344-93AC-42E0-8DCA-64F5A8A71695}" dt="2023-11-24T05:20:33.106" v="338" actId="207"/>
          <ac:spMkLst>
            <pc:docMk/>
            <pc:sldMk cId="3404845292" sldId="279"/>
            <ac:spMk id="2" creationId="{817F8067-44E4-2697-A4C2-7C4D1EFD207D}"/>
          </ac:spMkLst>
        </pc:spChg>
        <pc:spChg chg="del">
          <ac:chgData name="THU DU" userId="db4d925effa94065" providerId="LiveId" clId="{0591F344-93AC-42E0-8DCA-64F5A8A71695}" dt="2023-11-24T05:18:02.636" v="327" actId="478"/>
          <ac:spMkLst>
            <pc:docMk/>
            <pc:sldMk cId="3404845292" sldId="279"/>
            <ac:spMk id="4" creationId="{90A3E95A-3D5D-4E3E-A00D-CA3CAC576081}"/>
          </ac:spMkLst>
        </pc:spChg>
        <pc:spChg chg="mod">
          <ac:chgData name="THU DU" userId="db4d925effa94065" providerId="LiveId" clId="{0591F344-93AC-42E0-8DCA-64F5A8A71695}" dt="2023-11-24T11:24:43.733" v="3037" actId="1076"/>
          <ac:spMkLst>
            <pc:docMk/>
            <pc:sldMk cId="3404845292" sldId="279"/>
            <ac:spMk id="5" creationId="{337A5E1E-3CA0-4464-8CDD-31E8FAFCE4DB}"/>
          </ac:spMkLst>
        </pc:spChg>
        <pc:spChg chg="mod">
          <ac:chgData name="THU DU" userId="db4d925effa94065" providerId="LiveId" clId="{0591F344-93AC-42E0-8DCA-64F5A8A71695}" dt="2023-11-24T11:14:26.263" v="3024" actId="12"/>
          <ac:spMkLst>
            <pc:docMk/>
            <pc:sldMk cId="3404845292" sldId="279"/>
            <ac:spMk id="21" creationId="{A982B3A6-EACF-42EF-B0CF-D6FC910459A8}"/>
          </ac:spMkLst>
        </pc:spChg>
      </pc:sldChg>
      <pc:sldChg chg="addSp delSp modSp mod delAnim modAnim">
        <pc:chgData name="THU DU" userId="db4d925effa94065" providerId="LiveId" clId="{0591F344-93AC-42E0-8DCA-64F5A8A71695}" dt="2023-11-27T10:11:48.186" v="3154" actId="1076"/>
        <pc:sldMkLst>
          <pc:docMk/>
          <pc:sldMk cId="1769986107" sldId="283"/>
        </pc:sldMkLst>
        <pc:graphicFrameChg chg="mod modGraphic">
          <ac:chgData name="THU DU" userId="db4d925effa94065" providerId="LiveId" clId="{0591F344-93AC-42E0-8DCA-64F5A8A71695}" dt="2023-11-27T10:05:24.578" v="3079" actId="14100"/>
          <ac:graphicFrameMkLst>
            <pc:docMk/>
            <pc:sldMk cId="1769986107" sldId="283"/>
            <ac:graphicFrameMk id="11" creationId="{00000000-0000-0000-0000-000000000000}"/>
          </ac:graphicFrameMkLst>
        </pc:graphicFrameChg>
        <pc:picChg chg="add mod">
          <ac:chgData name="THU DU" userId="db4d925effa94065" providerId="LiveId" clId="{0591F344-93AC-42E0-8DCA-64F5A8A71695}" dt="2023-11-27T10:06:05.823" v="3086" actId="1076"/>
          <ac:picMkLst>
            <pc:docMk/>
            <pc:sldMk cId="1769986107" sldId="283"/>
            <ac:picMk id="2" creationId="{69F143C0-F1B2-FA13-6410-BDBA66BD071A}"/>
          </ac:picMkLst>
        </pc:picChg>
        <pc:picChg chg="add del mod">
          <ac:chgData name="THU DU" userId="db4d925effa94065" providerId="LiveId" clId="{0591F344-93AC-42E0-8DCA-64F5A8A71695}" dt="2023-11-27T10:05:58.938" v="3085" actId="478"/>
          <ac:picMkLst>
            <pc:docMk/>
            <pc:sldMk cId="1769986107" sldId="283"/>
            <ac:picMk id="3" creationId="{DCCE6E45-3C0D-86EF-63D8-BAFB53084F7D}"/>
          </ac:picMkLst>
        </pc:picChg>
        <pc:picChg chg="add mod">
          <ac:chgData name="THU DU" userId="db4d925effa94065" providerId="LiveId" clId="{0591F344-93AC-42E0-8DCA-64F5A8A71695}" dt="2023-11-27T10:06:19.765" v="3088" actId="1076"/>
          <ac:picMkLst>
            <pc:docMk/>
            <pc:sldMk cId="1769986107" sldId="283"/>
            <ac:picMk id="4" creationId="{1CD614ED-E351-ECD9-5465-646FF8EB0C7A}"/>
          </ac:picMkLst>
        </pc:picChg>
        <pc:picChg chg="add mod">
          <ac:chgData name="THU DU" userId="db4d925effa94065" providerId="LiveId" clId="{0591F344-93AC-42E0-8DCA-64F5A8A71695}" dt="2023-11-27T10:06:35.806" v="3090" actId="1076"/>
          <ac:picMkLst>
            <pc:docMk/>
            <pc:sldMk cId="1769986107" sldId="283"/>
            <ac:picMk id="5" creationId="{A0C4E2AD-8EC4-18E0-9DF8-2DFFBCC04362}"/>
          </ac:picMkLst>
        </pc:picChg>
        <pc:picChg chg="add mod">
          <ac:chgData name="THU DU" userId="db4d925effa94065" providerId="LiveId" clId="{0591F344-93AC-42E0-8DCA-64F5A8A71695}" dt="2023-11-27T10:07:08.862" v="3092" actId="1076"/>
          <ac:picMkLst>
            <pc:docMk/>
            <pc:sldMk cId="1769986107" sldId="283"/>
            <ac:picMk id="7" creationId="{68D1CFD3-D0FD-263E-9ADC-574AB632B883}"/>
          </ac:picMkLst>
        </pc:picChg>
        <pc:picChg chg="add mod">
          <ac:chgData name="THU DU" userId="db4d925effa94065" providerId="LiveId" clId="{0591F344-93AC-42E0-8DCA-64F5A8A71695}" dt="2023-11-27T10:07:22.435" v="3094" actId="1076"/>
          <ac:picMkLst>
            <pc:docMk/>
            <pc:sldMk cId="1769986107" sldId="283"/>
            <ac:picMk id="8" creationId="{740850F9-4A65-4F82-33CA-16A7B7870EEF}"/>
          </ac:picMkLst>
        </pc:picChg>
        <pc:picChg chg="add mod">
          <ac:chgData name="THU DU" userId="db4d925effa94065" providerId="LiveId" clId="{0591F344-93AC-42E0-8DCA-64F5A8A71695}" dt="2023-11-27T10:11:48.186" v="3154" actId="1076"/>
          <ac:picMkLst>
            <pc:docMk/>
            <pc:sldMk cId="1769986107" sldId="283"/>
            <ac:picMk id="9" creationId="{D23A9810-FB36-9414-D3AF-757AFFDA0729}"/>
          </ac:picMkLst>
        </pc:picChg>
        <pc:picChg chg="del">
          <ac:chgData name="THU DU" userId="db4d925effa94065" providerId="LiveId" clId="{0591F344-93AC-42E0-8DCA-64F5A8A71695}" dt="2023-11-24T08:59:10.398" v="1500" actId="478"/>
          <ac:picMkLst>
            <pc:docMk/>
            <pc:sldMk cId="1769986107" sldId="283"/>
            <ac:picMk id="15" creationId="{EB01222F-50A8-4B31-9D8C-3CB595EE54B9}"/>
          </ac:picMkLst>
        </pc:picChg>
        <pc:picChg chg="del">
          <ac:chgData name="THU DU" userId="db4d925effa94065" providerId="LiveId" clId="{0591F344-93AC-42E0-8DCA-64F5A8A71695}" dt="2023-11-24T08:59:12.349" v="1501" actId="478"/>
          <ac:picMkLst>
            <pc:docMk/>
            <pc:sldMk cId="1769986107" sldId="283"/>
            <ac:picMk id="16" creationId="{45399DDB-2A08-4040-B485-7C1447243932}"/>
          </ac:picMkLst>
        </pc:picChg>
      </pc:sldChg>
      <pc:sldChg chg="addSp delSp modSp mod delAnim modAnim">
        <pc:chgData name="THU DU" userId="db4d925effa94065" providerId="LiveId" clId="{0591F344-93AC-42E0-8DCA-64F5A8A71695}" dt="2023-11-24T10:02:43.260" v="2142"/>
        <pc:sldMkLst>
          <pc:docMk/>
          <pc:sldMk cId="3633158301" sldId="298"/>
        </pc:sldMkLst>
        <pc:spChg chg="del mod">
          <ac:chgData name="THU DU" userId="db4d925effa94065" providerId="LiveId" clId="{0591F344-93AC-42E0-8DCA-64F5A8A71695}" dt="2023-11-24T09:24:47.339" v="1939" actId="478"/>
          <ac:spMkLst>
            <pc:docMk/>
            <pc:sldMk cId="3633158301" sldId="298"/>
            <ac:spMk id="2" creationId="{66E553FC-6441-4829-9B37-C987ACAA1281}"/>
          </ac:spMkLst>
        </pc:spChg>
        <pc:spChg chg="add del">
          <ac:chgData name="THU DU" userId="db4d925effa94065" providerId="LiveId" clId="{0591F344-93AC-42E0-8DCA-64F5A8A71695}" dt="2023-11-24T09:54:31.906" v="1953" actId="22"/>
          <ac:spMkLst>
            <pc:docMk/>
            <pc:sldMk cId="3633158301" sldId="298"/>
            <ac:spMk id="5" creationId="{F91B42CB-6446-6C42-6064-7CD67C27C1F0}"/>
          </ac:spMkLst>
        </pc:spChg>
        <pc:spChg chg="del mod">
          <ac:chgData name="THU DU" userId="db4d925effa94065" providerId="LiveId" clId="{0591F344-93AC-42E0-8DCA-64F5A8A71695}" dt="2023-11-24T09:24:48.145" v="1940" actId="478"/>
          <ac:spMkLst>
            <pc:docMk/>
            <pc:sldMk cId="3633158301" sldId="298"/>
            <ac:spMk id="9" creationId="{992F4E57-B55C-45F2-8088-967F9E55E147}"/>
          </ac:spMkLst>
        </pc:spChg>
        <pc:spChg chg="mod">
          <ac:chgData name="THU DU" userId="db4d925effa94065" providerId="LiveId" clId="{0591F344-93AC-42E0-8DCA-64F5A8A71695}" dt="2023-11-24T09:54:22.727" v="1950" actId="1076"/>
          <ac:spMkLst>
            <pc:docMk/>
            <pc:sldMk cId="3633158301" sldId="298"/>
            <ac:spMk id="12" creationId="{00000000-0000-0000-0000-000000000000}"/>
          </ac:spMkLst>
        </pc:spChg>
        <pc:spChg chg="del mod">
          <ac:chgData name="THU DU" userId="db4d925effa94065" providerId="LiveId" clId="{0591F344-93AC-42E0-8DCA-64F5A8A71695}" dt="2023-11-24T09:24:49.708" v="1942" actId="478"/>
          <ac:spMkLst>
            <pc:docMk/>
            <pc:sldMk cId="3633158301" sldId="298"/>
            <ac:spMk id="15" creationId="{250E0833-0589-4F1B-BEDE-A7ED5DCDEE61}"/>
          </ac:spMkLst>
        </pc:spChg>
        <pc:spChg chg="del mod">
          <ac:chgData name="THU DU" userId="db4d925effa94065" providerId="LiveId" clId="{0591F344-93AC-42E0-8DCA-64F5A8A71695}" dt="2023-11-24T09:24:51.514" v="1943" actId="478"/>
          <ac:spMkLst>
            <pc:docMk/>
            <pc:sldMk cId="3633158301" sldId="298"/>
            <ac:spMk id="18" creationId="{A8898FE7-B3ED-415E-BEB2-12F08D4EF5C0}"/>
          </ac:spMkLst>
        </pc:spChg>
        <pc:spChg chg="del mod">
          <ac:chgData name="THU DU" userId="db4d925effa94065" providerId="LiveId" clId="{0591F344-93AC-42E0-8DCA-64F5A8A71695}" dt="2023-11-24T09:24:52.989" v="1944" actId="478"/>
          <ac:spMkLst>
            <pc:docMk/>
            <pc:sldMk cId="3633158301" sldId="298"/>
            <ac:spMk id="19" creationId="{C17E911B-AA6D-4629-AB8A-338814213197}"/>
          </ac:spMkLst>
        </pc:spChg>
        <pc:spChg chg="del mod">
          <ac:chgData name="THU DU" userId="db4d925effa94065" providerId="LiveId" clId="{0591F344-93AC-42E0-8DCA-64F5A8A71695}" dt="2023-11-24T09:56:13.476" v="1992" actId="478"/>
          <ac:spMkLst>
            <pc:docMk/>
            <pc:sldMk cId="3633158301" sldId="298"/>
            <ac:spMk id="26" creationId="{34C87722-B88C-4242-BBAB-786B74455F27}"/>
          </ac:spMkLst>
        </pc:spChg>
        <pc:graphicFrameChg chg="add del mod modGraphic">
          <ac:chgData name="THU DU" userId="db4d925effa94065" providerId="LiveId" clId="{0591F344-93AC-42E0-8DCA-64F5A8A71695}" dt="2023-11-24T09:54:39.929" v="1955" actId="21"/>
          <ac:graphicFrameMkLst>
            <pc:docMk/>
            <pc:sldMk cId="3633158301" sldId="298"/>
            <ac:graphicFrameMk id="3" creationId="{7E38C25D-7BB0-3750-8602-B45DCF3A1B22}"/>
          </ac:graphicFrameMkLst>
        </pc:graphicFrameChg>
        <pc:graphicFrameChg chg="add del mod modGraphic">
          <ac:chgData name="THU DU" userId="db4d925effa94065" providerId="LiveId" clId="{0591F344-93AC-42E0-8DCA-64F5A8A71695}" dt="2023-11-24T09:55:24.214" v="1966" actId="478"/>
          <ac:graphicFrameMkLst>
            <pc:docMk/>
            <pc:sldMk cId="3633158301" sldId="298"/>
            <ac:graphicFrameMk id="6" creationId="{27BEB418-8B80-6C92-D8BD-6E6F053635C7}"/>
          </ac:graphicFrameMkLst>
        </pc:graphicFrameChg>
        <pc:graphicFrameChg chg="add mod modGraphic">
          <ac:chgData name="THU DU" userId="db4d925effa94065" providerId="LiveId" clId="{0591F344-93AC-42E0-8DCA-64F5A8A71695}" dt="2023-11-24T09:59:54.926" v="2060" actId="207"/>
          <ac:graphicFrameMkLst>
            <pc:docMk/>
            <pc:sldMk cId="3633158301" sldId="298"/>
            <ac:graphicFrameMk id="7" creationId="{6D02B1EF-EAE4-4D3F-0863-BBFE06B71D73}"/>
          </ac:graphicFrameMkLst>
        </pc:graphicFrameChg>
        <pc:picChg chg="add mod">
          <ac:chgData name="THU DU" userId="db4d925effa94065" providerId="LiveId" clId="{0591F344-93AC-42E0-8DCA-64F5A8A71695}" dt="2023-11-24T10:00:55.809" v="2071" actId="1076"/>
          <ac:picMkLst>
            <pc:docMk/>
            <pc:sldMk cId="3633158301" sldId="298"/>
            <ac:picMk id="8" creationId="{E407692C-BBE5-831C-6FBB-3D0E40A7E384}"/>
          </ac:picMkLst>
        </pc:picChg>
        <pc:picChg chg="add mod">
          <ac:chgData name="THU DU" userId="db4d925effa94065" providerId="LiveId" clId="{0591F344-93AC-42E0-8DCA-64F5A8A71695}" dt="2023-11-24T10:00:42.772" v="2066" actId="1076"/>
          <ac:picMkLst>
            <pc:docMk/>
            <pc:sldMk cId="3633158301" sldId="298"/>
            <ac:picMk id="10" creationId="{BE84B98E-220B-93CE-8C6B-EEE68AD7C860}"/>
          </ac:picMkLst>
        </pc:picChg>
        <pc:picChg chg="add mod">
          <ac:chgData name="THU DU" userId="db4d925effa94065" providerId="LiveId" clId="{0591F344-93AC-42E0-8DCA-64F5A8A71695}" dt="2023-11-24T10:00:49.646" v="2069" actId="1076"/>
          <ac:picMkLst>
            <pc:docMk/>
            <pc:sldMk cId="3633158301" sldId="298"/>
            <ac:picMk id="13" creationId="{3DBBD69F-EA26-69B7-DC7B-E1BDA1BA7B9E}"/>
          </ac:picMkLst>
        </pc:picChg>
        <pc:picChg chg="add mod">
          <ac:chgData name="THU DU" userId="db4d925effa94065" providerId="LiveId" clId="{0591F344-93AC-42E0-8DCA-64F5A8A71695}" dt="2023-11-24T10:00:46.675" v="2068" actId="1076"/>
          <ac:picMkLst>
            <pc:docMk/>
            <pc:sldMk cId="3633158301" sldId="298"/>
            <ac:picMk id="14" creationId="{7F72A153-44B1-0D68-E004-344BD0B5E304}"/>
          </ac:picMkLst>
        </pc:picChg>
        <pc:picChg chg="add mod">
          <ac:chgData name="THU DU" userId="db4d925effa94065" providerId="LiveId" clId="{0591F344-93AC-42E0-8DCA-64F5A8A71695}" dt="2023-11-24T10:01:55.834" v="2077" actId="1076"/>
          <ac:picMkLst>
            <pc:docMk/>
            <pc:sldMk cId="3633158301" sldId="298"/>
            <ac:picMk id="23" creationId="{B07B08BE-9815-C952-84F9-45F9D01A197B}"/>
          </ac:picMkLst>
        </pc:picChg>
        <pc:picChg chg="add del mod">
          <ac:chgData name="THU DU" userId="db4d925effa94065" providerId="LiveId" clId="{0591F344-93AC-42E0-8DCA-64F5A8A71695}" dt="2023-11-24T10:02:43.260" v="2142"/>
          <ac:picMkLst>
            <pc:docMk/>
            <pc:sldMk cId="3633158301" sldId="298"/>
            <ac:picMk id="24" creationId="{57ED0506-4E52-E5E7-E40E-40EFD923DEFA}"/>
          </ac:picMkLst>
        </pc:picChg>
      </pc:sldChg>
      <pc:sldChg chg="modSp mod">
        <pc:chgData name="THU DU" userId="db4d925effa94065" providerId="LiveId" clId="{0591F344-93AC-42E0-8DCA-64F5A8A71695}" dt="2023-11-24T11:13:50.598" v="3022" actId="20577"/>
        <pc:sldMkLst>
          <pc:docMk/>
          <pc:sldMk cId="658201877" sldId="302"/>
        </pc:sldMkLst>
        <pc:spChg chg="mod">
          <ac:chgData name="THU DU" userId="db4d925effa94065" providerId="LiveId" clId="{0591F344-93AC-42E0-8DCA-64F5A8A71695}" dt="2023-11-24T11:13:50.598" v="3022" actId="20577"/>
          <ac:spMkLst>
            <pc:docMk/>
            <pc:sldMk cId="658201877" sldId="302"/>
            <ac:spMk id="20" creationId="{00000000-0000-0000-0000-000000000000}"/>
          </ac:spMkLst>
        </pc:spChg>
        <pc:spChg chg="mod">
          <ac:chgData name="THU DU" userId="db4d925effa94065" providerId="LiveId" clId="{0591F344-93AC-42E0-8DCA-64F5A8A71695}" dt="2023-11-24T05:15:53.768" v="166" actId="20577"/>
          <ac:spMkLst>
            <pc:docMk/>
            <pc:sldMk cId="658201877" sldId="302"/>
            <ac:spMk id="22" creationId="{00000000-0000-0000-0000-000000000000}"/>
          </ac:spMkLst>
        </pc:spChg>
        <pc:spChg chg="mod">
          <ac:chgData name="THU DU" userId="db4d925effa94065" providerId="LiveId" clId="{0591F344-93AC-42E0-8DCA-64F5A8A71695}" dt="2023-11-24T05:17:09.223" v="314" actId="20577"/>
          <ac:spMkLst>
            <pc:docMk/>
            <pc:sldMk cId="658201877" sldId="302"/>
            <ac:spMk id="23" creationId="{00000000-0000-0000-0000-000000000000}"/>
          </ac:spMkLst>
        </pc:spChg>
      </pc:sldChg>
      <pc:sldChg chg="addSp delSp modSp mod modAnim">
        <pc:chgData name="THU DU" userId="db4d925effa94065" providerId="LiveId" clId="{0591F344-93AC-42E0-8DCA-64F5A8A71695}" dt="2023-11-24T11:09:53.164" v="2919" actId="113"/>
        <pc:sldMkLst>
          <pc:docMk/>
          <pc:sldMk cId="626516812" sldId="313"/>
        </pc:sldMkLst>
        <pc:spChg chg="add mod">
          <ac:chgData name="THU DU" userId="db4d925effa94065" providerId="LiveId" clId="{0591F344-93AC-42E0-8DCA-64F5A8A71695}" dt="2023-11-24T11:09:53.164" v="2919" actId="113"/>
          <ac:spMkLst>
            <pc:docMk/>
            <pc:sldMk cId="626516812" sldId="313"/>
            <ac:spMk id="7" creationId="{982D8210-261F-9045-2B54-8E7E3569665D}"/>
          </ac:spMkLst>
        </pc:spChg>
        <pc:spChg chg="mod">
          <ac:chgData name="THU DU" userId="db4d925effa94065" providerId="LiveId" clId="{0591F344-93AC-42E0-8DCA-64F5A8A71695}" dt="2023-11-24T11:06:32.178" v="2792" actId="20577"/>
          <ac:spMkLst>
            <pc:docMk/>
            <pc:sldMk cId="626516812" sldId="313"/>
            <ac:spMk id="12" creationId="{00000000-0000-0000-0000-000000000000}"/>
          </ac:spMkLst>
        </pc:spChg>
        <pc:picChg chg="add mod">
          <ac:chgData name="THU DU" userId="db4d925effa94065" providerId="LiveId" clId="{0591F344-93AC-42E0-8DCA-64F5A8A71695}" dt="2023-11-24T11:05:53.046" v="2783" actId="1076"/>
          <ac:picMkLst>
            <pc:docMk/>
            <pc:sldMk cId="626516812" sldId="313"/>
            <ac:picMk id="2" creationId="{C02516A5-D05B-AECD-FA5F-AA730F51FA5C}"/>
          </ac:picMkLst>
        </pc:picChg>
        <pc:picChg chg="del mod">
          <ac:chgData name="THU DU" userId="db4d925effa94065" providerId="LiveId" clId="{0591F344-93AC-42E0-8DCA-64F5A8A71695}" dt="2023-11-24T11:07:17.097" v="2796" actId="478"/>
          <ac:picMkLst>
            <pc:docMk/>
            <pc:sldMk cId="626516812" sldId="313"/>
            <ac:picMk id="3" creationId="{CCC26FDE-91D7-4B12-BFD5-0D65C8EF0158}"/>
          </ac:picMkLst>
        </pc:picChg>
        <pc:picChg chg="add mod">
          <ac:chgData name="THU DU" userId="db4d925effa94065" providerId="LiveId" clId="{0591F344-93AC-42E0-8DCA-64F5A8A71695}" dt="2023-11-24T11:05:53.046" v="2783" actId="1076"/>
          <ac:picMkLst>
            <pc:docMk/>
            <pc:sldMk cId="626516812" sldId="313"/>
            <ac:picMk id="4" creationId="{A4036C04-E008-687A-7E65-325F1FEF0EC9}"/>
          </ac:picMkLst>
        </pc:picChg>
        <pc:picChg chg="add mod">
          <ac:chgData name="THU DU" userId="db4d925effa94065" providerId="LiveId" clId="{0591F344-93AC-42E0-8DCA-64F5A8A71695}" dt="2023-11-24T11:05:53.046" v="2783" actId="1076"/>
          <ac:picMkLst>
            <pc:docMk/>
            <pc:sldMk cId="626516812" sldId="313"/>
            <ac:picMk id="5" creationId="{FB8AC1D4-ADB1-E040-6AE7-68AB256ADC88}"/>
          </ac:picMkLst>
        </pc:picChg>
        <pc:picChg chg="add mod">
          <ac:chgData name="THU DU" userId="db4d925effa94065" providerId="LiveId" clId="{0591F344-93AC-42E0-8DCA-64F5A8A71695}" dt="2023-11-24T11:05:53.046" v="2783" actId="1076"/>
          <ac:picMkLst>
            <pc:docMk/>
            <pc:sldMk cId="626516812" sldId="313"/>
            <ac:picMk id="6" creationId="{D7A42323-99C9-C700-641A-5EC5B849D147}"/>
          </ac:picMkLst>
        </pc:picChg>
        <pc:picChg chg="del">
          <ac:chgData name="THU DU" userId="db4d925effa94065" providerId="LiveId" clId="{0591F344-93AC-42E0-8DCA-64F5A8A71695}" dt="2023-11-24T11:05:48.373" v="2781" actId="478"/>
          <ac:picMkLst>
            <pc:docMk/>
            <pc:sldMk cId="626516812" sldId="313"/>
            <ac:picMk id="1028" creationId="{EEEB44F3-23BC-479B-9ECC-42B3DB13E1AF}"/>
          </ac:picMkLst>
        </pc:picChg>
      </pc:sldChg>
      <pc:sldChg chg="modSp">
        <pc:chgData name="THU DU" userId="db4d925effa94065" providerId="LiveId" clId="{0591F344-93AC-42E0-8DCA-64F5A8A71695}" dt="2023-11-24T11:10:53.213" v="2976" actId="114"/>
        <pc:sldMkLst>
          <pc:docMk/>
          <pc:sldMk cId="2275727840" sldId="314"/>
        </pc:sldMkLst>
        <pc:spChg chg="mod">
          <ac:chgData name="THU DU" userId="db4d925effa94065" providerId="LiveId" clId="{0591F344-93AC-42E0-8DCA-64F5A8A71695}" dt="2023-11-24T11:10:53.213" v="2976" actId="114"/>
          <ac:spMkLst>
            <pc:docMk/>
            <pc:sldMk cId="2275727840" sldId="314"/>
            <ac:spMk id="9" creationId="{3985D3B7-A40A-4421-9C5F-777653C71BC7}"/>
          </ac:spMkLst>
        </pc:spChg>
      </pc:sldChg>
      <pc:sldChg chg="addSp delSp modSp mod delAnim modAnim modNotesTx">
        <pc:chgData name="THU DU" userId="db4d925effa94065" providerId="LiveId" clId="{0591F344-93AC-42E0-8DCA-64F5A8A71695}" dt="2023-11-27T10:02:33.634" v="3050" actId="1076"/>
        <pc:sldMkLst>
          <pc:docMk/>
          <pc:sldMk cId="2817977460" sldId="316"/>
        </pc:sldMkLst>
        <pc:spChg chg="mod">
          <ac:chgData name="THU DU" userId="db4d925effa94065" providerId="LiveId" clId="{0591F344-93AC-42E0-8DCA-64F5A8A71695}" dt="2023-11-24T06:01:19.006" v="880" actId="1076"/>
          <ac:spMkLst>
            <pc:docMk/>
            <pc:sldMk cId="2817977460" sldId="316"/>
            <ac:spMk id="2" creationId="{00000000-0000-0000-0000-000000000000}"/>
          </ac:spMkLst>
        </pc:spChg>
        <pc:spChg chg="add del mod">
          <ac:chgData name="THU DU" userId="db4d925effa94065" providerId="LiveId" clId="{0591F344-93AC-42E0-8DCA-64F5A8A71695}" dt="2023-11-24T06:03:24.376" v="897" actId="478"/>
          <ac:spMkLst>
            <pc:docMk/>
            <pc:sldMk cId="2817977460" sldId="316"/>
            <ac:spMk id="6" creationId="{E6E0083A-3EA0-ECC7-B90D-CB0FB565BBC7}"/>
          </ac:spMkLst>
        </pc:spChg>
        <pc:spChg chg="mod">
          <ac:chgData name="THU DU" userId="db4d925effa94065" providerId="LiveId" clId="{0591F344-93AC-42E0-8DCA-64F5A8A71695}" dt="2023-11-24T05:55:28.077" v="847" actId="20577"/>
          <ac:spMkLst>
            <pc:docMk/>
            <pc:sldMk cId="2817977460" sldId="316"/>
            <ac:spMk id="7" creationId="{00000000-0000-0000-0000-000000000000}"/>
          </ac:spMkLst>
        </pc:spChg>
        <pc:spChg chg="add mod">
          <ac:chgData name="THU DU" userId="db4d925effa94065" providerId="LiveId" clId="{0591F344-93AC-42E0-8DCA-64F5A8A71695}" dt="2023-11-24T06:06:37.011" v="998" actId="21"/>
          <ac:spMkLst>
            <pc:docMk/>
            <pc:sldMk cId="2817977460" sldId="316"/>
            <ac:spMk id="9" creationId="{EA0C596D-35DA-B5A7-BB84-2F3002B59704}"/>
          </ac:spMkLst>
        </pc:spChg>
        <pc:spChg chg="mod">
          <ac:chgData name="THU DU" userId="db4d925effa94065" providerId="LiveId" clId="{0591F344-93AC-42E0-8DCA-64F5A8A71695}" dt="2023-11-24T06:01:21.037" v="881" actId="1076"/>
          <ac:spMkLst>
            <pc:docMk/>
            <pc:sldMk cId="2817977460" sldId="316"/>
            <ac:spMk id="12" creationId="{00000000-0000-0000-0000-000000000000}"/>
          </ac:spMkLst>
        </pc:spChg>
        <pc:picChg chg="del mod">
          <ac:chgData name="THU DU" userId="db4d925effa94065" providerId="LiveId" clId="{0591F344-93AC-42E0-8DCA-64F5A8A71695}" dt="2023-11-27T09:46:10.241" v="3041" actId="478"/>
          <ac:picMkLst>
            <pc:docMk/>
            <pc:sldMk cId="2817977460" sldId="316"/>
            <ac:picMk id="3" creationId="{98BE75A9-0DCD-4675-A102-41B158E40B64}"/>
          </ac:picMkLst>
        </pc:picChg>
        <pc:picChg chg="add mod">
          <ac:chgData name="THU DU" userId="db4d925effa94065" providerId="LiveId" clId="{0591F344-93AC-42E0-8DCA-64F5A8A71695}" dt="2023-11-27T10:02:33.634" v="3050" actId="1076"/>
          <ac:picMkLst>
            <pc:docMk/>
            <pc:sldMk cId="2817977460" sldId="316"/>
            <ac:picMk id="4" creationId="{4AA8300B-883C-20CD-ABA5-FBA5A097ADF4}"/>
          </ac:picMkLst>
        </pc:picChg>
        <pc:picChg chg="add mod">
          <ac:chgData name="THU DU" userId="db4d925effa94065" providerId="LiveId" clId="{0591F344-93AC-42E0-8DCA-64F5A8A71695}" dt="2023-11-24T06:04:38.407" v="914" actId="1076"/>
          <ac:picMkLst>
            <pc:docMk/>
            <pc:sldMk cId="2817977460" sldId="316"/>
            <ac:picMk id="5" creationId="{8B730E2A-B7B7-A92A-747C-DECA1D76C242}"/>
          </ac:picMkLst>
        </pc:picChg>
        <pc:picChg chg="del">
          <ac:chgData name="THU DU" userId="db4d925effa94065" providerId="LiveId" clId="{0591F344-93AC-42E0-8DCA-64F5A8A71695}" dt="2023-11-24T05:56:37.086" v="869" actId="478"/>
          <ac:picMkLst>
            <pc:docMk/>
            <pc:sldMk cId="2817977460" sldId="316"/>
            <ac:picMk id="3074" creationId="{427CAC43-AAF3-4425-ABAD-469B89F795D3}"/>
          </ac:picMkLst>
        </pc:picChg>
      </pc:sldChg>
      <pc:sldChg chg="del">
        <pc:chgData name="THU DU" userId="db4d925effa94065" providerId="LiveId" clId="{0591F344-93AC-42E0-8DCA-64F5A8A71695}" dt="2023-11-24T11:04:01.824" v="2780" actId="47"/>
        <pc:sldMkLst>
          <pc:docMk/>
          <pc:sldMk cId="2141101352" sldId="325"/>
        </pc:sldMkLst>
      </pc:sldChg>
      <pc:sldChg chg="addSp delSp modSp mod delAnim modAnim">
        <pc:chgData name="THU DU" userId="db4d925effa94065" providerId="LiveId" clId="{0591F344-93AC-42E0-8DCA-64F5A8A71695}" dt="2023-11-24T10:54:58.950" v="2488" actId="12385"/>
        <pc:sldMkLst>
          <pc:docMk/>
          <pc:sldMk cId="2138508035" sldId="327"/>
        </pc:sldMkLst>
        <pc:spChg chg="mod">
          <ac:chgData name="THU DU" userId="db4d925effa94065" providerId="LiveId" clId="{0591F344-93AC-42E0-8DCA-64F5A8A71695}" dt="2023-11-24T10:33:47.381" v="2186" actId="1076"/>
          <ac:spMkLst>
            <pc:docMk/>
            <pc:sldMk cId="2138508035" sldId="327"/>
            <ac:spMk id="12" creationId="{00000000-0000-0000-0000-000000000000}"/>
          </ac:spMkLst>
        </pc:spChg>
        <pc:spChg chg="del">
          <ac:chgData name="THU DU" userId="db4d925effa94065" providerId="LiveId" clId="{0591F344-93AC-42E0-8DCA-64F5A8A71695}" dt="2023-11-24T10:02:36.991" v="2140" actId="478"/>
          <ac:spMkLst>
            <pc:docMk/>
            <pc:sldMk cId="2138508035" sldId="327"/>
            <ac:spMk id="13" creationId="{9B09113C-6811-4D4C-801A-3BE3BA0400AE}"/>
          </ac:spMkLst>
        </pc:spChg>
        <pc:spChg chg="del">
          <ac:chgData name="THU DU" userId="db4d925effa94065" providerId="LiveId" clId="{0591F344-93AC-42E0-8DCA-64F5A8A71695}" dt="2023-11-24T10:02:35.323" v="2139" actId="478"/>
          <ac:spMkLst>
            <pc:docMk/>
            <pc:sldMk cId="2138508035" sldId="327"/>
            <ac:spMk id="15" creationId="{3EAD3E47-F80D-4E54-B17D-04899A65DC9D}"/>
          </ac:spMkLst>
        </pc:spChg>
        <pc:spChg chg="mod">
          <ac:chgData name="THU DU" userId="db4d925effa94065" providerId="LiveId" clId="{0591F344-93AC-42E0-8DCA-64F5A8A71695}" dt="2023-11-24T10:36:37.687" v="2229" actId="1076"/>
          <ac:spMkLst>
            <pc:docMk/>
            <pc:sldMk cId="2138508035" sldId="327"/>
            <ac:spMk id="17" creationId="{00000000-0000-0000-0000-000000000000}"/>
          </ac:spMkLst>
        </pc:spChg>
        <pc:spChg chg="add del mod">
          <ac:chgData name="THU DU" userId="db4d925effa94065" providerId="LiveId" clId="{0591F344-93AC-42E0-8DCA-64F5A8A71695}" dt="2023-11-24T10:34:22.417" v="2193" actId="478"/>
          <ac:spMkLst>
            <pc:docMk/>
            <pc:sldMk cId="2138508035" sldId="327"/>
            <ac:spMk id="27" creationId="{D9C6252E-2AB5-E49B-A177-AD22E762EA89}"/>
          </ac:spMkLst>
        </pc:spChg>
        <pc:spChg chg="add del mod">
          <ac:chgData name="THU DU" userId="db4d925effa94065" providerId="LiveId" clId="{0591F344-93AC-42E0-8DCA-64F5A8A71695}" dt="2023-11-24T10:34:22.417" v="2193" actId="478"/>
          <ac:spMkLst>
            <pc:docMk/>
            <pc:sldMk cId="2138508035" sldId="327"/>
            <ac:spMk id="28" creationId="{8D682D25-2D95-0272-0E23-466062950FFA}"/>
          </ac:spMkLst>
        </pc:spChg>
        <pc:spChg chg="add mod">
          <ac:chgData name="THU DU" userId="db4d925effa94065" providerId="LiveId" clId="{0591F344-93AC-42E0-8DCA-64F5A8A71695}" dt="2023-11-24T10:44:27.392" v="2415" actId="1076"/>
          <ac:spMkLst>
            <pc:docMk/>
            <pc:sldMk cId="2138508035" sldId="327"/>
            <ac:spMk id="29" creationId="{28A24F36-8B0D-EF70-D699-C098731B4624}"/>
          </ac:spMkLst>
        </pc:spChg>
        <pc:spChg chg="add del mod">
          <ac:chgData name="THU DU" userId="db4d925effa94065" providerId="LiveId" clId="{0591F344-93AC-42E0-8DCA-64F5A8A71695}" dt="2023-11-24T10:34:22.417" v="2193" actId="478"/>
          <ac:spMkLst>
            <pc:docMk/>
            <pc:sldMk cId="2138508035" sldId="327"/>
            <ac:spMk id="30" creationId="{82D9008D-1FDF-E7C2-BB89-69173551DBD7}"/>
          </ac:spMkLst>
        </pc:spChg>
        <pc:spChg chg="add del mod">
          <ac:chgData name="THU DU" userId="db4d925effa94065" providerId="LiveId" clId="{0591F344-93AC-42E0-8DCA-64F5A8A71695}" dt="2023-11-24T10:34:22.417" v="2193" actId="478"/>
          <ac:spMkLst>
            <pc:docMk/>
            <pc:sldMk cId="2138508035" sldId="327"/>
            <ac:spMk id="31" creationId="{B076BC24-86FA-544E-448C-CB45881B21E1}"/>
          </ac:spMkLst>
        </pc:spChg>
        <pc:spChg chg="add mod">
          <ac:chgData name="THU DU" userId="db4d925effa94065" providerId="LiveId" clId="{0591F344-93AC-42E0-8DCA-64F5A8A71695}" dt="2023-11-24T10:45:55.555" v="2426" actId="1076"/>
          <ac:spMkLst>
            <pc:docMk/>
            <pc:sldMk cId="2138508035" sldId="327"/>
            <ac:spMk id="32" creationId="{B0623794-BD2A-BEC5-1958-57A605A08686}"/>
          </ac:spMkLst>
        </pc:spChg>
        <pc:spChg chg="add mod">
          <ac:chgData name="THU DU" userId="db4d925effa94065" providerId="LiveId" clId="{0591F344-93AC-42E0-8DCA-64F5A8A71695}" dt="2023-11-24T10:46:56.323" v="2435" actId="1076"/>
          <ac:spMkLst>
            <pc:docMk/>
            <pc:sldMk cId="2138508035" sldId="327"/>
            <ac:spMk id="33" creationId="{EAE9511F-937D-7915-6306-6476EADBA59A}"/>
          </ac:spMkLst>
        </pc:spChg>
        <pc:spChg chg="add mod">
          <ac:chgData name="THU DU" userId="db4d925effa94065" providerId="LiveId" clId="{0591F344-93AC-42E0-8DCA-64F5A8A71695}" dt="2023-11-24T10:52:55.426" v="2471" actId="1076"/>
          <ac:spMkLst>
            <pc:docMk/>
            <pc:sldMk cId="2138508035" sldId="327"/>
            <ac:spMk id="34" creationId="{3E98DCCA-3037-7811-F587-C75E98DC4069}"/>
          </ac:spMkLst>
        </pc:spChg>
        <pc:spChg chg="add mod">
          <ac:chgData name="THU DU" userId="db4d925effa94065" providerId="LiveId" clId="{0591F344-93AC-42E0-8DCA-64F5A8A71695}" dt="2023-11-24T10:54:12.324" v="2483" actId="1076"/>
          <ac:spMkLst>
            <pc:docMk/>
            <pc:sldMk cId="2138508035" sldId="327"/>
            <ac:spMk id="35" creationId="{5FDDE81F-EE2F-DAAF-D9B9-30C620BED95A}"/>
          </ac:spMkLst>
        </pc:spChg>
        <pc:graphicFrameChg chg="add mod modGraphic">
          <ac:chgData name="THU DU" userId="db4d925effa94065" providerId="LiveId" clId="{0591F344-93AC-42E0-8DCA-64F5A8A71695}" dt="2023-11-24T10:54:58.950" v="2488" actId="12385"/>
          <ac:graphicFrameMkLst>
            <pc:docMk/>
            <pc:sldMk cId="2138508035" sldId="327"/>
            <ac:graphicFrameMk id="25" creationId="{ED18D95D-5BD8-5D66-A7AF-6BB30056061C}"/>
          </ac:graphicFrameMkLst>
        </pc:graphicFrameChg>
        <pc:graphicFrameChg chg="add del mod modGraphic">
          <ac:chgData name="THU DU" userId="db4d925effa94065" providerId="LiveId" clId="{0591F344-93AC-42E0-8DCA-64F5A8A71695}" dt="2023-11-24T10:34:31.058" v="2196" actId="478"/>
          <ac:graphicFrameMkLst>
            <pc:docMk/>
            <pc:sldMk cId="2138508035" sldId="327"/>
            <ac:graphicFrameMk id="26" creationId="{9BFDDF79-2013-53FA-A8D8-AB2087AE74F5}"/>
          </ac:graphicFrameMkLst>
        </pc:graphicFrameChg>
        <pc:picChg chg="del mod">
          <ac:chgData name="THU DU" userId="db4d925effa94065" providerId="LiveId" clId="{0591F344-93AC-42E0-8DCA-64F5A8A71695}" dt="2023-11-24T10:02:32.380" v="2137" actId="478"/>
          <ac:picMkLst>
            <pc:docMk/>
            <pc:sldMk cId="2138508035" sldId="327"/>
            <ac:picMk id="2" creationId="{00000000-0000-0000-0000-000000000000}"/>
          </ac:picMkLst>
        </pc:picChg>
        <pc:picChg chg="del">
          <ac:chgData name="THU DU" userId="db4d925effa94065" providerId="LiveId" clId="{0591F344-93AC-42E0-8DCA-64F5A8A71695}" dt="2023-11-24T10:02:33.066" v="2138" actId="478"/>
          <ac:picMkLst>
            <pc:docMk/>
            <pc:sldMk cId="2138508035" sldId="327"/>
            <ac:picMk id="3" creationId="{00000000-0000-0000-0000-000000000000}"/>
          </ac:picMkLst>
        </pc:picChg>
        <pc:picChg chg="del">
          <ac:chgData name="THU DU" userId="db4d925effa94065" providerId="LiveId" clId="{0591F344-93AC-42E0-8DCA-64F5A8A71695}" dt="2023-11-24T10:02:29.937" v="2135" actId="478"/>
          <ac:picMkLst>
            <pc:docMk/>
            <pc:sldMk cId="2138508035" sldId="327"/>
            <ac:picMk id="5" creationId="{21EB00FF-1D34-48D7-AA36-3D06A0BE3DCA}"/>
          </ac:picMkLst>
        </pc:picChg>
        <pc:picChg chg="add del mod">
          <ac:chgData name="THU DU" userId="db4d925effa94065" providerId="LiveId" clId="{0591F344-93AC-42E0-8DCA-64F5A8A71695}" dt="2023-11-24T10:28:59.551" v="2148" actId="478"/>
          <ac:picMkLst>
            <pc:docMk/>
            <pc:sldMk cId="2138508035" sldId="327"/>
            <ac:picMk id="6" creationId="{315C7CFE-FC37-7566-D86F-9DA8B2E1DF34}"/>
          </ac:picMkLst>
        </pc:picChg>
        <pc:picChg chg="add del mod">
          <ac:chgData name="THU DU" userId="db4d925effa94065" providerId="LiveId" clId="{0591F344-93AC-42E0-8DCA-64F5A8A71695}" dt="2023-11-24T10:31:51.801" v="2172" actId="478"/>
          <ac:picMkLst>
            <pc:docMk/>
            <pc:sldMk cId="2138508035" sldId="327"/>
            <ac:picMk id="8" creationId="{CF78C50F-921D-4FA1-1BCD-8244E4000825}"/>
          </ac:picMkLst>
        </pc:picChg>
        <pc:picChg chg="add del mod">
          <ac:chgData name="THU DU" userId="db4d925effa94065" providerId="LiveId" clId="{0591F344-93AC-42E0-8DCA-64F5A8A71695}" dt="2023-11-24T10:31:48.571" v="2170" actId="478"/>
          <ac:picMkLst>
            <pc:docMk/>
            <pc:sldMk cId="2138508035" sldId="327"/>
            <ac:picMk id="10" creationId="{706674BC-2102-56BD-84AE-EBCAE571B59B}"/>
          </ac:picMkLst>
        </pc:picChg>
        <pc:picChg chg="add del mod">
          <ac:chgData name="THU DU" userId="db4d925effa94065" providerId="LiveId" clId="{0591F344-93AC-42E0-8DCA-64F5A8A71695}" dt="2023-11-24T10:31:50.181" v="2171" actId="478"/>
          <ac:picMkLst>
            <pc:docMk/>
            <pc:sldMk cId="2138508035" sldId="327"/>
            <ac:picMk id="18" creationId="{4B5D0BDE-0B6B-2275-59BE-F2F17FD4300E}"/>
          </ac:picMkLst>
        </pc:picChg>
        <pc:picChg chg="add del">
          <ac:chgData name="THU DU" userId="db4d925effa94065" providerId="LiveId" clId="{0591F344-93AC-42E0-8DCA-64F5A8A71695}" dt="2023-11-24T10:32:13.331" v="2174" actId="22"/>
          <ac:picMkLst>
            <pc:docMk/>
            <pc:sldMk cId="2138508035" sldId="327"/>
            <ac:picMk id="20" creationId="{E17C26C4-AD2B-E43F-3975-8F5486B27A0B}"/>
          </ac:picMkLst>
        </pc:picChg>
      </pc:sldChg>
      <pc:sldChg chg="modSp mod">
        <pc:chgData name="THU DU" userId="db4d925effa94065" providerId="LiveId" clId="{0591F344-93AC-42E0-8DCA-64F5A8A71695}" dt="2023-11-24T11:11:36.947" v="2977"/>
        <pc:sldMkLst>
          <pc:docMk/>
          <pc:sldMk cId="387957963" sldId="330"/>
        </pc:sldMkLst>
        <pc:spChg chg="mod">
          <ac:chgData name="THU DU" userId="db4d925effa94065" providerId="LiveId" clId="{0591F344-93AC-42E0-8DCA-64F5A8A71695}" dt="2023-11-24T11:11:36.947" v="2977"/>
          <ac:spMkLst>
            <pc:docMk/>
            <pc:sldMk cId="387957963" sldId="330"/>
            <ac:spMk id="2" creationId="{00000000-0000-0000-0000-000000000000}"/>
          </ac:spMkLst>
        </pc:spChg>
      </pc:sldChg>
      <pc:sldChg chg="addSp delSp modSp add del mod">
        <pc:chgData name="THU DU" userId="db4d925effa94065" providerId="LiveId" clId="{0591F344-93AC-42E0-8DCA-64F5A8A71695}" dt="2023-11-24T10:55:24.613" v="2489" actId="47"/>
        <pc:sldMkLst>
          <pc:docMk/>
          <pc:sldMk cId="3443671163" sldId="333"/>
        </pc:sldMkLst>
        <pc:spChg chg="add del mod">
          <ac:chgData name="THU DU" userId="db4d925effa94065" providerId="LiveId" clId="{0591F344-93AC-42E0-8DCA-64F5A8A71695}" dt="2023-11-24T10:33:08.081" v="2178" actId="478"/>
          <ac:spMkLst>
            <pc:docMk/>
            <pc:sldMk cId="3443671163" sldId="333"/>
            <ac:spMk id="6" creationId="{2322D0D5-0111-44D6-DE6F-BF5175FACFBD}"/>
          </ac:spMkLst>
        </pc:spChg>
        <pc:spChg chg="del mod">
          <ac:chgData name="THU DU" userId="db4d925effa94065" providerId="LiveId" clId="{0591F344-93AC-42E0-8DCA-64F5A8A71695}" dt="2023-11-24T10:33:04.132" v="2177" actId="478"/>
          <ac:spMkLst>
            <pc:docMk/>
            <pc:sldMk cId="3443671163" sldId="333"/>
            <ac:spMk id="3176" creationId="{00000000-0000-0000-0000-000000000000}"/>
          </ac:spMkLst>
        </pc:spChg>
      </pc:sldChg>
      <pc:sldChg chg="del">
        <pc:chgData name="THU DU" userId="db4d925effa94065" providerId="LiveId" clId="{0591F344-93AC-42E0-8DCA-64F5A8A71695}" dt="2023-11-24T06:04:45.082" v="915" actId="47"/>
        <pc:sldMkLst>
          <pc:docMk/>
          <pc:sldMk cId="3014149149" sldId="347"/>
        </pc:sldMkLst>
      </pc:sldChg>
      <pc:sldChg chg="addSp delSp modSp mod delAnim modAnim">
        <pc:chgData name="THU DU" userId="db4d925effa94065" providerId="LiveId" clId="{0591F344-93AC-42E0-8DCA-64F5A8A71695}" dt="2023-11-24T11:03:42.228" v="2779" actId="20577"/>
        <pc:sldMkLst>
          <pc:docMk/>
          <pc:sldMk cId="2720924874" sldId="348"/>
        </pc:sldMkLst>
        <pc:spChg chg="add mod">
          <ac:chgData name="THU DU" userId="db4d925effa94065" providerId="LiveId" clId="{0591F344-93AC-42E0-8DCA-64F5A8A71695}" dt="2023-11-24T11:01:30.514" v="2743" actId="1076"/>
          <ac:spMkLst>
            <pc:docMk/>
            <pc:sldMk cId="2720924874" sldId="348"/>
            <ac:spMk id="2" creationId="{1280EB18-3491-3D7C-DD96-265805B9C35D}"/>
          </ac:spMkLst>
        </pc:spChg>
        <pc:spChg chg="mod">
          <ac:chgData name="THU DU" userId="db4d925effa94065" providerId="LiveId" clId="{0591F344-93AC-42E0-8DCA-64F5A8A71695}" dt="2023-11-24T10:57:18.639" v="2608" actId="14100"/>
          <ac:spMkLst>
            <pc:docMk/>
            <pc:sldMk cId="2720924874" sldId="348"/>
            <ac:spMk id="3" creationId="{00000000-0000-0000-0000-000000000000}"/>
          </ac:spMkLst>
        </pc:spChg>
        <pc:spChg chg="add mod">
          <ac:chgData name="THU DU" userId="db4d925effa94065" providerId="LiveId" clId="{0591F344-93AC-42E0-8DCA-64F5A8A71695}" dt="2023-11-24T11:01:08.879" v="2730" actId="1076"/>
          <ac:spMkLst>
            <pc:docMk/>
            <pc:sldMk cId="2720924874" sldId="348"/>
            <ac:spMk id="4" creationId="{45DBB1DE-8079-BFCA-E311-466D664B358A}"/>
          </ac:spMkLst>
        </pc:spChg>
        <pc:spChg chg="add mod">
          <ac:chgData name="THU DU" userId="db4d925effa94065" providerId="LiveId" clId="{0591F344-93AC-42E0-8DCA-64F5A8A71695}" dt="2023-11-24T11:00:03.395" v="2683" actId="1076"/>
          <ac:spMkLst>
            <pc:docMk/>
            <pc:sldMk cId="2720924874" sldId="348"/>
            <ac:spMk id="5" creationId="{7CF85257-F0BF-3D28-B321-70E31D687BBE}"/>
          </ac:spMkLst>
        </pc:spChg>
        <pc:spChg chg="add mod">
          <ac:chgData name="THU DU" userId="db4d925effa94065" providerId="LiveId" clId="{0591F344-93AC-42E0-8DCA-64F5A8A71695}" dt="2023-11-24T11:00:47.559" v="2715" actId="1076"/>
          <ac:spMkLst>
            <pc:docMk/>
            <pc:sldMk cId="2720924874" sldId="348"/>
            <ac:spMk id="6" creationId="{B9AC88B6-E853-2506-A8D4-7FA904A0E2D2}"/>
          </ac:spMkLst>
        </pc:spChg>
        <pc:spChg chg="mod">
          <ac:chgData name="THU DU" userId="db4d925effa94065" providerId="LiveId" clId="{0591F344-93AC-42E0-8DCA-64F5A8A71695}" dt="2023-11-24T10:56:00.235" v="2551" actId="20577"/>
          <ac:spMkLst>
            <pc:docMk/>
            <pc:sldMk cId="2720924874" sldId="348"/>
            <ac:spMk id="12" creationId="{00000000-0000-0000-0000-000000000000}"/>
          </ac:spMkLst>
        </pc:spChg>
        <pc:spChg chg="mod">
          <ac:chgData name="THU DU" userId="db4d925effa94065" providerId="LiveId" clId="{0591F344-93AC-42E0-8DCA-64F5A8A71695}" dt="2023-11-24T11:03:42.228" v="2779" actId="20577"/>
          <ac:spMkLst>
            <pc:docMk/>
            <pc:sldMk cId="2720924874" sldId="348"/>
            <ac:spMk id="17" creationId="{00000000-0000-0000-0000-000000000000}"/>
          </ac:spMkLst>
        </pc:spChg>
        <pc:spChg chg="mod">
          <ac:chgData name="THU DU" userId="db4d925effa94065" providerId="LiveId" clId="{0591F344-93AC-42E0-8DCA-64F5A8A71695}" dt="2023-11-24T11:02:02.213" v="2768" actId="1076"/>
          <ac:spMkLst>
            <pc:docMk/>
            <pc:sldMk cId="2720924874" sldId="348"/>
            <ac:spMk id="18" creationId="{00000000-0000-0000-0000-000000000000}"/>
          </ac:spMkLst>
        </pc:spChg>
        <pc:spChg chg="del">
          <ac:chgData name="THU DU" userId="db4d925effa94065" providerId="LiveId" clId="{0591F344-93AC-42E0-8DCA-64F5A8A71695}" dt="2023-11-24T10:57:28.087" v="2610" actId="478"/>
          <ac:spMkLst>
            <pc:docMk/>
            <pc:sldMk cId="2720924874" sldId="348"/>
            <ac:spMk id="19" creationId="{00000000-0000-0000-0000-000000000000}"/>
          </ac:spMkLst>
        </pc:spChg>
        <pc:spChg chg="mod">
          <ac:chgData name="THU DU" userId="db4d925effa94065" providerId="LiveId" clId="{0591F344-93AC-42E0-8DCA-64F5A8A71695}" dt="2023-11-24T11:01:57.799" v="2767" actId="20577"/>
          <ac:spMkLst>
            <pc:docMk/>
            <pc:sldMk cId="2720924874" sldId="348"/>
            <ac:spMk id="21" creationId="{00000000-0000-0000-0000-000000000000}"/>
          </ac:spMkLst>
        </pc:spChg>
        <pc:spChg chg="del">
          <ac:chgData name="THU DU" userId="db4d925effa94065" providerId="LiveId" clId="{0591F344-93AC-42E0-8DCA-64F5A8A71695}" dt="2023-11-24T10:57:30.581" v="2611" actId="478"/>
          <ac:spMkLst>
            <pc:docMk/>
            <pc:sldMk cId="2720924874" sldId="348"/>
            <ac:spMk id="23" creationId="{00000000-0000-0000-0000-000000000000}"/>
          </ac:spMkLst>
        </pc:spChg>
      </pc:sldChg>
      <pc:sldChg chg="del">
        <pc:chgData name="THU DU" userId="db4d925effa94065" providerId="LiveId" clId="{0591F344-93AC-42E0-8DCA-64F5A8A71695}" dt="2023-11-24T11:02:37.380" v="2775" actId="47"/>
        <pc:sldMkLst>
          <pc:docMk/>
          <pc:sldMk cId="4001981709" sldId="349"/>
        </pc:sldMkLst>
      </pc:sldChg>
      <pc:sldChg chg="add del">
        <pc:chgData name="THU DU" userId="db4d925effa94065" providerId="LiveId" clId="{0591F344-93AC-42E0-8DCA-64F5A8A71695}" dt="2023-11-24T05:11:34.425" v="1" actId="47"/>
        <pc:sldMkLst>
          <pc:docMk/>
          <pc:sldMk cId="3818726468" sldId="351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726547813" sldId="352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785659210" sldId="357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2509469951" sldId="358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2549998008" sldId="359"/>
        </pc:sldMkLst>
      </pc:sldChg>
      <pc:sldChg chg="add del">
        <pc:chgData name="THU DU" userId="db4d925effa94065" providerId="LiveId" clId="{0591F344-93AC-42E0-8DCA-64F5A8A71695}" dt="2023-11-24T11:11:51.577" v="2979" actId="47"/>
        <pc:sldMkLst>
          <pc:docMk/>
          <pc:sldMk cId="3594450806" sldId="360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3591108339" sldId="361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415766185" sldId="362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2737298591" sldId="363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593426882" sldId="364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1060997753" sldId="365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2745400492" sldId="366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1480707368" sldId="367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3825840515" sldId="368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1243624370" sldId="369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3104821921" sldId="370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561268520" sldId="371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1386236655" sldId="372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988128974" sldId="373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1452711146" sldId="374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2588533601" sldId="375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1949233117" sldId="376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2943368187" sldId="377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4223605863" sldId="378"/>
        </pc:sldMkLst>
      </pc:sldChg>
      <pc:sldChg chg="add del">
        <pc:chgData name="THU DU" userId="db4d925effa94065" providerId="LiveId" clId="{0591F344-93AC-42E0-8DCA-64F5A8A71695}" dt="2023-11-24T11:11:48.875" v="2978" actId="47"/>
        <pc:sldMkLst>
          <pc:docMk/>
          <pc:sldMk cId="740443637" sldId="379"/>
        </pc:sldMkLst>
      </pc:sldChg>
      <pc:sldChg chg="addSp delSp modSp add mod setBg delAnim modAnim delDesignElem">
        <pc:chgData name="THU DU" userId="db4d925effa94065" providerId="LiveId" clId="{0591F344-93AC-42E0-8DCA-64F5A8A71695}" dt="2023-11-24T05:54:40.306" v="825"/>
        <pc:sldMkLst>
          <pc:docMk/>
          <pc:sldMk cId="3778909751" sldId="380"/>
        </pc:sldMkLst>
        <pc:spChg chg="add mod">
          <ac:chgData name="THU DU" userId="db4d925effa94065" providerId="LiveId" clId="{0591F344-93AC-42E0-8DCA-64F5A8A71695}" dt="2023-11-24T05:29:40.617" v="637" actId="1076"/>
          <ac:spMkLst>
            <pc:docMk/>
            <pc:sldMk cId="3778909751" sldId="380"/>
            <ac:spMk id="3" creationId="{03A7AC07-FACF-04BD-248F-971F983D0A85}"/>
          </ac:spMkLst>
        </pc:spChg>
        <pc:spChg chg="add mod">
          <ac:chgData name="THU DU" userId="db4d925effa94065" providerId="LiveId" clId="{0591F344-93AC-42E0-8DCA-64F5A8A71695}" dt="2023-11-24T05:31:12.756" v="663" actId="1076"/>
          <ac:spMkLst>
            <pc:docMk/>
            <pc:sldMk cId="3778909751" sldId="380"/>
            <ac:spMk id="4" creationId="{782B5B64-793B-055F-F087-55E2244FD928}"/>
          </ac:spMkLst>
        </pc:spChg>
        <pc:spChg chg="del mod">
          <ac:chgData name="THU DU" userId="db4d925effa94065" providerId="LiveId" clId="{0591F344-93AC-42E0-8DCA-64F5A8A71695}" dt="2023-11-24T05:20:54.465" v="344" actId="478"/>
          <ac:spMkLst>
            <pc:docMk/>
            <pc:sldMk cId="3778909751" sldId="380"/>
            <ac:spMk id="5" creationId="{337A5E1E-3CA0-4464-8CDD-31E8FAFCE4DB}"/>
          </ac:spMkLst>
        </pc:spChg>
        <pc:spChg chg="add mod">
          <ac:chgData name="THU DU" userId="db4d925effa94065" providerId="LiveId" clId="{0591F344-93AC-42E0-8DCA-64F5A8A71695}" dt="2023-11-24T05:29:38.637" v="636" actId="1076"/>
          <ac:spMkLst>
            <pc:docMk/>
            <pc:sldMk cId="3778909751" sldId="380"/>
            <ac:spMk id="6" creationId="{63F5E537-1655-3F63-6513-C0AF02C83B3B}"/>
          </ac:spMkLst>
        </pc:spChg>
        <pc:spChg chg="add mod">
          <ac:chgData name="THU DU" userId="db4d925effa94065" providerId="LiveId" clId="{0591F344-93AC-42E0-8DCA-64F5A8A71695}" dt="2023-11-24T05:31:03.183" v="660" actId="1076"/>
          <ac:spMkLst>
            <pc:docMk/>
            <pc:sldMk cId="3778909751" sldId="380"/>
            <ac:spMk id="7" creationId="{E480A532-8B49-BB54-BE91-6D8B1405B7B5}"/>
          </ac:spMkLst>
        </pc:spChg>
        <pc:spChg chg="add mod">
          <ac:chgData name="THU DU" userId="db4d925effa94065" providerId="LiveId" clId="{0591F344-93AC-42E0-8DCA-64F5A8A71695}" dt="2023-11-24T05:32:21.539" v="675" actId="1076"/>
          <ac:spMkLst>
            <pc:docMk/>
            <pc:sldMk cId="3778909751" sldId="380"/>
            <ac:spMk id="8" creationId="{AA38B301-ED7C-9639-E7F4-C48D0741684F}"/>
          </ac:spMkLst>
        </pc:spChg>
        <pc:spChg chg="add mod">
          <ac:chgData name="THU DU" userId="db4d925effa94065" providerId="LiveId" clId="{0591F344-93AC-42E0-8DCA-64F5A8A71695}" dt="2023-11-24T05:32:33.060" v="676" actId="1076"/>
          <ac:spMkLst>
            <pc:docMk/>
            <pc:sldMk cId="3778909751" sldId="380"/>
            <ac:spMk id="9" creationId="{DB874C6C-5AFD-7766-0388-101F49C905A0}"/>
          </ac:spMkLst>
        </pc:spChg>
        <pc:spChg chg="add del mod">
          <ac:chgData name="THU DU" userId="db4d925effa94065" providerId="LiveId" clId="{0591F344-93AC-42E0-8DCA-64F5A8A71695}" dt="2023-11-24T05:28:14.129" v="619"/>
          <ac:spMkLst>
            <pc:docMk/>
            <pc:sldMk cId="3778909751" sldId="380"/>
            <ac:spMk id="14" creationId="{83E0B411-17E4-7044-5DB8-15D353D7E7D7}"/>
          </ac:spMkLst>
        </pc:spChg>
        <pc:spChg chg="del">
          <ac:chgData name="THU DU" userId="db4d925effa94065" providerId="LiveId" clId="{0591F344-93AC-42E0-8DCA-64F5A8A71695}" dt="2023-11-24T05:20:41.441" v="341"/>
          <ac:spMkLst>
            <pc:docMk/>
            <pc:sldMk cId="3778909751" sldId="380"/>
            <ac:spMk id="18" creationId="{18AC8E79-ECD6-4F34-BE5A-9F5E850E850A}"/>
          </ac:spMkLst>
        </pc:spChg>
        <pc:spChg chg="add del mod">
          <ac:chgData name="THU DU" userId="db4d925effa94065" providerId="LiveId" clId="{0591F344-93AC-42E0-8DCA-64F5A8A71695}" dt="2023-11-24T05:29:48.467" v="642"/>
          <ac:spMkLst>
            <pc:docMk/>
            <pc:sldMk cId="3778909751" sldId="380"/>
            <ac:spMk id="19" creationId="{B373D912-85CE-1D5E-C6C7-9D511B74FA39}"/>
          </ac:spMkLst>
        </pc:spChg>
        <pc:spChg chg="del">
          <ac:chgData name="THU DU" userId="db4d925effa94065" providerId="LiveId" clId="{0591F344-93AC-42E0-8DCA-64F5A8A71695}" dt="2023-11-24T05:20:41.441" v="341"/>
          <ac:spMkLst>
            <pc:docMk/>
            <pc:sldMk cId="3778909751" sldId="380"/>
            <ac:spMk id="20" creationId="{7D2BE1BB-2AB2-4D7E-9E27-8D245181B513}"/>
          </ac:spMkLst>
        </pc:spChg>
        <pc:spChg chg="del">
          <ac:chgData name="THU DU" userId="db4d925effa94065" providerId="LiveId" clId="{0591F344-93AC-42E0-8DCA-64F5A8A71695}" dt="2023-11-24T05:20:53.101" v="342" actId="478"/>
          <ac:spMkLst>
            <pc:docMk/>
            <pc:sldMk cId="3778909751" sldId="380"/>
            <ac:spMk id="21" creationId="{A982B3A6-EACF-42EF-B0CF-D6FC910459A8}"/>
          </ac:spMkLst>
        </pc:spChg>
        <pc:grpChg chg="del">
          <ac:chgData name="THU DU" userId="db4d925effa94065" providerId="LiveId" clId="{0591F344-93AC-42E0-8DCA-64F5A8A71695}" dt="2023-11-24T05:20:41.441" v="341"/>
          <ac:grpSpMkLst>
            <pc:docMk/>
            <pc:sldMk cId="3778909751" sldId="380"/>
            <ac:grpSpMk id="22" creationId="{22A1615C-2156-4B15-BF3E-39794B37905E}"/>
          </ac:grpSpMkLst>
        </pc:grpChg>
        <pc:picChg chg="add mod">
          <ac:chgData name="THU DU" userId="db4d925effa94065" providerId="LiveId" clId="{0591F344-93AC-42E0-8DCA-64F5A8A71695}" dt="2023-11-24T05:30:56.823" v="656" actId="1076"/>
          <ac:picMkLst>
            <pc:docMk/>
            <pc:sldMk cId="3778909751" sldId="380"/>
            <ac:picMk id="11" creationId="{F6CA3DC0-D16B-31D7-E904-61762EA39619}"/>
          </ac:picMkLst>
        </pc:picChg>
        <pc:picChg chg="add mod">
          <ac:chgData name="THU DU" userId="db4d925effa94065" providerId="LiveId" clId="{0591F344-93AC-42E0-8DCA-64F5A8A71695}" dt="2023-11-24T05:54:08.523" v="811" actId="1076"/>
          <ac:picMkLst>
            <pc:docMk/>
            <pc:sldMk cId="3778909751" sldId="380"/>
            <ac:picMk id="13" creationId="{D94FDEFC-4836-0A12-179A-5BD7522DC563}"/>
          </ac:picMkLst>
        </pc:picChg>
        <pc:picChg chg="add mod">
          <ac:chgData name="THU DU" userId="db4d925effa94065" providerId="LiveId" clId="{0591F344-93AC-42E0-8DCA-64F5A8A71695}" dt="2023-11-24T05:54:10.636" v="812" actId="1076"/>
          <ac:picMkLst>
            <pc:docMk/>
            <pc:sldMk cId="3778909751" sldId="380"/>
            <ac:picMk id="17" creationId="{1B72B7E0-507B-8608-FC43-817A24556F62}"/>
          </ac:picMkLst>
        </pc:picChg>
        <pc:picChg chg="add mod">
          <ac:chgData name="THU DU" userId="db4d925effa94065" providerId="LiveId" clId="{0591F344-93AC-42E0-8DCA-64F5A8A71695}" dt="2023-11-24T05:31:07.819" v="662" actId="14100"/>
          <ac:picMkLst>
            <pc:docMk/>
            <pc:sldMk cId="3778909751" sldId="380"/>
            <ac:picMk id="29" creationId="{0DF84964-0075-1621-B653-41330E7D5F95}"/>
          </ac:picMkLst>
        </pc:picChg>
        <pc:picChg chg="add mod">
          <ac:chgData name="THU DU" userId="db4d925effa94065" providerId="LiveId" clId="{0591F344-93AC-42E0-8DCA-64F5A8A71695}" dt="2023-11-24T05:32:17.118" v="674" actId="1076"/>
          <ac:picMkLst>
            <pc:docMk/>
            <pc:sldMk cId="3778909751" sldId="380"/>
            <ac:picMk id="35" creationId="{9D235690-0563-58F3-AEED-62E9DA3DBE68}"/>
          </ac:picMkLst>
        </pc:picChg>
        <pc:picChg chg="add mod">
          <ac:chgData name="THU DU" userId="db4d925effa94065" providerId="LiveId" clId="{0591F344-93AC-42E0-8DCA-64F5A8A71695}" dt="2023-11-24T05:54:37.537" v="823" actId="1076"/>
          <ac:picMkLst>
            <pc:docMk/>
            <pc:sldMk cId="3778909751" sldId="380"/>
            <ac:picMk id="37" creationId="{6A3CD0AC-90EC-3837-CB25-C70049519069}"/>
          </ac:picMkLst>
        </pc:picChg>
      </pc:sldChg>
      <pc:sldChg chg="addSp delSp modSp add mod delAnim modAnim">
        <pc:chgData name="THU DU" userId="db4d925effa94065" providerId="LiveId" clId="{0591F344-93AC-42E0-8DCA-64F5A8A71695}" dt="2023-11-24T05:55:07.575" v="835" actId="1076"/>
        <pc:sldMkLst>
          <pc:docMk/>
          <pc:sldMk cId="1485820456" sldId="381"/>
        </pc:sldMkLst>
        <pc:spChg chg="mod">
          <ac:chgData name="THU DU" userId="db4d925effa94065" providerId="LiveId" clId="{0591F344-93AC-42E0-8DCA-64F5A8A71695}" dt="2023-11-24T05:55:07.575" v="835" actId="1076"/>
          <ac:spMkLst>
            <pc:docMk/>
            <pc:sldMk cId="1485820456" sldId="381"/>
            <ac:spMk id="3" creationId="{03A7AC07-FACF-04BD-248F-971F983D0A85}"/>
          </ac:spMkLst>
        </pc:spChg>
        <pc:spChg chg="mod">
          <ac:chgData name="THU DU" userId="db4d925effa94065" providerId="LiveId" clId="{0591F344-93AC-42E0-8DCA-64F5A8A71695}" dt="2023-11-24T05:36:07.565" v="696" actId="1076"/>
          <ac:spMkLst>
            <pc:docMk/>
            <pc:sldMk cId="1485820456" sldId="381"/>
            <ac:spMk id="4" creationId="{782B5B64-793B-055F-F087-55E2244FD928}"/>
          </ac:spMkLst>
        </pc:spChg>
        <pc:spChg chg="mod">
          <ac:chgData name="THU DU" userId="db4d925effa94065" providerId="LiveId" clId="{0591F344-93AC-42E0-8DCA-64F5A8A71695}" dt="2023-11-24T05:43:29.187" v="771" actId="1076"/>
          <ac:spMkLst>
            <pc:docMk/>
            <pc:sldMk cId="1485820456" sldId="381"/>
            <ac:spMk id="6" creationId="{63F5E537-1655-3F63-6513-C0AF02C83B3B}"/>
          </ac:spMkLst>
        </pc:spChg>
        <pc:spChg chg="mod">
          <ac:chgData name="THU DU" userId="db4d925effa94065" providerId="LiveId" clId="{0591F344-93AC-42E0-8DCA-64F5A8A71695}" dt="2023-11-24T05:55:03.757" v="834" actId="1076"/>
          <ac:spMkLst>
            <pc:docMk/>
            <pc:sldMk cId="1485820456" sldId="381"/>
            <ac:spMk id="7" creationId="{E480A532-8B49-BB54-BE91-6D8B1405B7B5}"/>
          </ac:spMkLst>
        </pc:spChg>
        <pc:spChg chg="del">
          <ac:chgData name="THU DU" userId="db4d925effa94065" providerId="LiveId" clId="{0591F344-93AC-42E0-8DCA-64F5A8A71695}" dt="2023-11-24T05:25:48.581" v="581" actId="478"/>
          <ac:spMkLst>
            <pc:docMk/>
            <pc:sldMk cId="1485820456" sldId="381"/>
            <ac:spMk id="8" creationId="{AA38B301-ED7C-9639-E7F4-C48D0741684F}"/>
          </ac:spMkLst>
        </pc:spChg>
        <pc:spChg chg="del">
          <ac:chgData name="THU DU" userId="db4d925effa94065" providerId="LiveId" clId="{0591F344-93AC-42E0-8DCA-64F5A8A71695}" dt="2023-11-24T05:25:50.840" v="582" actId="478"/>
          <ac:spMkLst>
            <pc:docMk/>
            <pc:sldMk cId="1485820456" sldId="381"/>
            <ac:spMk id="9" creationId="{DB874C6C-5AFD-7766-0388-101F49C905A0}"/>
          </ac:spMkLst>
        </pc:spChg>
        <pc:spChg chg="add del mod">
          <ac:chgData name="THU DU" userId="db4d925effa94065" providerId="LiveId" clId="{0591F344-93AC-42E0-8DCA-64F5A8A71695}" dt="2023-11-24T05:41:50.839" v="741" actId="478"/>
          <ac:spMkLst>
            <pc:docMk/>
            <pc:sldMk cId="1485820456" sldId="381"/>
            <ac:spMk id="18" creationId="{D32D44F4-1BD8-D16C-FFFF-BDFD7817AE5C}"/>
          </ac:spMkLst>
        </pc:spChg>
        <pc:spChg chg="add del mod">
          <ac:chgData name="THU DU" userId="db4d925effa94065" providerId="LiveId" clId="{0591F344-93AC-42E0-8DCA-64F5A8A71695}" dt="2023-11-24T05:41:50.839" v="741" actId="478"/>
          <ac:spMkLst>
            <pc:docMk/>
            <pc:sldMk cId="1485820456" sldId="381"/>
            <ac:spMk id="21" creationId="{AEC08D23-0E44-A830-E48D-CC465CC6AC2E}"/>
          </ac:spMkLst>
        </pc:spChg>
        <pc:spChg chg="add del mod">
          <ac:chgData name="THU DU" userId="db4d925effa94065" providerId="LiveId" clId="{0591F344-93AC-42E0-8DCA-64F5A8A71695}" dt="2023-11-24T05:43:13.468" v="764" actId="478"/>
          <ac:spMkLst>
            <pc:docMk/>
            <pc:sldMk cId="1485820456" sldId="381"/>
            <ac:spMk id="24" creationId="{B1385D1B-58F0-A031-21F3-A7F0022C88D8}"/>
          </ac:spMkLst>
        </pc:spChg>
        <pc:picChg chg="add mod modCrop">
          <ac:chgData name="THU DU" userId="db4d925effa94065" providerId="LiveId" clId="{0591F344-93AC-42E0-8DCA-64F5A8A71695}" dt="2023-11-24T05:42:37.716" v="751" actId="14100"/>
          <ac:picMkLst>
            <pc:docMk/>
            <pc:sldMk cId="1485820456" sldId="381"/>
            <ac:picMk id="10" creationId="{200AA0F3-8A3B-28AD-F68D-97DA4CEB1A7D}"/>
          </ac:picMkLst>
        </pc:picChg>
        <pc:picChg chg="add mod">
          <ac:chgData name="THU DU" userId="db4d925effa94065" providerId="LiveId" clId="{0591F344-93AC-42E0-8DCA-64F5A8A71695}" dt="2023-11-24T05:43:17.418" v="765" actId="1076"/>
          <ac:picMkLst>
            <pc:docMk/>
            <pc:sldMk cId="1485820456" sldId="381"/>
            <ac:picMk id="12" creationId="{5BD90CE3-C5DC-8C4B-44F5-CC201C303F79}"/>
          </ac:picMkLst>
        </pc:picChg>
        <pc:picChg chg="add mod">
          <ac:chgData name="THU DU" userId="db4d925effa94065" providerId="LiveId" clId="{0591F344-93AC-42E0-8DCA-64F5A8A71695}" dt="2023-11-24T05:43:19.882" v="766" actId="1076"/>
          <ac:picMkLst>
            <pc:docMk/>
            <pc:sldMk cId="1485820456" sldId="381"/>
            <ac:picMk id="14" creationId="{68E56A8E-0FDF-1031-50A1-212A1A20BF29}"/>
          </ac:picMkLst>
        </pc:picChg>
        <pc:picChg chg="add del mod">
          <ac:chgData name="THU DU" userId="db4d925effa94065" providerId="LiveId" clId="{0591F344-93AC-42E0-8DCA-64F5A8A71695}" dt="2023-11-24T05:41:50.839" v="741" actId="478"/>
          <ac:picMkLst>
            <pc:docMk/>
            <pc:sldMk cId="1485820456" sldId="381"/>
            <ac:picMk id="17" creationId="{33A5074F-339E-1ACD-C19C-ACFD66D7FC09}"/>
          </ac:picMkLst>
        </pc:picChg>
        <pc:picChg chg="add del mod">
          <ac:chgData name="THU DU" userId="db4d925effa94065" providerId="LiveId" clId="{0591F344-93AC-42E0-8DCA-64F5A8A71695}" dt="2023-11-24T05:41:50.839" v="741" actId="478"/>
          <ac:picMkLst>
            <pc:docMk/>
            <pc:sldMk cId="1485820456" sldId="381"/>
            <ac:picMk id="20" creationId="{913A174B-80DA-E7C9-1D7F-7BAC9997C29C}"/>
          </ac:picMkLst>
        </pc:picChg>
        <pc:picChg chg="add mod modCrop">
          <ac:chgData name="THU DU" userId="db4d925effa94065" providerId="LiveId" clId="{0591F344-93AC-42E0-8DCA-64F5A8A71695}" dt="2023-11-24T05:43:24.287" v="769" actId="1076"/>
          <ac:picMkLst>
            <pc:docMk/>
            <pc:sldMk cId="1485820456" sldId="381"/>
            <ac:picMk id="23" creationId="{6FDE0154-A1EC-4515-FBF5-90539DDD678C}"/>
          </ac:picMkLst>
        </pc:picChg>
      </pc:sldChg>
      <pc:sldChg chg="addSp delSp modSp add mod delAnim modAnim">
        <pc:chgData name="THU DU" userId="db4d925effa94065" providerId="LiveId" clId="{0591F344-93AC-42E0-8DCA-64F5A8A71695}" dt="2023-11-24T11:15:34.962" v="3030" actId="1076"/>
        <pc:sldMkLst>
          <pc:docMk/>
          <pc:sldMk cId="2724405015" sldId="382"/>
        </pc:sldMkLst>
        <pc:spChg chg="mod">
          <ac:chgData name="THU DU" userId="db4d925effa94065" providerId="LiveId" clId="{0591F344-93AC-42E0-8DCA-64F5A8A71695}" dt="2023-11-24T11:13:14.698" v="2994" actId="207"/>
          <ac:spMkLst>
            <pc:docMk/>
            <pc:sldMk cId="2724405015" sldId="382"/>
            <ac:spMk id="2" creationId="{817F8067-44E4-2697-A4C2-7C4D1EFD207D}"/>
          </ac:spMkLst>
        </pc:spChg>
        <pc:spChg chg="del">
          <ac:chgData name="THU DU" userId="db4d925effa94065" providerId="LiveId" clId="{0591F344-93AC-42E0-8DCA-64F5A8A71695}" dt="2023-11-24T05:44:40.898" v="782" actId="478"/>
          <ac:spMkLst>
            <pc:docMk/>
            <pc:sldMk cId="2724405015" sldId="382"/>
            <ac:spMk id="3" creationId="{03A7AC07-FACF-04BD-248F-971F983D0A85}"/>
          </ac:spMkLst>
        </pc:spChg>
        <pc:spChg chg="del">
          <ac:chgData name="THU DU" userId="db4d925effa94065" providerId="LiveId" clId="{0591F344-93AC-42E0-8DCA-64F5A8A71695}" dt="2023-11-24T05:44:43.097" v="783" actId="478"/>
          <ac:spMkLst>
            <pc:docMk/>
            <pc:sldMk cId="2724405015" sldId="382"/>
            <ac:spMk id="4" creationId="{782B5B64-793B-055F-F087-55E2244FD928}"/>
          </ac:spMkLst>
        </pc:spChg>
        <pc:spChg chg="del mod">
          <ac:chgData name="THU DU" userId="db4d925effa94065" providerId="LiveId" clId="{0591F344-93AC-42E0-8DCA-64F5A8A71695}" dt="2023-11-24T05:44:39.495" v="781" actId="478"/>
          <ac:spMkLst>
            <pc:docMk/>
            <pc:sldMk cId="2724405015" sldId="382"/>
            <ac:spMk id="6" creationId="{63F5E537-1655-3F63-6513-C0AF02C83B3B}"/>
          </ac:spMkLst>
        </pc:spChg>
        <pc:spChg chg="del">
          <ac:chgData name="THU DU" userId="db4d925effa94065" providerId="LiveId" clId="{0591F344-93AC-42E0-8DCA-64F5A8A71695}" dt="2023-11-24T05:44:38.117" v="779" actId="478"/>
          <ac:spMkLst>
            <pc:docMk/>
            <pc:sldMk cId="2724405015" sldId="382"/>
            <ac:spMk id="7" creationId="{E480A532-8B49-BB54-BE91-6D8B1405B7B5}"/>
          </ac:spMkLst>
        </pc:spChg>
        <pc:spChg chg="add mod">
          <ac:chgData name="THU DU" userId="db4d925effa94065" providerId="LiveId" clId="{0591F344-93AC-42E0-8DCA-64F5A8A71695}" dt="2023-11-24T11:15:32.046" v="3028" actId="1076"/>
          <ac:spMkLst>
            <pc:docMk/>
            <pc:sldMk cId="2724405015" sldId="382"/>
            <ac:spMk id="9" creationId="{277A1E18-1D4D-34BC-E880-5B7D0A67ADB3}"/>
          </ac:spMkLst>
        </pc:spChg>
        <pc:picChg chg="add mod">
          <ac:chgData name="THU DU" userId="db4d925effa94065" providerId="LiveId" clId="{0591F344-93AC-42E0-8DCA-64F5A8A71695}" dt="2023-11-24T11:15:34.962" v="3030" actId="1076"/>
          <ac:picMkLst>
            <pc:docMk/>
            <pc:sldMk cId="2724405015" sldId="382"/>
            <ac:picMk id="8" creationId="{6C34D5E2-DB28-CED1-BB56-0FD0D1CFD28F}"/>
          </ac:picMkLst>
        </pc:picChg>
        <pc:picChg chg="del">
          <ac:chgData name="THU DU" userId="db4d925effa94065" providerId="LiveId" clId="{0591F344-93AC-42E0-8DCA-64F5A8A71695}" dt="2023-11-24T05:44:35.560" v="774" actId="478"/>
          <ac:picMkLst>
            <pc:docMk/>
            <pc:sldMk cId="2724405015" sldId="382"/>
            <ac:picMk id="10" creationId="{200AA0F3-8A3B-28AD-F68D-97DA4CEB1A7D}"/>
          </ac:picMkLst>
        </pc:picChg>
        <pc:picChg chg="del">
          <ac:chgData name="THU DU" userId="db4d925effa94065" providerId="LiveId" clId="{0591F344-93AC-42E0-8DCA-64F5A8A71695}" dt="2023-11-24T05:44:36.074" v="775" actId="478"/>
          <ac:picMkLst>
            <pc:docMk/>
            <pc:sldMk cId="2724405015" sldId="382"/>
            <ac:picMk id="12" creationId="{5BD90CE3-C5DC-8C4B-44F5-CC201C303F79}"/>
          </ac:picMkLst>
        </pc:picChg>
        <pc:picChg chg="del mod">
          <ac:chgData name="THU DU" userId="db4d925effa94065" providerId="LiveId" clId="{0591F344-93AC-42E0-8DCA-64F5A8A71695}" dt="2023-11-24T05:44:36.518" v="777" actId="478"/>
          <ac:picMkLst>
            <pc:docMk/>
            <pc:sldMk cId="2724405015" sldId="382"/>
            <ac:picMk id="14" creationId="{68E56A8E-0FDF-1031-50A1-212A1A20BF29}"/>
          </ac:picMkLst>
        </pc:picChg>
        <pc:picChg chg="del">
          <ac:chgData name="THU DU" userId="db4d925effa94065" providerId="LiveId" clId="{0591F344-93AC-42E0-8DCA-64F5A8A71695}" dt="2023-11-24T05:44:36.951" v="778" actId="478"/>
          <ac:picMkLst>
            <pc:docMk/>
            <pc:sldMk cId="2724405015" sldId="382"/>
            <ac:picMk id="23" creationId="{6FDE0154-A1EC-4515-FBF5-90539DDD678C}"/>
          </ac:picMkLst>
        </pc:picChg>
      </pc:sldChg>
      <pc:sldChg chg="addSp delSp modSp add mod delAnim modAnim modNotesTx">
        <pc:chgData name="THU DU" userId="db4d925effa94065" providerId="LiveId" clId="{0591F344-93AC-42E0-8DCA-64F5A8A71695}" dt="2023-11-27T10:03:13.078" v="3058" actId="14100"/>
        <pc:sldMkLst>
          <pc:docMk/>
          <pc:sldMk cId="3440237351" sldId="383"/>
        </pc:sldMkLst>
        <pc:spChg chg="mod">
          <ac:chgData name="THU DU" userId="db4d925effa94065" providerId="LiveId" clId="{0591F344-93AC-42E0-8DCA-64F5A8A71695}" dt="2023-11-24T06:05:49.081" v="931"/>
          <ac:spMkLst>
            <pc:docMk/>
            <pc:sldMk cId="3440237351" sldId="383"/>
            <ac:spMk id="2" creationId="{00000000-0000-0000-0000-000000000000}"/>
          </ac:spMkLst>
        </pc:spChg>
        <pc:spChg chg="mod">
          <ac:chgData name="THU DU" userId="db4d925effa94065" providerId="LiveId" clId="{0591F344-93AC-42E0-8DCA-64F5A8A71695}" dt="2023-11-27T10:02:41.200" v="3054" actId="20577"/>
          <ac:spMkLst>
            <pc:docMk/>
            <pc:sldMk cId="3440237351" sldId="383"/>
            <ac:spMk id="7" creationId="{00000000-0000-0000-0000-000000000000}"/>
          </ac:spMkLst>
        </pc:spChg>
        <pc:spChg chg="del mod">
          <ac:chgData name="THU DU" userId="db4d925effa94065" providerId="LiveId" clId="{0591F344-93AC-42E0-8DCA-64F5A8A71695}" dt="2023-11-24T06:08:50.670" v="1047"/>
          <ac:spMkLst>
            <pc:docMk/>
            <pc:sldMk cId="3440237351" sldId="383"/>
            <ac:spMk id="9" creationId="{EA0C596D-35DA-B5A7-BB84-2F3002B59704}"/>
          </ac:spMkLst>
        </pc:spChg>
        <pc:spChg chg="mod">
          <ac:chgData name="THU DU" userId="db4d925effa94065" providerId="LiveId" clId="{0591F344-93AC-42E0-8DCA-64F5A8A71695}" dt="2023-11-24T06:06:04.189" v="989" actId="20577"/>
          <ac:spMkLst>
            <pc:docMk/>
            <pc:sldMk cId="3440237351" sldId="383"/>
            <ac:spMk id="12" creationId="{00000000-0000-0000-0000-000000000000}"/>
          </ac:spMkLst>
        </pc:spChg>
        <pc:picChg chg="del">
          <ac:chgData name="THU DU" userId="db4d925effa94065" providerId="LiveId" clId="{0591F344-93AC-42E0-8DCA-64F5A8A71695}" dt="2023-11-27T09:46:11.923" v="3042" actId="478"/>
          <ac:picMkLst>
            <pc:docMk/>
            <pc:sldMk cId="3440237351" sldId="383"/>
            <ac:picMk id="3" creationId="{98BE75A9-0DCD-4675-A102-41B158E40B64}"/>
          </ac:picMkLst>
        </pc:picChg>
        <pc:picChg chg="add mod">
          <ac:chgData name="THU DU" userId="db4d925effa94065" providerId="LiveId" clId="{0591F344-93AC-42E0-8DCA-64F5A8A71695}" dt="2023-11-27T10:03:13.078" v="3058" actId="14100"/>
          <ac:picMkLst>
            <pc:docMk/>
            <pc:sldMk cId="3440237351" sldId="383"/>
            <ac:picMk id="4" creationId="{FA5F68C5-DF21-98BA-791E-8D9FA4F40506}"/>
          </ac:picMkLst>
        </pc:picChg>
        <pc:picChg chg="del mod">
          <ac:chgData name="THU DU" userId="db4d925effa94065" providerId="LiveId" clId="{0591F344-93AC-42E0-8DCA-64F5A8A71695}" dt="2023-11-24T06:08:50.670" v="1045" actId="478"/>
          <ac:picMkLst>
            <pc:docMk/>
            <pc:sldMk cId="3440237351" sldId="383"/>
            <ac:picMk id="5" creationId="{8B730E2A-B7B7-A92A-747C-DECA1D76C242}"/>
          </ac:picMkLst>
        </pc:picChg>
        <pc:picChg chg="add mod">
          <ac:chgData name="THU DU" userId="db4d925effa94065" providerId="LiveId" clId="{0591F344-93AC-42E0-8DCA-64F5A8A71695}" dt="2023-11-27T10:02:43.128" v="3055" actId="1076"/>
          <ac:picMkLst>
            <pc:docMk/>
            <pc:sldMk cId="3440237351" sldId="383"/>
            <ac:picMk id="6" creationId="{ACB5CE2C-5C1A-5FF5-130F-DD1EA4A565A8}"/>
          </ac:picMkLst>
        </pc:picChg>
      </pc:sldChg>
      <pc:sldChg chg="addSp delSp modSp add mod delAnim modAnim modNotesTx">
        <pc:chgData name="THU DU" userId="db4d925effa94065" providerId="LiveId" clId="{0591F344-93AC-42E0-8DCA-64F5A8A71695}" dt="2023-11-27T10:03:53.966" v="3062" actId="1076"/>
        <pc:sldMkLst>
          <pc:docMk/>
          <pc:sldMk cId="2476321260" sldId="384"/>
        </pc:sldMkLst>
        <pc:spChg chg="mod">
          <ac:chgData name="THU DU" userId="db4d925effa94065" providerId="LiveId" clId="{0591F344-93AC-42E0-8DCA-64F5A8A71695}" dt="2023-11-24T06:19:09.047" v="1199" actId="1076"/>
          <ac:spMkLst>
            <pc:docMk/>
            <pc:sldMk cId="2476321260" sldId="384"/>
            <ac:spMk id="2" creationId="{00000000-0000-0000-0000-000000000000}"/>
          </ac:spMkLst>
        </pc:spChg>
        <pc:spChg chg="mod">
          <ac:chgData name="THU DU" userId="db4d925effa94065" providerId="LiveId" clId="{0591F344-93AC-42E0-8DCA-64F5A8A71695}" dt="2023-11-24T06:19:07.266" v="1197" actId="1076"/>
          <ac:spMkLst>
            <pc:docMk/>
            <pc:sldMk cId="2476321260" sldId="384"/>
            <ac:spMk id="7" creationId="{00000000-0000-0000-0000-000000000000}"/>
          </ac:spMkLst>
        </pc:spChg>
        <pc:spChg chg="del">
          <ac:chgData name="THU DU" userId="db4d925effa94065" providerId="LiveId" clId="{0591F344-93AC-42E0-8DCA-64F5A8A71695}" dt="2023-11-24T06:09:53.559" v="1070" actId="478"/>
          <ac:spMkLst>
            <pc:docMk/>
            <pc:sldMk cId="2476321260" sldId="384"/>
            <ac:spMk id="9" creationId="{EA0C596D-35DA-B5A7-BB84-2F3002B59704}"/>
          </ac:spMkLst>
        </pc:spChg>
        <pc:spChg chg="mod">
          <ac:chgData name="THU DU" userId="db4d925effa94065" providerId="LiveId" clId="{0591F344-93AC-42E0-8DCA-64F5A8A71695}" dt="2023-11-24T06:19:11.161" v="1200" actId="1076"/>
          <ac:spMkLst>
            <pc:docMk/>
            <pc:sldMk cId="2476321260" sldId="384"/>
            <ac:spMk id="12" creationId="{00000000-0000-0000-0000-000000000000}"/>
          </ac:spMkLst>
        </pc:spChg>
        <pc:picChg chg="del mod">
          <ac:chgData name="THU DU" userId="db4d925effa94065" providerId="LiveId" clId="{0591F344-93AC-42E0-8DCA-64F5A8A71695}" dt="2023-11-27T09:46:13.920" v="3043" actId="478"/>
          <ac:picMkLst>
            <pc:docMk/>
            <pc:sldMk cId="2476321260" sldId="384"/>
            <ac:picMk id="3" creationId="{98BE75A9-0DCD-4675-A102-41B158E40B64}"/>
          </ac:picMkLst>
        </pc:picChg>
        <pc:picChg chg="add mod">
          <ac:chgData name="THU DU" userId="db4d925effa94065" providerId="LiveId" clId="{0591F344-93AC-42E0-8DCA-64F5A8A71695}" dt="2023-11-27T10:03:53.966" v="3062" actId="1076"/>
          <ac:picMkLst>
            <pc:docMk/>
            <pc:sldMk cId="2476321260" sldId="384"/>
            <ac:picMk id="4" creationId="{C5979E3A-8CDA-CB5C-871C-BB0F716C041D}"/>
          </ac:picMkLst>
        </pc:picChg>
        <pc:picChg chg="del mod">
          <ac:chgData name="THU DU" userId="db4d925effa94065" providerId="LiveId" clId="{0591F344-93AC-42E0-8DCA-64F5A8A71695}" dt="2023-11-24T06:11:08.676" v="1140" actId="478"/>
          <ac:picMkLst>
            <pc:docMk/>
            <pc:sldMk cId="2476321260" sldId="384"/>
            <ac:picMk id="5" creationId="{8B730E2A-B7B7-A92A-747C-DECA1D76C242}"/>
          </ac:picMkLst>
        </pc:picChg>
        <pc:picChg chg="add mod">
          <ac:chgData name="THU DU" userId="db4d925effa94065" providerId="LiveId" clId="{0591F344-93AC-42E0-8DCA-64F5A8A71695}" dt="2023-11-24T06:19:13.408" v="1201" actId="1076"/>
          <ac:picMkLst>
            <pc:docMk/>
            <pc:sldMk cId="2476321260" sldId="384"/>
            <ac:picMk id="6" creationId="{5A57A536-5F01-A1E9-F855-B2A470FE3F4D}"/>
          </ac:picMkLst>
        </pc:picChg>
      </pc:sldChg>
      <pc:sldChg chg="addSp delSp modSp add mod delAnim modAnim modNotesTx">
        <pc:chgData name="THU DU" userId="db4d925effa94065" providerId="LiveId" clId="{0591F344-93AC-42E0-8DCA-64F5A8A71695}" dt="2023-11-27T10:04:25.009" v="3067" actId="1076"/>
        <pc:sldMkLst>
          <pc:docMk/>
          <pc:sldMk cId="1537957076" sldId="385"/>
        </pc:sldMkLst>
        <pc:spChg chg="mod">
          <ac:chgData name="THU DU" userId="db4d925effa94065" providerId="LiveId" clId="{0591F344-93AC-42E0-8DCA-64F5A8A71695}" dt="2023-11-24T06:18:48.181" v="1192" actId="20577"/>
          <ac:spMkLst>
            <pc:docMk/>
            <pc:sldMk cId="1537957076" sldId="385"/>
            <ac:spMk id="2" creationId="{00000000-0000-0000-0000-000000000000}"/>
          </ac:spMkLst>
        </pc:spChg>
        <pc:spChg chg="mod">
          <ac:chgData name="THU DU" userId="db4d925effa94065" providerId="LiveId" clId="{0591F344-93AC-42E0-8DCA-64F5A8A71695}" dt="2023-11-24T06:18:12.185" v="1172" actId="20577"/>
          <ac:spMkLst>
            <pc:docMk/>
            <pc:sldMk cId="1537957076" sldId="385"/>
            <ac:spMk id="7" creationId="{00000000-0000-0000-0000-000000000000}"/>
          </ac:spMkLst>
        </pc:spChg>
        <pc:spChg chg="del">
          <ac:chgData name="THU DU" userId="db4d925effa94065" providerId="LiveId" clId="{0591F344-93AC-42E0-8DCA-64F5A8A71695}" dt="2023-11-24T06:18:16.951" v="1173" actId="478"/>
          <ac:spMkLst>
            <pc:docMk/>
            <pc:sldMk cId="1537957076" sldId="385"/>
            <ac:spMk id="9" creationId="{EA0C596D-35DA-B5A7-BB84-2F3002B59704}"/>
          </ac:spMkLst>
        </pc:spChg>
        <pc:spChg chg="mod">
          <ac:chgData name="THU DU" userId="db4d925effa94065" providerId="LiveId" clId="{0591F344-93AC-42E0-8DCA-64F5A8A71695}" dt="2023-11-24T06:19:56.980" v="1259" actId="20577"/>
          <ac:spMkLst>
            <pc:docMk/>
            <pc:sldMk cId="1537957076" sldId="385"/>
            <ac:spMk id="12" creationId="{00000000-0000-0000-0000-000000000000}"/>
          </ac:spMkLst>
        </pc:spChg>
        <pc:picChg chg="del">
          <ac:chgData name="THU DU" userId="db4d925effa94065" providerId="LiveId" clId="{0591F344-93AC-42E0-8DCA-64F5A8A71695}" dt="2023-11-27T09:46:16.122" v="3044" actId="478"/>
          <ac:picMkLst>
            <pc:docMk/>
            <pc:sldMk cId="1537957076" sldId="385"/>
            <ac:picMk id="3" creationId="{98BE75A9-0DCD-4675-A102-41B158E40B64}"/>
          </ac:picMkLst>
        </pc:picChg>
        <pc:picChg chg="add mod">
          <ac:chgData name="THU DU" userId="db4d925effa94065" providerId="LiveId" clId="{0591F344-93AC-42E0-8DCA-64F5A8A71695}" dt="2023-11-27T10:04:25.009" v="3067" actId="1076"/>
          <ac:picMkLst>
            <pc:docMk/>
            <pc:sldMk cId="1537957076" sldId="385"/>
            <ac:picMk id="4" creationId="{DF854B39-EC1A-7DD2-6F03-9A7B02F8133F}"/>
          </ac:picMkLst>
        </pc:picChg>
        <pc:picChg chg="del">
          <ac:chgData name="THU DU" userId="db4d925effa94065" providerId="LiveId" clId="{0591F344-93AC-42E0-8DCA-64F5A8A71695}" dt="2023-11-24T06:19:58.782" v="1260" actId="478"/>
          <ac:picMkLst>
            <pc:docMk/>
            <pc:sldMk cId="1537957076" sldId="385"/>
            <ac:picMk id="5" creationId="{8B730E2A-B7B7-A92A-747C-DECA1D76C242}"/>
          </ac:picMkLst>
        </pc:picChg>
        <pc:picChg chg="add mod">
          <ac:chgData name="THU DU" userId="db4d925effa94065" providerId="LiveId" clId="{0591F344-93AC-42E0-8DCA-64F5A8A71695}" dt="2023-11-24T06:23:01.068" v="1274" actId="1076"/>
          <ac:picMkLst>
            <pc:docMk/>
            <pc:sldMk cId="1537957076" sldId="385"/>
            <ac:picMk id="6" creationId="{0E8A036B-5FFB-7435-C1BC-5B7C5C604096}"/>
          </ac:picMkLst>
        </pc:picChg>
      </pc:sldChg>
      <pc:sldChg chg="addSp delSp modSp add mod delAnim modAnim modNotesTx">
        <pc:chgData name="THU DU" userId="db4d925effa94065" providerId="LiveId" clId="{0591F344-93AC-42E0-8DCA-64F5A8A71695}" dt="2023-11-27T10:04:56.093" v="3073" actId="1076"/>
        <pc:sldMkLst>
          <pc:docMk/>
          <pc:sldMk cId="778077590" sldId="386"/>
        </pc:sldMkLst>
        <pc:spChg chg="mod">
          <ac:chgData name="THU DU" userId="db4d925effa94065" providerId="LiveId" clId="{0591F344-93AC-42E0-8DCA-64F5A8A71695}" dt="2023-11-24T06:23:49.517" v="1297" actId="20577"/>
          <ac:spMkLst>
            <pc:docMk/>
            <pc:sldMk cId="778077590" sldId="386"/>
            <ac:spMk id="2" creationId="{00000000-0000-0000-0000-000000000000}"/>
          </ac:spMkLst>
        </pc:spChg>
        <pc:spChg chg="mod">
          <ac:chgData name="THU DU" userId="db4d925effa94065" providerId="LiveId" clId="{0591F344-93AC-42E0-8DCA-64F5A8A71695}" dt="2023-11-24T06:23:20.367" v="1291" actId="1076"/>
          <ac:spMkLst>
            <pc:docMk/>
            <pc:sldMk cId="778077590" sldId="386"/>
            <ac:spMk id="7" creationId="{00000000-0000-0000-0000-000000000000}"/>
          </ac:spMkLst>
        </pc:spChg>
        <pc:spChg chg="mod">
          <ac:chgData name="THU DU" userId="db4d925effa94065" providerId="LiveId" clId="{0591F344-93AC-42E0-8DCA-64F5A8A71695}" dt="2023-11-24T06:23:23.021" v="1292" actId="6549"/>
          <ac:spMkLst>
            <pc:docMk/>
            <pc:sldMk cId="778077590" sldId="386"/>
            <ac:spMk id="9" creationId="{EA0C596D-35DA-B5A7-BB84-2F3002B59704}"/>
          </ac:spMkLst>
        </pc:spChg>
        <pc:spChg chg="mod">
          <ac:chgData name="THU DU" userId="db4d925effa94065" providerId="LiveId" clId="{0591F344-93AC-42E0-8DCA-64F5A8A71695}" dt="2023-11-24T06:25:45.369" v="1346" actId="1076"/>
          <ac:spMkLst>
            <pc:docMk/>
            <pc:sldMk cId="778077590" sldId="386"/>
            <ac:spMk id="12" creationId="{00000000-0000-0000-0000-000000000000}"/>
          </ac:spMkLst>
        </pc:spChg>
        <pc:picChg chg="del">
          <ac:chgData name="THU DU" userId="db4d925effa94065" providerId="LiveId" clId="{0591F344-93AC-42E0-8DCA-64F5A8A71695}" dt="2023-11-27T09:46:18.557" v="3045" actId="478"/>
          <ac:picMkLst>
            <pc:docMk/>
            <pc:sldMk cId="778077590" sldId="386"/>
            <ac:picMk id="3" creationId="{98BE75A9-0DCD-4675-A102-41B158E40B64}"/>
          </ac:picMkLst>
        </pc:picChg>
        <pc:picChg chg="add mod">
          <ac:chgData name="THU DU" userId="db4d925effa94065" providerId="LiveId" clId="{0591F344-93AC-42E0-8DCA-64F5A8A71695}" dt="2023-11-27T10:04:56.093" v="3073" actId="1076"/>
          <ac:picMkLst>
            <pc:docMk/>
            <pc:sldMk cId="778077590" sldId="386"/>
            <ac:picMk id="4" creationId="{6DE44C6E-8F31-B2FA-70A1-602A8CF1B02C}"/>
          </ac:picMkLst>
        </pc:picChg>
        <pc:picChg chg="del">
          <ac:chgData name="THU DU" userId="db4d925effa94065" providerId="LiveId" clId="{0591F344-93AC-42E0-8DCA-64F5A8A71695}" dt="2023-11-24T06:24:22.503" v="1340" actId="478"/>
          <ac:picMkLst>
            <pc:docMk/>
            <pc:sldMk cId="778077590" sldId="386"/>
            <ac:picMk id="5" creationId="{8B730E2A-B7B7-A92A-747C-DECA1D76C242}"/>
          </ac:picMkLst>
        </pc:picChg>
        <pc:picChg chg="add mod">
          <ac:chgData name="THU DU" userId="db4d925effa94065" providerId="LiveId" clId="{0591F344-93AC-42E0-8DCA-64F5A8A71695}" dt="2023-11-27T10:04:32.539" v="3069" actId="1076"/>
          <ac:picMkLst>
            <pc:docMk/>
            <pc:sldMk cId="778077590" sldId="386"/>
            <ac:picMk id="6" creationId="{4CA2EAF9-3826-399D-830C-66F36E599CED}"/>
          </ac:picMkLst>
        </pc:picChg>
      </pc:sldChg>
      <pc:sldChg chg="addSp delSp modSp add del mod modAnim modNotesTx">
        <pc:chgData name="THU DU" userId="db4d925effa94065" providerId="LiveId" clId="{0591F344-93AC-42E0-8DCA-64F5A8A71695}" dt="2023-11-27T09:46:20.177" v="3046" actId="47"/>
        <pc:sldMkLst>
          <pc:docMk/>
          <pc:sldMk cId="2533032104" sldId="387"/>
        </pc:sldMkLst>
        <pc:spChg chg="mod">
          <ac:chgData name="THU DU" userId="db4d925effa94065" providerId="LiveId" clId="{0591F344-93AC-42E0-8DCA-64F5A8A71695}" dt="2023-11-24T06:26:31.263" v="1373"/>
          <ac:spMkLst>
            <pc:docMk/>
            <pc:sldMk cId="2533032104" sldId="387"/>
            <ac:spMk id="2" creationId="{00000000-0000-0000-0000-000000000000}"/>
          </ac:spMkLst>
        </pc:spChg>
        <pc:spChg chg="mod">
          <ac:chgData name="THU DU" userId="db4d925effa94065" providerId="LiveId" clId="{0591F344-93AC-42E0-8DCA-64F5A8A71695}" dt="2023-11-24T06:26:03.507" v="1364" actId="20577"/>
          <ac:spMkLst>
            <pc:docMk/>
            <pc:sldMk cId="2533032104" sldId="387"/>
            <ac:spMk id="7" creationId="{00000000-0000-0000-0000-000000000000}"/>
          </ac:spMkLst>
        </pc:spChg>
        <pc:spChg chg="add del mod">
          <ac:chgData name="THU DU" userId="db4d925effa94065" providerId="LiveId" clId="{0591F344-93AC-42E0-8DCA-64F5A8A71695}" dt="2023-11-24T06:28:55.172" v="1451" actId="478"/>
          <ac:spMkLst>
            <pc:docMk/>
            <pc:sldMk cId="2533032104" sldId="387"/>
            <ac:spMk id="8" creationId="{3CFEA449-C08D-E747-9349-B466C91B1022}"/>
          </ac:spMkLst>
        </pc:spChg>
        <pc:spChg chg="del mod">
          <ac:chgData name="THU DU" userId="db4d925effa94065" providerId="LiveId" clId="{0591F344-93AC-42E0-8DCA-64F5A8A71695}" dt="2023-11-24T06:26:07.528" v="1366" actId="478"/>
          <ac:spMkLst>
            <pc:docMk/>
            <pc:sldMk cId="2533032104" sldId="387"/>
            <ac:spMk id="9" creationId="{EA0C596D-35DA-B5A7-BB84-2F3002B59704}"/>
          </ac:spMkLst>
        </pc:spChg>
        <pc:spChg chg="mod">
          <ac:chgData name="THU DU" userId="db4d925effa94065" providerId="LiveId" clId="{0591F344-93AC-42E0-8DCA-64F5A8A71695}" dt="2023-11-24T11:16:17.517" v="3031" actId="1076"/>
          <ac:spMkLst>
            <pc:docMk/>
            <pc:sldMk cId="2533032104" sldId="387"/>
            <ac:spMk id="12" creationId="{00000000-0000-0000-0000-000000000000}"/>
          </ac:spMkLst>
        </pc:spChg>
        <pc:picChg chg="del">
          <ac:chgData name="THU DU" userId="db4d925effa94065" providerId="LiveId" clId="{0591F344-93AC-42E0-8DCA-64F5A8A71695}" dt="2023-11-24T06:26:36.026" v="1374" actId="478"/>
          <ac:picMkLst>
            <pc:docMk/>
            <pc:sldMk cId="2533032104" sldId="387"/>
            <ac:picMk id="5" creationId="{8B730E2A-B7B7-A92A-747C-DECA1D76C242}"/>
          </ac:picMkLst>
        </pc:picChg>
        <pc:picChg chg="add del mod">
          <ac:chgData name="THU DU" userId="db4d925effa94065" providerId="LiveId" clId="{0591F344-93AC-42E0-8DCA-64F5A8A71695}" dt="2023-11-24T06:29:38" v="1461" actId="478"/>
          <ac:picMkLst>
            <pc:docMk/>
            <pc:sldMk cId="2533032104" sldId="387"/>
            <ac:picMk id="6" creationId="{95BE9C64-B568-3947-43C0-3E40D5AA6471}"/>
          </ac:picMkLst>
        </pc:picChg>
        <pc:picChg chg="add mod">
          <ac:chgData name="THU DU" userId="db4d925effa94065" providerId="LiveId" clId="{0591F344-93AC-42E0-8DCA-64F5A8A71695}" dt="2023-11-24T06:31:31.947" v="1494" actId="1076"/>
          <ac:picMkLst>
            <pc:docMk/>
            <pc:sldMk cId="2533032104" sldId="387"/>
            <ac:picMk id="11" creationId="{C7EA8AAF-D4EC-D4F8-1AB8-2FB07C1E9AC1}"/>
          </ac:picMkLst>
        </pc:picChg>
        <pc:picChg chg="add del mod">
          <ac:chgData name="THU DU" userId="db4d925effa94065" providerId="LiveId" clId="{0591F344-93AC-42E0-8DCA-64F5A8A71695}" dt="2023-11-24T06:31:37.979" v="1495" actId="478"/>
          <ac:picMkLst>
            <pc:docMk/>
            <pc:sldMk cId="2533032104" sldId="387"/>
            <ac:picMk id="19" creationId="{29D14BC1-044F-E501-3A7B-AB9E86C3411C}"/>
          </ac:picMkLst>
        </pc:picChg>
      </pc:sldChg>
      <pc:sldChg chg="addSp delSp modSp add mod delAnim modAnim">
        <pc:chgData name="THU DU" userId="db4d925effa94065" providerId="LiveId" clId="{0591F344-93AC-42E0-8DCA-64F5A8A71695}" dt="2023-11-27T10:10:50.179" v="3152" actId="1076"/>
        <pc:sldMkLst>
          <pc:docMk/>
          <pc:sldMk cId="3431330328" sldId="387"/>
        </pc:sldMkLst>
        <pc:spChg chg="mod">
          <ac:chgData name="THU DU" userId="db4d925effa94065" providerId="LiveId" clId="{0591F344-93AC-42E0-8DCA-64F5A8A71695}" dt="2023-11-27T10:08:21.611" v="3109"/>
          <ac:spMkLst>
            <pc:docMk/>
            <pc:sldMk cId="3431330328" sldId="387"/>
            <ac:spMk id="2" creationId="{00000000-0000-0000-0000-000000000000}"/>
          </ac:spMkLst>
        </pc:spChg>
        <pc:spChg chg="mod">
          <ac:chgData name="THU DU" userId="db4d925effa94065" providerId="LiveId" clId="{0591F344-93AC-42E0-8DCA-64F5A8A71695}" dt="2023-11-27T10:08:01.644" v="3105" actId="20577"/>
          <ac:spMkLst>
            <pc:docMk/>
            <pc:sldMk cId="3431330328" sldId="387"/>
            <ac:spMk id="7" creationId="{00000000-0000-0000-0000-000000000000}"/>
          </ac:spMkLst>
        </pc:spChg>
        <pc:spChg chg="mod">
          <ac:chgData name="THU DU" userId="db4d925effa94065" providerId="LiveId" clId="{0591F344-93AC-42E0-8DCA-64F5A8A71695}" dt="2023-11-27T10:09:16.593" v="3148" actId="1076"/>
          <ac:spMkLst>
            <pc:docMk/>
            <pc:sldMk cId="3431330328" sldId="387"/>
            <ac:spMk id="12" creationId="{00000000-0000-0000-0000-000000000000}"/>
          </ac:spMkLst>
        </pc:spChg>
        <pc:picChg chg="del">
          <ac:chgData name="THU DU" userId="db4d925effa94065" providerId="LiveId" clId="{0591F344-93AC-42E0-8DCA-64F5A8A71695}" dt="2023-11-27T10:08:03.941" v="3106" actId="478"/>
          <ac:picMkLst>
            <pc:docMk/>
            <pc:sldMk cId="3431330328" sldId="387"/>
            <ac:picMk id="4" creationId="{DF854B39-EC1A-7DD2-6F03-9A7B02F8133F}"/>
          </ac:picMkLst>
        </pc:picChg>
        <pc:picChg chg="add mod">
          <ac:chgData name="THU DU" userId="db4d925effa94065" providerId="LiveId" clId="{0591F344-93AC-42E0-8DCA-64F5A8A71695}" dt="2023-11-27T10:09:13.699" v="3146" actId="1076"/>
          <ac:picMkLst>
            <pc:docMk/>
            <pc:sldMk cId="3431330328" sldId="387"/>
            <ac:picMk id="5" creationId="{F194FF8D-3989-C96C-D7C7-88E35B2D25DD}"/>
          </ac:picMkLst>
        </pc:picChg>
        <pc:picChg chg="del">
          <ac:chgData name="THU DU" userId="db4d925effa94065" providerId="LiveId" clId="{0591F344-93AC-42E0-8DCA-64F5A8A71695}" dt="2023-11-27T10:08:39.500" v="3141" actId="478"/>
          <ac:picMkLst>
            <pc:docMk/>
            <pc:sldMk cId="3431330328" sldId="387"/>
            <ac:picMk id="6" creationId="{0E8A036B-5FFB-7435-C1BC-5B7C5C604096}"/>
          </ac:picMkLst>
        </pc:picChg>
        <pc:picChg chg="add mod">
          <ac:chgData name="THU DU" userId="db4d925effa94065" providerId="LiveId" clId="{0591F344-93AC-42E0-8DCA-64F5A8A71695}" dt="2023-11-27T10:10:50.179" v="3152" actId="1076"/>
          <ac:picMkLst>
            <pc:docMk/>
            <pc:sldMk cId="3431330328" sldId="387"/>
            <ac:picMk id="8" creationId="{2B9C981C-2F44-74A0-5A02-40D5946785E8}"/>
          </ac:picMkLst>
        </pc:picChg>
      </pc:sldChg>
      <pc:sldMasterChg chg="delSldLayout">
        <pc:chgData name="THU DU" userId="db4d925effa94065" providerId="LiveId" clId="{0591F344-93AC-42E0-8DCA-64F5A8A71695}" dt="2023-11-24T10:55:24.613" v="2489" actId="47"/>
        <pc:sldMasterMkLst>
          <pc:docMk/>
          <pc:sldMasterMk cId="3252675274" sldId="2147483672"/>
        </pc:sldMasterMkLst>
        <pc:sldLayoutChg chg="del">
          <pc:chgData name="THU DU" userId="db4d925effa94065" providerId="LiveId" clId="{0591F344-93AC-42E0-8DCA-64F5A8A71695}" dt="2023-11-24T10:55:24.613" v="2489" actId="47"/>
          <pc:sldLayoutMkLst>
            <pc:docMk/>
            <pc:sldMasterMk cId="3252675274" sldId="2147483672"/>
            <pc:sldLayoutMk cId="2452188274" sldId="2147483684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11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Manage (v): control or be in charge of a business, a team, an organization, land,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434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Balance (v): </a:t>
            </a:r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 to give equal importance to two things or parts of something which are very different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778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258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6935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980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9346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3044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0371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880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dirty="0">
                <a:solidFill>
                  <a:srgbClr val="F26648"/>
                </a:solidFill>
                <a:effectLst/>
                <a:latin typeface="Source Sans Pro" panose="020B0503030403020204" pitchFamily="34" charset="0"/>
              </a:rPr>
              <a:t>Maintain (v): make something continue at the same level, standard, </a:t>
            </a:r>
            <a:r>
              <a:rPr lang="en-US" sz="1200" b="0" i="0" dirty="0" err="1">
                <a:solidFill>
                  <a:srgbClr val="F26648"/>
                </a:solidFill>
                <a:effectLst/>
                <a:latin typeface="Source Sans Pro" panose="020B0503030403020204" pitchFamily="34" charset="0"/>
              </a:rPr>
              <a:t>etc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14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Advice (n): </a:t>
            </a:r>
            <a:r>
              <a:rPr lang="en-US" sz="1200" b="0" i="0" dirty="0">
                <a:solidFill>
                  <a:srgbClr val="F26648"/>
                </a:solidFill>
                <a:effectLst/>
                <a:latin typeface="Source Sans Pro" panose="020B0503030403020204" pitchFamily="34" charset="0"/>
              </a:rPr>
              <a:t>an opinion or a suggestion about what somebody should do in a particular situation</a:t>
            </a:r>
            <a:endParaRPr lang="en-US" sz="1200" dirty="0">
              <a:solidFill>
                <a:srgbClr val="F26648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1882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Bring about (</a:t>
            </a:r>
            <a:r>
              <a:rPr lang="en-US" b="0" i="0" dirty="0" err="1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ph.v</a:t>
            </a:r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): make something happen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0799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Balance (v): </a:t>
            </a:r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 to give equal importance to two things or parts of something which are very different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516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18/6/2024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hyperlink" Target="https://thecoupleconnection.net/work-life-balance-juggle-juggle/" TargetMode="External"/><Relationship Id="rId5" Type="http://schemas.openxmlformats.org/officeDocument/2006/relationships/image" Target="../media/image19.jpg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://www.livetribe.com/blog/top-tips-manage-time/" TargetMode="External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hyperlink" Target="https://creativemarket.com/Anutik45/520063-Priority-seats-sign-red" TargetMode="External"/><Relationship Id="rId5" Type="http://schemas.openxmlformats.org/officeDocument/2006/relationships/image" Target="../media/image21.jpeg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p3"/><Relationship Id="rId13" Type="http://schemas.openxmlformats.org/officeDocument/2006/relationships/slideLayout" Target="../slideLayouts/slideLayout2.xml"/><Relationship Id="rId3" Type="http://schemas.microsoft.com/office/2007/relationships/media" Target="../media/media4.mp3"/><Relationship Id="rId7" Type="http://schemas.microsoft.com/office/2007/relationships/media" Target="../media/media6.mp3"/><Relationship Id="rId12" Type="http://schemas.openxmlformats.org/officeDocument/2006/relationships/audio" Target="../media/media5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5.mp3"/><Relationship Id="rId5" Type="http://schemas.microsoft.com/office/2007/relationships/media" Target="../media/media3.mp3"/><Relationship Id="rId15" Type="http://schemas.openxmlformats.org/officeDocument/2006/relationships/image" Target="../media/image16.png"/><Relationship Id="rId10" Type="http://schemas.openxmlformats.org/officeDocument/2006/relationships/audio" Target="../media/media2.mp3"/><Relationship Id="rId4" Type="http://schemas.openxmlformats.org/officeDocument/2006/relationships/audio" Target="../media/media4.mp3"/><Relationship Id="rId9" Type="http://schemas.microsoft.com/office/2007/relationships/media" Target="../media/media2.mp3"/><Relationship Id="rId1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London_Underground" TargetMode="External"/><Relationship Id="rId13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6.jpg"/><Relationship Id="rId12" Type="http://schemas.openxmlformats.org/officeDocument/2006/relationships/hyperlink" Target="https://publicdomainpictures.net/view-image.php?image=105187&amp;picture=&amp;jazyk=n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habitatadvocate.com.au/?p=17179" TargetMode="External"/><Relationship Id="rId11" Type="http://schemas.openxmlformats.org/officeDocument/2006/relationships/image" Target="../media/image8.jpeg"/><Relationship Id="rId5" Type="http://schemas.openxmlformats.org/officeDocument/2006/relationships/image" Target="../media/image5.jpg"/><Relationship Id="rId10" Type="http://schemas.openxmlformats.org/officeDocument/2006/relationships/hyperlink" Target="https://pixabay.com/ko/%EC%86%8C%EC%9D%8C-%EA%B3%B5%ED%95%B4-%EB%B6%88%EC%95%88-%EC%9E%A1%EC%9D%8C-%EA%B5%90%ED%86%B5-%EB%B6%84%EB%85%B8-%EC%9E%90%EB%8F%99-%EB%8F%84%EC%8B%9C-%ED%86%B5%EA%B7%BC-%EC%9A%B0%EC%9A%B8-3583915/" TargetMode="External"/><Relationship Id="rId4" Type="http://schemas.openxmlformats.org/officeDocument/2006/relationships/hyperlink" Target="https://pxhere.com/en/photo/1233316" TargetMode="External"/><Relationship Id="rId9" Type="http://schemas.openxmlformats.org/officeDocument/2006/relationships/image" Target="../media/image7.png"/><Relationship Id="rId14" Type="http://schemas.openxmlformats.org/officeDocument/2006/relationships/hyperlink" Target="https://www.publicdomainpictures.net/en/view-image.php?image=267639&amp;picture=electrician-job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en/burmane-myanmar-goatee-pharmacist-504477/" TargetMode="External"/><Relationship Id="rId3" Type="http://schemas.openxmlformats.org/officeDocument/2006/relationships/image" Target="../media/image10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exels.com/photo/scenic-view-of-lake-in-forest-247600/" TargetMode="External"/><Relationship Id="rId5" Type="http://schemas.openxmlformats.org/officeDocument/2006/relationships/image" Target="../media/image11.jpeg"/><Relationship Id="rId10" Type="http://schemas.openxmlformats.org/officeDocument/2006/relationships/hyperlink" Target="https://www.flickr.com/photos/garryknight/30648366331/" TargetMode="External"/><Relationship Id="rId4" Type="http://schemas.openxmlformats.org/officeDocument/2006/relationships/hyperlink" Target="https://www.goodto.com/food/how-to-use-leftovers-62755" TargetMode="External"/><Relationship Id="rId9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balboabaypartners.com/maintain/" TargetMode="External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tiacrrg.com/lets-talk-eo-i-think-i-have-a-claim-what-should-i-do/" TargetMode="External"/><Relationship Id="rId5" Type="http://schemas.openxmlformats.org/officeDocument/2006/relationships/image" Target="../media/image17.jp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hyperlink" Target="https://meracoaching.com/exam-stress-what-is-exam-stress-and-how-to-beat-it/" TargetMode="External"/><Relationship Id="rId5" Type="http://schemas.openxmlformats.org/officeDocument/2006/relationships/image" Target="../media/image18.jpe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4" name="Round Single Corner Rectangle 13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ound Single Corner Rectangle 15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612111" y="1528724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balance</a:t>
            </a:r>
            <a:r>
              <a:rPr lang="en-US" sz="6000" b="1" dirty="0">
                <a:solidFill>
                  <a:srgbClr val="AD4F0F"/>
                </a:solidFill>
              </a:rPr>
              <a:t> </a:t>
            </a:r>
            <a:r>
              <a:rPr lang="en-US" sz="6000" b="1" dirty="0">
                <a:solidFill>
                  <a:srgbClr val="AD4F0F"/>
                </a:solidFill>
                <a:cs typeface="Calibri" panose="020F0502020204030204" pitchFamily="34" charset="0"/>
              </a:rPr>
              <a:t>(v)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2111" y="4191066"/>
            <a:ext cx="4050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cân</a:t>
            </a:r>
            <a:r>
              <a:rPr lang="en-US" sz="4800" dirty="0"/>
              <a:t> </a:t>
            </a:r>
            <a:r>
              <a:rPr lang="en-US" sz="4800" dirty="0" err="1"/>
              <a:t>bằng</a:t>
            </a:r>
            <a:endParaRPr lang="en-US" sz="6600" dirty="0"/>
          </a:p>
        </p:txBody>
      </p:sp>
      <p:sp>
        <p:nvSpPr>
          <p:cNvPr id="2" name="Rectangle 1"/>
          <p:cNvSpPr/>
          <p:nvPr/>
        </p:nvSpPr>
        <p:spPr>
          <a:xfrm>
            <a:off x="1790422" y="2999868"/>
            <a:ext cx="28745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/ˈ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bæləns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6" name="Picture 5" descr="A balance scale with words on it&#10;&#10;Description automatically generated">
            <a:extLst>
              <a:ext uri="{FF2B5EF4-FFF2-40B4-BE49-F238E27FC236}">
                <a16:creationId xmlns:a16="http://schemas.microsoft.com/office/drawing/2014/main" id="{0E8A036B-5FFB-7435-C1BC-5B7C5C6040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6"/>
              </a:ext>
            </a:extLst>
          </a:blip>
          <a:stretch>
            <a:fillRect/>
          </a:stretch>
        </p:blipFill>
        <p:spPr>
          <a:xfrm>
            <a:off x="6391633" y="2059875"/>
            <a:ext cx="5385480" cy="3889513"/>
          </a:xfrm>
          <a:prstGeom prst="rect">
            <a:avLst/>
          </a:prstGeom>
        </p:spPr>
      </p:pic>
      <p:pic>
        <p:nvPicPr>
          <p:cNvPr id="4" name="balance">
            <a:hlinkClick r:id="" action="ppaction://media"/>
            <a:extLst>
              <a:ext uri="{FF2B5EF4-FFF2-40B4-BE49-F238E27FC236}">
                <a16:creationId xmlns:a16="http://schemas.microsoft.com/office/drawing/2014/main" id="{DF854B39-EC1A-7DD2-6F03-9A7B02F813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563106" y="1889994"/>
            <a:ext cx="749206" cy="749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957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4" name="Round Single Corner Rectangle 13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ound Single Corner Rectangle 15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793253" y="1472295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manage</a:t>
            </a:r>
            <a:r>
              <a:rPr lang="en-US" sz="6000" b="1" dirty="0">
                <a:solidFill>
                  <a:srgbClr val="AD4F0F"/>
                </a:solidFill>
              </a:rPr>
              <a:t> </a:t>
            </a:r>
            <a:r>
              <a:rPr lang="en-US" sz="6000" b="1" dirty="0">
                <a:solidFill>
                  <a:srgbClr val="AD4F0F"/>
                </a:solidFill>
                <a:cs typeface="Calibri" panose="020F0502020204030204" pitchFamily="34" charset="0"/>
              </a:rPr>
              <a:t>(v)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69988" y="4148440"/>
            <a:ext cx="4050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quản</a:t>
            </a:r>
            <a:r>
              <a:rPr lang="en-US" sz="4800" dirty="0"/>
              <a:t> </a:t>
            </a:r>
            <a:r>
              <a:rPr lang="en-US" sz="4800" dirty="0" err="1"/>
              <a:t>lý</a:t>
            </a:r>
            <a:endParaRPr lang="en-US" sz="6600" dirty="0"/>
          </a:p>
        </p:txBody>
      </p:sp>
      <p:sp>
        <p:nvSpPr>
          <p:cNvPr id="2" name="Rectangle 1"/>
          <p:cNvSpPr/>
          <p:nvPr/>
        </p:nvSpPr>
        <p:spPr>
          <a:xfrm>
            <a:off x="1650960" y="2999868"/>
            <a:ext cx="315342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/ˈ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mænɪdʒ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0C596D-35DA-B5A7-BB84-2F3002B59704}"/>
              </a:ext>
            </a:extLst>
          </p:cNvPr>
          <p:cNvSpPr txBox="1"/>
          <p:nvPr/>
        </p:nvSpPr>
        <p:spPr>
          <a:xfrm>
            <a:off x="5843239" y="2019210"/>
            <a:ext cx="670323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500" b="0" i="0" dirty="0">
                <a:solidFill>
                  <a:srgbClr val="F26648"/>
                </a:solidFill>
                <a:effectLst/>
                <a:latin typeface="Source Sans Pro" panose="020B0503030403020204" pitchFamily="34" charset="0"/>
              </a:rPr>
              <a:t>.</a:t>
            </a:r>
            <a:endParaRPr lang="en-US" sz="2500" dirty="0">
              <a:solidFill>
                <a:srgbClr val="F26648"/>
              </a:solidFill>
            </a:endParaRPr>
          </a:p>
        </p:txBody>
      </p:sp>
      <p:pic>
        <p:nvPicPr>
          <p:cNvPr id="6" name="Picture 5" descr="A cartoon of a person with many hands&#10;&#10;Description automatically generated">
            <a:extLst>
              <a:ext uri="{FF2B5EF4-FFF2-40B4-BE49-F238E27FC236}">
                <a16:creationId xmlns:a16="http://schemas.microsoft.com/office/drawing/2014/main" id="{4CA2EAF9-3826-399D-830C-66F36E599C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6"/>
              </a:ext>
            </a:extLst>
          </a:blip>
          <a:stretch>
            <a:fillRect/>
          </a:stretch>
        </p:blipFill>
        <p:spPr>
          <a:xfrm>
            <a:off x="5275386" y="3073257"/>
            <a:ext cx="6832892" cy="3416446"/>
          </a:xfrm>
          <a:prstGeom prst="rect">
            <a:avLst/>
          </a:prstGeom>
        </p:spPr>
      </p:pic>
      <p:pic>
        <p:nvPicPr>
          <p:cNvPr id="4" name="manage">
            <a:hlinkClick r:id="" action="ppaction://media"/>
            <a:extLst>
              <a:ext uri="{FF2B5EF4-FFF2-40B4-BE49-F238E27FC236}">
                <a16:creationId xmlns:a16="http://schemas.microsoft.com/office/drawing/2014/main" id="{6DE44C6E-8F31-B2FA-70A1-602A8CF1B0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053553" y="1932852"/>
            <a:ext cx="730341" cy="730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07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4" name="Round Single Corner Rectangle 13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ound Single Corner Rectangle 15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612111" y="1528724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priority</a:t>
            </a:r>
            <a:r>
              <a:rPr lang="en-US" sz="6000" b="1" dirty="0">
                <a:solidFill>
                  <a:srgbClr val="AD4F0F"/>
                </a:solidFill>
              </a:rPr>
              <a:t> </a:t>
            </a:r>
            <a:r>
              <a:rPr lang="en-US" sz="6000" b="1" dirty="0">
                <a:solidFill>
                  <a:srgbClr val="AD4F0F"/>
                </a:solidFill>
                <a:cs typeface="Calibri" panose="020F0502020204030204" pitchFamily="34" charset="0"/>
              </a:rPr>
              <a:t>(n)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78719" y="4160243"/>
            <a:ext cx="4050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sự</a:t>
            </a:r>
            <a:r>
              <a:rPr lang="en-US" sz="4800" dirty="0"/>
              <a:t> </a:t>
            </a:r>
            <a:r>
              <a:rPr lang="en-US" sz="4800" dirty="0" err="1"/>
              <a:t>ưu</a:t>
            </a:r>
            <a:r>
              <a:rPr lang="en-US" sz="4800" dirty="0"/>
              <a:t> </a:t>
            </a:r>
            <a:r>
              <a:rPr lang="en-US" sz="4800" dirty="0" err="1"/>
              <a:t>tiên</a:t>
            </a:r>
            <a:endParaRPr lang="en-US" sz="6600" dirty="0"/>
          </a:p>
        </p:txBody>
      </p:sp>
      <p:sp>
        <p:nvSpPr>
          <p:cNvPr id="2" name="Rectangle 1"/>
          <p:cNvSpPr/>
          <p:nvPr/>
        </p:nvSpPr>
        <p:spPr>
          <a:xfrm>
            <a:off x="1425739" y="2999868"/>
            <a:ext cx="36038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praɪˈɔːr.ə.t̬i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5" name="Picture 4" descr="A red signs with a white background&#10;&#10;Description automatically generated with medium confidence">
            <a:extLst>
              <a:ext uri="{FF2B5EF4-FFF2-40B4-BE49-F238E27FC236}">
                <a16:creationId xmlns:a16="http://schemas.microsoft.com/office/drawing/2014/main" id="{F194FF8D-3989-C96C-D7C7-88E35B2D25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6"/>
              </a:ext>
            </a:extLst>
          </a:blip>
          <a:stretch>
            <a:fillRect/>
          </a:stretch>
        </p:blipFill>
        <p:spPr>
          <a:xfrm>
            <a:off x="6560574" y="1217942"/>
            <a:ext cx="5225845" cy="5225845"/>
          </a:xfrm>
          <a:prstGeom prst="rect">
            <a:avLst/>
          </a:prstGeom>
        </p:spPr>
      </p:pic>
      <p:pic>
        <p:nvPicPr>
          <p:cNvPr id="8" name="priority">
            <a:hlinkClick r:id="" action="ppaction://media"/>
            <a:extLst>
              <a:ext uri="{FF2B5EF4-FFF2-40B4-BE49-F238E27FC236}">
                <a16:creationId xmlns:a16="http://schemas.microsoft.com/office/drawing/2014/main" id="{2B9C981C-2F44-74A0-5A02-40D5946785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2054" y="2038206"/>
            <a:ext cx="756665" cy="756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33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1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7" name="Round Single Corner Rectangle 16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ound Single Corner Rectangle 17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99207"/>
              </p:ext>
            </p:extLst>
          </p:nvPr>
        </p:nvGraphicFramePr>
        <p:xfrm>
          <a:off x="1022555" y="1105744"/>
          <a:ext cx="10953135" cy="552897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8126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95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408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5406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New words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Pronunciation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5595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 maintain (v)</a:t>
                      </a:r>
                      <a:endParaRPr lang="en-US" sz="3200" b="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meɪnˈteɪn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duy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595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 advice (n)</a:t>
                      </a:r>
                      <a:endParaRPr lang="en-US" sz="3200" b="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ədˈvaɪs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lời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khuyên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2917693607"/>
                  </a:ext>
                </a:extLst>
              </a:tr>
              <a:tr h="785595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bring about (</a:t>
                      </a:r>
                      <a:r>
                        <a:rPr lang="en-US" sz="3200" b="0" dirty="0" err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ph.v</a:t>
                      </a:r>
                      <a:r>
                        <a:rPr lang="en-US" sz="3200" b="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brɪŋ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əˈbaʊt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err="1"/>
                        <a:t>đem</a:t>
                      </a:r>
                      <a:r>
                        <a:rPr lang="en-US" sz="3200" dirty="0"/>
                        <a:t> </a:t>
                      </a:r>
                      <a:r>
                        <a:rPr lang="en-US" sz="3200" dirty="0" err="1"/>
                        <a:t>lại</a:t>
                      </a:r>
                      <a:r>
                        <a:rPr lang="en-US" sz="3200" dirty="0"/>
                        <a:t>, </a:t>
                      </a:r>
                      <a:r>
                        <a:rPr lang="en-US" sz="3200" dirty="0" err="1"/>
                        <a:t>gây</a:t>
                      </a:r>
                      <a:r>
                        <a:rPr lang="en-US" sz="3200" dirty="0"/>
                        <a:t> </a:t>
                      </a:r>
                      <a:r>
                        <a:rPr lang="en-US" sz="3200" dirty="0" err="1"/>
                        <a:t>ra</a:t>
                      </a:r>
                      <a:endParaRPr lang="en-US" sz="4400" dirty="0"/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426221227"/>
                  </a:ext>
                </a:extLst>
              </a:tr>
              <a:tr h="785595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balance (n)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bæləns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cân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663421673"/>
                  </a:ext>
                </a:extLst>
              </a:tr>
              <a:tr h="785595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manage (v)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mænɪdʒ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quản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lý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2822158730"/>
                  </a:ext>
                </a:extLst>
              </a:tr>
              <a:tr h="785595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priority  (n)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praɪˈɔːrət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ưu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tiên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69222920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9767" y="193087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manage">
            <a:hlinkClick r:id="" action="ppaction://media"/>
            <a:extLst>
              <a:ext uri="{FF2B5EF4-FFF2-40B4-BE49-F238E27FC236}">
                <a16:creationId xmlns:a16="http://schemas.microsoft.com/office/drawing/2014/main" id="{69F143C0-F1B2-FA13-6410-BDBA66BD07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44576" y="5229635"/>
            <a:ext cx="487363" cy="487363"/>
          </a:xfrm>
          <a:prstGeom prst="rect">
            <a:avLst/>
          </a:prstGeom>
        </p:spPr>
      </p:pic>
      <p:pic>
        <p:nvPicPr>
          <p:cNvPr id="4" name="balance">
            <a:hlinkClick r:id="" action="ppaction://media"/>
            <a:extLst>
              <a:ext uri="{FF2B5EF4-FFF2-40B4-BE49-F238E27FC236}">
                <a16:creationId xmlns:a16="http://schemas.microsoft.com/office/drawing/2014/main" id="{1CD614ED-E351-ECD9-5465-646FF8EB0C7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44575" y="4384061"/>
            <a:ext cx="487363" cy="487363"/>
          </a:xfrm>
          <a:prstGeom prst="rect">
            <a:avLst/>
          </a:prstGeom>
        </p:spPr>
      </p:pic>
      <p:pic>
        <p:nvPicPr>
          <p:cNvPr id="5" name="bring about">
            <a:hlinkClick r:id="" action="ppaction://media"/>
            <a:extLst>
              <a:ext uri="{FF2B5EF4-FFF2-40B4-BE49-F238E27FC236}">
                <a16:creationId xmlns:a16="http://schemas.microsoft.com/office/drawing/2014/main" id="{A0C4E2AD-8EC4-18E0-9DF8-2DFFBCC0436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62658" y="3626550"/>
            <a:ext cx="487363" cy="487363"/>
          </a:xfrm>
          <a:prstGeom prst="rect">
            <a:avLst/>
          </a:prstGeom>
        </p:spPr>
      </p:pic>
      <p:pic>
        <p:nvPicPr>
          <p:cNvPr id="7" name="maintain">
            <a:hlinkClick r:id="" action="ppaction://media"/>
            <a:extLst>
              <a:ext uri="{FF2B5EF4-FFF2-40B4-BE49-F238E27FC236}">
                <a16:creationId xmlns:a16="http://schemas.microsoft.com/office/drawing/2014/main" id="{68D1CFD3-D0FD-263E-9ADC-574AB632B883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51244" y="2023465"/>
            <a:ext cx="487363" cy="487363"/>
          </a:xfrm>
          <a:prstGeom prst="rect">
            <a:avLst/>
          </a:prstGeom>
        </p:spPr>
      </p:pic>
      <p:pic>
        <p:nvPicPr>
          <p:cNvPr id="8" name="advice">
            <a:hlinkClick r:id="" action="ppaction://media"/>
            <a:extLst>
              <a:ext uri="{FF2B5EF4-FFF2-40B4-BE49-F238E27FC236}">
                <a16:creationId xmlns:a16="http://schemas.microsoft.com/office/drawing/2014/main" id="{740850F9-4A65-4F82-33CA-16A7B7870EEF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44574" y="2780976"/>
            <a:ext cx="487363" cy="487363"/>
          </a:xfrm>
          <a:prstGeom prst="rect">
            <a:avLst/>
          </a:prstGeom>
        </p:spPr>
      </p:pic>
      <p:pic>
        <p:nvPicPr>
          <p:cNvPr id="9" name="priority">
            <a:hlinkClick r:id="" action="ppaction://media"/>
            <a:extLst>
              <a:ext uri="{FF2B5EF4-FFF2-40B4-BE49-F238E27FC236}">
                <a16:creationId xmlns:a16="http://schemas.microsoft.com/office/drawing/2014/main" id="{D23A9810-FB36-9414-D3AF-757AFFDA0729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62658" y="598714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98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8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81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42458" y="1244640"/>
            <a:ext cx="802263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Listen and read.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F067F34-DA54-BEC1-0B29-376893EF19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561922"/>
          </a:xfrm>
        </p:spPr>
        <p:txBody>
          <a:bodyPr>
            <a:normAutofit fontScale="7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School Counsellor: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Good morning, class. Welcome to our “Tips for Good Physical and Mental Health”. In this session, feel free to ask any questions.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Nick: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How can we maintain good physical health?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School Counsellor: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You should get enough sleep, eat a healthy diet, and do physical exercise regularly.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Mai: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My parents say students of our age need to sleep at least eight hours a day. Is that right?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School Counsellor: Yes, it is.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Phong: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But we often find it difficult to get a good night’s sleep, especially before exams. Could you offer us any advice?</a:t>
            </a:r>
          </a:p>
          <a:p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5AA0F55-7240-F5CB-B084-148854B7E3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561923"/>
          </a:xfrm>
        </p:spPr>
        <p:txBody>
          <a:bodyPr>
            <a:normAutofit fontScale="7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School Counsellor: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understand that exams bring about lots of stress. You can reduce this stress by studying long before the exam, not waiting until the night before it.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Phong: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Thank you. Do you have any tips about looking after our mental health?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School Counsellor: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If you want to have good mental health, you should have a well-balanced life. I mean you should balance your study and life.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Nick: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But how can we balance them? School Counsellor: Well, you have to manage your time by planning your schedule and giving priority to your work. And you should keep a balance between study and play.</a:t>
            </a:r>
          </a:p>
          <a:p>
            <a:endParaRPr lang="en-US" dirty="0"/>
          </a:p>
        </p:txBody>
      </p:sp>
      <p:pic>
        <p:nvPicPr>
          <p:cNvPr id="2" name="014">
            <a:hlinkClick r:id="" action="ppaction://media"/>
            <a:extLst>
              <a:ext uri="{FF2B5EF4-FFF2-40B4-BE49-F238E27FC236}">
                <a16:creationId xmlns:a16="http://schemas.microsoft.com/office/drawing/2014/main" id="{80609389-B60F-2FBE-AB65-644944BE96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35912" y="12069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7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07297" y="1217916"/>
            <a:ext cx="1033824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Read the conversation again and write T (true) or F (False).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04692" y="121078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7477" y="1090535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02B1EF-EAE4-4D3F-0863-BBFE06B71D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97277"/>
              </p:ext>
            </p:extLst>
          </p:nvPr>
        </p:nvGraphicFramePr>
        <p:xfrm>
          <a:off x="1107297" y="1604266"/>
          <a:ext cx="10760962" cy="511087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7520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67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41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0466">
                <a:tc>
                  <a:txBody>
                    <a:bodyPr/>
                    <a:lstStyle/>
                    <a:p>
                      <a:pPr algn="ctr"/>
                      <a:endParaRPr lang="en-US" sz="2800" b="1" dirty="0">
                        <a:solidFill>
                          <a:srgbClr val="05A0B8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TRUE (T)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FALSE (F)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0114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6D9FB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 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The counsellor is giving advice on how to maintain good physical and mental health.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6319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6D9FB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 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According to Mai’s parents, students shouldn’t sleep more than eight hours a day.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2917693607"/>
                  </a:ext>
                </a:extLst>
              </a:tr>
              <a:tr h="1035457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6D9FB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Many students find it easy to get a good night’s sleep before exams.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dirty="0"/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426221227"/>
                  </a:ext>
                </a:extLst>
              </a:tr>
              <a:tr h="636319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6D9FB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Nick doesn’t know how to have a well-balanced life.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663421673"/>
                  </a:ext>
                </a:extLst>
              </a:tr>
              <a:tr h="636319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6D9FB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school counsellor advises the students to balance their study and play time.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2822158730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E407692C-BBE5-831C-6FBB-3D0E40A7E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7452" y="3286694"/>
            <a:ext cx="709070" cy="5310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84B98E-220B-93CE-8C6B-EEE68AD7C8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1208" y="2413255"/>
            <a:ext cx="709070" cy="5310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DBBD69F-EA26-69B7-DC7B-E1BDA1BA7B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8368" y="5072126"/>
            <a:ext cx="709070" cy="53106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F72A153-44B1-0D68-E004-344BD0B5E3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7215" y="4209057"/>
            <a:ext cx="709070" cy="53106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07B08BE-9815-C952-84F9-45F9D01A19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8368" y="5948690"/>
            <a:ext cx="709070" cy="5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15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3" y="1209260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Match the words with their definitions.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67402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ED18D95D-5BD8-5D66-A7AF-6BB3005606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995866"/>
              </p:ext>
            </p:extLst>
          </p:nvPr>
        </p:nvGraphicFramePr>
        <p:xfrm>
          <a:off x="3778796" y="1724673"/>
          <a:ext cx="6217920" cy="5147730"/>
        </p:xfrm>
        <a:graphic>
          <a:graphicData uri="http://schemas.openxmlformats.org/drawingml/2006/table">
            <a:tbl>
              <a:tblPr bandRow="1">
                <a:tableStyleId>{00A15C55-8517-42AA-B614-E9B94910E393}</a:tableStyleId>
              </a:tblPr>
              <a:tblGrid>
                <a:gridCol w="6217920">
                  <a:extLst>
                    <a:ext uri="{9D8B030D-6E8A-4147-A177-3AD203B41FA5}">
                      <a16:colId xmlns:a16="http://schemas.microsoft.com/office/drawing/2014/main" val="1956528860"/>
                    </a:ext>
                  </a:extLst>
                </a:gridCol>
              </a:tblGrid>
              <a:tr h="948329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b="1" dirty="0">
                          <a:solidFill>
                            <a:srgbClr val="0070C0"/>
                          </a:solidFill>
                          <a:effectLst/>
                        </a:rPr>
                        <a:t>a.</a:t>
                      </a:r>
                      <a:r>
                        <a:rPr lang="en-US" sz="2500" dirty="0">
                          <a:solidFill>
                            <a:srgbClr val="0070C0"/>
                          </a:solidFill>
                          <a:effectLst/>
                        </a:rPr>
                        <a:t> a person whose job is to help and support people with problems</a:t>
                      </a:r>
                      <a:endParaRPr lang="en-US" sz="2500" dirty="0">
                        <a:solidFill>
                          <a:srgbClr val="0070C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95673" marR="95673" marT="95673" marB="95673" anchor="ctr"/>
                </a:tc>
                <a:extLst>
                  <a:ext uri="{0D108BD9-81ED-4DB2-BD59-A6C34878D82A}">
                    <a16:rowId xmlns:a16="http://schemas.microsoft.com/office/drawing/2014/main" val="1675235291"/>
                  </a:ext>
                </a:extLst>
              </a:tr>
              <a:tr h="948329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b="1" dirty="0">
                          <a:solidFill>
                            <a:srgbClr val="0070C0"/>
                          </a:solidFill>
                          <a:effectLst/>
                        </a:rPr>
                        <a:t>b.</a:t>
                      </a:r>
                      <a:r>
                        <a:rPr lang="en-US" sz="2500" dirty="0">
                          <a:solidFill>
                            <a:srgbClr val="0070C0"/>
                          </a:solidFill>
                          <a:effectLst/>
                        </a:rPr>
                        <a:t> connected with a person’s body rather than their mind</a:t>
                      </a:r>
                      <a:endParaRPr lang="en-US" sz="2500" dirty="0">
                        <a:solidFill>
                          <a:srgbClr val="0070C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95673" marR="95673" marT="95673" marB="95673" anchor="ctr"/>
                </a:tc>
                <a:extLst>
                  <a:ext uri="{0D108BD9-81ED-4DB2-BD59-A6C34878D82A}">
                    <a16:rowId xmlns:a16="http://schemas.microsoft.com/office/drawing/2014/main" val="2743746550"/>
                  </a:ext>
                </a:extLst>
              </a:tr>
              <a:tr h="1327324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b="1" dirty="0">
                          <a:solidFill>
                            <a:srgbClr val="0070C0"/>
                          </a:solidFill>
                          <a:effectLst/>
                        </a:rPr>
                        <a:t>c.</a:t>
                      </a:r>
                      <a:r>
                        <a:rPr lang="en-US" sz="2500" dirty="0">
                          <a:solidFill>
                            <a:srgbClr val="0070C0"/>
                          </a:solidFill>
                          <a:effectLst/>
                        </a:rPr>
                        <a:t> something that you think is more important than other things and should be dealt with first</a:t>
                      </a:r>
                      <a:endParaRPr lang="en-US" sz="2500" dirty="0">
                        <a:solidFill>
                          <a:srgbClr val="0070C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95673" marR="95673" marT="95673" marB="95673" anchor="ctr"/>
                </a:tc>
                <a:extLst>
                  <a:ext uri="{0D108BD9-81ED-4DB2-BD59-A6C34878D82A}">
                    <a16:rowId xmlns:a16="http://schemas.microsoft.com/office/drawing/2014/main" val="1224842286"/>
                  </a:ext>
                </a:extLst>
              </a:tr>
              <a:tr h="948329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b="1" dirty="0">
                          <a:solidFill>
                            <a:srgbClr val="0070C0"/>
                          </a:solidFill>
                          <a:effectLst/>
                        </a:rPr>
                        <a:t>d.</a:t>
                      </a:r>
                      <a:r>
                        <a:rPr lang="en-US" sz="2500" dirty="0">
                          <a:solidFill>
                            <a:srgbClr val="0070C0"/>
                          </a:solidFill>
                          <a:effectLst/>
                        </a:rPr>
                        <a:t> connected with the state of health of the mind</a:t>
                      </a:r>
                      <a:endParaRPr lang="en-US" sz="2500" dirty="0">
                        <a:solidFill>
                          <a:srgbClr val="0070C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95673" marR="95673" marT="95673" marB="95673" anchor="ctr"/>
                </a:tc>
                <a:extLst>
                  <a:ext uri="{0D108BD9-81ED-4DB2-BD59-A6C34878D82A}">
                    <a16:rowId xmlns:a16="http://schemas.microsoft.com/office/drawing/2014/main" val="2119325175"/>
                  </a:ext>
                </a:extLst>
              </a:tr>
              <a:tr h="948329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b="1" dirty="0">
                          <a:solidFill>
                            <a:srgbClr val="0070C0"/>
                          </a:solidFill>
                          <a:effectLst/>
                        </a:rPr>
                        <a:t>e.</a:t>
                      </a:r>
                      <a:r>
                        <a:rPr lang="en-US" sz="2500" dirty="0">
                          <a:solidFill>
                            <a:srgbClr val="0070C0"/>
                          </a:solidFill>
                          <a:effectLst/>
                        </a:rPr>
                        <a:t> having the right amounts of all the different parts that make up something</a:t>
                      </a:r>
                      <a:endParaRPr lang="en-US" sz="2500" dirty="0">
                        <a:solidFill>
                          <a:srgbClr val="0070C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95673" marR="95673" marT="95673" marB="95673" anchor="ctr"/>
                </a:tc>
                <a:extLst>
                  <a:ext uri="{0D108BD9-81ED-4DB2-BD59-A6C34878D82A}">
                    <a16:rowId xmlns:a16="http://schemas.microsoft.com/office/drawing/2014/main" val="3636452919"/>
                  </a:ext>
                </a:extLst>
              </a:tr>
            </a:tbl>
          </a:graphicData>
        </a:graphic>
      </p:graphicFrame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28A24F36-8B0D-EF70-D699-C098731B4624}"/>
              </a:ext>
            </a:extLst>
          </p:cNvPr>
          <p:cNvSpPr/>
          <p:nvPr/>
        </p:nvSpPr>
        <p:spPr>
          <a:xfrm>
            <a:off x="275254" y="1898926"/>
            <a:ext cx="2743200" cy="7124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>
                <a:solidFill>
                  <a:schemeClr val="tx2"/>
                </a:solidFill>
                <a:latin typeface="+mj-lt"/>
              </a:rPr>
              <a:t>1. </a:t>
            </a:r>
            <a:r>
              <a:rPr lang="en-US" sz="3000" b="1" dirty="0">
                <a:solidFill>
                  <a:srgbClr val="F16649"/>
                </a:solidFill>
                <a:latin typeface="+mj-lt"/>
              </a:rPr>
              <a:t>physical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0623794-BD2A-BEC5-1958-57A605A08686}"/>
              </a:ext>
            </a:extLst>
          </p:cNvPr>
          <p:cNvSpPr/>
          <p:nvPr/>
        </p:nvSpPr>
        <p:spPr>
          <a:xfrm>
            <a:off x="275254" y="2841595"/>
            <a:ext cx="2743200" cy="7124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>
                <a:solidFill>
                  <a:schemeClr val="tx2"/>
                </a:solidFill>
                <a:latin typeface="+mj-lt"/>
              </a:rPr>
              <a:t>2. </a:t>
            </a:r>
            <a:r>
              <a:rPr lang="en-US" sz="3000" b="1" dirty="0">
                <a:solidFill>
                  <a:srgbClr val="F16649"/>
                </a:solidFill>
                <a:latin typeface="+mj-lt"/>
              </a:rPr>
              <a:t>mental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EAE9511F-937D-7915-6306-6476EADBA59A}"/>
              </a:ext>
            </a:extLst>
          </p:cNvPr>
          <p:cNvSpPr/>
          <p:nvPr/>
        </p:nvSpPr>
        <p:spPr>
          <a:xfrm>
            <a:off x="262132" y="3848070"/>
            <a:ext cx="2743200" cy="7124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>
                <a:solidFill>
                  <a:schemeClr val="tx2"/>
                </a:solidFill>
                <a:latin typeface="+mj-lt"/>
              </a:rPr>
              <a:t>3. </a:t>
            </a:r>
            <a:r>
              <a:rPr lang="en-US" sz="3000" b="1" dirty="0">
                <a:solidFill>
                  <a:srgbClr val="F16649"/>
                </a:solidFill>
                <a:latin typeface="+mj-lt"/>
              </a:rPr>
              <a:t>well-balanced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E98DCCA-3037-7811-F587-C75E98DC4069}"/>
              </a:ext>
            </a:extLst>
          </p:cNvPr>
          <p:cNvSpPr/>
          <p:nvPr/>
        </p:nvSpPr>
        <p:spPr>
          <a:xfrm>
            <a:off x="275254" y="5797214"/>
            <a:ext cx="2743200" cy="7124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>
                <a:solidFill>
                  <a:schemeClr val="tx2"/>
                </a:solidFill>
                <a:latin typeface="+mj-lt"/>
              </a:rPr>
              <a:t>5. </a:t>
            </a:r>
            <a:r>
              <a:rPr lang="en-US" sz="3000" b="1" dirty="0">
                <a:solidFill>
                  <a:srgbClr val="F16649"/>
                </a:solidFill>
                <a:latin typeface="+mj-lt"/>
              </a:rPr>
              <a:t>counsellor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5FDDE81F-EE2F-DAAF-D9B9-30C620BED95A}"/>
              </a:ext>
            </a:extLst>
          </p:cNvPr>
          <p:cNvSpPr/>
          <p:nvPr/>
        </p:nvSpPr>
        <p:spPr>
          <a:xfrm>
            <a:off x="262132" y="4801119"/>
            <a:ext cx="2743200" cy="7124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>
                <a:solidFill>
                  <a:schemeClr val="tx2"/>
                </a:solidFill>
                <a:latin typeface="+mj-lt"/>
              </a:rPr>
              <a:t>4. </a:t>
            </a:r>
            <a:r>
              <a:rPr lang="en-US" sz="3000" b="1" dirty="0">
                <a:solidFill>
                  <a:srgbClr val="F16649"/>
                </a:solidFill>
                <a:latin typeface="+mj-lt"/>
              </a:rPr>
              <a:t>priority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C02076-28C3-42BD-BDBE-F74A11B2EFDB}"/>
              </a:ext>
            </a:extLst>
          </p:cNvPr>
          <p:cNvSpPr txBox="1"/>
          <p:nvPr/>
        </p:nvSpPr>
        <p:spPr>
          <a:xfrm>
            <a:off x="10217426" y="2255168"/>
            <a:ext cx="14842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/>
              <a:t>1. b </a:t>
            </a:r>
          </a:p>
          <a:p>
            <a:r>
              <a:rPr lang="pt-BR" sz="3200" dirty="0"/>
              <a:t>2. d </a:t>
            </a:r>
          </a:p>
          <a:p>
            <a:r>
              <a:rPr lang="pt-BR" sz="3200" dirty="0"/>
              <a:t>3. e </a:t>
            </a:r>
          </a:p>
          <a:p>
            <a:r>
              <a:rPr lang="pt-BR" sz="3200" dirty="0"/>
              <a:t>4. c </a:t>
            </a:r>
          </a:p>
          <a:p>
            <a:r>
              <a:rPr lang="pt-BR" sz="3200" dirty="0"/>
              <a:t>5. a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3850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3.7037E-6 L 0.23437 0.130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19" y="6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0.0081 L 0.23671 0.3194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36" y="16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96296E-6 L 0.23776 0.3094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88" y="1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1296 L 0.23776 -0.1224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14" y="-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2.22222E-6 L 0.23671 -0.5847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84" y="-29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0417" y="1150334"/>
            <a:ext cx="1106041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Complete the sentences with the words in the box.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27236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46657" y="1735122"/>
            <a:ext cx="11060412" cy="539055"/>
          </a:xfrm>
          <a:prstGeom prst="roundRect">
            <a:avLst/>
          </a:prstGeom>
          <a:solidFill>
            <a:srgbClr val="FBCDC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i="1" dirty="0">
                <a:solidFill>
                  <a:schemeClr val="tx1"/>
                </a:solidFill>
              </a:rPr>
              <a:t>physical	counsellor	      well-balanced	           priority	mental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288001" y="2321026"/>
            <a:ext cx="11972825" cy="442114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000" dirty="0"/>
              <a:t>1. You should make a list of all the jobs you have to do and give _________ to them.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dirty="0"/>
              <a:t>2. Maintaining a ______________ life often means making time for the things you have to do, as well as the things you want to do in a suitable way.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dirty="0"/>
              <a:t>3. The police asked them to describe his ___________ appearance.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dirty="0"/>
              <a:t>4. You need to maintain your physical and ___________ health.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dirty="0"/>
              <a:t>5. The ______________ is willing to listen to the students to help them solve their problems.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30292" y="5518515"/>
            <a:ext cx="2455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counsellor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280EB18-3491-3D7C-DD96-265805B9C35D}"/>
              </a:ext>
            </a:extLst>
          </p:cNvPr>
          <p:cNvSpPr txBox="1"/>
          <p:nvPr/>
        </p:nvSpPr>
        <p:spPr>
          <a:xfrm>
            <a:off x="7046781" y="4978988"/>
            <a:ext cx="2455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mental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DBB1DE-8079-BFCA-E311-466D664B358A}"/>
              </a:ext>
            </a:extLst>
          </p:cNvPr>
          <p:cNvSpPr txBox="1"/>
          <p:nvPr/>
        </p:nvSpPr>
        <p:spPr>
          <a:xfrm>
            <a:off x="6849813" y="4347364"/>
            <a:ext cx="2455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physical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F85257-F0BF-3D28-B321-70E31D687BBE}"/>
              </a:ext>
            </a:extLst>
          </p:cNvPr>
          <p:cNvSpPr txBox="1"/>
          <p:nvPr/>
        </p:nvSpPr>
        <p:spPr>
          <a:xfrm>
            <a:off x="10198917" y="2255119"/>
            <a:ext cx="2455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priority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C88B6-E853-2506-A8D4-7FA904A0E2D2}"/>
              </a:ext>
            </a:extLst>
          </p:cNvPr>
          <p:cNvSpPr txBox="1"/>
          <p:nvPr/>
        </p:nvSpPr>
        <p:spPr>
          <a:xfrm>
            <a:off x="2936576" y="3314225"/>
            <a:ext cx="29470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well-balanced</a:t>
            </a:r>
          </a:p>
        </p:txBody>
      </p:sp>
    </p:spTree>
    <p:extLst>
      <p:ext uri="{BB962C8B-B14F-4D97-AF65-F5344CB8AC3E}">
        <p14:creationId xmlns:p14="http://schemas.microsoft.com/office/powerpoint/2010/main" val="272092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2" y="1306988"/>
            <a:ext cx="10536999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/>
              <a:t>Work in pairs. Interview each other about how healthy you are. </a:t>
            </a:r>
          </a:p>
          <a:p>
            <a:r>
              <a:rPr lang="en-US" sz="2400" b="1" dirty="0"/>
              <a:t>Give each other advice.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pic>
        <p:nvPicPr>
          <p:cNvPr id="2" name="Google Shape;622;p31" descr="Two people talking, dialogue, people png | PNGEgg">
            <a:extLst>
              <a:ext uri="{FF2B5EF4-FFF2-40B4-BE49-F238E27FC236}">
                <a16:creationId xmlns:a16="http://schemas.microsoft.com/office/drawing/2014/main" id="{C02516A5-D05B-AECD-FA5F-AA730F51FA5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55624"/>
          <a:stretch/>
        </p:blipFill>
        <p:spPr>
          <a:xfrm>
            <a:off x="2375578" y="4246228"/>
            <a:ext cx="1306285" cy="15893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623;p31" descr="Two people talking, dialogue, people png | PNGEgg">
            <a:extLst>
              <a:ext uri="{FF2B5EF4-FFF2-40B4-BE49-F238E27FC236}">
                <a16:creationId xmlns:a16="http://schemas.microsoft.com/office/drawing/2014/main" id="{A4036C04-E008-687A-7E65-325F1FEF0EC9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-378" t="-1424" r="38309" b="1424"/>
          <a:stretch/>
        </p:blipFill>
        <p:spPr>
          <a:xfrm>
            <a:off x="657768" y="4223781"/>
            <a:ext cx="1755996" cy="159205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624;p31">
            <a:extLst>
              <a:ext uri="{FF2B5EF4-FFF2-40B4-BE49-F238E27FC236}">
                <a16:creationId xmlns:a16="http://schemas.microsoft.com/office/drawing/2014/main" id="{FB8AC1D4-ADB1-E040-6AE7-68AB256ADC88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21388127">
            <a:off x="2380815" y="3132577"/>
            <a:ext cx="1295808" cy="106110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626;p31">
            <a:extLst>
              <a:ext uri="{FF2B5EF4-FFF2-40B4-BE49-F238E27FC236}">
                <a16:creationId xmlns:a16="http://schemas.microsoft.com/office/drawing/2014/main" id="{D7A42323-99C9-C700-641A-5EC5B849D147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628983" y="3134642"/>
            <a:ext cx="1500893" cy="105697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Hộp Văn bản 3">
            <a:extLst>
              <a:ext uri="{FF2B5EF4-FFF2-40B4-BE49-F238E27FC236}">
                <a16:creationId xmlns:a16="http://schemas.microsoft.com/office/drawing/2014/main" id="{982D8210-261F-9045-2B54-8E7E3569665D}"/>
              </a:ext>
            </a:extLst>
          </p:cNvPr>
          <p:cNvSpPr txBox="1"/>
          <p:nvPr/>
        </p:nvSpPr>
        <p:spPr>
          <a:xfrm>
            <a:off x="4344054" y="2145836"/>
            <a:ext cx="6995187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i="1" dirty="0">
                <a:solidFill>
                  <a:srgbClr val="0070C0"/>
                </a:solidFill>
                <a:latin typeface="ChronicaProMediumIt"/>
              </a:rPr>
              <a:t>Example:</a:t>
            </a:r>
            <a:endParaRPr lang="en-US" sz="3200" b="0" i="1" dirty="0">
              <a:solidFill>
                <a:srgbClr val="0070C0"/>
              </a:solidFill>
              <a:effectLst/>
              <a:latin typeface="ChronicaProMediumIt"/>
            </a:endParaRPr>
          </a:p>
          <a:p>
            <a:r>
              <a:rPr lang="en-US" sz="3200" b="1" i="0" dirty="0">
                <a:solidFill>
                  <a:srgbClr val="242021"/>
                </a:solidFill>
                <a:effectLst/>
                <a:latin typeface="ChronicaProMediumIt"/>
              </a:rPr>
              <a:t>A: </a:t>
            </a:r>
            <a:r>
              <a:rPr lang="en-US" sz="3200" b="0" i="0" dirty="0">
                <a:solidFill>
                  <a:srgbClr val="242021"/>
                </a:solidFill>
                <a:effectLst/>
                <a:latin typeface="ChronicaProMediumIt"/>
              </a:rPr>
              <a:t>How healthy are you?</a:t>
            </a:r>
            <a:r>
              <a:rPr lang="en-US" sz="3200" b="0" i="0" dirty="0">
                <a:solidFill>
                  <a:srgbClr val="242021"/>
                </a:solidFill>
                <a:effectLst/>
                <a:latin typeface="ChronicaPro-Book"/>
              </a:rPr>
              <a:t/>
            </a:r>
            <a:br>
              <a:rPr lang="en-US" sz="32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3200" b="1" i="0" dirty="0">
                <a:solidFill>
                  <a:srgbClr val="242021"/>
                </a:solidFill>
                <a:effectLst/>
                <a:latin typeface="ChronicaProMediumIt"/>
              </a:rPr>
              <a:t>B: </a:t>
            </a:r>
            <a:r>
              <a:rPr lang="en-US" sz="3200" b="0" i="0" dirty="0">
                <a:solidFill>
                  <a:srgbClr val="242021"/>
                </a:solidFill>
                <a:effectLst/>
                <a:latin typeface="ChronicaProMediumIt"/>
              </a:rPr>
              <a:t>I’m tired.</a:t>
            </a:r>
          </a:p>
          <a:p>
            <a:r>
              <a:rPr lang="en-US" sz="3200" b="1" dirty="0">
                <a:solidFill>
                  <a:srgbClr val="242021"/>
                </a:solidFill>
                <a:latin typeface="ChronicaProMediumIt"/>
              </a:rPr>
              <a:t>A: </a:t>
            </a:r>
            <a:r>
              <a:rPr lang="en-US" sz="3200" dirty="0">
                <a:solidFill>
                  <a:srgbClr val="242021"/>
                </a:solidFill>
                <a:latin typeface="ChronicaProMediumIt"/>
              </a:rPr>
              <a:t>You should take a break and do some physical exercise</a:t>
            </a:r>
            <a:endParaRPr lang="en-US" sz="3200" b="0" i="0" dirty="0">
              <a:solidFill>
                <a:srgbClr val="242021"/>
              </a:solidFill>
              <a:effectLst/>
              <a:latin typeface="ChronicaPro-Book"/>
            </a:endParaRPr>
          </a:p>
        </p:txBody>
      </p:sp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7375" y="1289230"/>
            <a:ext cx="189838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Wrap-up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5D3B7-A40A-4421-9C5F-777653C71BC7}"/>
              </a:ext>
            </a:extLst>
          </p:cNvPr>
          <p:cNvSpPr txBox="1"/>
          <p:nvPr/>
        </p:nvSpPr>
        <p:spPr>
          <a:xfrm>
            <a:off x="357809" y="2344581"/>
            <a:ext cx="11574880" cy="3330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/>
              <a:t>Identify the topic of the unit;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/>
              <a:t>Use lexical items related to </a:t>
            </a:r>
            <a:r>
              <a:rPr lang="en-US" sz="3600" i="1" dirty="0"/>
              <a:t>Healthy living for teens;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/>
              <a:t>Identify the language features that are covered in the unit.</a:t>
            </a:r>
          </a:p>
        </p:txBody>
      </p:sp>
      <p:pic>
        <p:nvPicPr>
          <p:cNvPr id="2050" name="Picture 2" descr="Recruiting Action Plan Wrap-Up – firecrackers">
            <a:extLst>
              <a:ext uri="{FF2B5EF4-FFF2-40B4-BE49-F238E27FC236}">
                <a16:creationId xmlns:a16="http://schemas.microsoft.com/office/drawing/2014/main" id="{FE7FA83B-BF66-4478-AC2F-3619125C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588" y="1436567"/>
            <a:ext cx="3203942" cy="21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61781" y="112190"/>
            <a:ext cx="712319" cy="709214"/>
            <a:chOff x="2180974" y="148629"/>
            <a:chExt cx="712319" cy="709214"/>
          </a:xfrm>
        </p:grpSpPr>
        <p:sp>
          <p:nvSpPr>
            <p:cNvPr id="30" name="Oval 2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77ADC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Chord 3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008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4" name="Rounded Rectangle 33"/>
          <p:cNvSpPr/>
          <p:nvPr/>
        </p:nvSpPr>
        <p:spPr>
          <a:xfrm>
            <a:off x="3311098" y="1904878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3836656" y="1940421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1: GETTING STARTED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28438" y="132929"/>
            <a:ext cx="12523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50250" y="88279"/>
            <a:ext cx="88627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HEALTHY LIVING FOR TEENS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276300" y="3793403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07B7897-B16D-44E3-91AE-9D0FF2697117}"/>
              </a:ext>
            </a:extLst>
          </p:cNvPr>
          <p:cNvSpPr txBox="1"/>
          <p:nvPr/>
        </p:nvSpPr>
        <p:spPr>
          <a:xfrm>
            <a:off x="2974100" y="2782669"/>
            <a:ext cx="64003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26649"/>
                </a:solidFill>
              </a:rPr>
              <a:t>Advice from a School Counsellor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43706" y="95637"/>
            <a:ext cx="730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766630" y="1753239"/>
            <a:ext cx="990895" cy="941618"/>
            <a:chOff x="2766630" y="1746890"/>
            <a:chExt cx="990895" cy="941618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5" y="1278761"/>
            <a:ext cx="199850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8673" y="11864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067" y="2109596"/>
            <a:ext cx="8149852" cy="3330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600" dirty="0"/>
              <a:t>Do exercises in the workbook.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600" dirty="0"/>
              <a:t>Start preparing for the Project of the unit.</a:t>
            </a:r>
          </a:p>
          <a:p>
            <a:pPr>
              <a:lnSpc>
                <a:spcPct val="150000"/>
              </a:lnSpc>
            </a:pP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560" y="3200400"/>
            <a:ext cx="3407676" cy="340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597019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Website: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hoclieu.vn</a:t>
            </a:r>
            <a:endParaRPr lang="en-GB">
              <a:solidFill>
                <a:schemeClr val="bg1"/>
              </a:solidFill>
            </a:endParaRPr>
          </a:p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Fanpage: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facebook.com/www.tienganhglobalsuccess.vn/</a:t>
            </a:r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337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8AC8E79-ECD6-4F34-BE5A-9F5E850E85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2BE1BB-2AB2-4D7E-9E27-8D245181B51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A1615C-2156-4B15-BF3E-39794B37905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80997"/>
            <a:ext cx="5378624" cy="6402614"/>
            <a:chOff x="-19221" y="197691"/>
            <a:chExt cx="5378624" cy="6402614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0AAA4B8-4E08-4663-9835-BA403F00612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4869D1-3E13-4881-A292-2F38ECC07B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FEDB7CE-BB3D-4A0D-A73F-3117044F329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6E0C6E1-7FBF-471E-849C-A54AF1D41FF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2BFAA38-D910-41AD-BBED-0608E4AE71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97691"/>
              <a:ext cx="5378623" cy="6402614"/>
            </a:xfrm>
            <a:custGeom>
              <a:avLst/>
              <a:gdLst>
                <a:gd name="connsiteX0" fmla="*/ 2220349 w 5378623"/>
                <a:gd name="connsiteY0" fmla="*/ 67 h 6402614"/>
                <a:gd name="connsiteX1" fmla="*/ 3018161 w 5378623"/>
                <a:gd name="connsiteY1" fmla="*/ 108191 h 6402614"/>
                <a:gd name="connsiteX2" fmla="*/ 5265831 w 5378623"/>
                <a:gd name="connsiteY2" fmla="*/ 4066338 h 6402614"/>
                <a:gd name="connsiteX3" fmla="*/ 2912752 w 5378623"/>
                <a:gd name="connsiteY3" fmla="*/ 6386691 h 6402614"/>
                <a:gd name="connsiteX4" fmla="*/ 2840648 w 5378623"/>
                <a:gd name="connsiteY4" fmla="*/ 6402614 h 6402614"/>
                <a:gd name="connsiteX5" fmla="*/ 1474249 w 5378623"/>
                <a:gd name="connsiteY5" fmla="*/ 6402614 h 6402614"/>
                <a:gd name="connsiteX6" fmla="*/ 1340218 w 5378623"/>
                <a:gd name="connsiteY6" fmla="*/ 6370360 h 6402614"/>
                <a:gd name="connsiteX7" fmla="*/ 204687 w 5378623"/>
                <a:gd name="connsiteY7" fmla="*/ 5802379 h 6402614"/>
                <a:gd name="connsiteX8" fmla="*/ 0 w 5378623"/>
                <a:gd name="connsiteY8" fmla="*/ 5624181 h 6402614"/>
                <a:gd name="connsiteX9" fmla="*/ 0 w 5378623"/>
                <a:gd name="connsiteY9" fmla="*/ 5197118 h 6402614"/>
                <a:gd name="connsiteX10" fmla="*/ 120950 w 5378623"/>
                <a:gd name="connsiteY10" fmla="*/ 5327736 h 6402614"/>
                <a:gd name="connsiteX11" fmla="*/ 553277 w 5378623"/>
                <a:gd name="connsiteY11" fmla="*/ 5674143 h 6402614"/>
                <a:gd name="connsiteX12" fmla="*/ 1048951 w 5378623"/>
                <a:gd name="connsiteY12" fmla="*/ 5913372 h 6402614"/>
                <a:gd name="connsiteX13" fmla="*/ 1114406 w 5378623"/>
                <a:gd name="connsiteY13" fmla="*/ 5935664 h 6402614"/>
                <a:gd name="connsiteX14" fmla="*/ 1180375 w 5378623"/>
                <a:gd name="connsiteY14" fmla="*/ 5956470 h 6402614"/>
                <a:gd name="connsiteX15" fmla="*/ 1247107 w 5378623"/>
                <a:gd name="connsiteY15" fmla="*/ 5975278 h 6402614"/>
                <a:gd name="connsiteX16" fmla="*/ 1313053 w 5378623"/>
                <a:gd name="connsiteY16" fmla="*/ 5991905 h 6402614"/>
                <a:gd name="connsiteX17" fmla="*/ 1578771 w 5378623"/>
                <a:gd name="connsiteY17" fmla="*/ 6035400 h 6402614"/>
                <a:gd name="connsiteX18" fmla="*/ 2116969 w 5378623"/>
                <a:gd name="connsiteY18" fmla="*/ 6005033 h 6402614"/>
                <a:gd name="connsiteX19" fmla="*/ 2648341 w 5378623"/>
                <a:gd name="connsiteY19" fmla="*/ 5837212 h 6402614"/>
                <a:gd name="connsiteX20" fmla="*/ 3166862 w 5378623"/>
                <a:gd name="connsiteY20" fmla="*/ 5582136 h 6402614"/>
                <a:gd name="connsiteX21" fmla="*/ 3295551 w 5378623"/>
                <a:gd name="connsiteY21" fmla="*/ 5510900 h 6402614"/>
                <a:gd name="connsiteX22" fmla="*/ 3426292 w 5378623"/>
                <a:gd name="connsiteY22" fmla="*/ 5437546 h 6402614"/>
                <a:gd name="connsiteX23" fmla="*/ 3693498 w 5378623"/>
                <a:gd name="connsiteY23" fmla="*/ 5296779 h 6402614"/>
                <a:gd name="connsiteX24" fmla="*/ 3957511 w 5378623"/>
                <a:gd name="connsiteY24" fmla="*/ 5162806 h 6402614"/>
                <a:gd name="connsiteX25" fmla="*/ 4212170 w 5378623"/>
                <a:gd name="connsiteY25" fmla="*/ 5024936 h 6402614"/>
                <a:gd name="connsiteX26" fmla="*/ 4449651 w 5378623"/>
                <a:gd name="connsiteY26" fmla="*/ 4870986 h 6402614"/>
                <a:gd name="connsiteX27" fmla="*/ 4659728 w 5378623"/>
                <a:gd name="connsiteY27" fmla="*/ 4689640 h 6402614"/>
                <a:gd name="connsiteX28" fmla="*/ 4830457 w 5378623"/>
                <a:gd name="connsiteY28" fmla="*/ 4472596 h 6402614"/>
                <a:gd name="connsiteX29" fmla="*/ 4955705 w 5378623"/>
                <a:gd name="connsiteY29" fmla="*/ 4222268 h 6402614"/>
                <a:gd name="connsiteX30" fmla="*/ 4968352 w 5378623"/>
                <a:gd name="connsiteY30" fmla="*/ 4189141 h 6402614"/>
                <a:gd name="connsiteX31" fmla="*/ 4979564 w 5378623"/>
                <a:gd name="connsiteY31" fmla="*/ 4155400 h 6402614"/>
                <a:gd name="connsiteX32" fmla="*/ 4990913 w 5378623"/>
                <a:gd name="connsiteY32" fmla="*/ 4121577 h 6402614"/>
                <a:gd name="connsiteX33" fmla="*/ 5000865 w 5378623"/>
                <a:gd name="connsiteY33" fmla="*/ 4086570 h 6402614"/>
                <a:gd name="connsiteX34" fmla="*/ 5020612 w 5378623"/>
                <a:gd name="connsiteY34" fmla="*/ 4016281 h 6402614"/>
                <a:gd name="connsiteX35" fmla="*/ 5030486 w 5378623"/>
                <a:gd name="connsiteY35" fmla="*/ 3981137 h 6402614"/>
                <a:gd name="connsiteX36" fmla="*/ 5035423 w 5378623"/>
                <a:gd name="connsiteY36" fmla="*/ 3963565 h 6402614"/>
                <a:gd name="connsiteX37" fmla="*/ 5039507 w 5378623"/>
                <a:gd name="connsiteY37" fmla="*/ 3945765 h 6402614"/>
                <a:gd name="connsiteX38" fmla="*/ 5071597 w 5378623"/>
                <a:gd name="connsiteY38" fmla="*/ 3802972 h 6402614"/>
                <a:gd name="connsiteX39" fmla="*/ 5096108 w 5378623"/>
                <a:gd name="connsiteY39" fmla="*/ 3658610 h 6402614"/>
                <a:gd name="connsiteX40" fmla="*/ 5113299 w 5378623"/>
                <a:gd name="connsiteY40" fmla="*/ 3512985 h 6402614"/>
                <a:gd name="connsiteX41" fmla="*/ 5115328 w 5378623"/>
                <a:gd name="connsiteY41" fmla="*/ 3494749 h 6402614"/>
                <a:gd name="connsiteX42" fmla="*/ 5116446 w 5378623"/>
                <a:gd name="connsiteY42" fmla="*/ 3476502 h 6402614"/>
                <a:gd name="connsiteX43" fmla="*/ 5118711 w 5378623"/>
                <a:gd name="connsiteY43" fmla="*/ 3439898 h 6402614"/>
                <a:gd name="connsiteX44" fmla="*/ 5123270 w 5378623"/>
                <a:gd name="connsiteY44" fmla="*/ 3366583 h 6402614"/>
                <a:gd name="connsiteX45" fmla="*/ 5121172 w 5378623"/>
                <a:gd name="connsiteY45" fmla="*/ 3072860 h 6402614"/>
                <a:gd name="connsiteX46" fmla="*/ 5119473 w 5378623"/>
                <a:gd name="connsiteY46" fmla="*/ 3036121 h 6402614"/>
                <a:gd name="connsiteX47" fmla="*/ 5116244 w 5378623"/>
                <a:gd name="connsiteY47" fmla="*/ 2999552 h 6402614"/>
                <a:gd name="connsiteX48" fmla="*/ 5109221 w 5378623"/>
                <a:gd name="connsiteY48" fmla="*/ 2926379 h 6402614"/>
                <a:gd name="connsiteX49" fmla="*/ 5089643 w 5378623"/>
                <a:gd name="connsiteY49" fmla="*/ 2780639 h 6402614"/>
                <a:gd name="connsiteX50" fmla="*/ 5084078 w 5378623"/>
                <a:gd name="connsiteY50" fmla="*/ 2744255 h 6402614"/>
                <a:gd name="connsiteX51" fmla="*/ 5077785 w 5378623"/>
                <a:gd name="connsiteY51" fmla="*/ 2708026 h 6402614"/>
                <a:gd name="connsiteX52" fmla="*/ 5063128 w 5378623"/>
                <a:gd name="connsiteY52" fmla="*/ 2636053 h 6402614"/>
                <a:gd name="connsiteX53" fmla="*/ 5047530 w 5378623"/>
                <a:gd name="connsiteY53" fmla="*/ 2564176 h 6402614"/>
                <a:gd name="connsiteX54" fmla="*/ 5028967 w 5378623"/>
                <a:gd name="connsiteY54" fmla="*/ 2493127 h 6402614"/>
                <a:gd name="connsiteX55" fmla="*/ 4822623 w 5378623"/>
                <a:gd name="connsiteY55" fmla="*/ 1944830 h 6402614"/>
                <a:gd name="connsiteX56" fmla="*/ 4108183 w 5378623"/>
                <a:gd name="connsiteY56" fmla="*/ 1038170 h 6402614"/>
                <a:gd name="connsiteX57" fmla="*/ 3638213 w 5378623"/>
                <a:gd name="connsiteY57" fmla="*/ 712395 h 6402614"/>
                <a:gd name="connsiteX58" fmla="*/ 3575480 w 5378623"/>
                <a:gd name="connsiteY58" fmla="*/ 678662 h 6402614"/>
                <a:gd name="connsiteX59" fmla="*/ 3512574 w 5378623"/>
                <a:gd name="connsiteY59" fmla="*/ 645577 h 6402614"/>
                <a:gd name="connsiteX60" fmla="*/ 3448603 w 5378623"/>
                <a:gd name="connsiteY60" fmla="*/ 614757 h 6402614"/>
                <a:gd name="connsiteX61" fmla="*/ 3416617 w 5378623"/>
                <a:gd name="connsiteY61" fmla="*/ 599347 h 6402614"/>
                <a:gd name="connsiteX62" fmla="*/ 3384352 w 5378623"/>
                <a:gd name="connsiteY62" fmla="*/ 584559 h 6402614"/>
                <a:gd name="connsiteX63" fmla="*/ 3254088 w 5378623"/>
                <a:gd name="connsiteY63" fmla="*/ 529021 h 6402614"/>
                <a:gd name="connsiteX64" fmla="*/ 3121640 w 5378623"/>
                <a:gd name="connsiteY64" fmla="*/ 479505 h 6402614"/>
                <a:gd name="connsiteX65" fmla="*/ 2987193 w 5378623"/>
                <a:gd name="connsiteY65" fmla="*/ 436176 h 6402614"/>
                <a:gd name="connsiteX66" fmla="*/ 2851296 w 5378623"/>
                <a:gd name="connsiteY66" fmla="*/ 398256 h 6402614"/>
                <a:gd name="connsiteX67" fmla="*/ 2573611 w 5378623"/>
                <a:gd name="connsiteY67" fmla="*/ 336717 h 6402614"/>
                <a:gd name="connsiteX68" fmla="*/ 2014208 w 5378623"/>
                <a:gd name="connsiteY68" fmla="*/ 276896 h 6402614"/>
                <a:gd name="connsiteX69" fmla="*/ 1457097 w 5378623"/>
                <a:gd name="connsiteY69" fmla="*/ 322828 h 6402614"/>
                <a:gd name="connsiteX70" fmla="*/ 914684 w 5378623"/>
                <a:gd name="connsiteY70" fmla="*/ 486648 h 6402614"/>
                <a:gd name="connsiteX71" fmla="*/ 848661 w 5378623"/>
                <a:gd name="connsiteY71" fmla="*/ 515093 h 6402614"/>
                <a:gd name="connsiteX72" fmla="*/ 782834 w 5378623"/>
                <a:gd name="connsiteY72" fmla="*/ 544519 h 6402614"/>
                <a:gd name="connsiteX73" fmla="*/ 717715 w 5378623"/>
                <a:gd name="connsiteY73" fmla="*/ 575988 h 6402614"/>
                <a:gd name="connsiteX74" fmla="*/ 653112 w 5378623"/>
                <a:gd name="connsiteY74" fmla="*/ 608523 h 6402614"/>
                <a:gd name="connsiteX75" fmla="*/ 406671 w 5378623"/>
                <a:gd name="connsiteY75" fmla="*/ 756246 h 6402614"/>
                <a:gd name="connsiteX76" fmla="*/ 191033 w 5378623"/>
                <a:gd name="connsiteY76" fmla="*/ 942131 h 6402614"/>
                <a:gd name="connsiteX77" fmla="*/ 143339 w 5378623"/>
                <a:gd name="connsiteY77" fmla="*/ 996006 h 6402614"/>
                <a:gd name="connsiteX78" fmla="*/ 98848 w 5378623"/>
                <a:gd name="connsiteY78" fmla="*/ 1053288 h 6402614"/>
                <a:gd name="connsiteX79" fmla="*/ 56083 w 5378623"/>
                <a:gd name="connsiteY79" fmla="*/ 1112657 h 6402614"/>
                <a:gd name="connsiteX80" fmla="*/ 14889 w 5378623"/>
                <a:gd name="connsiteY80" fmla="*/ 1173837 h 6402614"/>
                <a:gd name="connsiteX81" fmla="*/ 0 w 5378623"/>
                <a:gd name="connsiteY81" fmla="*/ 1198088 h 6402614"/>
                <a:gd name="connsiteX82" fmla="*/ 0 w 5378623"/>
                <a:gd name="connsiteY82" fmla="*/ 888809 h 6402614"/>
                <a:gd name="connsiteX83" fmla="*/ 88781 w 5378623"/>
                <a:gd name="connsiteY83" fmla="*/ 802825 h 6402614"/>
                <a:gd name="connsiteX84" fmla="*/ 2220349 w 5378623"/>
                <a:gd name="connsiteY84" fmla="*/ 67 h 640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378623" h="6402614">
                  <a:moveTo>
                    <a:pt x="2220349" y="67"/>
                  </a:moveTo>
                  <a:cubicBezTo>
                    <a:pt x="2484151" y="1784"/>
                    <a:pt x="2751801" y="36820"/>
                    <a:pt x="3018161" y="108191"/>
                  </a:cubicBezTo>
                  <a:cubicBezTo>
                    <a:pt x="4722867" y="564965"/>
                    <a:pt x="5729192" y="2337049"/>
                    <a:pt x="5265831" y="4066338"/>
                  </a:cubicBezTo>
                  <a:cubicBezTo>
                    <a:pt x="4947269" y="5255224"/>
                    <a:pt x="4017004" y="6114300"/>
                    <a:pt x="2912752" y="6386691"/>
                  </a:cubicBezTo>
                  <a:lnTo>
                    <a:pt x="2840648" y="6402614"/>
                  </a:lnTo>
                  <a:lnTo>
                    <a:pt x="1474249" y="6402614"/>
                  </a:lnTo>
                  <a:lnTo>
                    <a:pt x="1340218" y="6370360"/>
                  </a:lnTo>
                  <a:cubicBezTo>
                    <a:pt x="914042" y="6256167"/>
                    <a:pt x="531514" y="6059766"/>
                    <a:pt x="204687" y="5802379"/>
                  </a:cubicBezTo>
                  <a:lnTo>
                    <a:pt x="0" y="5624181"/>
                  </a:lnTo>
                  <a:lnTo>
                    <a:pt x="0" y="5197118"/>
                  </a:lnTo>
                  <a:lnTo>
                    <a:pt x="120950" y="5327736"/>
                  </a:lnTo>
                  <a:cubicBezTo>
                    <a:pt x="253827" y="5458395"/>
                    <a:pt x="397634" y="5575985"/>
                    <a:pt x="553277" y="5674143"/>
                  </a:cubicBezTo>
                  <a:cubicBezTo>
                    <a:pt x="708978" y="5772084"/>
                    <a:pt x="875421" y="5851690"/>
                    <a:pt x="1048951" y="5913372"/>
                  </a:cubicBezTo>
                  <a:cubicBezTo>
                    <a:pt x="1070860" y="5920750"/>
                    <a:pt x="1092382" y="5928719"/>
                    <a:pt x="1114406" y="5935664"/>
                  </a:cubicBezTo>
                  <a:lnTo>
                    <a:pt x="1180375" y="5956470"/>
                  </a:lnTo>
                  <a:lnTo>
                    <a:pt x="1247107" y="5975278"/>
                  </a:lnTo>
                  <a:cubicBezTo>
                    <a:pt x="1269462" y="5981848"/>
                    <a:pt x="1291029" y="5986236"/>
                    <a:pt x="1313053" y="5991905"/>
                  </a:cubicBezTo>
                  <a:cubicBezTo>
                    <a:pt x="1400808" y="6012869"/>
                    <a:pt x="1489584" y="6027036"/>
                    <a:pt x="1578771" y="6035400"/>
                  </a:cubicBezTo>
                  <a:cubicBezTo>
                    <a:pt x="1757312" y="6051941"/>
                    <a:pt x="1937844" y="6040152"/>
                    <a:pt x="2116969" y="6005033"/>
                  </a:cubicBezTo>
                  <a:cubicBezTo>
                    <a:pt x="2296104" y="5969454"/>
                    <a:pt x="2473717" y="5910978"/>
                    <a:pt x="2648341" y="5837212"/>
                  </a:cubicBezTo>
                  <a:cubicBezTo>
                    <a:pt x="2823148" y="5763610"/>
                    <a:pt x="2995347" y="5675863"/>
                    <a:pt x="3166862" y="5582136"/>
                  </a:cubicBezTo>
                  <a:cubicBezTo>
                    <a:pt x="3209843" y="5558645"/>
                    <a:pt x="3252667" y="5534880"/>
                    <a:pt x="3295551" y="5510900"/>
                  </a:cubicBezTo>
                  <a:lnTo>
                    <a:pt x="3426292" y="5437546"/>
                  </a:lnTo>
                  <a:cubicBezTo>
                    <a:pt x="3515217" y="5388460"/>
                    <a:pt x="3604599" y="5341930"/>
                    <a:pt x="3693498" y="5296779"/>
                  </a:cubicBezTo>
                  <a:lnTo>
                    <a:pt x="3957511" y="5162806"/>
                  </a:lnTo>
                  <a:cubicBezTo>
                    <a:pt x="4044259" y="5118005"/>
                    <a:pt x="4129592" y="5072941"/>
                    <a:pt x="4212170" y="5024936"/>
                  </a:cubicBezTo>
                  <a:cubicBezTo>
                    <a:pt x="4294563" y="4976766"/>
                    <a:pt x="4374532" y="4926554"/>
                    <a:pt x="4449651" y="4870986"/>
                  </a:cubicBezTo>
                  <a:cubicBezTo>
                    <a:pt x="4524973" y="4815937"/>
                    <a:pt x="4596075" y="4756163"/>
                    <a:pt x="4659728" y="4689640"/>
                  </a:cubicBezTo>
                  <a:cubicBezTo>
                    <a:pt x="4723566" y="4623283"/>
                    <a:pt x="4780828" y="4550758"/>
                    <a:pt x="4830457" y="4472596"/>
                  </a:cubicBezTo>
                  <a:cubicBezTo>
                    <a:pt x="4880087" y="4394434"/>
                    <a:pt x="4921716" y="4310302"/>
                    <a:pt x="4955705" y="4222268"/>
                  </a:cubicBezTo>
                  <a:lnTo>
                    <a:pt x="4968352" y="4189141"/>
                  </a:lnTo>
                  <a:lnTo>
                    <a:pt x="4979564" y="4155400"/>
                  </a:lnTo>
                  <a:lnTo>
                    <a:pt x="4990913" y="4121577"/>
                  </a:lnTo>
                  <a:cubicBezTo>
                    <a:pt x="4994441" y="4110119"/>
                    <a:pt x="4997522" y="4098194"/>
                    <a:pt x="5000865" y="4086570"/>
                  </a:cubicBezTo>
                  <a:lnTo>
                    <a:pt x="5020612" y="4016281"/>
                  </a:lnTo>
                  <a:lnTo>
                    <a:pt x="5030486" y="3981137"/>
                  </a:lnTo>
                  <a:lnTo>
                    <a:pt x="5035423" y="3963565"/>
                  </a:lnTo>
                  <a:lnTo>
                    <a:pt x="5039507" y="3945765"/>
                  </a:lnTo>
                  <a:cubicBezTo>
                    <a:pt x="5050088" y="3898175"/>
                    <a:pt x="5061308" y="3850756"/>
                    <a:pt x="5071597" y="3802972"/>
                  </a:cubicBezTo>
                  <a:lnTo>
                    <a:pt x="5096108" y="3658610"/>
                  </a:lnTo>
                  <a:cubicBezTo>
                    <a:pt x="5102684" y="3610180"/>
                    <a:pt x="5107604" y="3561536"/>
                    <a:pt x="5113299" y="3512985"/>
                  </a:cubicBezTo>
                  <a:lnTo>
                    <a:pt x="5115328" y="3494749"/>
                  </a:lnTo>
                  <a:lnTo>
                    <a:pt x="5116446" y="3476502"/>
                  </a:lnTo>
                  <a:lnTo>
                    <a:pt x="5118711" y="3439898"/>
                  </a:lnTo>
                  <a:lnTo>
                    <a:pt x="5123270" y="3366583"/>
                  </a:lnTo>
                  <a:cubicBezTo>
                    <a:pt x="5126606" y="3268829"/>
                    <a:pt x="5127431" y="3170634"/>
                    <a:pt x="5121172" y="3072860"/>
                  </a:cubicBezTo>
                  <a:lnTo>
                    <a:pt x="5119473" y="3036121"/>
                  </a:lnTo>
                  <a:cubicBezTo>
                    <a:pt x="5118968" y="3023930"/>
                    <a:pt x="5117310" y="3011778"/>
                    <a:pt x="5116244" y="2999552"/>
                  </a:cubicBezTo>
                  <a:lnTo>
                    <a:pt x="5109221" y="2926379"/>
                  </a:lnTo>
                  <a:cubicBezTo>
                    <a:pt x="5105544" y="2877404"/>
                    <a:pt x="5096760" y="2829145"/>
                    <a:pt x="5089643" y="2780639"/>
                  </a:cubicBezTo>
                  <a:lnTo>
                    <a:pt x="5084078" y="2744255"/>
                  </a:lnTo>
                  <a:cubicBezTo>
                    <a:pt x="5082420" y="2732104"/>
                    <a:pt x="5080412" y="2719974"/>
                    <a:pt x="5077785" y="2708026"/>
                  </a:cubicBezTo>
                  <a:lnTo>
                    <a:pt x="5063128" y="2636053"/>
                  </a:lnTo>
                  <a:cubicBezTo>
                    <a:pt x="5057902" y="2612048"/>
                    <a:pt x="5053511" y="2587920"/>
                    <a:pt x="5047530" y="2564176"/>
                  </a:cubicBezTo>
                  <a:lnTo>
                    <a:pt x="5028967" y="2493127"/>
                  </a:lnTo>
                  <a:cubicBezTo>
                    <a:pt x="4979424" y="2303537"/>
                    <a:pt x="4909775" y="2119458"/>
                    <a:pt x="4822623" y="1944830"/>
                  </a:cubicBezTo>
                  <a:cubicBezTo>
                    <a:pt x="4648947" y="1594931"/>
                    <a:pt x="4401749" y="1285261"/>
                    <a:pt x="4108183" y="1038170"/>
                  </a:cubicBezTo>
                  <a:cubicBezTo>
                    <a:pt x="3961444" y="914460"/>
                    <a:pt x="3803854" y="805232"/>
                    <a:pt x="3638213" y="712395"/>
                  </a:cubicBezTo>
                  <a:lnTo>
                    <a:pt x="3575480" y="678662"/>
                  </a:lnTo>
                  <a:cubicBezTo>
                    <a:pt x="3554450" y="667578"/>
                    <a:pt x="3534194" y="655311"/>
                    <a:pt x="3512574" y="645577"/>
                  </a:cubicBezTo>
                  <a:lnTo>
                    <a:pt x="3448603" y="614757"/>
                  </a:lnTo>
                  <a:lnTo>
                    <a:pt x="3416617" y="599347"/>
                  </a:lnTo>
                  <a:cubicBezTo>
                    <a:pt x="3406000" y="594185"/>
                    <a:pt x="3395413" y="588913"/>
                    <a:pt x="3384352" y="584559"/>
                  </a:cubicBezTo>
                  <a:cubicBezTo>
                    <a:pt x="3340850" y="566062"/>
                    <a:pt x="3297707" y="547083"/>
                    <a:pt x="3254088" y="529021"/>
                  </a:cubicBezTo>
                  <a:cubicBezTo>
                    <a:pt x="3209736" y="512847"/>
                    <a:pt x="3165607" y="496270"/>
                    <a:pt x="3121640" y="479505"/>
                  </a:cubicBezTo>
                  <a:lnTo>
                    <a:pt x="2987193" y="436176"/>
                  </a:lnTo>
                  <a:cubicBezTo>
                    <a:pt x="2942116" y="422708"/>
                    <a:pt x="2896575" y="410968"/>
                    <a:pt x="2851296" y="398256"/>
                  </a:cubicBezTo>
                  <a:cubicBezTo>
                    <a:pt x="2759507" y="375285"/>
                    <a:pt x="2666373" y="353923"/>
                    <a:pt x="2573611" y="336717"/>
                  </a:cubicBezTo>
                  <a:cubicBezTo>
                    <a:pt x="2387776" y="301762"/>
                    <a:pt x="2200839" y="280304"/>
                    <a:pt x="2014208" y="276896"/>
                  </a:cubicBezTo>
                  <a:cubicBezTo>
                    <a:pt x="1827605" y="273381"/>
                    <a:pt x="1641223" y="288238"/>
                    <a:pt x="1457097" y="322828"/>
                  </a:cubicBezTo>
                  <a:cubicBezTo>
                    <a:pt x="1272912" y="357634"/>
                    <a:pt x="1091595" y="413727"/>
                    <a:pt x="914684" y="486648"/>
                  </a:cubicBezTo>
                  <a:lnTo>
                    <a:pt x="848661" y="515093"/>
                  </a:lnTo>
                  <a:cubicBezTo>
                    <a:pt x="826573" y="524592"/>
                    <a:pt x="804281" y="533573"/>
                    <a:pt x="782834" y="544519"/>
                  </a:cubicBezTo>
                  <a:lnTo>
                    <a:pt x="717715" y="575988"/>
                  </a:lnTo>
                  <a:cubicBezTo>
                    <a:pt x="696005" y="586632"/>
                    <a:pt x="673986" y="596729"/>
                    <a:pt x="653112" y="608523"/>
                  </a:cubicBezTo>
                  <a:cubicBezTo>
                    <a:pt x="568070" y="653782"/>
                    <a:pt x="483901" y="700897"/>
                    <a:pt x="406671" y="756246"/>
                  </a:cubicBezTo>
                  <a:cubicBezTo>
                    <a:pt x="327441" y="809669"/>
                    <a:pt x="256836" y="872706"/>
                    <a:pt x="191033" y="942131"/>
                  </a:cubicBezTo>
                  <a:cubicBezTo>
                    <a:pt x="175048" y="959988"/>
                    <a:pt x="159064" y="977846"/>
                    <a:pt x="143339" y="996006"/>
                  </a:cubicBezTo>
                  <a:lnTo>
                    <a:pt x="98848" y="1053288"/>
                  </a:lnTo>
                  <a:cubicBezTo>
                    <a:pt x="83542" y="1072023"/>
                    <a:pt x="70312" y="1092822"/>
                    <a:pt x="56083" y="1112657"/>
                  </a:cubicBezTo>
                  <a:cubicBezTo>
                    <a:pt x="42010" y="1132765"/>
                    <a:pt x="27965" y="1152765"/>
                    <a:pt x="14889" y="1173837"/>
                  </a:cubicBezTo>
                  <a:lnTo>
                    <a:pt x="0" y="1198088"/>
                  </a:lnTo>
                  <a:lnTo>
                    <a:pt x="0" y="888809"/>
                  </a:lnTo>
                  <a:lnTo>
                    <a:pt x="88781" y="802825"/>
                  </a:lnTo>
                  <a:cubicBezTo>
                    <a:pt x="672175" y="289643"/>
                    <a:pt x="1428944" y="-5083"/>
                    <a:pt x="2220349" y="6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82B3A6-EACF-42EF-B0CF-D6FC910459A8}"/>
              </a:ext>
            </a:extLst>
          </p:cNvPr>
          <p:cNvSpPr txBox="1"/>
          <p:nvPr/>
        </p:nvSpPr>
        <p:spPr>
          <a:xfrm>
            <a:off x="5215812" y="2235264"/>
            <a:ext cx="673396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3200" dirty="0"/>
              <a:t>Work in 2 teams.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3200" dirty="0"/>
              <a:t>Look at 10 pictures.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3200" dirty="0"/>
              <a:t>Find the word for each picture, then take the first letter from each picture to form the mystery word. 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3200" dirty="0"/>
              <a:t>Which team finds the mystery word first will become the winner.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7A5E1E-3CA0-4464-8CDD-31E8FAFCE4DB}"/>
              </a:ext>
            </a:extLst>
          </p:cNvPr>
          <p:cNvSpPr txBox="1"/>
          <p:nvPr/>
        </p:nvSpPr>
        <p:spPr>
          <a:xfrm>
            <a:off x="376651" y="3273839"/>
            <a:ext cx="28516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F266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7F8067-44E4-2697-A4C2-7C4D1EFD207D}"/>
              </a:ext>
            </a:extLst>
          </p:cNvPr>
          <p:cNvSpPr txBox="1"/>
          <p:nvPr/>
        </p:nvSpPr>
        <p:spPr>
          <a:xfrm>
            <a:off x="4221016" y="142864"/>
            <a:ext cx="4401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6D9FB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I.N.I.T.I.A.L GAME</a:t>
            </a:r>
          </a:p>
        </p:txBody>
      </p:sp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7F8067-44E4-2697-A4C2-7C4D1EFD207D}"/>
              </a:ext>
            </a:extLst>
          </p:cNvPr>
          <p:cNvSpPr txBox="1"/>
          <p:nvPr/>
        </p:nvSpPr>
        <p:spPr>
          <a:xfrm>
            <a:off x="4221016" y="142864"/>
            <a:ext cx="4401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6D9FB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I.N.I.T.I.A.L GAME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A7AC07-FACF-04BD-248F-971F983D0A85}"/>
              </a:ext>
            </a:extLst>
          </p:cNvPr>
          <p:cNvSpPr/>
          <p:nvPr/>
        </p:nvSpPr>
        <p:spPr>
          <a:xfrm>
            <a:off x="3571116" y="3386202"/>
            <a:ext cx="50474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O</a:t>
            </a:r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vercrowded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82B5B64-793B-055F-F087-55E2244FD928}"/>
              </a:ext>
            </a:extLst>
          </p:cNvPr>
          <p:cNvSpPr/>
          <p:nvPr/>
        </p:nvSpPr>
        <p:spPr>
          <a:xfrm>
            <a:off x="2544" y="3330669"/>
            <a:ext cx="362241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</a:t>
            </a:r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ongestion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3F5E537-1655-3F63-6513-C0AF02C83B3B}"/>
              </a:ext>
            </a:extLst>
          </p:cNvPr>
          <p:cNvSpPr/>
          <p:nvPr/>
        </p:nvSpPr>
        <p:spPr>
          <a:xfrm>
            <a:off x="7976501" y="3374356"/>
            <a:ext cx="46035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U</a:t>
            </a:r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nderground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80A532-8B49-BB54-BE91-6D8B1405B7B5}"/>
              </a:ext>
            </a:extLst>
          </p:cNvPr>
          <p:cNvSpPr/>
          <p:nvPr/>
        </p:nvSpPr>
        <p:spPr>
          <a:xfrm>
            <a:off x="561454" y="6037633"/>
            <a:ext cx="2234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N</a:t>
            </a:r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oise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A38B301-ED7C-9639-E7F4-C48D0741684F}"/>
              </a:ext>
            </a:extLst>
          </p:cNvPr>
          <p:cNvSpPr/>
          <p:nvPr/>
        </p:nvSpPr>
        <p:spPr>
          <a:xfrm>
            <a:off x="4173173" y="6102847"/>
            <a:ext cx="3584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S</a:t>
            </a:r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ky train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874C6C-5AFD-7766-0388-101F49C905A0}"/>
              </a:ext>
            </a:extLst>
          </p:cNvPr>
          <p:cNvSpPr/>
          <p:nvPr/>
        </p:nvSpPr>
        <p:spPr>
          <a:xfrm>
            <a:off x="8305508" y="6032118"/>
            <a:ext cx="3584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</a:t>
            </a:r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lectrician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11" name="Picture 10" descr="A traffic jam with cars and police officers&#10;&#10;Description automatically generated">
            <a:extLst>
              <a:ext uri="{FF2B5EF4-FFF2-40B4-BE49-F238E27FC236}">
                <a16:creationId xmlns:a16="http://schemas.microsoft.com/office/drawing/2014/main" id="{F6CA3DC0-D16B-31D7-E904-61762EA396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>
            <a:off x="219359" y="1169408"/>
            <a:ext cx="3405598" cy="2270398"/>
          </a:xfrm>
          <a:prstGeom prst="rect">
            <a:avLst/>
          </a:prstGeom>
        </p:spPr>
      </p:pic>
      <p:pic>
        <p:nvPicPr>
          <p:cNvPr id="13" name="Picture 12" descr="A large crowd of people on top of a train">
            <a:extLst>
              <a:ext uri="{FF2B5EF4-FFF2-40B4-BE49-F238E27FC236}">
                <a16:creationId xmlns:a16="http://schemas.microsoft.com/office/drawing/2014/main" id="{D94FDEFC-4836-0A12-179A-5BD7522DC5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6"/>
              </a:ext>
            </a:extLst>
          </a:blip>
          <a:stretch>
            <a:fillRect/>
          </a:stretch>
        </p:blipFill>
        <p:spPr>
          <a:xfrm>
            <a:off x="4337502" y="1150315"/>
            <a:ext cx="3462876" cy="2308584"/>
          </a:xfrm>
          <a:prstGeom prst="rect">
            <a:avLst/>
          </a:prstGeom>
        </p:spPr>
      </p:pic>
      <p:pic>
        <p:nvPicPr>
          <p:cNvPr id="17" name="Picture 16" descr="A train at a station&#10;&#10;Description automatically generated">
            <a:extLst>
              <a:ext uri="{FF2B5EF4-FFF2-40B4-BE49-F238E27FC236}">
                <a16:creationId xmlns:a16="http://schemas.microsoft.com/office/drawing/2014/main" id="{1B72B7E0-507B-8608-FC43-817A24556F6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tretch>
            <a:fillRect/>
          </a:stretch>
        </p:blipFill>
        <p:spPr>
          <a:xfrm>
            <a:off x="8551842" y="1169408"/>
            <a:ext cx="3461186" cy="2308584"/>
          </a:xfrm>
          <a:prstGeom prst="rect">
            <a:avLst/>
          </a:prstGeom>
        </p:spPr>
      </p:pic>
      <p:pic>
        <p:nvPicPr>
          <p:cNvPr id="29" name="Picture 28" descr="A person holding her ears with a loud speaker&#10;&#10;Description automatically generated">
            <a:extLst>
              <a:ext uri="{FF2B5EF4-FFF2-40B4-BE49-F238E27FC236}">
                <a16:creationId xmlns:a16="http://schemas.microsoft.com/office/drawing/2014/main" id="{0DF84964-0075-1621-B653-41330E7D5F9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10"/>
              </a:ext>
            </a:extLst>
          </a:blip>
          <a:stretch>
            <a:fillRect/>
          </a:stretch>
        </p:blipFill>
        <p:spPr>
          <a:xfrm>
            <a:off x="697438" y="4178461"/>
            <a:ext cx="2013305" cy="2013305"/>
          </a:xfrm>
          <a:prstGeom prst="rect">
            <a:avLst/>
          </a:prstGeom>
        </p:spPr>
      </p:pic>
      <p:pic>
        <p:nvPicPr>
          <p:cNvPr id="35" name="Picture 34" descr="A monorail train on a track&#10;&#10;Description automatically generated">
            <a:extLst>
              <a:ext uri="{FF2B5EF4-FFF2-40B4-BE49-F238E27FC236}">
                <a16:creationId xmlns:a16="http://schemas.microsoft.com/office/drawing/2014/main" id="{9D235690-0563-58F3-AEED-62E9DA3DBE6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12"/>
              </a:ext>
            </a:extLst>
          </a:blip>
          <a:stretch>
            <a:fillRect/>
          </a:stretch>
        </p:blipFill>
        <p:spPr>
          <a:xfrm>
            <a:off x="4548394" y="4253999"/>
            <a:ext cx="2833677" cy="1896497"/>
          </a:xfrm>
          <a:prstGeom prst="rect">
            <a:avLst/>
          </a:prstGeom>
        </p:spPr>
      </p:pic>
      <p:pic>
        <p:nvPicPr>
          <p:cNvPr id="37" name="Picture 36" descr="A person in overalls holding a wire&#10;&#10;Description automatically generated">
            <a:extLst>
              <a:ext uri="{FF2B5EF4-FFF2-40B4-BE49-F238E27FC236}">
                <a16:creationId xmlns:a16="http://schemas.microsoft.com/office/drawing/2014/main" id="{6A3CD0AC-90EC-3837-CB25-C7004951906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14"/>
              </a:ext>
            </a:extLst>
          </a:blip>
          <a:stretch>
            <a:fillRect/>
          </a:stretch>
        </p:blipFill>
        <p:spPr>
          <a:xfrm>
            <a:off x="8734569" y="4216654"/>
            <a:ext cx="2835884" cy="1896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90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7F8067-44E4-2697-A4C2-7C4D1EFD207D}"/>
              </a:ext>
            </a:extLst>
          </p:cNvPr>
          <p:cNvSpPr txBox="1"/>
          <p:nvPr/>
        </p:nvSpPr>
        <p:spPr>
          <a:xfrm>
            <a:off x="4221016" y="142864"/>
            <a:ext cx="4401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6D9FB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I.N.I.T.I.A.L GAME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A7AC07-FACF-04BD-248F-971F983D0A85}"/>
              </a:ext>
            </a:extLst>
          </p:cNvPr>
          <p:cNvSpPr/>
          <p:nvPr/>
        </p:nvSpPr>
        <p:spPr>
          <a:xfrm>
            <a:off x="2225771" y="3890481"/>
            <a:ext cx="50474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L</a:t>
            </a:r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ake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82B5B64-793B-055F-F087-55E2244FD928}"/>
              </a:ext>
            </a:extLst>
          </p:cNvPr>
          <p:cNvSpPr/>
          <p:nvPr/>
        </p:nvSpPr>
        <p:spPr>
          <a:xfrm>
            <a:off x="-195648" y="3890481"/>
            <a:ext cx="362241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L</a:t>
            </a:r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eftovers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3F5E537-1655-3F63-6513-C0AF02C83B3B}"/>
              </a:ext>
            </a:extLst>
          </p:cNvPr>
          <p:cNvSpPr/>
          <p:nvPr/>
        </p:nvSpPr>
        <p:spPr>
          <a:xfrm>
            <a:off x="5193306" y="3872659"/>
            <a:ext cx="46035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O</a:t>
            </a:r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ld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80A532-8B49-BB54-BE91-6D8B1405B7B5}"/>
              </a:ext>
            </a:extLst>
          </p:cNvPr>
          <p:cNvSpPr/>
          <p:nvPr/>
        </p:nvSpPr>
        <p:spPr>
          <a:xfrm>
            <a:off x="8059966" y="3850889"/>
            <a:ext cx="50474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R</a:t>
            </a:r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ush hour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10" name="Picture 9" descr="A plate of food on a stack of plates&#10;&#10;Description automatically generated">
            <a:extLst>
              <a:ext uri="{FF2B5EF4-FFF2-40B4-BE49-F238E27FC236}">
                <a16:creationId xmlns:a16="http://schemas.microsoft.com/office/drawing/2014/main" id="{200AA0F3-8A3B-28AD-F68D-97DA4CEB1A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rcRect l="9684" r="17758"/>
          <a:stretch/>
        </p:blipFill>
        <p:spPr>
          <a:xfrm>
            <a:off x="190165" y="1231640"/>
            <a:ext cx="2802248" cy="2437917"/>
          </a:xfrm>
          <a:prstGeom prst="rect">
            <a:avLst/>
          </a:prstGeom>
        </p:spPr>
      </p:pic>
      <p:pic>
        <p:nvPicPr>
          <p:cNvPr id="12" name="Picture 11" descr="A body of water surrounded by grass and trees&#10;&#10;Description automatically generated">
            <a:extLst>
              <a:ext uri="{FF2B5EF4-FFF2-40B4-BE49-F238E27FC236}">
                <a16:creationId xmlns:a16="http://schemas.microsoft.com/office/drawing/2014/main" id="{5BD90CE3-C5DC-8C4B-44F5-CC201C303F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6"/>
              </a:ext>
            </a:extLst>
          </a:blip>
          <a:stretch>
            <a:fillRect/>
          </a:stretch>
        </p:blipFill>
        <p:spPr>
          <a:xfrm>
            <a:off x="3072243" y="1430607"/>
            <a:ext cx="3536750" cy="223026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8E56A8E-0FDF-1031-50A1-212A1A20BF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tretch>
            <a:fillRect/>
          </a:stretch>
        </p:blipFill>
        <p:spPr>
          <a:xfrm>
            <a:off x="6688823" y="1396871"/>
            <a:ext cx="2238956" cy="2272686"/>
          </a:xfrm>
          <a:prstGeom prst="rect">
            <a:avLst/>
          </a:prstGeom>
        </p:spPr>
      </p:pic>
      <p:pic>
        <p:nvPicPr>
          <p:cNvPr id="23" name="Picture 22" descr="A crowd of people walking on a street&#10;&#10;Description automatically generated">
            <a:extLst>
              <a:ext uri="{FF2B5EF4-FFF2-40B4-BE49-F238E27FC236}">
                <a16:creationId xmlns:a16="http://schemas.microsoft.com/office/drawing/2014/main" id="{6FDE0154-A1EC-4515-FBF5-90539DDD678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10"/>
              </a:ext>
            </a:extLst>
          </a:blip>
          <a:srcRect r="6194"/>
          <a:stretch/>
        </p:blipFill>
        <p:spPr>
          <a:xfrm flipH="1">
            <a:off x="9059076" y="1275302"/>
            <a:ext cx="3049202" cy="2437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82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7F8067-44E4-2697-A4C2-7C4D1EFD207D}"/>
              </a:ext>
            </a:extLst>
          </p:cNvPr>
          <p:cNvSpPr txBox="1"/>
          <p:nvPr/>
        </p:nvSpPr>
        <p:spPr>
          <a:xfrm>
            <a:off x="4221016" y="142864"/>
            <a:ext cx="4401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87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I.N.I.T.I.A.L GAME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C34D5E2-DB28-CED1-BB56-0FD0D1CFD2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91129" y="2596245"/>
            <a:ext cx="7155800" cy="425232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77A1E18-1D4D-34BC-E880-5B7D0A67ADB3}"/>
              </a:ext>
            </a:extLst>
          </p:cNvPr>
          <p:cNvSpPr txBox="1"/>
          <p:nvPr/>
        </p:nvSpPr>
        <p:spPr>
          <a:xfrm>
            <a:off x="6530775" y="2380733"/>
            <a:ext cx="5577503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Does your secondary school have a school counsellor?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What does a school counsellor do in a secondary school? </a:t>
            </a:r>
          </a:p>
        </p:txBody>
      </p:sp>
    </p:spTree>
    <p:extLst>
      <p:ext uri="{BB962C8B-B14F-4D97-AF65-F5344CB8AC3E}">
        <p14:creationId xmlns:p14="http://schemas.microsoft.com/office/powerpoint/2010/main" val="272440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4" name="Round Single Corner Rectangle 13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ound Single Corner Rectangle 15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612111" y="1528724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maintain</a:t>
            </a:r>
            <a:r>
              <a:rPr lang="en-US" sz="6000" b="1" dirty="0">
                <a:solidFill>
                  <a:srgbClr val="AD4F0F"/>
                </a:solidFill>
              </a:rPr>
              <a:t> </a:t>
            </a:r>
            <a:r>
              <a:rPr lang="en-US" sz="6000" b="1" dirty="0">
                <a:solidFill>
                  <a:srgbClr val="AD4F0F"/>
                </a:solidFill>
                <a:cs typeface="Calibri" panose="020F0502020204030204" pitchFamily="34" charset="0"/>
              </a:rPr>
              <a:t>(v)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2111" y="4191066"/>
            <a:ext cx="4050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duy</a:t>
            </a:r>
            <a:r>
              <a:rPr lang="en-US" sz="4800" dirty="0"/>
              <a:t> </a:t>
            </a:r>
            <a:r>
              <a:rPr lang="en-US" sz="4800" dirty="0" err="1"/>
              <a:t>trì</a:t>
            </a:r>
            <a:endParaRPr lang="en-US" sz="6600" dirty="0"/>
          </a:p>
        </p:txBody>
      </p:sp>
      <p:sp>
        <p:nvSpPr>
          <p:cNvPr id="2" name="Rectangle 1"/>
          <p:cNvSpPr/>
          <p:nvPr/>
        </p:nvSpPr>
        <p:spPr>
          <a:xfrm>
            <a:off x="1517655" y="2999868"/>
            <a:ext cx="34200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meɪnˈteɪn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5" name="Picture 4" descr="A person holding a container of oil&#10;&#10;Description automatically generated">
            <a:extLst>
              <a:ext uri="{FF2B5EF4-FFF2-40B4-BE49-F238E27FC236}">
                <a16:creationId xmlns:a16="http://schemas.microsoft.com/office/drawing/2014/main" id="{8B730E2A-B7B7-A92A-747C-DECA1D76C2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6"/>
              </a:ext>
            </a:extLst>
          </a:blip>
          <a:stretch>
            <a:fillRect/>
          </a:stretch>
        </p:blipFill>
        <p:spPr>
          <a:xfrm>
            <a:off x="5391884" y="2880984"/>
            <a:ext cx="6967819" cy="384636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0C596D-35DA-B5A7-BB84-2F3002B59704}"/>
              </a:ext>
            </a:extLst>
          </p:cNvPr>
          <p:cNvSpPr txBox="1"/>
          <p:nvPr/>
        </p:nvSpPr>
        <p:spPr>
          <a:xfrm>
            <a:off x="5843239" y="2019210"/>
            <a:ext cx="670323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500" b="0" i="0" dirty="0">
                <a:solidFill>
                  <a:srgbClr val="F26648"/>
                </a:solidFill>
                <a:effectLst/>
                <a:latin typeface="Source Sans Pro" panose="020B0503030403020204" pitchFamily="34" charset="0"/>
              </a:rPr>
              <a:t>.</a:t>
            </a:r>
            <a:endParaRPr lang="en-US" sz="2500" dirty="0">
              <a:solidFill>
                <a:srgbClr val="F26648"/>
              </a:solidFill>
            </a:endParaRPr>
          </a:p>
        </p:txBody>
      </p:sp>
      <p:pic>
        <p:nvPicPr>
          <p:cNvPr id="4" name="manage">
            <a:hlinkClick r:id="" action="ppaction://media"/>
            <a:extLst>
              <a:ext uri="{FF2B5EF4-FFF2-40B4-BE49-F238E27FC236}">
                <a16:creationId xmlns:a16="http://schemas.microsoft.com/office/drawing/2014/main" id="{4AA8300B-883C-20CD-ABA5-FBA5A097AD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96096" y="2019210"/>
            <a:ext cx="650511" cy="650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7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4" name="Round Single Corner Rectangle 13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ound Single Corner Rectangle 15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612111" y="1528724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advice</a:t>
            </a:r>
            <a:r>
              <a:rPr lang="en-US" sz="6000" b="1" dirty="0">
                <a:solidFill>
                  <a:srgbClr val="AD4F0F"/>
                </a:solidFill>
              </a:rPr>
              <a:t> </a:t>
            </a:r>
            <a:r>
              <a:rPr lang="en-US" sz="6000" b="1" dirty="0">
                <a:solidFill>
                  <a:srgbClr val="AD4F0F"/>
                </a:solidFill>
                <a:cs typeface="Calibri" panose="020F0502020204030204" pitchFamily="34" charset="0"/>
              </a:rPr>
              <a:t>(n)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2111" y="4191066"/>
            <a:ext cx="4050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lời</a:t>
            </a:r>
            <a:r>
              <a:rPr lang="en-US" sz="4800" dirty="0"/>
              <a:t> </a:t>
            </a:r>
            <a:r>
              <a:rPr lang="en-US" sz="4800" dirty="0" err="1"/>
              <a:t>khuyên</a:t>
            </a:r>
            <a:endParaRPr lang="en-US" sz="6600" dirty="0"/>
          </a:p>
        </p:txBody>
      </p:sp>
      <p:sp>
        <p:nvSpPr>
          <p:cNvPr id="2" name="Rectangle 1"/>
          <p:cNvSpPr/>
          <p:nvPr/>
        </p:nvSpPr>
        <p:spPr>
          <a:xfrm>
            <a:off x="1875093" y="2999868"/>
            <a:ext cx="27051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ədˈvaɪs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6" name="Picture 5" descr="A hand holding a yellow note&#10;&#10;Description automatically generated">
            <a:extLst>
              <a:ext uri="{FF2B5EF4-FFF2-40B4-BE49-F238E27FC236}">
                <a16:creationId xmlns:a16="http://schemas.microsoft.com/office/drawing/2014/main" id="{ACB5CE2C-5C1A-5FF5-130F-DD1EA4A565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6"/>
              </a:ext>
            </a:extLst>
          </a:blip>
          <a:stretch>
            <a:fillRect/>
          </a:stretch>
        </p:blipFill>
        <p:spPr>
          <a:xfrm>
            <a:off x="5187668" y="2068178"/>
            <a:ext cx="7004332" cy="4671835"/>
          </a:xfrm>
          <a:prstGeom prst="rect">
            <a:avLst/>
          </a:prstGeom>
        </p:spPr>
      </p:pic>
      <p:pic>
        <p:nvPicPr>
          <p:cNvPr id="4" name="advice">
            <a:hlinkClick r:id="" action="ppaction://media"/>
            <a:extLst>
              <a:ext uri="{FF2B5EF4-FFF2-40B4-BE49-F238E27FC236}">
                <a16:creationId xmlns:a16="http://schemas.microsoft.com/office/drawing/2014/main" id="{FA5F68C5-DF21-98BA-791E-8D9FA4F405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403456" y="2059656"/>
            <a:ext cx="692544" cy="692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237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4" name="Round Single Corner Rectangle 13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ound Single Corner Rectangle 15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160874" y="1195790"/>
            <a:ext cx="8057327" cy="147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bring about</a:t>
            </a:r>
            <a:r>
              <a:rPr lang="en-US" sz="6000" b="1" dirty="0">
                <a:solidFill>
                  <a:srgbClr val="AD4F0F"/>
                </a:solidFill>
              </a:rPr>
              <a:t> </a:t>
            </a:r>
            <a:r>
              <a:rPr lang="en-US" sz="6000" b="1" dirty="0">
                <a:solidFill>
                  <a:srgbClr val="AD4F0F"/>
                </a:solidFill>
                <a:cs typeface="Calibri" panose="020F0502020204030204" pitchFamily="34" charset="0"/>
              </a:rPr>
              <a:t>(ph. v)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68871" y="3528208"/>
            <a:ext cx="4050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đem</a:t>
            </a:r>
            <a:r>
              <a:rPr lang="en-US" sz="4800" dirty="0"/>
              <a:t> </a:t>
            </a:r>
            <a:r>
              <a:rPr lang="en-US" sz="4800" dirty="0" err="1"/>
              <a:t>lại</a:t>
            </a:r>
            <a:r>
              <a:rPr lang="en-US" sz="4800" dirty="0"/>
              <a:t>, </a:t>
            </a:r>
            <a:r>
              <a:rPr lang="en-US" sz="4800" dirty="0" err="1"/>
              <a:t>gây</a:t>
            </a:r>
            <a:r>
              <a:rPr lang="en-US" sz="4800" dirty="0"/>
              <a:t> </a:t>
            </a:r>
            <a:r>
              <a:rPr lang="en-US" sz="4800" dirty="0" err="1"/>
              <a:t>ra</a:t>
            </a:r>
            <a:endParaRPr lang="en-US" sz="6600" dirty="0"/>
          </a:p>
        </p:txBody>
      </p:sp>
      <p:sp>
        <p:nvSpPr>
          <p:cNvPr id="2" name="Rectangle 1"/>
          <p:cNvSpPr/>
          <p:nvPr/>
        </p:nvSpPr>
        <p:spPr>
          <a:xfrm>
            <a:off x="850783" y="2472563"/>
            <a:ext cx="37689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brɪŋ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əˈbaʊt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6" name="Picture 5" descr="A person with his hands on his head&#10;&#10;Description automatically generated">
            <a:extLst>
              <a:ext uri="{FF2B5EF4-FFF2-40B4-BE49-F238E27FC236}">
                <a16:creationId xmlns:a16="http://schemas.microsoft.com/office/drawing/2014/main" id="{5A57A536-5F01-A1E9-F855-B2A470FE3F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6"/>
              </a:ext>
            </a:extLst>
          </a:blip>
          <a:stretch>
            <a:fillRect/>
          </a:stretch>
        </p:blipFill>
        <p:spPr>
          <a:xfrm>
            <a:off x="5367721" y="2787035"/>
            <a:ext cx="6500550" cy="3900330"/>
          </a:xfrm>
          <a:prstGeom prst="rect">
            <a:avLst/>
          </a:prstGeom>
        </p:spPr>
      </p:pic>
      <p:pic>
        <p:nvPicPr>
          <p:cNvPr id="4" name="bring about">
            <a:hlinkClick r:id="" action="ppaction://media"/>
            <a:extLst>
              <a:ext uri="{FF2B5EF4-FFF2-40B4-BE49-F238E27FC236}">
                <a16:creationId xmlns:a16="http://schemas.microsoft.com/office/drawing/2014/main" id="{C5979E3A-8CDA-CB5C-871C-BB0F716C04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864518" y="1687602"/>
            <a:ext cx="707365" cy="707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3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3995</TotalTime>
  <Words>1015</Words>
  <Application>Microsoft Office PowerPoint</Application>
  <PresentationFormat>Widescreen</PresentationFormat>
  <Paragraphs>180</Paragraphs>
  <Slides>21</Slides>
  <Notes>19</Notes>
  <HiddenSlides>0</HiddenSlides>
  <MMClips>13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Arial</vt:lpstr>
      <vt:lpstr>Calibri</vt:lpstr>
      <vt:lpstr>Calibri Light</vt:lpstr>
      <vt:lpstr>ChronicaPro-Book</vt:lpstr>
      <vt:lpstr>ChronicaProMediumIt</vt:lpstr>
      <vt:lpstr>Myriad Pro</vt:lpstr>
      <vt:lpstr>Source Sans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</cp:lastModifiedBy>
  <cp:revision>221</cp:revision>
  <dcterms:created xsi:type="dcterms:W3CDTF">2020-12-09T02:04:09Z</dcterms:created>
  <dcterms:modified xsi:type="dcterms:W3CDTF">2024-06-18T09:04:06Z</dcterms:modified>
</cp:coreProperties>
</file>