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sldIdLst>
    <p:sldId id="317" r:id="rId2"/>
    <p:sldId id="318" r:id="rId3"/>
    <p:sldId id="381" r:id="rId4"/>
    <p:sldId id="387" r:id="rId5"/>
    <p:sldId id="388" r:id="rId6"/>
    <p:sldId id="375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009900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7" autoAdjust="0"/>
    <p:restoredTop sz="94356" autoAdjust="0"/>
  </p:normalViewPr>
  <p:slideViewPr>
    <p:cSldViewPr>
      <p:cViewPr varScale="1">
        <p:scale>
          <a:sx n="85" d="100"/>
          <a:sy n="85" d="100"/>
        </p:scale>
        <p:origin x="1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17/10/202424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24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viên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Trịnh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Thị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Thu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Hương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</a:t>
            </a:r>
            <a:r>
              <a:rPr lang="vi-V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ường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THCS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Mỹ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Đức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362201"/>
            <a:ext cx="3600000" cy="34476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7</a:t>
            </a:r>
          </a:p>
        </p:txBody>
      </p:sp>
    </p:spTree>
    <p:extLst>
      <p:ext uri="{BB962C8B-B14F-4D97-AF65-F5344CB8AC3E}">
        <p14:creationId xmlns:p14="http://schemas.microsoft.com/office/powerpoint/2010/main" val="3182148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133600" y="533401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  <a:b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LÀN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ĐIỆU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DÂN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438400" y="2548991"/>
            <a:ext cx="6934200" cy="2327809"/>
          </a:xfrm>
        </p:spPr>
        <p:txBody>
          <a:bodyPr/>
          <a:lstStyle/>
          <a:p>
            <a:r>
              <a:rPr lang="en-US" sz="4000" b="1" u="sng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u="sng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4000" b="1" u="sng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   –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Đi</a:t>
            </a:r>
            <a:r>
              <a:rPr lang="en-US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cấy</a:t>
            </a:r>
            <a:endParaRPr lang="en-US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Nghe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dân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ca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chèo</a:t>
            </a:r>
            <a:r>
              <a:rPr lang="en-US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thuyền</a:t>
            </a:r>
            <a:endParaRPr lang="en-US" b="1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–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Trải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nghiệm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khám</a:t>
            </a:r>
            <a:r>
              <a:rPr lang="en-US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phá</a:t>
            </a:r>
            <a:endParaRPr lang="en-US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734800" cy="7159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98EBF4-445E-D9BB-3EE3-0231405813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75" t="12223" r="33750" b="11111"/>
          <a:stretch/>
        </p:blipFill>
        <p:spPr>
          <a:xfrm>
            <a:off x="457201" y="609600"/>
            <a:ext cx="11201400" cy="607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276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382000" cy="3810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II. Nghe bài dân ca </a:t>
            </a:r>
            <a:r>
              <a:rPr lang="en-US" sz="3200" b="1" i="1">
                <a:solidFill>
                  <a:srgbClr val="C00000"/>
                </a:solidFill>
              </a:rPr>
              <a:t>Hát chèo thuyền</a:t>
            </a:r>
            <a:endParaRPr lang="en-US" sz="32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35AC84-E1CD-0A1C-C105-9501B24A5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838200"/>
            <a:ext cx="8153400" cy="5440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188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1971C20-65E5-43A5-A71C-73B362A74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0" y="198438"/>
            <a:ext cx="5715000" cy="7159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III.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Trải nghiệm và khám phá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96E26B-246B-9861-00CC-9A94B1E89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92" y="762000"/>
            <a:ext cx="11324615" cy="440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589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7056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179639"/>
            <a:ext cx="57912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FF"/>
                </a:solidFill>
              </a:rPr>
              <a:t>Tập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hát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bài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i="1" dirty="0" err="1">
                <a:solidFill>
                  <a:srgbClr val="C00000"/>
                </a:solidFill>
              </a:rPr>
              <a:t>Đi</a:t>
            </a:r>
            <a:r>
              <a:rPr lang="en-US" sz="2800" i="1" dirty="0">
                <a:solidFill>
                  <a:srgbClr val="C00000"/>
                </a:solidFill>
              </a:rPr>
              <a:t> </a:t>
            </a:r>
            <a:r>
              <a:rPr lang="en-US" sz="2800" i="1" dirty="0" err="1">
                <a:solidFill>
                  <a:srgbClr val="C00000"/>
                </a:solidFill>
              </a:rPr>
              <a:t>cấy</a:t>
            </a:r>
            <a:r>
              <a:rPr lang="en-US" sz="2800" i="1" dirty="0">
                <a:solidFill>
                  <a:srgbClr val="0000FF"/>
                </a:solidFill>
              </a:rPr>
              <a:t>; </a:t>
            </a:r>
            <a:r>
              <a:rPr lang="en-US" sz="2800" dirty="0" err="1">
                <a:solidFill>
                  <a:srgbClr val="0000FF"/>
                </a:solidFill>
              </a:rPr>
              <a:t>thuộc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lời</a:t>
            </a:r>
            <a:r>
              <a:rPr lang="en-US" sz="2800" dirty="0">
                <a:solidFill>
                  <a:srgbClr val="0000FF"/>
                </a:solidFill>
              </a:rPr>
              <a:t>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8159</TotalTime>
  <Words>71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Default Design</vt:lpstr>
      <vt:lpstr>Giáo viên: Trịnh Thị Thu Hương Trường: THCS Mỹ Đức</vt:lpstr>
      <vt:lpstr>Chủ đề 2 EM YÊU LÀN ĐIỆU DÂN CA</vt:lpstr>
      <vt:lpstr>I. Hát bài</vt:lpstr>
      <vt:lpstr>II. Nghe bài dân ca Hát chèo thuyền</vt:lpstr>
      <vt:lpstr>III. Trải nghiệm và khám phá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302</cp:revision>
  <dcterms:created xsi:type="dcterms:W3CDTF">2006-11-06T13:45:38Z</dcterms:created>
  <dcterms:modified xsi:type="dcterms:W3CDTF">2024-10-17T03:28:22Z</dcterms:modified>
</cp:coreProperties>
</file>