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7" r:id="rId12"/>
  </p:sldIdLst>
  <p:sldSz cx="18288000" cy="10287000"/>
  <p:notesSz cx="6858000" cy="9144000"/>
  <p:embeddedFontLst>
    <p:embeddedFont>
      <p:font typeface="Baskerville Display PT" panose="020B0604020202020204" charset="0"/>
      <p:regular r:id="rId13"/>
    </p:embeddedFont>
    <p:embeddedFont>
      <p:font typeface="The Seasons" panose="020B0604020202020204" charset="0"/>
      <p:regular r:id="rId14"/>
    </p:embeddedFont>
    <p:embeddedFont>
      <p:font typeface="The Seasons Bold" panose="020B0604020202020204" charset="0"/>
      <p:regular r:id="rId1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5" d="100"/>
          <a:sy n="45" d="100"/>
        </p:scale>
        <p:origin x="1110"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5/9/2024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571022" y="0"/>
            <a:ext cx="15440150" cy="10287000"/>
          </a:xfrm>
          <a:custGeom>
            <a:avLst/>
            <a:gdLst/>
            <a:ahLst/>
            <a:cxnLst/>
            <a:rect l="l" t="t" r="r" b="b"/>
            <a:pathLst>
              <a:path w="15440150" h="10287000">
                <a:moveTo>
                  <a:pt x="0" y="0"/>
                </a:moveTo>
                <a:lnTo>
                  <a:pt x="15440150" y="0"/>
                </a:lnTo>
                <a:lnTo>
                  <a:pt x="15440150" y="10287000"/>
                </a:lnTo>
                <a:lnTo>
                  <a:pt x="0" y="10287000"/>
                </a:lnTo>
                <a:lnTo>
                  <a:pt x="0" y="0"/>
                </a:lnTo>
                <a:close/>
              </a:path>
            </a:pathLst>
          </a:custGeom>
          <a:blipFill>
            <a:blip r:embed="rId2"/>
            <a:stretch>
              <a:fillRect l="-16704" r="-16704"/>
            </a:stretch>
          </a:blipFill>
        </p:spPr>
      </p:sp>
      <p:grpSp>
        <p:nvGrpSpPr>
          <p:cNvPr id="3" name="Group 3"/>
          <p:cNvGrpSpPr/>
          <p:nvPr/>
        </p:nvGrpSpPr>
        <p:grpSpPr>
          <a:xfrm rot="-1497955">
            <a:off x="-1240994" y="-1757980"/>
            <a:ext cx="11624032" cy="15924717"/>
            <a:chOff x="0" y="0"/>
            <a:chExt cx="3061474" cy="4194164"/>
          </a:xfrm>
        </p:grpSpPr>
        <p:sp>
          <p:nvSpPr>
            <p:cNvPr id="4" name="Freeform 4"/>
            <p:cNvSpPr/>
            <p:nvPr/>
          </p:nvSpPr>
          <p:spPr>
            <a:xfrm>
              <a:off x="0" y="0"/>
              <a:ext cx="3061474" cy="4194164"/>
            </a:xfrm>
            <a:custGeom>
              <a:avLst/>
              <a:gdLst/>
              <a:ahLst/>
              <a:cxnLst/>
              <a:rect l="l" t="t" r="r" b="b"/>
              <a:pathLst>
                <a:path w="3061474" h="4194164">
                  <a:moveTo>
                    <a:pt x="0" y="0"/>
                  </a:moveTo>
                  <a:lnTo>
                    <a:pt x="3061474" y="0"/>
                  </a:lnTo>
                  <a:lnTo>
                    <a:pt x="3061474" y="4194164"/>
                  </a:lnTo>
                  <a:lnTo>
                    <a:pt x="0" y="4194164"/>
                  </a:lnTo>
                  <a:close/>
                </a:path>
              </a:pathLst>
            </a:custGeom>
            <a:solidFill>
              <a:srgbClr val="462C19"/>
            </a:solidFill>
            <a:ln w="57150" cap="sq">
              <a:solidFill>
                <a:srgbClr val="FFFFFF"/>
              </a:solidFill>
              <a:prstDash val="solid"/>
              <a:miter/>
            </a:ln>
          </p:spPr>
        </p:sp>
        <p:sp>
          <p:nvSpPr>
            <p:cNvPr id="5" name="TextBox 5"/>
            <p:cNvSpPr txBox="1"/>
            <p:nvPr/>
          </p:nvSpPr>
          <p:spPr>
            <a:xfrm>
              <a:off x="0" y="-38100"/>
              <a:ext cx="3061474" cy="4232264"/>
            </a:xfrm>
            <a:prstGeom prst="rect">
              <a:avLst/>
            </a:prstGeom>
          </p:spPr>
          <p:txBody>
            <a:bodyPr lIns="50800" tIns="50800" rIns="50800" bIns="50800" rtlCol="0" anchor="ctr"/>
            <a:lstStyle/>
            <a:p>
              <a:pPr algn="ctr">
                <a:lnSpc>
                  <a:spcPts val="2659"/>
                </a:lnSpc>
                <a:spcBef>
                  <a:spcPct val="0"/>
                </a:spcBef>
              </a:pPr>
              <a:endParaRPr/>
            </a:p>
          </p:txBody>
        </p:sp>
      </p:grpSp>
      <p:sp>
        <p:nvSpPr>
          <p:cNvPr id="6" name="Freeform 6"/>
          <p:cNvSpPr/>
          <p:nvPr/>
        </p:nvSpPr>
        <p:spPr>
          <a:xfrm>
            <a:off x="984476" y="1967632"/>
            <a:ext cx="4719896" cy="1587601"/>
          </a:xfrm>
          <a:custGeom>
            <a:avLst/>
            <a:gdLst/>
            <a:ahLst/>
            <a:cxnLst/>
            <a:rect l="l" t="t" r="r" b="b"/>
            <a:pathLst>
              <a:path w="4719896" h="1587601">
                <a:moveTo>
                  <a:pt x="0" y="0"/>
                </a:moveTo>
                <a:lnTo>
                  <a:pt x="4719896" y="0"/>
                </a:lnTo>
                <a:lnTo>
                  <a:pt x="4719896" y="1587601"/>
                </a:lnTo>
                <a:lnTo>
                  <a:pt x="0" y="158760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7" name="TextBox 7"/>
          <p:cNvSpPr txBox="1"/>
          <p:nvPr/>
        </p:nvSpPr>
        <p:spPr>
          <a:xfrm>
            <a:off x="984476" y="4012433"/>
            <a:ext cx="8159524" cy="2626364"/>
          </a:xfrm>
          <a:prstGeom prst="rect">
            <a:avLst/>
          </a:prstGeom>
        </p:spPr>
        <p:txBody>
          <a:bodyPr lIns="0" tIns="0" rIns="0" bIns="0" rtlCol="0" anchor="t">
            <a:spAutoFit/>
          </a:bodyPr>
          <a:lstStyle/>
          <a:p>
            <a:pPr algn="l">
              <a:lnSpc>
                <a:spcPts val="10141"/>
              </a:lnSpc>
            </a:pPr>
            <a:r>
              <a:rPr lang="en-US" sz="8667" dirty="0" err="1">
                <a:solidFill>
                  <a:srgbClr val="FFFFFF"/>
                </a:solidFill>
                <a:latin typeface="The Seasons Bold"/>
              </a:rPr>
              <a:t>Các</a:t>
            </a:r>
            <a:r>
              <a:rPr lang="en-US" sz="8667" dirty="0">
                <a:solidFill>
                  <a:srgbClr val="FFFFFF"/>
                </a:solidFill>
                <a:latin typeface="The Seasons Bold"/>
              </a:rPr>
              <a:t> </a:t>
            </a:r>
            <a:r>
              <a:rPr lang="en-US" sz="8667" dirty="0" err="1">
                <a:solidFill>
                  <a:srgbClr val="FFFFFF"/>
                </a:solidFill>
                <a:latin typeface="The Seasons Bold"/>
              </a:rPr>
              <a:t>món</a:t>
            </a:r>
            <a:r>
              <a:rPr lang="en-US" sz="8667" dirty="0">
                <a:solidFill>
                  <a:srgbClr val="FFFFFF"/>
                </a:solidFill>
                <a:latin typeface="The Seasons Bold"/>
              </a:rPr>
              <a:t> </a:t>
            </a:r>
            <a:r>
              <a:rPr lang="en-US" sz="8667" dirty="0" err="1">
                <a:solidFill>
                  <a:srgbClr val="FFFFFF"/>
                </a:solidFill>
                <a:latin typeface="The Seasons Bold"/>
              </a:rPr>
              <a:t>ăn</a:t>
            </a:r>
            <a:r>
              <a:rPr lang="en-US" sz="8667" dirty="0">
                <a:solidFill>
                  <a:srgbClr val="FFFFFF"/>
                </a:solidFill>
                <a:latin typeface="The Seasons Bold"/>
              </a:rPr>
              <a:t> </a:t>
            </a:r>
            <a:r>
              <a:rPr lang="en-US" sz="8667" dirty="0" err="1">
                <a:solidFill>
                  <a:srgbClr val="FFFFFF"/>
                </a:solidFill>
                <a:latin typeface="The Seasons Bold"/>
              </a:rPr>
              <a:t>đặc</a:t>
            </a:r>
            <a:r>
              <a:rPr lang="en-US" sz="8667" dirty="0">
                <a:solidFill>
                  <a:srgbClr val="FFFFFF"/>
                </a:solidFill>
                <a:latin typeface="The Seasons Bold"/>
              </a:rPr>
              <a:t> </a:t>
            </a:r>
            <a:r>
              <a:rPr lang="en-US" sz="8667" dirty="0" err="1">
                <a:solidFill>
                  <a:srgbClr val="FFFFFF"/>
                </a:solidFill>
                <a:latin typeface="The Seasons Bold"/>
              </a:rPr>
              <a:t>sản</a:t>
            </a:r>
            <a:r>
              <a:rPr lang="en-US" sz="8667" dirty="0">
                <a:solidFill>
                  <a:srgbClr val="FFFFFF"/>
                </a:solidFill>
                <a:latin typeface="The Seasons Bold"/>
              </a:rPr>
              <a:t> </a:t>
            </a:r>
            <a:r>
              <a:rPr lang="en-US" sz="8667" dirty="0" err="1">
                <a:solidFill>
                  <a:srgbClr val="FFFFFF"/>
                </a:solidFill>
                <a:latin typeface="The Seasons Bold"/>
              </a:rPr>
              <a:t>Hải</a:t>
            </a:r>
            <a:r>
              <a:rPr lang="en-US" sz="8667" dirty="0">
                <a:solidFill>
                  <a:srgbClr val="FFFFFF"/>
                </a:solidFill>
                <a:latin typeface="The Seasons Bold"/>
              </a:rPr>
              <a:t> </a:t>
            </a:r>
            <a:r>
              <a:rPr lang="en-US" sz="8667" dirty="0" err="1">
                <a:solidFill>
                  <a:srgbClr val="FFFFFF"/>
                </a:solidFill>
                <a:latin typeface="The Seasons Bold"/>
              </a:rPr>
              <a:t>Phòng</a:t>
            </a:r>
            <a:endParaRPr lang="en-US" sz="8667" dirty="0">
              <a:solidFill>
                <a:srgbClr val="FFFFFF"/>
              </a:solidFill>
              <a:latin typeface="The Seasons Bold"/>
            </a:endParaRPr>
          </a:p>
        </p:txBody>
      </p:sp>
      <p:sp>
        <p:nvSpPr>
          <p:cNvPr id="8" name="TextBox 8"/>
          <p:cNvSpPr txBox="1"/>
          <p:nvPr/>
        </p:nvSpPr>
        <p:spPr>
          <a:xfrm>
            <a:off x="2590800" y="6981697"/>
            <a:ext cx="11368997" cy="902170"/>
          </a:xfrm>
          <a:prstGeom prst="rect">
            <a:avLst/>
          </a:prstGeom>
        </p:spPr>
        <p:txBody>
          <a:bodyPr wrap="square" lIns="0" tIns="0" rIns="0" bIns="0" rtlCol="0" anchor="t">
            <a:spAutoFit/>
          </a:bodyPr>
          <a:lstStyle/>
          <a:p>
            <a:pPr algn="l">
              <a:lnSpc>
                <a:spcPts val="7279"/>
              </a:lnSpc>
              <a:spcBef>
                <a:spcPct val="0"/>
              </a:spcBef>
            </a:pPr>
            <a:r>
              <a:rPr lang="en-US" sz="5199" spc="-103" dirty="0" err="1">
                <a:solidFill>
                  <a:srgbClr val="FFFFFF"/>
                </a:solidFill>
                <a:latin typeface="Baskerville Display PT"/>
              </a:rPr>
              <a:t>Nhóm</a:t>
            </a:r>
            <a:r>
              <a:rPr lang="en-US" sz="5199" spc="-103" dirty="0">
                <a:solidFill>
                  <a:srgbClr val="FFFFFF"/>
                </a:solidFill>
                <a:latin typeface="Baskerville Display PT"/>
              </a:rPr>
              <a:t> 2</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fade">
                                      <p:cBhvr>
                                        <p:cTn id="14" dur="1000"/>
                                        <p:tgtEl>
                                          <p:spTgt spid="8">
                                            <p:txEl>
                                              <p:pRg st="0" end="0"/>
                                            </p:txEl>
                                          </p:spTgt>
                                        </p:tgtEl>
                                      </p:cBhvr>
                                    </p:animEffect>
                                    <p:anim calcmode="lin" valueType="num">
                                      <p:cBhvr>
                                        <p:cTn id="15"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462C19"/>
        </a:solidFill>
        <a:effectLst/>
      </p:bgPr>
    </p:bg>
    <p:spTree>
      <p:nvGrpSpPr>
        <p:cNvPr id="1" name=""/>
        <p:cNvGrpSpPr/>
        <p:nvPr/>
      </p:nvGrpSpPr>
      <p:grpSpPr>
        <a:xfrm>
          <a:off x="0" y="0"/>
          <a:ext cx="0" cy="0"/>
          <a:chOff x="0" y="0"/>
          <a:chExt cx="0" cy="0"/>
        </a:xfrm>
      </p:grpSpPr>
      <p:sp>
        <p:nvSpPr>
          <p:cNvPr id="2" name="Freeform 2"/>
          <p:cNvSpPr/>
          <p:nvPr/>
        </p:nvSpPr>
        <p:spPr>
          <a:xfrm>
            <a:off x="17095195" y="677406"/>
            <a:ext cx="164105" cy="208930"/>
          </a:xfrm>
          <a:custGeom>
            <a:avLst/>
            <a:gdLst/>
            <a:ahLst/>
            <a:cxnLst/>
            <a:rect l="l" t="t" r="r" b="b"/>
            <a:pathLst>
              <a:path w="164105" h="208930">
                <a:moveTo>
                  <a:pt x="0" y="0"/>
                </a:moveTo>
                <a:lnTo>
                  <a:pt x="164105" y="0"/>
                </a:lnTo>
                <a:lnTo>
                  <a:pt x="164105" y="208931"/>
                </a:lnTo>
                <a:lnTo>
                  <a:pt x="0" y="20893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1028700" y="9258300"/>
            <a:ext cx="164105" cy="208930"/>
          </a:xfrm>
          <a:custGeom>
            <a:avLst/>
            <a:gdLst/>
            <a:ahLst/>
            <a:cxnLst/>
            <a:rect l="l" t="t" r="r" b="b"/>
            <a:pathLst>
              <a:path w="164105" h="208930">
                <a:moveTo>
                  <a:pt x="0" y="0"/>
                </a:moveTo>
                <a:lnTo>
                  <a:pt x="164105" y="0"/>
                </a:lnTo>
                <a:lnTo>
                  <a:pt x="164105" y="208930"/>
                </a:lnTo>
                <a:lnTo>
                  <a:pt x="0" y="2089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TextBox 4"/>
          <p:cNvSpPr txBox="1"/>
          <p:nvPr/>
        </p:nvSpPr>
        <p:spPr>
          <a:xfrm>
            <a:off x="10267412" y="600142"/>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FFFFFF"/>
                </a:solidFill>
                <a:latin typeface="Baskerville Display PT"/>
              </a:rPr>
              <a:t>Home</a:t>
            </a:r>
          </a:p>
        </p:txBody>
      </p:sp>
      <p:sp>
        <p:nvSpPr>
          <p:cNvPr id="5" name="TextBox 5"/>
          <p:cNvSpPr txBox="1"/>
          <p:nvPr/>
        </p:nvSpPr>
        <p:spPr>
          <a:xfrm>
            <a:off x="11860057" y="600678"/>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FFFFFF"/>
                </a:solidFill>
                <a:latin typeface="Baskerville Display PT"/>
              </a:rPr>
              <a:t>Service</a:t>
            </a:r>
          </a:p>
        </p:txBody>
      </p:sp>
      <p:sp>
        <p:nvSpPr>
          <p:cNvPr id="6" name="TextBox 6"/>
          <p:cNvSpPr txBox="1"/>
          <p:nvPr/>
        </p:nvSpPr>
        <p:spPr>
          <a:xfrm>
            <a:off x="13451062" y="600142"/>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FFFFFF"/>
                </a:solidFill>
                <a:latin typeface="Baskerville Display PT"/>
              </a:rPr>
              <a:t>About Us</a:t>
            </a:r>
          </a:p>
        </p:txBody>
      </p:sp>
      <p:sp>
        <p:nvSpPr>
          <p:cNvPr id="7" name="TextBox 7"/>
          <p:cNvSpPr txBox="1"/>
          <p:nvPr/>
        </p:nvSpPr>
        <p:spPr>
          <a:xfrm>
            <a:off x="15043707" y="600678"/>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FFFFFF"/>
                </a:solidFill>
                <a:latin typeface="Baskerville Display PT"/>
              </a:rPr>
              <a:t>Contact</a:t>
            </a:r>
          </a:p>
        </p:txBody>
      </p:sp>
      <p:sp>
        <p:nvSpPr>
          <p:cNvPr id="8" name="TextBox 8"/>
          <p:cNvSpPr txBox="1"/>
          <p:nvPr/>
        </p:nvSpPr>
        <p:spPr>
          <a:xfrm>
            <a:off x="1322178" y="9220200"/>
            <a:ext cx="370866" cy="323751"/>
          </a:xfrm>
          <a:prstGeom prst="rect">
            <a:avLst/>
          </a:prstGeom>
        </p:spPr>
        <p:txBody>
          <a:bodyPr lIns="0" tIns="0" rIns="0" bIns="0" rtlCol="0" anchor="t">
            <a:spAutoFit/>
          </a:bodyPr>
          <a:lstStyle/>
          <a:p>
            <a:pPr algn="l">
              <a:lnSpc>
                <a:spcPts val="2630"/>
              </a:lnSpc>
              <a:spcBef>
                <a:spcPct val="0"/>
              </a:spcBef>
            </a:pPr>
            <a:r>
              <a:rPr lang="en-US" sz="1878" spc="-37">
                <a:solidFill>
                  <a:srgbClr val="FFFFFF"/>
                </a:solidFill>
                <a:latin typeface="Baskerville Display PT"/>
              </a:rPr>
              <a:t>09</a:t>
            </a:r>
          </a:p>
        </p:txBody>
      </p:sp>
      <p:sp>
        <p:nvSpPr>
          <p:cNvPr id="9" name="TextBox 9"/>
          <p:cNvSpPr txBox="1"/>
          <p:nvPr/>
        </p:nvSpPr>
        <p:spPr>
          <a:xfrm>
            <a:off x="2864339" y="1798160"/>
            <a:ext cx="7403073" cy="1072604"/>
          </a:xfrm>
          <a:prstGeom prst="rect">
            <a:avLst/>
          </a:prstGeom>
        </p:spPr>
        <p:txBody>
          <a:bodyPr lIns="0" tIns="0" rIns="0" bIns="0" rtlCol="0" anchor="t">
            <a:spAutoFit/>
          </a:bodyPr>
          <a:lstStyle/>
          <a:p>
            <a:pPr algn="l">
              <a:lnSpc>
                <a:spcPts val="8282"/>
              </a:lnSpc>
            </a:pPr>
            <a:r>
              <a:rPr lang="en-US" sz="7078" dirty="0" err="1">
                <a:solidFill>
                  <a:srgbClr val="FFFFFF"/>
                </a:solidFill>
                <a:latin typeface="The Seasons Bold"/>
              </a:rPr>
              <a:t>Chè</a:t>
            </a:r>
            <a:r>
              <a:rPr lang="en-US" sz="7078" dirty="0">
                <a:solidFill>
                  <a:srgbClr val="FFFFFF"/>
                </a:solidFill>
                <a:latin typeface="The Seasons Bold"/>
              </a:rPr>
              <a:t> </a:t>
            </a:r>
            <a:r>
              <a:rPr lang="en-US" sz="7078" dirty="0" err="1">
                <a:solidFill>
                  <a:srgbClr val="FFFFFF"/>
                </a:solidFill>
                <a:latin typeface="The Seasons Bold"/>
              </a:rPr>
              <a:t>giun</a:t>
            </a:r>
            <a:endParaRPr lang="en-US" sz="7078" dirty="0">
              <a:solidFill>
                <a:srgbClr val="FFFFFF"/>
              </a:solidFill>
              <a:latin typeface="The Seasons Bold"/>
            </a:endParaRPr>
          </a:p>
        </p:txBody>
      </p:sp>
      <p:sp>
        <p:nvSpPr>
          <p:cNvPr id="10" name="TextBox 10"/>
          <p:cNvSpPr txBox="1"/>
          <p:nvPr/>
        </p:nvSpPr>
        <p:spPr>
          <a:xfrm>
            <a:off x="1125511" y="3732302"/>
            <a:ext cx="7388315" cy="5230495"/>
          </a:xfrm>
          <a:prstGeom prst="rect">
            <a:avLst/>
          </a:prstGeom>
        </p:spPr>
        <p:txBody>
          <a:bodyPr lIns="0" tIns="0" rIns="0" bIns="0" rtlCol="0" anchor="t">
            <a:spAutoFit/>
          </a:bodyPr>
          <a:lstStyle/>
          <a:p>
            <a:pPr algn="just">
              <a:lnSpc>
                <a:spcPts val="5179"/>
              </a:lnSpc>
              <a:spcBef>
                <a:spcPct val="0"/>
              </a:spcBef>
            </a:pPr>
            <a:r>
              <a:rPr lang="en-US" sz="3699" spc="-73" dirty="0" err="1">
                <a:solidFill>
                  <a:srgbClr val="FFFFFF"/>
                </a:solidFill>
                <a:latin typeface="Baskerville Display PT"/>
              </a:rPr>
              <a:t>Giữa</a:t>
            </a:r>
            <a:r>
              <a:rPr lang="en-US" sz="3699" spc="-73" dirty="0">
                <a:solidFill>
                  <a:srgbClr val="FFFFFF"/>
                </a:solidFill>
                <a:latin typeface="Baskerville Display PT"/>
              </a:rPr>
              <a:t> </a:t>
            </a:r>
            <a:r>
              <a:rPr lang="en-US" sz="3699" spc="-73" dirty="0" err="1">
                <a:solidFill>
                  <a:srgbClr val="FFFFFF"/>
                </a:solidFill>
                <a:latin typeface="Baskerville Display PT"/>
              </a:rPr>
              <a:t>trưa</a:t>
            </a:r>
            <a:r>
              <a:rPr lang="en-US" sz="3699" spc="-73" dirty="0">
                <a:solidFill>
                  <a:srgbClr val="FFFFFF"/>
                </a:solidFill>
                <a:latin typeface="Baskerville Display PT"/>
              </a:rPr>
              <a:t> </a:t>
            </a:r>
            <a:r>
              <a:rPr lang="en-US" sz="3699" spc="-73" dirty="0" err="1">
                <a:solidFill>
                  <a:srgbClr val="FFFFFF"/>
                </a:solidFill>
                <a:latin typeface="Baskerville Display PT"/>
              </a:rPr>
              <a:t>hè</a:t>
            </a:r>
            <a:r>
              <a:rPr lang="en-US" sz="3699" spc="-73" dirty="0">
                <a:solidFill>
                  <a:srgbClr val="FFFFFF"/>
                </a:solidFill>
                <a:latin typeface="Baskerville Display PT"/>
              </a:rPr>
              <a:t> oi ả </a:t>
            </a:r>
            <a:r>
              <a:rPr lang="en-US" sz="3699" spc="-73" dirty="0" err="1">
                <a:solidFill>
                  <a:srgbClr val="FFFFFF"/>
                </a:solidFill>
                <a:latin typeface="Baskerville Display PT"/>
              </a:rPr>
              <a:t>mà</a:t>
            </a:r>
            <a:r>
              <a:rPr lang="en-US" sz="3699" spc="-73" dirty="0">
                <a:solidFill>
                  <a:srgbClr val="FFFFFF"/>
                </a:solidFill>
                <a:latin typeface="Baskerville Display PT"/>
              </a:rPr>
              <a:t> </a:t>
            </a:r>
            <a:r>
              <a:rPr lang="en-US" sz="3699" spc="-73" dirty="0" err="1">
                <a:solidFill>
                  <a:srgbClr val="FFFFFF"/>
                </a:solidFill>
                <a:latin typeface="Baskerville Display PT"/>
              </a:rPr>
              <a:t>được</a:t>
            </a:r>
            <a:r>
              <a:rPr lang="en-US" sz="3699" spc="-73" dirty="0">
                <a:solidFill>
                  <a:srgbClr val="FFFFFF"/>
                </a:solidFill>
                <a:latin typeface="Baskerville Display PT"/>
              </a:rPr>
              <a:t> </a:t>
            </a:r>
            <a:r>
              <a:rPr lang="en-US" sz="3699" spc="-73" dirty="0" err="1">
                <a:solidFill>
                  <a:srgbClr val="FFFFFF"/>
                </a:solidFill>
                <a:latin typeface="Baskerville Display PT"/>
              </a:rPr>
              <a:t>thưởng</a:t>
            </a:r>
            <a:r>
              <a:rPr lang="en-US" sz="3699" spc="-73" dirty="0">
                <a:solidFill>
                  <a:srgbClr val="FFFFFF"/>
                </a:solidFill>
                <a:latin typeface="Baskerville Display PT"/>
              </a:rPr>
              <a:t> </a:t>
            </a:r>
            <a:r>
              <a:rPr lang="en-US" sz="3699" spc="-73" dirty="0" err="1">
                <a:solidFill>
                  <a:srgbClr val="FFFFFF"/>
                </a:solidFill>
                <a:latin typeface="Baskerville Display PT"/>
              </a:rPr>
              <a:t>thức</a:t>
            </a:r>
            <a:r>
              <a:rPr lang="en-US" sz="3699" spc="-73" dirty="0">
                <a:solidFill>
                  <a:srgbClr val="FFFFFF"/>
                </a:solidFill>
                <a:latin typeface="Baskerville Display PT"/>
              </a:rPr>
              <a:t> </a:t>
            </a:r>
            <a:r>
              <a:rPr lang="en-US" sz="3699" spc="-73" dirty="0" err="1">
                <a:solidFill>
                  <a:srgbClr val="FFFFFF"/>
                </a:solidFill>
                <a:latin typeface="Baskerville Display PT"/>
              </a:rPr>
              <a:t>một</a:t>
            </a:r>
            <a:r>
              <a:rPr lang="en-US" sz="3699" spc="-73" dirty="0">
                <a:solidFill>
                  <a:srgbClr val="FFFFFF"/>
                </a:solidFill>
                <a:latin typeface="Baskerville Display PT"/>
              </a:rPr>
              <a:t> </a:t>
            </a:r>
            <a:r>
              <a:rPr lang="en-US" sz="3699" spc="-73" dirty="0" err="1">
                <a:solidFill>
                  <a:srgbClr val="FFFFFF"/>
                </a:solidFill>
                <a:latin typeface="Baskerville Display PT"/>
              </a:rPr>
              <a:t>bát</a:t>
            </a:r>
            <a:r>
              <a:rPr lang="en-US" sz="3699" spc="-73" dirty="0">
                <a:solidFill>
                  <a:srgbClr val="FFFFFF"/>
                </a:solidFill>
                <a:latin typeface="Baskerville Display PT"/>
              </a:rPr>
              <a:t> </a:t>
            </a:r>
            <a:r>
              <a:rPr lang="en-US" sz="3699" spc="-73" dirty="0" err="1">
                <a:solidFill>
                  <a:srgbClr val="FFFFFF"/>
                </a:solidFill>
                <a:latin typeface="Baskerville Display PT"/>
              </a:rPr>
              <a:t>chè</a:t>
            </a:r>
            <a:r>
              <a:rPr lang="en-US" sz="3699" spc="-73" dirty="0">
                <a:solidFill>
                  <a:srgbClr val="FFFFFF"/>
                </a:solidFill>
                <a:latin typeface="Baskerville Display PT"/>
              </a:rPr>
              <a:t> </a:t>
            </a:r>
            <a:r>
              <a:rPr lang="en-US" sz="3699" spc="-73" dirty="0" err="1">
                <a:solidFill>
                  <a:srgbClr val="FFFFFF"/>
                </a:solidFill>
                <a:latin typeface="Baskerville Display PT"/>
              </a:rPr>
              <a:t>gium</a:t>
            </a:r>
            <a:r>
              <a:rPr lang="en-US" sz="3699" spc="-73" dirty="0">
                <a:solidFill>
                  <a:srgbClr val="FFFFFF"/>
                </a:solidFill>
                <a:latin typeface="Baskerville Display PT"/>
              </a:rPr>
              <a:t> </a:t>
            </a:r>
            <a:r>
              <a:rPr lang="en-US" sz="3699" spc="-73" dirty="0" err="1">
                <a:solidFill>
                  <a:srgbClr val="FFFFFF"/>
                </a:solidFill>
                <a:latin typeface="Baskerville Display PT"/>
              </a:rPr>
              <a:t>thì</a:t>
            </a:r>
            <a:r>
              <a:rPr lang="en-US" sz="3699" spc="-73" dirty="0">
                <a:solidFill>
                  <a:srgbClr val="FFFFFF"/>
                </a:solidFill>
                <a:latin typeface="Baskerville Display PT"/>
              </a:rPr>
              <a:t> </a:t>
            </a:r>
            <a:r>
              <a:rPr lang="en-US" sz="3699" spc="-73" dirty="0" err="1">
                <a:solidFill>
                  <a:srgbClr val="FFFFFF"/>
                </a:solidFill>
                <a:latin typeface="Baskerville Display PT"/>
              </a:rPr>
              <a:t>còn</a:t>
            </a:r>
            <a:r>
              <a:rPr lang="en-US" sz="3699" spc="-73" dirty="0">
                <a:solidFill>
                  <a:srgbClr val="FFFFFF"/>
                </a:solidFill>
                <a:latin typeface="Baskerville Display PT"/>
              </a:rPr>
              <a:t> </a:t>
            </a:r>
            <a:r>
              <a:rPr lang="en-US" sz="3699" spc="-73" dirty="0" err="1">
                <a:solidFill>
                  <a:srgbClr val="FFFFFF"/>
                </a:solidFill>
                <a:latin typeface="Baskerville Display PT"/>
              </a:rPr>
              <a:t>gì</a:t>
            </a:r>
            <a:r>
              <a:rPr lang="en-US" sz="3699" spc="-73" dirty="0">
                <a:solidFill>
                  <a:srgbClr val="FFFFFF"/>
                </a:solidFill>
                <a:latin typeface="Baskerville Display PT"/>
              </a:rPr>
              <a:t> </a:t>
            </a:r>
            <a:r>
              <a:rPr lang="en-US" sz="3699" spc="-73" dirty="0" err="1">
                <a:solidFill>
                  <a:srgbClr val="FFFFFF"/>
                </a:solidFill>
                <a:latin typeface="Baskerville Display PT"/>
              </a:rPr>
              <a:t>tuyệt</a:t>
            </a:r>
            <a:r>
              <a:rPr lang="en-US" sz="3699" spc="-73" dirty="0">
                <a:solidFill>
                  <a:srgbClr val="FFFFFF"/>
                </a:solidFill>
                <a:latin typeface="Baskerville Display PT"/>
              </a:rPr>
              <a:t> </a:t>
            </a:r>
            <a:r>
              <a:rPr lang="en-US" sz="3699" spc="-73" dirty="0" err="1">
                <a:solidFill>
                  <a:srgbClr val="FFFFFF"/>
                </a:solidFill>
                <a:latin typeface="Baskerville Display PT"/>
              </a:rPr>
              <a:t>vời</a:t>
            </a:r>
            <a:r>
              <a:rPr lang="en-US" sz="3699" spc="-73" dirty="0">
                <a:solidFill>
                  <a:srgbClr val="FFFFFF"/>
                </a:solidFill>
                <a:latin typeface="Baskerville Display PT"/>
              </a:rPr>
              <a:t> </a:t>
            </a:r>
            <a:r>
              <a:rPr lang="en-US" sz="3699" spc="-73" dirty="0" err="1">
                <a:solidFill>
                  <a:srgbClr val="FFFFFF"/>
                </a:solidFill>
                <a:latin typeface="Baskerville Display PT"/>
              </a:rPr>
              <a:t>hơn</a:t>
            </a:r>
            <a:r>
              <a:rPr lang="en-US" sz="3699" spc="-73" dirty="0">
                <a:solidFill>
                  <a:srgbClr val="FFFFFF"/>
                </a:solidFill>
                <a:latin typeface="Baskerville Display PT"/>
              </a:rPr>
              <a:t>. </a:t>
            </a:r>
            <a:r>
              <a:rPr lang="en-US" sz="3699" spc="-73" dirty="0" err="1">
                <a:solidFill>
                  <a:srgbClr val="FFFFFF"/>
                </a:solidFill>
                <a:latin typeface="Baskerville Display PT"/>
              </a:rPr>
              <a:t>Nếu</a:t>
            </a:r>
            <a:r>
              <a:rPr lang="en-US" sz="3699" spc="-73" dirty="0">
                <a:solidFill>
                  <a:srgbClr val="FFFFFF"/>
                </a:solidFill>
                <a:latin typeface="Baskerville Display PT"/>
              </a:rPr>
              <a:t> </a:t>
            </a:r>
            <a:r>
              <a:rPr lang="en-US" sz="3699" spc="-73" dirty="0" err="1">
                <a:solidFill>
                  <a:srgbClr val="FFFFFF"/>
                </a:solidFill>
                <a:latin typeface="Baskerville Display PT"/>
              </a:rPr>
              <a:t>có</a:t>
            </a:r>
            <a:r>
              <a:rPr lang="en-US" sz="3699" spc="-73" dirty="0">
                <a:solidFill>
                  <a:srgbClr val="FFFFFF"/>
                </a:solidFill>
                <a:latin typeface="Baskerville Display PT"/>
              </a:rPr>
              <a:t> </a:t>
            </a:r>
            <a:r>
              <a:rPr lang="en-US" sz="3699" spc="-73" dirty="0" err="1">
                <a:solidFill>
                  <a:srgbClr val="FFFFFF"/>
                </a:solidFill>
                <a:latin typeface="Baskerville Display PT"/>
              </a:rPr>
              <a:t>dịp</a:t>
            </a:r>
            <a:r>
              <a:rPr lang="en-US" sz="3699" spc="-73" dirty="0">
                <a:solidFill>
                  <a:srgbClr val="FFFFFF"/>
                </a:solidFill>
                <a:latin typeface="Baskerville Display PT"/>
              </a:rPr>
              <a:t> </a:t>
            </a:r>
            <a:r>
              <a:rPr lang="en-US" sz="3699" spc="-73" dirty="0" err="1">
                <a:solidFill>
                  <a:srgbClr val="FFFFFF"/>
                </a:solidFill>
                <a:latin typeface="Baskerville Display PT"/>
              </a:rPr>
              <a:t>đi</a:t>
            </a:r>
            <a:r>
              <a:rPr lang="en-US" sz="3699" spc="-73" dirty="0">
                <a:solidFill>
                  <a:srgbClr val="FFFFFF"/>
                </a:solidFill>
                <a:latin typeface="Baskerville Display PT"/>
              </a:rPr>
              <a:t> du </a:t>
            </a:r>
            <a:r>
              <a:rPr lang="en-US" sz="3699" spc="-73" dirty="0" err="1">
                <a:solidFill>
                  <a:srgbClr val="FFFFFF"/>
                </a:solidFill>
                <a:latin typeface="Baskerville Display PT"/>
              </a:rPr>
              <a:t>lịch</a:t>
            </a:r>
            <a:r>
              <a:rPr lang="en-US" sz="3699" spc="-73" dirty="0">
                <a:solidFill>
                  <a:srgbClr val="FFFFFF"/>
                </a:solidFill>
                <a:latin typeface="Baskerville Display PT"/>
              </a:rPr>
              <a:t> </a:t>
            </a:r>
            <a:r>
              <a:rPr lang="en-US" sz="3699" spc="-73" dirty="0" err="1">
                <a:solidFill>
                  <a:srgbClr val="FFFFFF"/>
                </a:solidFill>
                <a:latin typeface="Baskerville Display PT"/>
              </a:rPr>
              <a:t>Hải</a:t>
            </a:r>
            <a:r>
              <a:rPr lang="en-US" sz="3699" spc="-73" dirty="0">
                <a:solidFill>
                  <a:srgbClr val="FFFFFF"/>
                </a:solidFill>
                <a:latin typeface="Baskerville Display PT"/>
              </a:rPr>
              <a:t> </a:t>
            </a:r>
            <a:r>
              <a:rPr lang="en-US" sz="3699" spc="-73" dirty="0" err="1">
                <a:solidFill>
                  <a:srgbClr val="FFFFFF"/>
                </a:solidFill>
                <a:latin typeface="Baskerville Display PT"/>
              </a:rPr>
              <a:t>Phòng</a:t>
            </a:r>
            <a:r>
              <a:rPr lang="en-US" sz="3699" spc="-73" dirty="0">
                <a:solidFill>
                  <a:srgbClr val="FFFFFF"/>
                </a:solidFill>
                <a:latin typeface="Baskerville Display PT"/>
              </a:rPr>
              <a:t>, </a:t>
            </a:r>
            <a:r>
              <a:rPr lang="en-US" sz="3699" spc="-73" dirty="0" err="1">
                <a:solidFill>
                  <a:srgbClr val="FFFFFF"/>
                </a:solidFill>
                <a:latin typeface="Baskerville Display PT"/>
              </a:rPr>
              <a:t>bạn</a:t>
            </a:r>
            <a:r>
              <a:rPr lang="en-US" sz="3699" spc="-73" dirty="0">
                <a:solidFill>
                  <a:srgbClr val="FFFFFF"/>
                </a:solidFill>
                <a:latin typeface="Baskerville Display PT"/>
              </a:rPr>
              <a:t> </a:t>
            </a:r>
            <a:r>
              <a:rPr lang="en-US" sz="3699" spc="-73" dirty="0" err="1">
                <a:solidFill>
                  <a:srgbClr val="FFFFFF"/>
                </a:solidFill>
                <a:latin typeface="Baskerville Display PT"/>
              </a:rPr>
              <a:t>đừng</a:t>
            </a:r>
            <a:r>
              <a:rPr lang="en-US" sz="3699" spc="-73" dirty="0">
                <a:solidFill>
                  <a:srgbClr val="FFFFFF"/>
                </a:solidFill>
                <a:latin typeface="Baskerville Display PT"/>
              </a:rPr>
              <a:t> </a:t>
            </a:r>
            <a:r>
              <a:rPr lang="en-US" sz="3699" spc="-73" dirty="0" err="1">
                <a:solidFill>
                  <a:srgbClr val="FFFFFF"/>
                </a:solidFill>
                <a:latin typeface="Baskerville Display PT"/>
              </a:rPr>
              <a:t>quên</a:t>
            </a:r>
            <a:r>
              <a:rPr lang="en-US" sz="3699" spc="-73" dirty="0">
                <a:solidFill>
                  <a:srgbClr val="FFFFFF"/>
                </a:solidFill>
                <a:latin typeface="Baskerville Display PT"/>
              </a:rPr>
              <a:t> </a:t>
            </a:r>
            <a:r>
              <a:rPr lang="en-US" sz="3699" spc="-73" dirty="0" err="1">
                <a:solidFill>
                  <a:srgbClr val="FFFFFF"/>
                </a:solidFill>
                <a:latin typeface="Baskerville Display PT"/>
              </a:rPr>
              <a:t>thưởng</a:t>
            </a:r>
            <a:r>
              <a:rPr lang="en-US" sz="3699" spc="-73" dirty="0">
                <a:solidFill>
                  <a:srgbClr val="FFFFFF"/>
                </a:solidFill>
                <a:latin typeface="Baskerville Display PT"/>
              </a:rPr>
              <a:t> </a:t>
            </a:r>
            <a:r>
              <a:rPr lang="en-US" sz="3699" spc="-73" dirty="0" err="1">
                <a:solidFill>
                  <a:srgbClr val="FFFFFF"/>
                </a:solidFill>
                <a:latin typeface="Baskerville Display PT"/>
              </a:rPr>
              <a:t>thức</a:t>
            </a:r>
            <a:r>
              <a:rPr lang="en-US" sz="3699" spc="-73" dirty="0">
                <a:solidFill>
                  <a:srgbClr val="FFFFFF"/>
                </a:solidFill>
                <a:latin typeface="Baskerville Display PT"/>
              </a:rPr>
              <a:t> </a:t>
            </a:r>
            <a:r>
              <a:rPr lang="en-US" sz="3699" spc="-73" dirty="0" err="1">
                <a:solidFill>
                  <a:srgbClr val="FFFFFF"/>
                </a:solidFill>
                <a:latin typeface="Baskerville Display PT"/>
              </a:rPr>
              <a:t>món</a:t>
            </a:r>
            <a:r>
              <a:rPr lang="en-US" sz="3699" spc="-73" dirty="0">
                <a:solidFill>
                  <a:srgbClr val="FFFFFF"/>
                </a:solidFill>
                <a:latin typeface="Baskerville Display PT"/>
              </a:rPr>
              <a:t> </a:t>
            </a:r>
            <a:r>
              <a:rPr lang="en-US" sz="3699" spc="-73" dirty="0" err="1">
                <a:solidFill>
                  <a:srgbClr val="FFFFFF"/>
                </a:solidFill>
                <a:latin typeface="Baskerville Display PT"/>
              </a:rPr>
              <a:t>ăn</a:t>
            </a:r>
            <a:r>
              <a:rPr lang="en-US" sz="3699" spc="-73" dirty="0">
                <a:solidFill>
                  <a:srgbClr val="FFFFFF"/>
                </a:solidFill>
                <a:latin typeface="Baskerville Display PT"/>
              </a:rPr>
              <a:t> </a:t>
            </a:r>
            <a:r>
              <a:rPr lang="en-US" sz="3699" spc="-73" dirty="0" err="1">
                <a:solidFill>
                  <a:srgbClr val="FFFFFF"/>
                </a:solidFill>
                <a:latin typeface="Baskerville Display PT"/>
              </a:rPr>
              <a:t>đặc</a:t>
            </a:r>
            <a:r>
              <a:rPr lang="en-US" sz="3699" spc="-73" dirty="0">
                <a:solidFill>
                  <a:srgbClr val="FFFFFF"/>
                </a:solidFill>
                <a:latin typeface="Baskerville Display PT"/>
              </a:rPr>
              <a:t> </a:t>
            </a:r>
            <a:r>
              <a:rPr lang="en-US" sz="3699" spc="-73" dirty="0" err="1">
                <a:solidFill>
                  <a:srgbClr val="FFFFFF"/>
                </a:solidFill>
                <a:latin typeface="Baskerville Display PT"/>
              </a:rPr>
              <a:t>sản</a:t>
            </a:r>
            <a:r>
              <a:rPr lang="en-US" sz="3699" spc="-73" dirty="0">
                <a:solidFill>
                  <a:srgbClr val="FFFFFF"/>
                </a:solidFill>
                <a:latin typeface="Baskerville Display PT"/>
              </a:rPr>
              <a:t> </a:t>
            </a:r>
            <a:r>
              <a:rPr lang="en-US" sz="3699" spc="-73" dirty="0" err="1">
                <a:solidFill>
                  <a:srgbClr val="FFFFFF"/>
                </a:solidFill>
                <a:latin typeface="Baskerville Display PT"/>
              </a:rPr>
              <a:t>đường</a:t>
            </a:r>
            <a:r>
              <a:rPr lang="en-US" sz="3699" spc="-73" dirty="0">
                <a:solidFill>
                  <a:srgbClr val="FFFFFF"/>
                </a:solidFill>
                <a:latin typeface="Baskerville Display PT"/>
              </a:rPr>
              <a:t> </a:t>
            </a:r>
            <a:r>
              <a:rPr lang="en-US" sz="3699" spc="-73" dirty="0" err="1">
                <a:solidFill>
                  <a:srgbClr val="FFFFFF"/>
                </a:solidFill>
                <a:latin typeface="Baskerville Display PT"/>
              </a:rPr>
              <a:t>phố</a:t>
            </a:r>
            <a:r>
              <a:rPr lang="en-US" sz="3699" spc="-73" dirty="0">
                <a:solidFill>
                  <a:srgbClr val="FFFFFF"/>
                </a:solidFill>
                <a:latin typeface="Baskerville Display PT"/>
              </a:rPr>
              <a:t> </a:t>
            </a:r>
            <a:r>
              <a:rPr lang="en-US" sz="3699" spc="-73" dirty="0" err="1">
                <a:solidFill>
                  <a:srgbClr val="FFFFFF"/>
                </a:solidFill>
                <a:latin typeface="Baskerville Display PT"/>
              </a:rPr>
              <a:t>này</a:t>
            </a:r>
            <a:r>
              <a:rPr lang="en-US" sz="3699" spc="-73" dirty="0">
                <a:solidFill>
                  <a:srgbClr val="FFFFFF"/>
                </a:solidFill>
                <a:latin typeface="Baskerville Display PT"/>
              </a:rPr>
              <a:t>. </a:t>
            </a:r>
            <a:r>
              <a:rPr lang="en-US" sz="3699" spc="-73" dirty="0" err="1">
                <a:solidFill>
                  <a:srgbClr val="FFFFFF"/>
                </a:solidFill>
                <a:latin typeface="Baskerville Display PT"/>
              </a:rPr>
              <a:t>Dưới</a:t>
            </a:r>
            <a:r>
              <a:rPr lang="en-US" sz="3699" spc="-73" dirty="0">
                <a:solidFill>
                  <a:srgbClr val="FFFFFF"/>
                </a:solidFill>
                <a:latin typeface="Baskerville Display PT"/>
              </a:rPr>
              <a:t> </a:t>
            </a:r>
            <a:r>
              <a:rPr lang="en-US" sz="3699" spc="-73" dirty="0" err="1">
                <a:solidFill>
                  <a:srgbClr val="FFFFFF"/>
                </a:solidFill>
                <a:latin typeface="Baskerville Display PT"/>
              </a:rPr>
              <a:t>đây</a:t>
            </a:r>
            <a:r>
              <a:rPr lang="en-US" sz="3699" spc="-73" dirty="0">
                <a:solidFill>
                  <a:srgbClr val="FFFFFF"/>
                </a:solidFill>
                <a:latin typeface="Baskerville Display PT"/>
              </a:rPr>
              <a:t> </a:t>
            </a:r>
            <a:r>
              <a:rPr lang="en-US" sz="3699" spc="-73" dirty="0" err="1">
                <a:solidFill>
                  <a:srgbClr val="FFFFFF"/>
                </a:solidFill>
                <a:latin typeface="Baskerville Display PT"/>
              </a:rPr>
              <a:t>là</a:t>
            </a:r>
            <a:r>
              <a:rPr lang="en-US" sz="3699" spc="-73" dirty="0">
                <a:solidFill>
                  <a:srgbClr val="FFFFFF"/>
                </a:solidFill>
                <a:latin typeface="Baskerville Display PT"/>
              </a:rPr>
              <a:t> </a:t>
            </a:r>
            <a:r>
              <a:rPr lang="en-US" sz="3699" spc="-73" dirty="0" err="1">
                <a:solidFill>
                  <a:srgbClr val="FFFFFF"/>
                </a:solidFill>
                <a:latin typeface="Baskerville Display PT"/>
              </a:rPr>
              <a:t>gợi</a:t>
            </a:r>
            <a:r>
              <a:rPr lang="en-US" sz="3699" spc="-73" dirty="0">
                <a:solidFill>
                  <a:srgbClr val="FFFFFF"/>
                </a:solidFill>
                <a:latin typeface="Baskerville Display PT"/>
              </a:rPr>
              <a:t> ý </a:t>
            </a:r>
            <a:r>
              <a:rPr lang="en-US" sz="3699" spc="-73" dirty="0" err="1">
                <a:solidFill>
                  <a:srgbClr val="FFFFFF"/>
                </a:solidFill>
                <a:latin typeface="Baskerville Display PT"/>
              </a:rPr>
              <a:t>một</a:t>
            </a:r>
            <a:r>
              <a:rPr lang="en-US" sz="3699" spc="-73" dirty="0">
                <a:solidFill>
                  <a:srgbClr val="FFFFFF"/>
                </a:solidFill>
                <a:latin typeface="Baskerville Display PT"/>
              </a:rPr>
              <a:t> </a:t>
            </a:r>
            <a:r>
              <a:rPr lang="en-US" sz="3699" spc="-73" dirty="0" err="1">
                <a:solidFill>
                  <a:srgbClr val="FFFFFF"/>
                </a:solidFill>
                <a:latin typeface="Baskerville Display PT"/>
              </a:rPr>
              <a:t>số</a:t>
            </a:r>
            <a:r>
              <a:rPr lang="en-US" sz="3699" spc="-73" dirty="0">
                <a:solidFill>
                  <a:srgbClr val="FFFFFF"/>
                </a:solidFill>
                <a:latin typeface="Baskerville Display PT"/>
              </a:rPr>
              <a:t> </a:t>
            </a:r>
            <a:r>
              <a:rPr lang="en-US" sz="3699" spc="-73" dirty="0" err="1">
                <a:solidFill>
                  <a:srgbClr val="FFFFFF"/>
                </a:solidFill>
                <a:latin typeface="Baskerville Display PT"/>
              </a:rPr>
              <a:t>quán</a:t>
            </a:r>
            <a:r>
              <a:rPr lang="en-US" sz="3699" spc="-73" dirty="0">
                <a:solidFill>
                  <a:srgbClr val="FFFFFF"/>
                </a:solidFill>
                <a:latin typeface="Baskerville Display PT"/>
              </a:rPr>
              <a:t> </a:t>
            </a:r>
            <a:r>
              <a:rPr lang="en-US" sz="3699" spc="-73" dirty="0" err="1">
                <a:solidFill>
                  <a:srgbClr val="FFFFFF"/>
                </a:solidFill>
                <a:latin typeface="Baskerville Display PT"/>
              </a:rPr>
              <a:t>chè</a:t>
            </a:r>
            <a:r>
              <a:rPr lang="en-US" sz="3699" spc="-73" dirty="0">
                <a:solidFill>
                  <a:srgbClr val="FFFFFF"/>
                </a:solidFill>
                <a:latin typeface="Baskerville Display PT"/>
              </a:rPr>
              <a:t> </a:t>
            </a:r>
            <a:r>
              <a:rPr lang="en-US" sz="3699" spc="-73" dirty="0" err="1">
                <a:solidFill>
                  <a:srgbClr val="FFFFFF"/>
                </a:solidFill>
                <a:latin typeface="Baskerville Display PT"/>
              </a:rPr>
              <a:t>giun</a:t>
            </a:r>
            <a:r>
              <a:rPr lang="en-US" sz="3699" spc="-73" dirty="0">
                <a:solidFill>
                  <a:srgbClr val="FFFFFF"/>
                </a:solidFill>
                <a:latin typeface="Baskerville Display PT"/>
              </a:rPr>
              <a:t> </a:t>
            </a:r>
            <a:r>
              <a:rPr lang="en-US" sz="3699" spc="-73" dirty="0" err="1">
                <a:solidFill>
                  <a:srgbClr val="FFFFFF"/>
                </a:solidFill>
                <a:latin typeface="Baskerville Display PT"/>
              </a:rPr>
              <a:t>ngon</a:t>
            </a:r>
            <a:r>
              <a:rPr lang="en-US" sz="3699" spc="-73" dirty="0">
                <a:solidFill>
                  <a:srgbClr val="FFFFFF"/>
                </a:solidFill>
                <a:latin typeface="Baskerville Display PT"/>
              </a:rPr>
              <a:t> </a:t>
            </a:r>
            <a:r>
              <a:rPr lang="en-US" sz="3699" spc="-73" dirty="0" err="1">
                <a:solidFill>
                  <a:srgbClr val="FFFFFF"/>
                </a:solidFill>
                <a:latin typeface="Baskerville Display PT"/>
              </a:rPr>
              <a:t>rẻ</a:t>
            </a:r>
            <a:r>
              <a:rPr lang="en-US" sz="3699" spc="-73" dirty="0">
                <a:solidFill>
                  <a:srgbClr val="FFFFFF"/>
                </a:solidFill>
                <a:latin typeface="Baskerville Display PT"/>
              </a:rPr>
              <a:t> </a:t>
            </a:r>
            <a:r>
              <a:rPr lang="en-US" sz="3699" spc="-73" dirty="0" err="1">
                <a:solidFill>
                  <a:srgbClr val="FFFFFF"/>
                </a:solidFill>
                <a:latin typeface="Baskerville Display PT"/>
              </a:rPr>
              <a:t>tại</a:t>
            </a:r>
            <a:r>
              <a:rPr lang="en-US" sz="3699" spc="-73" dirty="0">
                <a:solidFill>
                  <a:srgbClr val="FFFFFF"/>
                </a:solidFill>
                <a:latin typeface="Baskerville Display PT"/>
              </a:rPr>
              <a:t> </a:t>
            </a:r>
            <a:r>
              <a:rPr lang="en-US" sz="3699" spc="-73" dirty="0" err="1">
                <a:solidFill>
                  <a:srgbClr val="FFFFFF"/>
                </a:solidFill>
                <a:latin typeface="Baskerville Display PT"/>
              </a:rPr>
              <a:t>phố</a:t>
            </a:r>
            <a:r>
              <a:rPr lang="en-US" sz="3699" spc="-73" dirty="0">
                <a:solidFill>
                  <a:srgbClr val="FFFFFF"/>
                </a:solidFill>
                <a:latin typeface="Baskerville Display PT"/>
              </a:rPr>
              <a:t> </a:t>
            </a:r>
            <a:r>
              <a:rPr lang="en-US" sz="3699" spc="-73" dirty="0" err="1">
                <a:solidFill>
                  <a:srgbClr val="FFFFFF"/>
                </a:solidFill>
                <a:latin typeface="Baskerville Display PT"/>
              </a:rPr>
              <a:t>Cảng</a:t>
            </a:r>
            <a:r>
              <a:rPr lang="en-US" sz="3699" spc="-73" dirty="0">
                <a:solidFill>
                  <a:srgbClr val="FFFFFF"/>
                </a:solidFill>
                <a:latin typeface="Baskerville Display PT"/>
              </a:rPr>
              <a:t> </a:t>
            </a:r>
            <a:r>
              <a:rPr lang="en-US" sz="3699" spc="-73" dirty="0" err="1">
                <a:solidFill>
                  <a:srgbClr val="FFFFFF"/>
                </a:solidFill>
                <a:latin typeface="Baskerville Display PT"/>
              </a:rPr>
              <a:t>dành</a:t>
            </a:r>
            <a:r>
              <a:rPr lang="en-US" sz="3699" spc="-73" dirty="0">
                <a:solidFill>
                  <a:srgbClr val="FFFFFF"/>
                </a:solidFill>
                <a:latin typeface="Baskerville Display PT"/>
              </a:rPr>
              <a:t> </a:t>
            </a:r>
            <a:r>
              <a:rPr lang="en-US" sz="3699" spc="-73" dirty="0" err="1">
                <a:solidFill>
                  <a:srgbClr val="FFFFFF"/>
                </a:solidFill>
                <a:latin typeface="Baskerville Display PT"/>
              </a:rPr>
              <a:t>cho</a:t>
            </a:r>
            <a:r>
              <a:rPr lang="en-US" sz="3699" spc="-73" dirty="0">
                <a:solidFill>
                  <a:srgbClr val="FFFFFF"/>
                </a:solidFill>
                <a:latin typeface="Baskerville Display PT"/>
              </a:rPr>
              <a:t> </a:t>
            </a:r>
            <a:r>
              <a:rPr lang="en-US" sz="3699" spc="-73" dirty="0" err="1">
                <a:solidFill>
                  <a:srgbClr val="FFFFFF"/>
                </a:solidFill>
                <a:latin typeface="Baskerville Display PT"/>
              </a:rPr>
              <a:t>bạn</a:t>
            </a:r>
            <a:r>
              <a:rPr lang="en-US" sz="3699" spc="-73" dirty="0">
                <a:solidFill>
                  <a:srgbClr val="FFFFFF"/>
                </a:solidFill>
                <a:latin typeface="Baskerville Display PT"/>
              </a:rPr>
              <a:t> </a:t>
            </a:r>
            <a:r>
              <a:rPr lang="en-US" sz="3699" spc="-73" dirty="0" err="1">
                <a:solidFill>
                  <a:srgbClr val="FFFFFF"/>
                </a:solidFill>
                <a:latin typeface="Baskerville Display PT"/>
              </a:rPr>
              <a:t>tham</a:t>
            </a:r>
            <a:r>
              <a:rPr lang="en-US" sz="3699" spc="-73" dirty="0">
                <a:solidFill>
                  <a:srgbClr val="FFFFFF"/>
                </a:solidFill>
                <a:latin typeface="Baskerville Display PT"/>
              </a:rPr>
              <a:t> </a:t>
            </a:r>
            <a:r>
              <a:rPr lang="en-US" sz="3699" spc="-73" dirty="0" err="1">
                <a:solidFill>
                  <a:srgbClr val="FFFFFF"/>
                </a:solidFill>
                <a:latin typeface="Baskerville Display PT"/>
              </a:rPr>
              <a:t>khảo</a:t>
            </a:r>
            <a:r>
              <a:rPr lang="en-US" sz="3699" spc="-73" dirty="0">
                <a:solidFill>
                  <a:srgbClr val="FFFFFF"/>
                </a:solidFill>
                <a:latin typeface="Baskerville Display PT"/>
              </a:rPr>
              <a:t>.</a:t>
            </a:r>
          </a:p>
        </p:txBody>
      </p:sp>
      <p:grpSp>
        <p:nvGrpSpPr>
          <p:cNvPr id="11" name="Group 11"/>
          <p:cNvGrpSpPr/>
          <p:nvPr/>
        </p:nvGrpSpPr>
        <p:grpSpPr>
          <a:xfrm>
            <a:off x="10255393" y="2011299"/>
            <a:ext cx="7197446" cy="6504292"/>
            <a:chOff x="0" y="0"/>
            <a:chExt cx="8701052" cy="7863093"/>
          </a:xfrm>
        </p:grpSpPr>
        <p:sp>
          <p:nvSpPr>
            <p:cNvPr id="12" name="Freeform 12"/>
            <p:cNvSpPr/>
            <p:nvPr/>
          </p:nvSpPr>
          <p:spPr>
            <a:xfrm>
              <a:off x="0" y="0"/>
              <a:ext cx="8701053" cy="7863220"/>
            </a:xfrm>
            <a:custGeom>
              <a:avLst/>
              <a:gdLst/>
              <a:ahLst/>
              <a:cxnLst/>
              <a:rect l="l" t="t" r="r" b="b"/>
              <a:pathLst>
                <a:path w="8701053" h="7863220">
                  <a:moveTo>
                    <a:pt x="8701053" y="7219434"/>
                  </a:moveTo>
                  <a:lnTo>
                    <a:pt x="7299968" y="7219434"/>
                  </a:lnTo>
                  <a:cubicBezTo>
                    <a:pt x="7445225" y="7418452"/>
                    <a:pt x="7525188" y="7635734"/>
                    <a:pt x="7525188" y="7863220"/>
                  </a:cubicBezTo>
                  <a:lnTo>
                    <a:pt x="1175865" y="7863220"/>
                  </a:lnTo>
                  <a:cubicBezTo>
                    <a:pt x="1175865" y="7635734"/>
                    <a:pt x="1255828" y="7418609"/>
                    <a:pt x="1401085" y="7219434"/>
                  </a:cubicBezTo>
                  <a:lnTo>
                    <a:pt x="0" y="7219434"/>
                  </a:lnTo>
                  <a:lnTo>
                    <a:pt x="0" y="643816"/>
                  </a:lnTo>
                  <a:lnTo>
                    <a:pt x="1401085" y="643816"/>
                  </a:lnTo>
                  <a:cubicBezTo>
                    <a:pt x="1255828" y="444641"/>
                    <a:pt x="1175865" y="227516"/>
                    <a:pt x="1175865" y="0"/>
                  </a:cubicBezTo>
                  <a:lnTo>
                    <a:pt x="7524900" y="0"/>
                  </a:lnTo>
                  <a:cubicBezTo>
                    <a:pt x="7524900" y="227516"/>
                    <a:pt x="7444936" y="444641"/>
                    <a:pt x="7299679" y="643816"/>
                  </a:cubicBezTo>
                  <a:lnTo>
                    <a:pt x="8700764" y="643816"/>
                  </a:lnTo>
                  <a:lnTo>
                    <a:pt x="8700764" y="7219434"/>
                  </a:lnTo>
                  <a:close/>
                </a:path>
              </a:pathLst>
            </a:custGeom>
            <a:blipFill>
              <a:blip r:embed="rId4"/>
              <a:stretch>
                <a:fillRect l="-6660"/>
              </a:stretch>
            </a:blipFill>
          </p:spPr>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5425487612882">
            <a:hlinkClick r:id="" action="ppaction://media"/>
            <a:extLst>
              <a:ext uri="{FF2B5EF4-FFF2-40B4-BE49-F238E27FC236}">
                <a16:creationId xmlns:a16="http://schemas.microsoft.com/office/drawing/2014/main" id="{8612780C-7496-3071-0102-FE46FB95203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14300" y="-7620"/>
            <a:ext cx="18059400" cy="10041309"/>
          </a:xfrm>
          <a:prstGeom prst="rect">
            <a:avLst/>
          </a:prstGeom>
        </p:spPr>
      </p:pic>
    </p:spTree>
    <p:extLst>
      <p:ext uri="{BB962C8B-B14F-4D97-AF65-F5344CB8AC3E}">
        <p14:creationId xmlns:p14="http://schemas.microsoft.com/office/powerpoint/2010/main" val="1089382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3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5425615626878">
            <a:hlinkClick r:id="" action="ppaction://media"/>
            <a:extLst>
              <a:ext uri="{FF2B5EF4-FFF2-40B4-BE49-F238E27FC236}">
                <a16:creationId xmlns:a16="http://schemas.microsoft.com/office/drawing/2014/main" id="{13C5A28C-6553-301F-9DED-3F315F59C01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914400" y="-3390900"/>
            <a:ext cx="16154400" cy="153162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75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944100" y="7675323"/>
            <a:ext cx="7315200" cy="1143831"/>
          </a:xfrm>
          <a:custGeom>
            <a:avLst/>
            <a:gdLst/>
            <a:ahLst/>
            <a:cxnLst/>
            <a:rect l="l" t="t" r="r" b="b"/>
            <a:pathLst>
              <a:path w="7315200" h="1143831">
                <a:moveTo>
                  <a:pt x="0" y="0"/>
                </a:moveTo>
                <a:lnTo>
                  <a:pt x="7315200" y="0"/>
                </a:lnTo>
                <a:lnTo>
                  <a:pt x="7315200" y="1143831"/>
                </a:lnTo>
                <a:lnTo>
                  <a:pt x="0" y="114383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796995" y="1577316"/>
            <a:ext cx="7641610" cy="7241839"/>
            <a:chOff x="0" y="0"/>
            <a:chExt cx="9248956" cy="8765097"/>
          </a:xfrm>
        </p:grpSpPr>
        <p:sp>
          <p:nvSpPr>
            <p:cNvPr id="4" name="Freeform 4"/>
            <p:cNvSpPr/>
            <p:nvPr/>
          </p:nvSpPr>
          <p:spPr>
            <a:xfrm>
              <a:off x="-4394" y="-4420"/>
              <a:ext cx="9253351" cy="8773974"/>
            </a:xfrm>
            <a:custGeom>
              <a:avLst/>
              <a:gdLst/>
              <a:ahLst/>
              <a:cxnLst/>
              <a:rect l="l" t="t" r="r" b="b"/>
              <a:pathLst>
                <a:path w="9253351" h="8773974">
                  <a:moveTo>
                    <a:pt x="8929193" y="6933340"/>
                  </a:moveTo>
                  <a:cubicBezTo>
                    <a:pt x="9137239" y="7268732"/>
                    <a:pt x="9154220" y="7697668"/>
                    <a:pt x="8934299" y="8058604"/>
                  </a:cubicBezTo>
                  <a:cubicBezTo>
                    <a:pt x="8608901" y="8592635"/>
                    <a:pt x="7888223" y="8773975"/>
                    <a:pt x="7324739" y="8467326"/>
                  </a:cubicBezTo>
                  <a:cubicBezTo>
                    <a:pt x="6463939" y="7987395"/>
                    <a:pt x="5349921" y="8120451"/>
                    <a:pt x="4629057" y="8769481"/>
                  </a:cubicBezTo>
                  <a:lnTo>
                    <a:pt x="4628557" y="8769481"/>
                  </a:lnTo>
                  <a:cubicBezTo>
                    <a:pt x="3921216" y="8132600"/>
                    <a:pt x="2831264" y="7980821"/>
                    <a:pt x="1941939" y="8462383"/>
                  </a:cubicBezTo>
                  <a:cubicBezTo>
                    <a:pt x="1588111" y="8659548"/>
                    <a:pt x="1135412" y="8675571"/>
                    <a:pt x="754558" y="8467221"/>
                  </a:cubicBezTo>
                  <a:cubicBezTo>
                    <a:pt x="191075" y="8158808"/>
                    <a:pt x="0" y="7475803"/>
                    <a:pt x="323280" y="6941790"/>
                  </a:cubicBezTo>
                  <a:cubicBezTo>
                    <a:pt x="829734" y="6126220"/>
                    <a:pt x="689242" y="5070411"/>
                    <a:pt x="4394" y="4387284"/>
                  </a:cubicBezTo>
                  <a:lnTo>
                    <a:pt x="4394" y="4386811"/>
                  </a:lnTo>
                  <a:cubicBezTo>
                    <a:pt x="676497" y="3716445"/>
                    <a:pt x="836578" y="2683638"/>
                    <a:pt x="328477" y="1840755"/>
                  </a:cubicBezTo>
                  <a:cubicBezTo>
                    <a:pt x="120376" y="1505432"/>
                    <a:pt x="103450" y="1076426"/>
                    <a:pt x="323409" y="715544"/>
                  </a:cubicBezTo>
                  <a:cubicBezTo>
                    <a:pt x="648769" y="181390"/>
                    <a:pt x="1369447" y="13"/>
                    <a:pt x="1932931" y="306681"/>
                  </a:cubicBezTo>
                  <a:cubicBezTo>
                    <a:pt x="2793713" y="786525"/>
                    <a:pt x="3907731" y="653451"/>
                    <a:pt x="4628632" y="4420"/>
                  </a:cubicBezTo>
                  <a:lnTo>
                    <a:pt x="4629131" y="4420"/>
                  </a:lnTo>
                  <a:cubicBezTo>
                    <a:pt x="5357949" y="660638"/>
                    <a:pt x="6454117" y="781756"/>
                    <a:pt x="7324814" y="306663"/>
                  </a:cubicBezTo>
                  <a:cubicBezTo>
                    <a:pt x="7888297" y="0"/>
                    <a:pt x="8608976" y="181320"/>
                    <a:pt x="8934372" y="715386"/>
                  </a:cubicBezTo>
                  <a:cubicBezTo>
                    <a:pt x="9154294" y="1076338"/>
                    <a:pt x="9137313" y="1505414"/>
                    <a:pt x="8929193" y="1840807"/>
                  </a:cubicBezTo>
                  <a:cubicBezTo>
                    <a:pt x="8421148" y="2683690"/>
                    <a:pt x="8581322" y="3716358"/>
                    <a:pt x="9253350" y="4386740"/>
                  </a:cubicBezTo>
                  <a:lnTo>
                    <a:pt x="9253350" y="4387214"/>
                  </a:lnTo>
                  <a:cubicBezTo>
                    <a:pt x="8581229" y="5057649"/>
                    <a:pt x="8421148" y="6090457"/>
                    <a:pt x="8929193" y="6933340"/>
                  </a:cubicBezTo>
                </a:path>
              </a:pathLst>
            </a:custGeom>
            <a:blipFill>
              <a:blip r:embed="rId4"/>
              <a:stretch>
                <a:fillRect l="-17256" r="14086" b="27554"/>
              </a:stretch>
            </a:blipFill>
          </p:spPr>
        </p:sp>
      </p:grpSp>
      <p:sp>
        <p:nvSpPr>
          <p:cNvPr id="5" name="Freeform 5"/>
          <p:cNvSpPr/>
          <p:nvPr/>
        </p:nvSpPr>
        <p:spPr>
          <a:xfrm>
            <a:off x="17095195" y="677406"/>
            <a:ext cx="164105" cy="208930"/>
          </a:xfrm>
          <a:custGeom>
            <a:avLst/>
            <a:gdLst/>
            <a:ahLst/>
            <a:cxnLst/>
            <a:rect l="l" t="t" r="r" b="b"/>
            <a:pathLst>
              <a:path w="164105" h="208930">
                <a:moveTo>
                  <a:pt x="0" y="0"/>
                </a:moveTo>
                <a:lnTo>
                  <a:pt x="164105" y="0"/>
                </a:lnTo>
                <a:lnTo>
                  <a:pt x="164105" y="208931"/>
                </a:lnTo>
                <a:lnTo>
                  <a:pt x="0" y="20893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6" name="TextBox 6"/>
          <p:cNvSpPr txBox="1"/>
          <p:nvPr/>
        </p:nvSpPr>
        <p:spPr>
          <a:xfrm>
            <a:off x="12553765" y="9220200"/>
            <a:ext cx="4705535" cy="323751"/>
          </a:xfrm>
          <a:prstGeom prst="rect">
            <a:avLst/>
          </a:prstGeom>
        </p:spPr>
        <p:txBody>
          <a:bodyPr lIns="0" tIns="0" rIns="0" bIns="0" rtlCol="0" anchor="t">
            <a:spAutoFit/>
          </a:bodyPr>
          <a:lstStyle/>
          <a:p>
            <a:pPr algn="r">
              <a:lnSpc>
                <a:spcPts val="2630"/>
              </a:lnSpc>
              <a:spcBef>
                <a:spcPct val="0"/>
              </a:spcBef>
            </a:pPr>
            <a:r>
              <a:rPr lang="en-US" sz="1878" spc="-37">
                <a:solidFill>
                  <a:srgbClr val="462C19"/>
                </a:solidFill>
                <a:latin typeface="Baskerville Display PT"/>
              </a:rPr>
              <a:t>Business Company | Oddball Imaging Studio</a:t>
            </a:r>
          </a:p>
        </p:txBody>
      </p:sp>
      <p:sp>
        <p:nvSpPr>
          <p:cNvPr id="7" name="TextBox 7"/>
          <p:cNvSpPr txBox="1"/>
          <p:nvPr/>
        </p:nvSpPr>
        <p:spPr>
          <a:xfrm>
            <a:off x="9788933" y="1892189"/>
            <a:ext cx="5790341" cy="1055670"/>
          </a:xfrm>
          <a:prstGeom prst="rect">
            <a:avLst/>
          </a:prstGeom>
        </p:spPr>
        <p:txBody>
          <a:bodyPr lIns="0" tIns="0" rIns="0" bIns="0" rtlCol="0" anchor="t">
            <a:spAutoFit/>
          </a:bodyPr>
          <a:lstStyle/>
          <a:p>
            <a:pPr algn="l">
              <a:lnSpc>
                <a:spcPts val="8282"/>
              </a:lnSpc>
            </a:pPr>
            <a:r>
              <a:rPr lang="en-US" sz="7078" dirty="0">
                <a:solidFill>
                  <a:srgbClr val="824513"/>
                </a:solidFill>
                <a:latin typeface="The Seasons"/>
              </a:rPr>
              <a:t>Bún </a:t>
            </a:r>
            <a:r>
              <a:rPr lang="en-US" sz="7078" dirty="0" err="1">
                <a:solidFill>
                  <a:srgbClr val="824513"/>
                </a:solidFill>
                <a:latin typeface="The Seasons"/>
              </a:rPr>
              <a:t>cá</a:t>
            </a:r>
            <a:r>
              <a:rPr lang="en-US" sz="7078" dirty="0">
                <a:solidFill>
                  <a:srgbClr val="824513"/>
                </a:solidFill>
                <a:latin typeface="The Seasons"/>
              </a:rPr>
              <a:t> cay</a:t>
            </a:r>
          </a:p>
        </p:txBody>
      </p:sp>
      <p:sp>
        <p:nvSpPr>
          <p:cNvPr id="8" name="TextBox 8"/>
          <p:cNvSpPr txBox="1"/>
          <p:nvPr/>
        </p:nvSpPr>
        <p:spPr>
          <a:xfrm>
            <a:off x="10267412" y="600142"/>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824513"/>
                </a:solidFill>
                <a:latin typeface="Baskerville Display PT"/>
              </a:rPr>
              <a:t>Home</a:t>
            </a:r>
          </a:p>
        </p:txBody>
      </p:sp>
      <p:sp>
        <p:nvSpPr>
          <p:cNvPr id="9" name="TextBox 9"/>
          <p:cNvSpPr txBox="1"/>
          <p:nvPr/>
        </p:nvSpPr>
        <p:spPr>
          <a:xfrm>
            <a:off x="11860057" y="600678"/>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824513"/>
                </a:solidFill>
                <a:latin typeface="Baskerville Display PT"/>
              </a:rPr>
              <a:t>Service</a:t>
            </a:r>
          </a:p>
        </p:txBody>
      </p:sp>
      <p:sp>
        <p:nvSpPr>
          <p:cNvPr id="10" name="TextBox 10"/>
          <p:cNvSpPr txBox="1"/>
          <p:nvPr/>
        </p:nvSpPr>
        <p:spPr>
          <a:xfrm>
            <a:off x="13451062" y="600142"/>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824513"/>
                </a:solidFill>
                <a:latin typeface="Baskerville Display PT"/>
              </a:rPr>
              <a:t>About Us</a:t>
            </a:r>
          </a:p>
        </p:txBody>
      </p:sp>
      <p:sp>
        <p:nvSpPr>
          <p:cNvPr id="11" name="TextBox 11"/>
          <p:cNvSpPr txBox="1"/>
          <p:nvPr/>
        </p:nvSpPr>
        <p:spPr>
          <a:xfrm>
            <a:off x="15043707" y="600678"/>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824513"/>
                </a:solidFill>
                <a:latin typeface="Baskerville Display PT"/>
              </a:rPr>
              <a:t>Contact</a:t>
            </a:r>
          </a:p>
        </p:txBody>
      </p:sp>
      <p:sp>
        <p:nvSpPr>
          <p:cNvPr id="12" name="TextBox 12"/>
          <p:cNvSpPr txBox="1"/>
          <p:nvPr/>
        </p:nvSpPr>
        <p:spPr>
          <a:xfrm>
            <a:off x="8634685" y="3297683"/>
            <a:ext cx="8624615" cy="3714750"/>
          </a:xfrm>
          <a:prstGeom prst="rect">
            <a:avLst/>
          </a:prstGeom>
        </p:spPr>
        <p:txBody>
          <a:bodyPr lIns="0" tIns="0" rIns="0" bIns="0" rtlCol="0" anchor="t">
            <a:spAutoFit/>
          </a:bodyPr>
          <a:lstStyle/>
          <a:p>
            <a:pPr algn="just">
              <a:lnSpc>
                <a:spcPts val="4200"/>
              </a:lnSpc>
              <a:spcBef>
                <a:spcPct val="0"/>
              </a:spcBef>
            </a:pPr>
            <a:r>
              <a:rPr lang="en-US" sz="3000" spc="-60" dirty="0" err="1">
                <a:solidFill>
                  <a:srgbClr val="462C19"/>
                </a:solidFill>
                <a:latin typeface="Baskerville Display PT"/>
              </a:rPr>
              <a:t>Nói</a:t>
            </a:r>
            <a:r>
              <a:rPr lang="en-US" sz="3000" spc="-60" dirty="0">
                <a:solidFill>
                  <a:srgbClr val="462C19"/>
                </a:solidFill>
                <a:latin typeface="Baskerville Display PT"/>
              </a:rPr>
              <a:t> </a:t>
            </a:r>
            <a:r>
              <a:rPr lang="en-US" sz="3000" spc="-60" dirty="0" err="1">
                <a:solidFill>
                  <a:srgbClr val="462C19"/>
                </a:solidFill>
                <a:latin typeface="Baskerville Display PT"/>
              </a:rPr>
              <a:t>về</a:t>
            </a:r>
            <a:r>
              <a:rPr lang="en-US" sz="3000" spc="-60" dirty="0">
                <a:solidFill>
                  <a:srgbClr val="462C19"/>
                </a:solidFill>
                <a:latin typeface="Baskerville Display PT"/>
              </a:rPr>
              <a:t> </a:t>
            </a:r>
            <a:r>
              <a:rPr lang="en-US" sz="3000" spc="-60" dirty="0" err="1">
                <a:solidFill>
                  <a:srgbClr val="462C19"/>
                </a:solidFill>
                <a:latin typeface="Baskerville Display PT"/>
              </a:rPr>
              <a:t>món</a:t>
            </a:r>
            <a:r>
              <a:rPr lang="en-US" sz="3000" spc="-60" dirty="0">
                <a:solidFill>
                  <a:srgbClr val="462C19"/>
                </a:solidFill>
                <a:latin typeface="Baskerville Display PT"/>
              </a:rPr>
              <a:t> </a:t>
            </a:r>
            <a:r>
              <a:rPr lang="en-US" sz="3000" spc="-60" dirty="0" err="1">
                <a:solidFill>
                  <a:srgbClr val="462C19"/>
                </a:solidFill>
                <a:latin typeface="Baskerville Display PT"/>
              </a:rPr>
              <a:t>bún</a:t>
            </a:r>
            <a:r>
              <a:rPr lang="en-US" sz="3000" spc="-60" dirty="0">
                <a:solidFill>
                  <a:srgbClr val="462C19"/>
                </a:solidFill>
                <a:latin typeface="Baskerville Display PT"/>
              </a:rPr>
              <a:t>, </a:t>
            </a:r>
            <a:r>
              <a:rPr lang="en-US" sz="3000" spc="-60" dirty="0" err="1">
                <a:solidFill>
                  <a:srgbClr val="462C19"/>
                </a:solidFill>
                <a:latin typeface="Baskerville Display PT"/>
              </a:rPr>
              <a:t>nếu</a:t>
            </a:r>
            <a:r>
              <a:rPr lang="en-US" sz="3000" spc="-60" dirty="0">
                <a:solidFill>
                  <a:srgbClr val="462C19"/>
                </a:solidFill>
                <a:latin typeface="Baskerville Display PT"/>
              </a:rPr>
              <a:t> Hà </a:t>
            </a:r>
            <a:r>
              <a:rPr lang="en-US" sz="3000" spc="-60" dirty="0" err="1">
                <a:solidFill>
                  <a:srgbClr val="462C19"/>
                </a:solidFill>
                <a:latin typeface="Baskerville Display PT"/>
              </a:rPr>
              <a:t>Nội</a:t>
            </a:r>
            <a:r>
              <a:rPr lang="en-US" sz="3000" spc="-60" dirty="0">
                <a:solidFill>
                  <a:srgbClr val="462C19"/>
                </a:solidFill>
                <a:latin typeface="Baskerville Display PT"/>
              </a:rPr>
              <a:t> </a:t>
            </a:r>
            <a:r>
              <a:rPr lang="en-US" sz="3000" spc="-60" dirty="0" err="1">
                <a:solidFill>
                  <a:srgbClr val="462C19"/>
                </a:solidFill>
                <a:latin typeface="Baskerville Display PT"/>
              </a:rPr>
              <a:t>nổi</a:t>
            </a:r>
            <a:r>
              <a:rPr lang="en-US" sz="3000" spc="-60" dirty="0">
                <a:solidFill>
                  <a:srgbClr val="462C19"/>
                </a:solidFill>
                <a:latin typeface="Baskerville Display PT"/>
              </a:rPr>
              <a:t> </a:t>
            </a:r>
            <a:r>
              <a:rPr lang="en-US" sz="3000" spc="-60" dirty="0" err="1">
                <a:solidFill>
                  <a:srgbClr val="462C19"/>
                </a:solidFill>
                <a:latin typeface="Baskerville Display PT"/>
              </a:rPr>
              <a:t>tiếng</a:t>
            </a:r>
            <a:r>
              <a:rPr lang="en-US" sz="3000" spc="-60" dirty="0">
                <a:solidFill>
                  <a:srgbClr val="462C19"/>
                </a:solidFill>
                <a:latin typeface="Baskerville Display PT"/>
              </a:rPr>
              <a:t> </a:t>
            </a:r>
            <a:r>
              <a:rPr lang="en-US" sz="3000" spc="-60" dirty="0" err="1">
                <a:solidFill>
                  <a:srgbClr val="462C19"/>
                </a:solidFill>
                <a:latin typeface="Baskerville Display PT"/>
              </a:rPr>
              <a:t>với</a:t>
            </a:r>
            <a:r>
              <a:rPr lang="en-US" sz="3000" spc="-60" dirty="0">
                <a:solidFill>
                  <a:srgbClr val="462C19"/>
                </a:solidFill>
                <a:latin typeface="Baskerville Display PT"/>
              </a:rPr>
              <a:t> </a:t>
            </a:r>
            <a:r>
              <a:rPr lang="en-US" sz="3000" spc="-60" dirty="0" err="1">
                <a:solidFill>
                  <a:srgbClr val="462C19"/>
                </a:solidFill>
                <a:latin typeface="Baskerville Display PT"/>
              </a:rPr>
              <a:t>bún</a:t>
            </a:r>
            <a:r>
              <a:rPr lang="en-US" sz="3000" spc="-60" dirty="0">
                <a:solidFill>
                  <a:srgbClr val="462C19"/>
                </a:solidFill>
                <a:latin typeface="Baskerville Display PT"/>
              </a:rPr>
              <a:t> </a:t>
            </a:r>
            <a:r>
              <a:rPr lang="en-US" sz="3000" spc="-60" dirty="0" err="1">
                <a:solidFill>
                  <a:srgbClr val="462C19"/>
                </a:solidFill>
                <a:latin typeface="Baskerville Display PT"/>
              </a:rPr>
              <a:t>chả</a:t>
            </a:r>
            <a:r>
              <a:rPr lang="en-US" sz="3000" spc="-60" dirty="0">
                <a:solidFill>
                  <a:srgbClr val="462C19"/>
                </a:solidFill>
                <a:latin typeface="Baskerville Display PT"/>
              </a:rPr>
              <a:t> </a:t>
            </a:r>
            <a:r>
              <a:rPr lang="en-US" sz="3000" spc="-60" dirty="0" err="1">
                <a:solidFill>
                  <a:srgbClr val="462C19"/>
                </a:solidFill>
                <a:latin typeface="Baskerville Display PT"/>
              </a:rPr>
              <a:t>và</a:t>
            </a:r>
            <a:r>
              <a:rPr lang="en-US" sz="3000" spc="-60" dirty="0">
                <a:solidFill>
                  <a:srgbClr val="462C19"/>
                </a:solidFill>
                <a:latin typeface="Baskerville Display PT"/>
              </a:rPr>
              <a:t> </a:t>
            </a:r>
            <a:r>
              <a:rPr lang="en-US" sz="3000" spc="-60" dirty="0" err="1">
                <a:solidFill>
                  <a:srgbClr val="462C19"/>
                </a:solidFill>
                <a:latin typeface="Baskerville Display PT"/>
              </a:rPr>
              <a:t>bún</a:t>
            </a:r>
            <a:r>
              <a:rPr lang="en-US" sz="3000" spc="-60" dirty="0">
                <a:solidFill>
                  <a:srgbClr val="462C19"/>
                </a:solidFill>
                <a:latin typeface="Baskerville Display PT"/>
              </a:rPr>
              <a:t> </a:t>
            </a:r>
            <a:r>
              <a:rPr lang="en-US" sz="3000" spc="-60" dirty="0" err="1">
                <a:solidFill>
                  <a:srgbClr val="462C19"/>
                </a:solidFill>
                <a:latin typeface="Baskerville Display PT"/>
              </a:rPr>
              <a:t>đậu</a:t>
            </a:r>
            <a:r>
              <a:rPr lang="en-US" sz="3000" spc="-60" dirty="0">
                <a:solidFill>
                  <a:srgbClr val="462C19"/>
                </a:solidFill>
                <a:latin typeface="Baskerville Display PT"/>
              </a:rPr>
              <a:t> </a:t>
            </a:r>
            <a:r>
              <a:rPr lang="en-US" sz="3000" spc="-60" dirty="0" err="1">
                <a:solidFill>
                  <a:srgbClr val="462C19"/>
                </a:solidFill>
                <a:latin typeface="Baskerville Display PT"/>
              </a:rPr>
              <a:t>mắm</a:t>
            </a:r>
            <a:r>
              <a:rPr lang="en-US" sz="3000" spc="-60" dirty="0">
                <a:solidFill>
                  <a:srgbClr val="462C19"/>
                </a:solidFill>
                <a:latin typeface="Baskerville Display PT"/>
              </a:rPr>
              <a:t> </a:t>
            </a:r>
            <a:r>
              <a:rPr lang="en-US" sz="3000" spc="-60" dirty="0" err="1">
                <a:solidFill>
                  <a:srgbClr val="462C19"/>
                </a:solidFill>
                <a:latin typeface="Baskerville Display PT"/>
              </a:rPr>
              <a:t>tôm</a:t>
            </a:r>
            <a:r>
              <a:rPr lang="en-US" sz="3000" spc="-60" dirty="0">
                <a:solidFill>
                  <a:srgbClr val="462C19"/>
                </a:solidFill>
                <a:latin typeface="Baskerville Display PT"/>
              </a:rPr>
              <a:t>, </a:t>
            </a:r>
            <a:r>
              <a:rPr lang="en-US" sz="3000" spc="-60" dirty="0" err="1">
                <a:solidFill>
                  <a:srgbClr val="462C19"/>
                </a:solidFill>
                <a:latin typeface="Baskerville Display PT"/>
              </a:rPr>
              <a:t>Huế</a:t>
            </a:r>
            <a:r>
              <a:rPr lang="en-US" sz="3000" spc="-60" dirty="0">
                <a:solidFill>
                  <a:srgbClr val="462C19"/>
                </a:solidFill>
                <a:latin typeface="Baskerville Display PT"/>
              </a:rPr>
              <a:t> </a:t>
            </a:r>
            <a:r>
              <a:rPr lang="en-US" sz="3000" spc="-60" dirty="0" err="1">
                <a:solidFill>
                  <a:srgbClr val="462C19"/>
                </a:solidFill>
                <a:latin typeface="Baskerville Display PT"/>
              </a:rPr>
              <a:t>được</a:t>
            </a:r>
            <a:r>
              <a:rPr lang="en-US" sz="3000" spc="-60" dirty="0">
                <a:solidFill>
                  <a:srgbClr val="462C19"/>
                </a:solidFill>
                <a:latin typeface="Baskerville Display PT"/>
              </a:rPr>
              <a:t> </a:t>
            </a:r>
            <a:r>
              <a:rPr lang="en-US" sz="3000" spc="-60" dirty="0" err="1">
                <a:solidFill>
                  <a:srgbClr val="462C19"/>
                </a:solidFill>
                <a:latin typeface="Baskerville Display PT"/>
              </a:rPr>
              <a:t>biết</a:t>
            </a:r>
            <a:r>
              <a:rPr lang="en-US" sz="3000" spc="-60" dirty="0">
                <a:solidFill>
                  <a:srgbClr val="462C19"/>
                </a:solidFill>
                <a:latin typeface="Baskerville Display PT"/>
              </a:rPr>
              <a:t> </a:t>
            </a:r>
            <a:r>
              <a:rPr lang="en-US" sz="3000" spc="-60" dirty="0" err="1">
                <a:solidFill>
                  <a:srgbClr val="462C19"/>
                </a:solidFill>
                <a:latin typeface="Baskerville Display PT"/>
              </a:rPr>
              <a:t>đến</a:t>
            </a:r>
            <a:r>
              <a:rPr lang="en-US" sz="3000" spc="-60" dirty="0">
                <a:solidFill>
                  <a:srgbClr val="462C19"/>
                </a:solidFill>
                <a:latin typeface="Baskerville Display PT"/>
              </a:rPr>
              <a:t> </a:t>
            </a:r>
            <a:r>
              <a:rPr lang="en-US" sz="3000" spc="-60" dirty="0" err="1">
                <a:solidFill>
                  <a:srgbClr val="462C19"/>
                </a:solidFill>
                <a:latin typeface="Baskerville Display PT"/>
              </a:rPr>
              <a:t>với</a:t>
            </a:r>
            <a:r>
              <a:rPr lang="en-US" sz="3000" spc="-60" dirty="0">
                <a:solidFill>
                  <a:srgbClr val="462C19"/>
                </a:solidFill>
                <a:latin typeface="Baskerville Display PT"/>
              </a:rPr>
              <a:t> </a:t>
            </a:r>
            <a:r>
              <a:rPr lang="en-US" sz="3000" spc="-60" dirty="0" err="1">
                <a:solidFill>
                  <a:srgbClr val="462C19"/>
                </a:solidFill>
                <a:latin typeface="Baskerville Display PT"/>
              </a:rPr>
              <a:t>đặc</a:t>
            </a:r>
            <a:r>
              <a:rPr lang="en-US" sz="3000" spc="-60" dirty="0">
                <a:solidFill>
                  <a:srgbClr val="462C19"/>
                </a:solidFill>
                <a:latin typeface="Baskerville Display PT"/>
              </a:rPr>
              <a:t> </a:t>
            </a:r>
            <a:r>
              <a:rPr lang="en-US" sz="3000" spc="-60" dirty="0" err="1">
                <a:solidFill>
                  <a:srgbClr val="462C19"/>
                </a:solidFill>
                <a:latin typeface="Baskerville Display PT"/>
              </a:rPr>
              <a:t>sản</a:t>
            </a:r>
            <a:r>
              <a:rPr lang="en-US" sz="3000" spc="-60" dirty="0">
                <a:solidFill>
                  <a:srgbClr val="462C19"/>
                </a:solidFill>
                <a:latin typeface="Baskerville Display PT"/>
              </a:rPr>
              <a:t> </a:t>
            </a:r>
            <a:r>
              <a:rPr lang="en-US" sz="3000" spc="-60" dirty="0" err="1">
                <a:solidFill>
                  <a:srgbClr val="462C19"/>
                </a:solidFill>
                <a:latin typeface="Baskerville Display PT"/>
              </a:rPr>
              <a:t>bún</a:t>
            </a:r>
            <a:r>
              <a:rPr lang="en-US" sz="3000" spc="-60" dirty="0">
                <a:solidFill>
                  <a:srgbClr val="462C19"/>
                </a:solidFill>
                <a:latin typeface="Baskerville Display PT"/>
              </a:rPr>
              <a:t> </a:t>
            </a:r>
            <a:r>
              <a:rPr lang="en-US" sz="3000" spc="-60" dirty="0" err="1">
                <a:solidFill>
                  <a:srgbClr val="462C19"/>
                </a:solidFill>
                <a:latin typeface="Baskerville Display PT"/>
              </a:rPr>
              <a:t>bò</a:t>
            </a:r>
            <a:r>
              <a:rPr lang="en-US" sz="3000" spc="-60" dirty="0">
                <a:solidFill>
                  <a:srgbClr val="462C19"/>
                </a:solidFill>
                <a:latin typeface="Baskerville Display PT"/>
              </a:rPr>
              <a:t> </a:t>
            </a:r>
            <a:r>
              <a:rPr lang="en-US" sz="3000" spc="-60" dirty="0" err="1">
                <a:solidFill>
                  <a:srgbClr val="462C19"/>
                </a:solidFill>
                <a:latin typeface="Baskerville Display PT"/>
              </a:rPr>
              <a:t>thì</a:t>
            </a:r>
            <a:r>
              <a:rPr lang="en-US" sz="3000" spc="-60" dirty="0">
                <a:solidFill>
                  <a:srgbClr val="462C19"/>
                </a:solidFill>
                <a:latin typeface="Baskerville Display PT"/>
              </a:rPr>
              <a:t> </a:t>
            </a:r>
            <a:r>
              <a:rPr lang="en-US" sz="3000" spc="-60" dirty="0" err="1">
                <a:solidFill>
                  <a:srgbClr val="462C19"/>
                </a:solidFill>
                <a:latin typeface="Baskerville Display PT"/>
              </a:rPr>
              <a:t>Hải</a:t>
            </a:r>
            <a:r>
              <a:rPr lang="en-US" sz="3000" spc="-60" dirty="0">
                <a:solidFill>
                  <a:srgbClr val="462C19"/>
                </a:solidFill>
                <a:latin typeface="Baskerville Display PT"/>
              </a:rPr>
              <a:t> </a:t>
            </a:r>
            <a:r>
              <a:rPr lang="en-US" sz="3000" spc="-60" dirty="0" err="1">
                <a:solidFill>
                  <a:srgbClr val="462C19"/>
                </a:solidFill>
                <a:latin typeface="Baskerville Display PT"/>
              </a:rPr>
              <a:t>Phòng</a:t>
            </a:r>
            <a:r>
              <a:rPr lang="en-US" sz="3000" spc="-60" dirty="0">
                <a:solidFill>
                  <a:srgbClr val="462C19"/>
                </a:solidFill>
                <a:latin typeface="Baskerville Display PT"/>
              </a:rPr>
              <a:t> </a:t>
            </a:r>
            <a:r>
              <a:rPr lang="en-US" sz="3000" spc="-60" dirty="0" err="1">
                <a:solidFill>
                  <a:srgbClr val="462C19"/>
                </a:solidFill>
                <a:latin typeface="Baskerville Display PT"/>
              </a:rPr>
              <a:t>có</a:t>
            </a:r>
            <a:r>
              <a:rPr lang="en-US" sz="3000" spc="-60" dirty="0">
                <a:solidFill>
                  <a:srgbClr val="462C19"/>
                </a:solidFill>
                <a:latin typeface="Baskerville Display PT"/>
              </a:rPr>
              <a:t> </a:t>
            </a:r>
            <a:r>
              <a:rPr lang="en-US" sz="3000" spc="-60" dirty="0" err="1">
                <a:solidFill>
                  <a:srgbClr val="462C19"/>
                </a:solidFill>
                <a:latin typeface="Baskerville Display PT"/>
              </a:rPr>
              <a:t>món</a:t>
            </a:r>
            <a:r>
              <a:rPr lang="en-US" sz="3000" spc="-60" dirty="0">
                <a:solidFill>
                  <a:srgbClr val="462C19"/>
                </a:solidFill>
                <a:latin typeface="Baskerville Display PT"/>
              </a:rPr>
              <a:t> </a:t>
            </a:r>
            <a:r>
              <a:rPr lang="en-US" sz="3000" spc="-60" dirty="0" err="1">
                <a:solidFill>
                  <a:srgbClr val="462C19"/>
                </a:solidFill>
                <a:latin typeface="Baskerville Display PT"/>
              </a:rPr>
              <a:t>bún</a:t>
            </a:r>
            <a:r>
              <a:rPr lang="en-US" sz="3000" spc="-60" dirty="0">
                <a:solidFill>
                  <a:srgbClr val="462C19"/>
                </a:solidFill>
                <a:latin typeface="Baskerville Display PT"/>
              </a:rPr>
              <a:t> </a:t>
            </a:r>
            <a:r>
              <a:rPr lang="en-US" sz="3000" spc="-60" dirty="0" err="1">
                <a:solidFill>
                  <a:srgbClr val="462C19"/>
                </a:solidFill>
                <a:latin typeface="Baskerville Display PT"/>
              </a:rPr>
              <a:t>cá</a:t>
            </a:r>
            <a:r>
              <a:rPr lang="en-US" sz="3000" spc="-60" dirty="0">
                <a:solidFill>
                  <a:srgbClr val="462C19"/>
                </a:solidFill>
                <a:latin typeface="Baskerville Display PT"/>
              </a:rPr>
              <a:t> cay </a:t>
            </a:r>
            <a:r>
              <a:rPr lang="en-US" sz="3000" spc="-60" dirty="0" err="1">
                <a:solidFill>
                  <a:srgbClr val="462C19"/>
                </a:solidFill>
                <a:latin typeface="Baskerville Display PT"/>
              </a:rPr>
              <a:t>mà</a:t>
            </a:r>
            <a:r>
              <a:rPr lang="en-US" sz="3000" spc="-60" dirty="0">
                <a:solidFill>
                  <a:srgbClr val="462C19"/>
                </a:solidFill>
                <a:latin typeface="Baskerville Display PT"/>
              </a:rPr>
              <a:t> ai </a:t>
            </a:r>
            <a:r>
              <a:rPr lang="en-US" sz="3000" spc="-60" dirty="0" err="1">
                <a:solidFill>
                  <a:srgbClr val="462C19"/>
                </a:solidFill>
                <a:latin typeface="Baskerville Display PT"/>
              </a:rPr>
              <a:t>đã</a:t>
            </a:r>
            <a:r>
              <a:rPr lang="en-US" sz="3000" spc="-60" dirty="0">
                <a:solidFill>
                  <a:srgbClr val="462C19"/>
                </a:solidFill>
                <a:latin typeface="Baskerville Display PT"/>
              </a:rPr>
              <a:t> </a:t>
            </a:r>
            <a:r>
              <a:rPr lang="en-US" sz="3000" spc="-60" dirty="0" err="1">
                <a:solidFill>
                  <a:srgbClr val="462C19"/>
                </a:solidFill>
                <a:latin typeface="Baskerville Display PT"/>
              </a:rPr>
              <a:t>ăn</a:t>
            </a:r>
            <a:r>
              <a:rPr lang="en-US" sz="3000" spc="-60" dirty="0">
                <a:solidFill>
                  <a:srgbClr val="462C19"/>
                </a:solidFill>
                <a:latin typeface="Baskerville Display PT"/>
              </a:rPr>
              <a:t> </a:t>
            </a:r>
            <a:r>
              <a:rPr lang="en-US" sz="3000" spc="-60" dirty="0" err="1">
                <a:solidFill>
                  <a:srgbClr val="462C19"/>
                </a:solidFill>
                <a:latin typeface="Baskerville Display PT"/>
              </a:rPr>
              <a:t>một</a:t>
            </a:r>
            <a:r>
              <a:rPr lang="en-US" sz="3000" spc="-60" dirty="0">
                <a:solidFill>
                  <a:srgbClr val="462C19"/>
                </a:solidFill>
                <a:latin typeface="Baskerville Display PT"/>
              </a:rPr>
              <a:t> </a:t>
            </a:r>
            <a:r>
              <a:rPr lang="en-US" sz="3000" spc="-60" dirty="0" err="1">
                <a:solidFill>
                  <a:srgbClr val="462C19"/>
                </a:solidFill>
                <a:latin typeface="Baskerville Display PT"/>
              </a:rPr>
              <a:t>lần</a:t>
            </a:r>
            <a:r>
              <a:rPr lang="en-US" sz="3000" spc="-60" dirty="0">
                <a:solidFill>
                  <a:srgbClr val="462C19"/>
                </a:solidFill>
                <a:latin typeface="Baskerville Display PT"/>
              </a:rPr>
              <a:t> </a:t>
            </a:r>
            <a:r>
              <a:rPr lang="en-US" sz="3000" spc="-60" dirty="0" err="1">
                <a:solidFill>
                  <a:srgbClr val="462C19"/>
                </a:solidFill>
                <a:latin typeface="Baskerville Display PT"/>
              </a:rPr>
              <a:t>đều</a:t>
            </a:r>
            <a:r>
              <a:rPr lang="en-US" sz="3000" spc="-60" dirty="0">
                <a:solidFill>
                  <a:srgbClr val="462C19"/>
                </a:solidFill>
                <a:latin typeface="Baskerville Display PT"/>
              </a:rPr>
              <a:t> </a:t>
            </a:r>
            <a:r>
              <a:rPr lang="en-US" sz="3000" spc="-60" dirty="0" err="1">
                <a:solidFill>
                  <a:srgbClr val="462C19"/>
                </a:solidFill>
                <a:latin typeface="Baskerville Display PT"/>
              </a:rPr>
              <a:t>nhớ</a:t>
            </a:r>
            <a:r>
              <a:rPr lang="en-US" sz="3000" spc="-60" dirty="0">
                <a:solidFill>
                  <a:srgbClr val="462C19"/>
                </a:solidFill>
                <a:latin typeface="Baskerville Display PT"/>
              </a:rPr>
              <a:t> </a:t>
            </a:r>
            <a:r>
              <a:rPr lang="en-US" sz="3000" spc="-60" dirty="0" err="1">
                <a:solidFill>
                  <a:srgbClr val="462C19"/>
                </a:solidFill>
                <a:latin typeface="Baskerville Display PT"/>
              </a:rPr>
              <a:t>mãi</a:t>
            </a:r>
            <a:r>
              <a:rPr lang="en-US" sz="3000" spc="-60" dirty="0">
                <a:solidFill>
                  <a:srgbClr val="462C19"/>
                </a:solidFill>
                <a:latin typeface="Baskerville Display PT"/>
              </a:rPr>
              <a:t>. </a:t>
            </a:r>
            <a:r>
              <a:rPr lang="en-US" sz="3000" spc="-60" dirty="0" err="1">
                <a:solidFill>
                  <a:srgbClr val="462C19"/>
                </a:solidFill>
                <a:latin typeface="Baskerville Display PT"/>
              </a:rPr>
              <a:t>Món</a:t>
            </a:r>
            <a:r>
              <a:rPr lang="en-US" sz="3000" spc="-60" dirty="0">
                <a:solidFill>
                  <a:srgbClr val="462C19"/>
                </a:solidFill>
                <a:latin typeface="Baskerville Display PT"/>
              </a:rPr>
              <a:t> </a:t>
            </a:r>
            <a:r>
              <a:rPr lang="en-US" sz="3000" spc="-60" dirty="0" err="1">
                <a:solidFill>
                  <a:srgbClr val="462C19"/>
                </a:solidFill>
                <a:latin typeface="Baskerville Display PT"/>
              </a:rPr>
              <a:t>bún</a:t>
            </a:r>
            <a:r>
              <a:rPr lang="en-US" sz="3000" spc="-60" dirty="0">
                <a:solidFill>
                  <a:srgbClr val="462C19"/>
                </a:solidFill>
                <a:latin typeface="Baskerville Display PT"/>
              </a:rPr>
              <a:t> </a:t>
            </a:r>
            <a:r>
              <a:rPr lang="en-US" sz="3000" spc="-60" dirty="0" err="1">
                <a:solidFill>
                  <a:srgbClr val="462C19"/>
                </a:solidFill>
                <a:latin typeface="Baskerville Display PT"/>
              </a:rPr>
              <a:t>cá</a:t>
            </a:r>
            <a:r>
              <a:rPr lang="en-US" sz="3000" spc="-60" dirty="0">
                <a:solidFill>
                  <a:srgbClr val="462C19"/>
                </a:solidFill>
                <a:latin typeface="Baskerville Display PT"/>
              </a:rPr>
              <a:t> ở </a:t>
            </a:r>
            <a:r>
              <a:rPr lang="en-US" sz="3000" spc="-60" dirty="0" err="1">
                <a:solidFill>
                  <a:srgbClr val="462C19"/>
                </a:solidFill>
                <a:latin typeface="Baskerville Display PT"/>
              </a:rPr>
              <a:t>Hải</a:t>
            </a:r>
            <a:r>
              <a:rPr lang="en-US" sz="3000" spc="-60" dirty="0">
                <a:solidFill>
                  <a:srgbClr val="462C19"/>
                </a:solidFill>
                <a:latin typeface="Baskerville Display PT"/>
              </a:rPr>
              <a:t> </a:t>
            </a:r>
            <a:r>
              <a:rPr lang="en-US" sz="3000" spc="-60" dirty="0" err="1">
                <a:solidFill>
                  <a:srgbClr val="462C19"/>
                </a:solidFill>
                <a:latin typeface="Baskerville Display PT"/>
              </a:rPr>
              <a:t>Phòng</a:t>
            </a:r>
            <a:r>
              <a:rPr lang="en-US" sz="3000" spc="-60" dirty="0">
                <a:solidFill>
                  <a:srgbClr val="462C19"/>
                </a:solidFill>
                <a:latin typeface="Baskerville Display PT"/>
              </a:rPr>
              <a:t> </a:t>
            </a:r>
            <a:r>
              <a:rPr lang="en-US" sz="3000" spc="-60" dirty="0" err="1">
                <a:solidFill>
                  <a:srgbClr val="462C19"/>
                </a:solidFill>
                <a:latin typeface="Baskerville Display PT"/>
              </a:rPr>
              <a:t>có</a:t>
            </a:r>
            <a:r>
              <a:rPr lang="en-US" sz="3000" spc="-60" dirty="0">
                <a:solidFill>
                  <a:srgbClr val="462C19"/>
                </a:solidFill>
                <a:latin typeface="Baskerville Display PT"/>
              </a:rPr>
              <a:t> </a:t>
            </a:r>
            <a:r>
              <a:rPr lang="en-US" sz="3000" spc="-60" dirty="0" err="1">
                <a:solidFill>
                  <a:srgbClr val="462C19"/>
                </a:solidFill>
                <a:latin typeface="Baskerville Display PT"/>
              </a:rPr>
              <a:t>hương</a:t>
            </a:r>
            <a:r>
              <a:rPr lang="en-US" sz="3000" spc="-60" dirty="0">
                <a:solidFill>
                  <a:srgbClr val="462C19"/>
                </a:solidFill>
                <a:latin typeface="Baskerville Display PT"/>
              </a:rPr>
              <a:t> </a:t>
            </a:r>
            <a:r>
              <a:rPr lang="en-US" sz="3000" spc="-60" dirty="0" err="1">
                <a:solidFill>
                  <a:srgbClr val="462C19"/>
                </a:solidFill>
                <a:latin typeface="Baskerville Display PT"/>
              </a:rPr>
              <a:t>vị</a:t>
            </a:r>
            <a:r>
              <a:rPr lang="en-US" sz="3000" spc="-60" dirty="0">
                <a:solidFill>
                  <a:srgbClr val="462C19"/>
                </a:solidFill>
                <a:latin typeface="Baskerville Display PT"/>
              </a:rPr>
              <a:t> </a:t>
            </a:r>
            <a:r>
              <a:rPr lang="en-US" sz="3000" spc="-60" dirty="0" err="1">
                <a:solidFill>
                  <a:srgbClr val="462C19"/>
                </a:solidFill>
                <a:latin typeface="Baskerville Display PT"/>
              </a:rPr>
              <a:t>hòa</a:t>
            </a:r>
            <a:r>
              <a:rPr lang="en-US" sz="3000" spc="-60" dirty="0">
                <a:solidFill>
                  <a:srgbClr val="462C19"/>
                </a:solidFill>
                <a:latin typeface="Baskerville Display PT"/>
              </a:rPr>
              <a:t> </a:t>
            </a:r>
            <a:r>
              <a:rPr lang="en-US" sz="3000" spc="-60" dirty="0" err="1">
                <a:solidFill>
                  <a:srgbClr val="462C19"/>
                </a:solidFill>
                <a:latin typeface="Baskerville Display PT"/>
              </a:rPr>
              <a:t>quyện</a:t>
            </a:r>
            <a:r>
              <a:rPr lang="en-US" sz="3000" spc="-60" dirty="0">
                <a:solidFill>
                  <a:srgbClr val="462C19"/>
                </a:solidFill>
                <a:latin typeface="Baskerville Display PT"/>
              </a:rPr>
              <a:t> </a:t>
            </a:r>
            <a:r>
              <a:rPr lang="en-US" sz="3000" spc="-60" dirty="0" err="1">
                <a:solidFill>
                  <a:srgbClr val="462C19"/>
                </a:solidFill>
                <a:latin typeface="Baskerville Display PT"/>
              </a:rPr>
              <a:t>hoàn</a:t>
            </a:r>
            <a:r>
              <a:rPr lang="en-US" sz="3000" spc="-60" dirty="0">
                <a:solidFill>
                  <a:srgbClr val="462C19"/>
                </a:solidFill>
                <a:latin typeface="Baskerville Display PT"/>
              </a:rPr>
              <a:t> </a:t>
            </a:r>
            <a:r>
              <a:rPr lang="en-US" sz="3000" spc="-60" dirty="0" err="1">
                <a:solidFill>
                  <a:srgbClr val="462C19"/>
                </a:solidFill>
                <a:latin typeface="Baskerville Display PT"/>
              </a:rPr>
              <a:t>hảo</a:t>
            </a:r>
            <a:r>
              <a:rPr lang="en-US" sz="3000" spc="-60" dirty="0">
                <a:solidFill>
                  <a:srgbClr val="462C19"/>
                </a:solidFill>
                <a:latin typeface="Baskerville Display PT"/>
              </a:rPr>
              <a:t> </a:t>
            </a:r>
            <a:r>
              <a:rPr lang="en-US" sz="3000" spc="-60" dirty="0" err="1">
                <a:solidFill>
                  <a:srgbClr val="462C19"/>
                </a:solidFill>
                <a:latin typeface="Baskerville Display PT"/>
              </a:rPr>
              <a:t>của</a:t>
            </a:r>
            <a:r>
              <a:rPr lang="en-US" sz="3000" spc="-60" dirty="0">
                <a:solidFill>
                  <a:srgbClr val="462C19"/>
                </a:solidFill>
                <a:latin typeface="Baskerville Display PT"/>
              </a:rPr>
              <a:t> </a:t>
            </a:r>
            <a:r>
              <a:rPr lang="en-US" sz="3000" spc="-60" dirty="0" err="1">
                <a:solidFill>
                  <a:srgbClr val="462C19"/>
                </a:solidFill>
                <a:latin typeface="Baskerville Display PT"/>
              </a:rPr>
              <a:t>các</a:t>
            </a:r>
            <a:r>
              <a:rPr lang="en-US" sz="3000" spc="-60" dirty="0">
                <a:solidFill>
                  <a:srgbClr val="462C19"/>
                </a:solidFill>
                <a:latin typeface="Baskerville Display PT"/>
              </a:rPr>
              <a:t> </a:t>
            </a:r>
            <a:r>
              <a:rPr lang="en-US" sz="3000" spc="-60" dirty="0" err="1">
                <a:solidFill>
                  <a:srgbClr val="462C19"/>
                </a:solidFill>
                <a:latin typeface="Baskerville Display PT"/>
              </a:rPr>
              <a:t>nguyên</a:t>
            </a:r>
            <a:r>
              <a:rPr lang="en-US" sz="3000" spc="-60" dirty="0">
                <a:solidFill>
                  <a:srgbClr val="462C19"/>
                </a:solidFill>
                <a:latin typeface="Baskerville Display PT"/>
              </a:rPr>
              <a:t> </a:t>
            </a:r>
            <a:r>
              <a:rPr lang="en-US" sz="3000" spc="-60" dirty="0" err="1">
                <a:solidFill>
                  <a:srgbClr val="462C19"/>
                </a:solidFill>
                <a:latin typeface="Baskerville Display PT"/>
              </a:rPr>
              <a:t>liệu</a:t>
            </a:r>
            <a:r>
              <a:rPr lang="en-US" sz="3000" spc="-60" dirty="0">
                <a:solidFill>
                  <a:srgbClr val="462C19"/>
                </a:solidFill>
                <a:latin typeface="Baskerville Display PT"/>
              </a:rPr>
              <a:t> </a:t>
            </a:r>
            <a:r>
              <a:rPr lang="en-US" sz="3000" spc="-60" dirty="0" err="1">
                <a:solidFill>
                  <a:srgbClr val="462C19"/>
                </a:solidFill>
                <a:latin typeface="Baskerville Display PT"/>
              </a:rPr>
              <a:t>đồng</a:t>
            </a:r>
            <a:r>
              <a:rPr lang="en-US" sz="3000" spc="-60" dirty="0">
                <a:solidFill>
                  <a:srgbClr val="462C19"/>
                </a:solidFill>
                <a:latin typeface="Baskerville Display PT"/>
              </a:rPr>
              <a:t> </a:t>
            </a:r>
            <a:r>
              <a:rPr lang="en-US" sz="3000" spc="-60" dirty="0" err="1">
                <a:solidFill>
                  <a:srgbClr val="462C19"/>
                </a:solidFill>
                <a:latin typeface="Baskerville Display PT"/>
              </a:rPr>
              <a:t>quê</a:t>
            </a:r>
            <a:r>
              <a:rPr lang="en-US" sz="3000" spc="-60" dirty="0">
                <a:solidFill>
                  <a:srgbClr val="462C19"/>
                </a:solidFill>
                <a:latin typeface="Baskerville Display PT"/>
              </a:rPr>
              <a:t> </a:t>
            </a:r>
            <a:r>
              <a:rPr lang="en-US" sz="3000" spc="-60" dirty="0" err="1">
                <a:solidFill>
                  <a:srgbClr val="462C19"/>
                </a:solidFill>
                <a:latin typeface="Baskerville Display PT"/>
              </a:rPr>
              <a:t>và</a:t>
            </a:r>
            <a:r>
              <a:rPr lang="en-US" sz="3000" spc="-60" dirty="0">
                <a:solidFill>
                  <a:srgbClr val="462C19"/>
                </a:solidFill>
                <a:latin typeface="Baskerville Display PT"/>
              </a:rPr>
              <a:t> </a:t>
            </a:r>
            <a:r>
              <a:rPr lang="en-US" sz="3000" spc="-60" dirty="0" err="1">
                <a:solidFill>
                  <a:srgbClr val="462C19"/>
                </a:solidFill>
                <a:latin typeface="Baskerville Display PT"/>
              </a:rPr>
              <a:t>biển</a:t>
            </a:r>
            <a:r>
              <a:rPr lang="en-US" sz="3000" spc="-60" dirty="0">
                <a:solidFill>
                  <a:srgbClr val="462C19"/>
                </a:solidFill>
                <a:latin typeface="Baskerville Display PT"/>
              </a:rPr>
              <a:t> </a:t>
            </a:r>
            <a:r>
              <a:rPr lang="en-US" sz="3000" spc="-60" dirty="0" err="1">
                <a:solidFill>
                  <a:srgbClr val="462C19"/>
                </a:solidFill>
                <a:latin typeface="Baskerville Display PT"/>
              </a:rPr>
              <a:t>cả</a:t>
            </a:r>
            <a:r>
              <a:rPr lang="en-US" sz="3000" spc="-60" dirty="0">
                <a:solidFill>
                  <a:srgbClr val="462C19"/>
                </a:solidFill>
                <a:latin typeface="Baskerville Display PT"/>
              </a:rPr>
              <a:t>. </a:t>
            </a:r>
            <a:r>
              <a:rPr lang="en-US" sz="3000" spc="-60" dirty="0" err="1">
                <a:solidFill>
                  <a:srgbClr val="462C19"/>
                </a:solidFill>
                <a:latin typeface="Baskerville Display PT"/>
              </a:rPr>
              <a:t>Điều</a:t>
            </a:r>
            <a:r>
              <a:rPr lang="en-US" sz="3000" spc="-60" dirty="0">
                <a:solidFill>
                  <a:srgbClr val="462C19"/>
                </a:solidFill>
                <a:latin typeface="Baskerville Display PT"/>
              </a:rPr>
              <a:t> </a:t>
            </a:r>
            <a:r>
              <a:rPr lang="en-US" sz="3000" spc="-60" dirty="0" err="1">
                <a:solidFill>
                  <a:srgbClr val="462C19"/>
                </a:solidFill>
                <a:latin typeface="Baskerville Display PT"/>
              </a:rPr>
              <a:t>đó</a:t>
            </a:r>
            <a:r>
              <a:rPr lang="en-US" sz="3000" spc="-60" dirty="0">
                <a:solidFill>
                  <a:srgbClr val="462C19"/>
                </a:solidFill>
                <a:latin typeface="Baskerville Display PT"/>
              </a:rPr>
              <a:t> </a:t>
            </a:r>
            <a:r>
              <a:rPr lang="en-US" sz="3000" spc="-60" dirty="0" err="1">
                <a:solidFill>
                  <a:srgbClr val="462C19"/>
                </a:solidFill>
                <a:latin typeface="Baskerville Display PT"/>
              </a:rPr>
              <a:t>đã</a:t>
            </a:r>
            <a:r>
              <a:rPr lang="en-US" sz="3000" spc="-60" dirty="0">
                <a:solidFill>
                  <a:srgbClr val="462C19"/>
                </a:solidFill>
                <a:latin typeface="Baskerville Display PT"/>
              </a:rPr>
              <a:t> </a:t>
            </a:r>
            <a:r>
              <a:rPr lang="en-US" sz="3000" spc="-60" dirty="0" err="1">
                <a:solidFill>
                  <a:srgbClr val="462C19"/>
                </a:solidFill>
                <a:latin typeface="Baskerville Display PT"/>
              </a:rPr>
              <a:t>khiến</a:t>
            </a:r>
            <a:r>
              <a:rPr lang="en-US" sz="3000" spc="-60" dirty="0">
                <a:solidFill>
                  <a:srgbClr val="462C19"/>
                </a:solidFill>
                <a:latin typeface="Baskerville Display PT"/>
              </a:rPr>
              <a:t> </a:t>
            </a:r>
            <a:r>
              <a:rPr lang="en-US" sz="3000" spc="-60" dirty="0" err="1">
                <a:solidFill>
                  <a:srgbClr val="462C19"/>
                </a:solidFill>
                <a:latin typeface="Baskerville Display PT"/>
              </a:rPr>
              <a:t>món</a:t>
            </a:r>
            <a:r>
              <a:rPr lang="en-US" sz="3000" spc="-60" dirty="0">
                <a:solidFill>
                  <a:srgbClr val="462C19"/>
                </a:solidFill>
                <a:latin typeface="Baskerville Display PT"/>
              </a:rPr>
              <a:t> </a:t>
            </a:r>
            <a:r>
              <a:rPr lang="en-US" sz="3000" spc="-60" dirty="0" err="1">
                <a:solidFill>
                  <a:srgbClr val="462C19"/>
                </a:solidFill>
                <a:latin typeface="Baskerville Display PT"/>
              </a:rPr>
              <a:t>ăn</a:t>
            </a:r>
            <a:r>
              <a:rPr lang="en-US" sz="3000" spc="-60" dirty="0">
                <a:solidFill>
                  <a:srgbClr val="462C19"/>
                </a:solidFill>
                <a:latin typeface="Baskerville Display PT"/>
              </a:rPr>
              <a:t> </a:t>
            </a:r>
            <a:r>
              <a:rPr lang="en-US" sz="3000" spc="-60" dirty="0" err="1">
                <a:solidFill>
                  <a:srgbClr val="462C19"/>
                </a:solidFill>
                <a:latin typeface="Baskerville Display PT"/>
              </a:rPr>
              <a:t>này</a:t>
            </a:r>
            <a:r>
              <a:rPr lang="en-US" sz="3000" spc="-60" dirty="0">
                <a:solidFill>
                  <a:srgbClr val="462C19"/>
                </a:solidFill>
                <a:latin typeface="Baskerville Display PT"/>
              </a:rPr>
              <a:t> </a:t>
            </a:r>
            <a:r>
              <a:rPr lang="en-US" sz="3000" spc="-60" dirty="0" err="1">
                <a:solidFill>
                  <a:srgbClr val="462C19"/>
                </a:solidFill>
                <a:latin typeface="Baskerville Display PT"/>
              </a:rPr>
              <a:t>trở</a:t>
            </a:r>
            <a:r>
              <a:rPr lang="en-US" sz="3000" spc="-60" dirty="0">
                <a:solidFill>
                  <a:srgbClr val="462C19"/>
                </a:solidFill>
                <a:latin typeface="Baskerville Display PT"/>
              </a:rPr>
              <a:t> </a:t>
            </a:r>
            <a:r>
              <a:rPr lang="en-US" sz="3000" spc="-60" dirty="0" err="1">
                <a:solidFill>
                  <a:srgbClr val="462C19"/>
                </a:solidFill>
                <a:latin typeface="Baskerville Display PT"/>
              </a:rPr>
              <a:t>thành</a:t>
            </a:r>
            <a:r>
              <a:rPr lang="en-US" sz="3000" spc="-60" dirty="0">
                <a:solidFill>
                  <a:srgbClr val="462C19"/>
                </a:solidFill>
                <a:latin typeface="Baskerville Display PT"/>
              </a:rPr>
              <a:t> </a:t>
            </a:r>
            <a:r>
              <a:rPr lang="en-US" sz="3000" spc="-60" dirty="0" err="1">
                <a:solidFill>
                  <a:srgbClr val="462C19"/>
                </a:solidFill>
                <a:latin typeface="Baskerville Display PT"/>
              </a:rPr>
              <a:t>đặc</a:t>
            </a:r>
            <a:r>
              <a:rPr lang="en-US" sz="3000" spc="-60" dirty="0">
                <a:solidFill>
                  <a:srgbClr val="462C19"/>
                </a:solidFill>
                <a:latin typeface="Baskerville Display PT"/>
              </a:rPr>
              <a:t> </a:t>
            </a:r>
            <a:r>
              <a:rPr lang="en-US" sz="3000" spc="-60" dirty="0" err="1">
                <a:solidFill>
                  <a:srgbClr val="462C19"/>
                </a:solidFill>
                <a:latin typeface="Baskerville Display PT"/>
              </a:rPr>
              <a:t>sản</a:t>
            </a:r>
            <a:r>
              <a:rPr lang="en-US" sz="3000" spc="-60" dirty="0">
                <a:solidFill>
                  <a:srgbClr val="462C19"/>
                </a:solidFill>
                <a:latin typeface="Baskerville Display PT"/>
              </a:rPr>
              <a:t> </a:t>
            </a:r>
            <a:r>
              <a:rPr lang="en-US" sz="3000" spc="-60" dirty="0" err="1">
                <a:solidFill>
                  <a:srgbClr val="462C19"/>
                </a:solidFill>
                <a:latin typeface="Baskerville Display PT"/>
              </a:rPr>
              <a:t>nổi</a:t>
            </a:r>
            <a:r>
              <a:rPr lang="en-US" sz="3000" spc="-60" dirty="0">
                <a:solidFill>
                  <a:srgbClr val="462C19"/>
                </a:solidFill>
                <a:latin typeface="Baskerville Display PT"/>
              </a:rPr>
              <a:t> </a:t>
            </a:r>
            <a:r>
              <a:rPr lang="en-US" sz="3000" spc="-60" dirty="0" err="1">
                <a:solidFill>
                  <a:srgbClr val="462C19"/>
                </a:solidFill>
                <a:latin typeface="Baskerville Display PT"/>
              </a:rPr>
              <a:t>tiếng</a:t>
            </a:r>
            <a:r>
              <a:rPr lang="en-US" sz="3000" spc="-60" dirty="0">
                <a:solidFill>
                  <a:srgbClr val="462C19"/>
                </a:solidFill>
                <a:latin typeface="Baskerville Display PT"/>
              </a:rPr>
              <a:t> </a:t>
            </a:r>
            <a:r>
              <a:rPr lang="en-US" sz="3000" spc="-60" dirty="0" err="1">
                <a:solidFill>
                  <a:srgbClr val="462C19"/>
                </a:solidFill>
                <a:latin typeface="Baskerville Display PT"/>
              </a:rPr>
              <a:t>của</a:t>
            </a:r>
            <a:r>
              <a:rPr lang="en-US" sz="3000" spc="-60" dirty="0">
                <a:solidFill>
                  <a:srgbClr val="462C19"/>
                </a:solidFill>
                <a:latin typeface="Baskerville Display PT"/>
              </a:rPr>
              <a:t> </a:t>
            </a:r>
            <a:r>
              <a:rPr lang="en-US" sz="3000" spc="-60" dirty="0" err="1">
                <a:solidFill>
                  <a:srgbClr val="462C19"/>
                </a:solidFill>
                <a:latin typeface="Baskerville Display PT"/>
              </a:rPr>
              <a:t>thành</a:t>
            </a:r>
            <a:r>
              <a:rPr lang="en-US" sz="3000" spc="-60" dirty="0">
                <a:solidFill>
                  <a:srgbClr val="462C19"/>
                </a:solidFill>
                <a:latin typeface="Baskerville Display PT"/>
              </a:rPr>
              <a:t> </a:t>
            </a:r>
            <a:r>
              <a:rPr lang="en-US" sz="3000" spc="-60" dirty="0" err="1">
                <a:solidFill>
                  <a:srgbClr val="462C19"/>
                </a:solidFill>
                <a:latin typeface="Baskerville Display PT"/>
              </a:rPr>
              <a:t>phố</a:t>
            </a:r>
            <a:r>
              <a:rPr lang="en-US" sz="3000" spc="-60" dirty="0">
                <a:solidFill>
                  <a:srgbClr val="462C19"/>
                </a:solidFill>
                <a:latin typeface="Baskerville Display PT"/>
              </a:rPr>
              <a:t> </a:t>
            </a:r>
            <a:r>
              <a:rPr lang="en-US" sz="3000" spc="-60" dirty="0" err="1">
                <a:solidFill>
                  <a:srgbClr val="462C19"/>
                </a:solidFill>
                <a:latin typeface="Baskerville Display PT"/>
              </a:rPr>
              <a:t>hoa</a:t>
            </a:r>
            <a:r>
              <a:rPr lang="en-US" sz="3000" spc="-60" dirty="0">
                <a:solidFill>
                  <a:srgbClr val="462C19"/>
                </a:solidFill>
                <a:latin typeface="Baskerville Display PT"/>
              </a:rPr>
              <a:t> </a:t>
            </a:r>
            <a:r>
              <a:rPr lang="en-US" sz="3000" spc="-60" dirty="0" err="1">
                <a:solidFill>
                  <a:srgbClr val="462C19"/>
                </a:solidFill>
                <a:latin typeface="Baskerville Display PT"/>
              </a:rPr>
              <a:t>phượng</a:t>
            </a:r>
            <a:r>
              <a:rPr lang="en-US" sz="3000" spc="-60" dirty="0">
                <a:solidFill>
                  <a:srgbClr val="462C19"/>
                </a:solidFill>
                <a:latin typeface="Baskerville Display PT"/>
              </a:rPr>
              <a:t> </a:t>
            </a:r>
            <a:r>
              <a:rPr lang="en-US" sz="3000" spc="-60" dirty="0" err="1">
                <a:solidFill>
                  <a:srgbClr val="462C19"/>
                </a:solidFill>
                <a:latin typeface="Baskerville Display PT"/>
              </a:rPr>
              <a:t>đỏ</a:t>
            </a:r>
            <a:r>
              <a:rPr lang="en-US" sz="3000" spc="-60" dirty="0">
                <a:solidFill>
                  <a:srgbClr val="462C19"/>
                </a:solidFill>
                <a:latin typeface="Baskerville Display PT"/>
              </a:rPr>
              <a:t>. </a:t>
            </a:r>
          </a:p>
        </p:txBody>
      </p:sp>
      <p:sp>
        <p:nvSpPr>
          <p:cNvPr id="13" name="TextBox 13"/>
          <p:cNvSpPr txBox="1"/>
          <p:nvPr/>
        </p:nvSpPr>
        <p:spPr>
          <a:xfrm>
            <a:off x="1322178" y="9220200"/>
            <a:ext cx="370866" cy="323751"/>
          </a:xfrm>
          <a:prstGeom prst="rect">
            <a:avLst/>
          </a:prstGeom>
        </p:spPr>
        <p:txBody>
          <a:bodyPr lIns="0" tIns="0" rIns="0" bIns="0" rtlCol="0" anchor="t">
            <a:spAutoFit/>
          </a:bodyPr>
          <a:lstStyle/>
          <a:p>
            <a:pPr algn="l">
              <a:lnSpc>
                <a:spcPts val="2630"/>
              </a:lnSpc>
              <a:spcBef>
                <a:spcPct val="0"/>
              </a:spcBef>
            </a:pPr>
            <a:r>
              <a:rPr lang="en-US" sz="1878" spc="-37">
                <a:solidFill>
                  <a:srgbClr val="462C19"/>
                </a:solidFill>
                <a:latin typeface="Baskerville Display PT"/>
              </a:rPr>
              <a:t>02</a:t>
            </a:r>
          </a:p>
        </p:txBody>
      </p:sp>
      <p:sp>
        <p:nvSpPr>
          <p:cNvPr id="14" name="Freeform 14"/>
          <p:cNvSpPr/>
          <p:nvPr/>
        </p:nvSpPr>
        <p:spPr>
          <a:xfrm>
            <a:off x="1028700" y="9258300"/>
            <a:ext cx="164105" cy="208930"/>
          </a:xfrm>
          <a:custGeom>
            <a:avLst/>
            <a:gdLst/>
            <a:ahLst/>
            <a:cxnLst/>
            <a:rect l="l" t="t" r="r" b="b"/>
            <a:pathLst>
              <a:path w="164105" h="208930">
                <a:moveTo>
                  <a:pt x="0" y="0"/>
                </a:moveTo>
                <a:lnTo>
                  <a:pt x="164105" y="0"/>
                </a:lnTo>
                <a:lnTo>
                  <a:pt x="164105" y="208930"/>
                </a:lnTo>
                <a:lnTo>
                  <a:pt x="0" y="20893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wheel(1)">
                                      <p:cBhvr>
                                        <p:cTn id="14" dur="2000"/>
                                        <p:tgtEl>
                                          <p:spTgt spid="1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462C19"/>
        </a:solidFill>
        <a:effectLst/>
      </p:bgPr>
    </p:bg>
    <p:spTree>
      <p:nvGrpSpPr>
        <p:cNvPr id="1" name=""/>
        <p:cNvGrpSpPr/>
        <p:nvPr/>
      </p:nvGrpSpPr>
      <p:grpSpPr>
        <a:xfrm>
          <a:off x="0" y="0"/>
          <a:ext cx="0" cy="0"/>
          <a:chOff x="0" y="0"/>
          <a:chExt cx="0" cy="0"/>
        </a:xfrm>
      </p:grpSpPr>
      <p:sp>
        <p:nvSpPr>
          <p:cNvPr id="2" name="Freeform 2"/>
          <p:cNvSpPr/>
          <p:nvPr/>
        </p:nvSpPr>
        <p:spPr>
          <a:xfrm>
            <a:off x="17095195" y="677406"/>
            <a:ext cx="164105" cy="208930"/>
          </a:xfrm>
          <a:custGeom>
            <a:avLst/>
            <a:gdLst/>
            <a:ahLst/>
            <a:cxnLst/>
            <a:rect l="l" t="t" r="r" b="b"/>
            <a:pathLst>
              <a:path w="164105" h="208930">
                <a:moveTo>
                  <a:pt x="0" y="0"/>
                </a:moveTo>
                <a:lnTo>
                  <a:pt x="164105" y="0"/>
                </a:lnTo>
                <a:lnTo>
                  <a:pt x="164105" y="208931"/>
                </a:lnTo>
                <a:lnTo>
                  <a:pt x="0" y="20893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1028700" y="9258300"/>
            <a:ext cx="164105" cy="208930"/>
          </a:xfrm>
          <a:custGeom>
            <a:avLst/>
            <a:gdLst/>
            <a:ahLst/>
            <a:cxnLst/>
            <a:rect l="l" t="t" r="r" b="b"/>
            <a:pathLst>
              <a:path w="164105" h="208930">
                <a:moveTo>
                  <a:pt x="0" y="0"/>
                </a:moveTo>
                <a:lnTo>
                  <a:pt x="164105" y="0"/>
                </a:lnTo>
                <a:lnTo>
                  <a:pt x="164105" y="208930"/>
                </a:lnTo>
                <a:lnTo>
                  <a:pt x="0" y="2089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11416409" y="2616933"/>
            <a:ext cx="7197446" cy="6504292"/>
            <a:chOff x="0" y="0"/>
            <a:chExt cx="8701052" cy="7863093"/>
          </a:xfrm>
        </p:grpSpPr>
        <p:sp>
          <p:nvSpPr>
            <p:cNvPr id="5" name="Freeform 5"/>
            <p:cNvSpPr/>
            <p:nvPr/>
          </p:nvSpPr>
          <p:spPr>
            <a:xfrm>
              <a:off x="0" y="0"/>
              <a:ext cx="8701053" cy="7863220"/>
            </a:xfrm>
            <a:custGeom>
              <a:avLst/>
              <a:gdLst/>
              <a:ahLst/>
              <a:cxnLst/>
              <a:rect l="l" t="t" r="r" b="b"/>
              <a:pathLst>
                <a:path w="8701053" h="7863220">
                  <a:moveTo>
                    <a:pt x="8701053" y="7219434"/>
                  </a:moveTo>
                  <a:lnTo>
                    <a:pt x="7299968" y="7219434"/>
                  </a:lnTo>
                  <a:cubicBezTo>
                    <a:pt x="7445225" y="7418452"/>
                    <a:pt x="7525188" y="7635734"/>
                    <a:pt x="7525188" y="7863220"/>
                  </a:cubicBezTo>
                  <a:lnTo>
                    <a:pt x="1175865" y="7863220"/>
                  </a:lnTo>
                  <a:cubicBezTo>
                    <a:pt x="1175865" y="7635734"/>
                    <a:pt x="1255828" y="7418609"/>
                    <a:pt x="1401085" y="7219434"/>
                  </a:cubicBezTo>
                  <a:lnTo>
                    <a:pt x="0" y="7219434"/>
                  </a:lnTo>
                  <a:lnTo>
                    <a:pt x="0" y="643816"/>
                  </a:lnTo>
                  <a:lnTo>
                    <a:pt x="1401085" y="643816"/>
                  </a:lnTo>
                  <a:cubicBezTo>
                    <a:pt x="1255828" y="444641"/>
                    <a:pt x="1175865" y="227516"/>
                    <a:pt x="1175865" y="0"/>
                  </a:cubicBezTo>
                  <a:lnTo>
                    <a:pt x="7524900" y="0"/>
                  </a:lnTo>
                  <a:cubicBezTo>
                    <a:pt x="7524900" y="227516"/>
                    <a:pt x="7444936" y="444641"/>
                    <a:pt x="7299679" y="643816"/>
                  </a:cubicBezTo>
                  <a:lnTo>
                    <a:pt x="8700764" y="643816"/>
                  </a:lnTo>
                  <a:lnTo>
                    <a:pt x="8700764" y="7219434"/>
                  </a:lnTo>
                  <a:close/>
                </a:path>
              </a:pathLst>
            </a:custGeom>
            <a:blipFill>
              <a:blip r:embed="rId4"/>
              <a:stretch>
                <a:fillRect l="-32789" r="23057" b="19339"/>
              </a:stretch>
            </a:blipFill>
          </p:spPr>
        </p:sp>
      </p:grpSp>
      <p:sp>
        <p:nvSpPr>
          <p:cNvPr id="6" name="TextBox 6"/>
          <p:cNvSpPr txBox="1"/>
          <p:nvPr/>
        </p:nvSpPr>
        <p:spPr>
          <a:xfrm>
            <a:off x="1322178" y="1679983"/>
            <a:ext cx="7563940" cy="1072604"/>
          </a:xfrm>
          <a:prstGeom prst="rect">
            <a:avLst/>
          </a:prstGeom>
        </p:spPr>
        <p:txBody>
          <a:bodyPr lIns="0" tIns="0" rIns="0" bIns="0" rtlCol="0" anchor="t">
            <a:spAutoFit/>
          </a:bodyPr>
          <a:lstStyle/>
          <a:p>
            <a:pPr algn="l">
              <a:lnSpc>
                <a:spcPts val="8282"/>
              </a:lnSpc>
            </a:pPr>
            <a:r>
              <a:rPr lang="en-US" sz="7078" dirty="0">
                <a:solidFill>
                  <a:srgbClr val="FFFFFF"/>
                </a:solidFill>
                <a:latin typeface="The Seasons Bold"/>
              </a:rPr>
              <a:t>Bánh </a:t>
            </a:r>
            <a:r>
              <a:rPr lang="en-US" sz="7078" dirty="0" err="1">
                <a:solidFill>
                  <a:srgbClr val="FFFFFF"/>
                </a:solidFill>
                <a:latin typeface="The Seasons Bold"/>
              </a:rPr>
              <a:t>đa</a:t>
            </a:r>
            <a:r>
              <a:rPr lang="en-US" sz="7078" dirty="0">
                <a:solidFill>
                  <a:srgbClr val="FFFFFF"/>
                </a:solidFill>
                <a:latin typeface="The Seasons Bold"/>
              </a:rPr>
              <a:t> </a:t>
            </a:r>
            <a:r>
              <a:rPr lang="en-US" sz="7078" dirty="0" err="1">
                <a:solidFill>
                  <a:srgbClr val="FFFFFF"/>
                </a:solidFill>
                <a:latin typeface="The Seasons Bold"/>
              </a:rPr>
              <a:t>cua</a:t>
            </a:r>
            <a:endParaRPr lang="en-US" sz="7078" dirty="0">
              <a:solidFill>
                <a:srgbClr val="FFFFFF"/>
              </a:solidFill>
              <a:latin typeface="The Seasons Bold"/>
            </a:endParaRPr>
          </a:p>
        </p:txBody>
      </p:sp>
      <p:sp>
        <p:nvSpPr>
          <p:cNvPr id="7" name="TextBox 7"/>
          <p:cNvSpPr txBox="1"/>
          <p:nvPr/>
        </p:nvSpPr>
        <p:spPr>
          <a:xfrm>
            <a:off x="1028700" y="2685912"/>
            <a:ext cx="10020747" cy="6374130"/>
          </a:xfrm>
          <a:prstGeom prst="rect">
            <a:avLst/>
          </a:prstGeom>
        </p:spPr>
        <p:txBody>
          <a:bodyPr lIns="0" tIns="0" rIns="0" bIns="0" rtlCol="0" anchor="t">
            <a:spAutoFit/>
          </a:bodyPr>
          <a:lstStyle/>
          <a:p>
            <a:pPr algn="just">
              <a:lnSpc>
                <a:spcPts val="4620"/>
              </a:lnSpc>
              <a:spcBef>
                <a:spcPct val="0"/>
              </a:spcBef>
            </a:pPr>
            <a:r>
              <a:rPr lang="en-US" sz="3300" spc="-66" dirty="0">
                <a:solidFill>
                  <a:srgbClr val="FFFFFF"/>
                </a:solidFill>
                <a:latin typeface="Baskerville Display PT"/>
              </a:rPr>
              <a:t>Bánh </a:t>
            </a:r>
            <a:r>
              <a:rPr lang="en-US" sz="3300" spc="-66" dirty="0" err="1">
                <a:solidFill>
                  <a:srgbClr val="FFFFFF"/>
                </a:solidFill>
                <a:latin typeface="Baskerville Display PT"/>
              </a:rPr>
              <a:t>đa</a:t>
            </a:r>
            <a:r>
              <a:rPr lang="en-US" sz="3300" spc="-66" dirty="0">
                <a:solidFill>
                  <a:srgbClr val="FFFFFF"/>
                </a:solidFill>
                <a:latin typeface="Baskerville Display PT"/>
              </a:rPr>
              <a:t> </a:t>
            </a:r>
            <a:r>
              <a:rPr lang="en-US" sz="3300" spc="-66" dirty="0" err="1">
                <a:solidFill>
                  <a:srgbClr val="FFFFFF"/>
                </a:solidFill>
                <a:latin typeface="Baskerville Display PT"/>
              </a:rPr>
              <a:t>cua</a:t>
            </a:r>
            <a:r>
              <a:rPr lang="en-US" sz="3300" spc="-66" dirty="0">
                <a:solidFill>
                  <a:srgbClr val="FFFFFF"/>
                </a:solidFill>
                <a:latin typeface="Baskerville Display PT"/>
              </a:rPr>
              <a:t> </a:t>
            </a:r>
            <a:r>
              <a:rPr lang="en-US" sz="3300" spc="-66" dirty="0" err="1">
                <a:solidFill>
                  <a:srgbClr val="FFFFFF"/>
                </a:solidFill>
                <a:latin typeface="Baskerville Display PT"/>
              </a:rPr>
              <a:t>là</a:t>
            </a:r>
            <a:r>
              <a:rPr lang="en-US" sz="3300" spc="-66" dirty="0">
                <a:solidFill>
                  <a:srgbClr val="FFFFFF"/>
                </a:solidFill>
                <a:latin typeface="Baskerville Display PT"/>
              </a:rPr>
              <a:t> </a:t>
            </a:r>
            <a:r>
              <a:rPr lang="en-US" sz="3300" spc="-66" dirty="0" err="1">
                <a:solidFill>
                  <a:srgbClr val="FFFFFF"/>
                </a:solidFill>
                <a:latin typeface="Baskerville Display PT"/>
              </a:rPr>
              <a:t>món</a:t>
            </a:r>
            <a:r>
              <a:rPr lang="en-US" sz="3300" spc="-66" dirty="0">
                <a:solidFill>
                  <a:srgbClr val="FFFFFF"/>
                </a:solidFill>
                <a:latin typeface="Baskerville Display PT"/>
              </a:rPr>
              <a:t> </a:t>
            </a:r>
            <a:r>
              <a:rPr lang="en-US" sz="3300" spc="-66" dirty="0" err="1">
                <a:solidFill>
                  <a:srgbClr val="FFFFFF"/>
                </a:solidFill>
                <a:latin typeface="Baskerville Display PT"/>
              </a:rPr>
              <a:t>ăn</a:t>
            </a:r>
            <a:r>
              <a:rPr lang="en-US" sz="3300" spc="-66" dirty="0">
                <a:solidFill>
                  <a:srgbClr val="FFFFFF"/>
                </a:solidFill>
                <a:latin typeface="Baskerville Display PT"/>
              </a:rPr>
              <a:t> </a:t>
            </a:r>
            <a:r>
              <a:rPr lang="en-US" sz="3300" spc="-66" dirty="0" err="1">
                <a:solidFill>
                  <a:srgbClr val="FFFFFF"/>
                </a:solidFill>
                <a:latin typeface="Baskerville Display PT"/>
              </a:rPr>
              <a:t>đặc</a:t>
            </a:r>
            <a:r>
              <a:rPr lang="en-US" sz="3300" spc="-66" dirty="0">
                <a:solidFill>
                  <a:srgbClr val="FFFFFF"/>
                </a:solidFill>
                <a:latin typeface="Baskerville Display PT"/>
              </a:rPr>
              <a:t> </a:t>
            </a:r>
            <a:r>
              <a:rPr lang="en-US" sz="3300" spc="-66" dirty="0" err="1">
                <a:solidFill>
                  <a:srgbClr val="FFFFFF"/>
                </a:solidFill>
                <a:latin typeface="Baskerville Display PT"/>
              </a:rPr>
              <a:t>sản</a:t>
            </a:r>
            <a:r>
              <a:rPr lang="en-US" sz="3300" spc="-66" dirty="0">
                <a:solidFill>
                  <a:srgbClr val="FFFFFF"/>
                </a:solidFill>
                <a:latin typeface="Baskerville Display PT"/>
              </a:rPr>
              <a:t> </a:t>
            </a:r>
            <a:r>
              <a:rPr lang="en-US" sz="3300" spc="-66" dirty="0" err="1">
                <a:solidFill>
                  <a:srgbClr val="FFFFFF"/>
                </a:solidFill>
                <a:latin typeface="Baskerville Display PT"/>
              </a:rPr>
              <a:t>của</a:t>
            </a:r>
            <a:r>
              <a:rPr lang="en-US" sz="3300" spc="-66" dirty="0">
                <a:solidFill>
                  <a:srgbClr val="FFFFFF"/>
                </a:solidFill>
                <a:latin typeface="Baskerville Display PT"/>
              </a:rPr>
              <a:t> </a:t>
            </a:r>
            <a:r>
              <a:rPr lang="en-US" sz="3300" spc="-66" dirty="0" err="1">
                <a:solidFill>
                  <a:srgbClr val="FFFFFF"/>
                </a:solidFill>
                <a:latin typeface="Baskerville Display PT"/>
              </a:rPr>
              <a:t>thành</a:t>
            </a:r>
            <a:r>
              <a:rPr lang="en-US" sz="3300" spc="-66" dirty="0">
                <a:solidFill>
                  <a:srgbClr val="FFFFFF"/>
                </a:solidFill>
                <a:latin typeface="Baskerville Display PT"/>
              </a:rPr>
              <a:t> </a:t>
            </a:r>
            <a:r>
              <a:rPr lang="en-US" sz="3300" spc="-66" dirty="0" err="1">
                <a:solidFill>
                  <a:srgbClr val="FFFFFF"/>
                </a:solidFill>
                <a:latin typeface="Baskerville Display PT"/>
              </a:rPr>
              <a:t>phố</a:t>
            </a:r>
            <a:r>
              <a:rPr lang="en-US" sz="3300" spc="-66" dirty="0">
                <a:solidFill>
                  <a:srgbClr val="FFFFFF"/>
                </a:solidFill>
                <a:latin typeface="Baskerville Display PT"/>
              </a:rPr>
              <a:t> </a:t>
            </a:r>
            <a:r>
              <a:rPr lang="en-US" sz="3300" spc="-66" dirty="0" err="1">
                <a:solidFill>
                  <a:srgbClr val="FFFFFF"/>
                </a:solidFill>
                <a:latin typeface="Baskerville Display PT"/>
              </a:rPr>
              <a:t>cảng</a:t>
            </a:r>
            <a:r>
              <a:rPr lang="en-US" sz="3300" spc="-66" dirty="0">
                <a:solidFill>
                  <a:srgbClr val="FFFFFF"/>
                </a:solidFill>
                <a:latin typeface="Baskerville Display PT"/>
              </a:rPr>
              <a:t> </a:t>
            </a:r>
            <a:r>
              <a:rPr lang="en-US" sz="3300" spc="-66" dirty="0" err="1">
                <a:solidFill>
                  <a:srgbClr val="FFFFFF"/>
                </a:solidFill>
                <a:latin typeface="Baskerville Display PT"/>
              </a:rPr>
              <a:t>không</a:t>
            </a:r>
            <a:r>
              <a:rPr lang="en-US" sz="3300" spc="-66" dirty="0">
                <a:solidFill>
                  <a:srgbClr val="FFFFFF"/>
                </a:solidFill>
                <a:latin typeface="Baskerville Display PT"/>
              </a:rPr>
              <a:t> </a:t>
            </a:r>
            <a:r>
              <a:rPr lang="en-US" sz="3300" spc="-66" dirty="0" err="1">
                <a:solidFill>
                  <a:srgbClr val="FFFFFF"/>
                </a:solidFill>
                <a:latin typeface="Baskerville Display PT"/>
              </a:rPr>
              <a:t>chỉ</a:t>
            </a:r>
            <a:r>
              <a:rPr lang="en-US" sz="3300" spc="-66" dirty="0">
                <a:solidFill>
                  <a:srgbClr val="FFFFFF"/>
                </a:solidFill>
                <a:latin typeface="Baskerville Display PT"/>
              </a:rPr>
              <a:t> </a:t>
            </a:r>
            <a:r>
              <a:rPr lang="en-US" sz="3300" spc="-66" dirty="0" err="1">
                <a:solidFill>
                  <a:srgbClr val="FFFFFF"/>
                </a:solidFill>
                <a:latin typeface="Baskerville Display PT"/>
              </a:rPr>
              <a:t>bởi</a:t>
            </a:r>
            <a:r>
              <a:rPr lang="en-US" sz="3300" spc="-66" dirty="0">
                <a:solidFill>
                  <a:srgbClr val="FFFFFF"/>
                </a:solidFill>
                <a:latin typeface="Baskerville Display PT"/>
              </a:rPr>
              <a:t> </a:t>
            </a:r>
            <a:r>
              <a:rPr lang="en-US" sz="3300" spc="-66" dirty="0" err="1">
                <a:solidFill>
                  <a:srgbClr val="FFFFFF"/>
                </a:solidFill>
                <a:latin typeface="Baskerville Display PT"/>
              </a:rPr>
              <a:t>nước</a:t>
            </a:r>
            <a:r>
              <a:rPr lang="en-US" sz="3300" spc="-66" dirty="0">
                <a:solidFill>
                  <a:srgbClr val="FFFFFF"/>
                </a:solidFill>
                <a:latin typeface="Baskerville Display PT"/>
              </a:rPr>
              <a:t> </a:t>
            </a:r>
            <a:r>
              <a:rPr lang="en-US" sz="3300" spc="-66" dirty="0" err="1">
                <a:solidFill>
                  <a:srgbClr val="FFFFFF"/>
                </a:solidFill>
                <a:latin typeface="Baskerville Display PT"/>
              </a:rPr>
              <a:t>dùng</a:t>
            </a:r>
            <a:r>
              <a:rPr lang="en-US" sz="3300" spc="-66" dirty="0">
                <a:solidFill>
                  <a:srgbClr val="FFFFFF"/>
                </a:solidFill>
                <a:latin typeface="Baskerville Display PT"/>
              </a:rPr>
              <a:t> </a:t>
            </a:r>
            <a:r>
              <a:rPr lang="en-US" sz="3300" spc="-66" dirty="0" err="1">
                <a:solidFill>
                  <a:srgbClr val="FFFFFF"/>
                </a:solidFill>
                <a:latin typeface="Baskerville Display PT"/>
              </a:rPr>
              <a:t>ngon</a:t>
            </a:r>
            <a:r>
              <a:rPr lang="en-US" sz="3300" spc="-66" dirty="0">
                <a:solidFill>
                  <a:srgbClr val="FFFFFF"/>
                </a:solidFill>
                <a:latin typeface="Baskerville Display PT"/>
              </a:rPr>
              <a:t> </a:t>
            </a:r>
            <a:r>
              <a:rPr lang="en-US" sz="3300" spc="-66" dirty="0" err="1">
                <a:solidFill>
                  <a:srgbClr val="FFFFFF"/>
                </a:solidFill>
                <a:latin typeface="Baskerville Display PT"/>
              </a:rPr>
              <a:t>mà</a:t>
            </a:r>
            <a:r>
              <a:rPr lang="en-US" sz="3300" spc="-66" dirty="0">
                <a:solidFill>
                  <a:srgbClr val="FFFFFF"/>
                </a:solidFill>
                <a:latin typeface="Baskerville Display PT"/>
              </a:rPr>
              <a:t> </a:t>
            </a:r>
            <a:r>
              <a:rPr lang="en-US" sz="3300" spc="-66" dirty="0" err="1">
                <a:solidFill>
                  <a:srgbClr val="FFFFFF"/>
                </a:solidFill>
                <a:latin typeface="Baskerville Display PT"/>
              </a:rPr>
              <a:t>còn</a:t>
            </a:r>
            <a:r>
              <a:rPr lang="en-US" sz="3300" spc="-66" dirty="0">
                <a:solidFill>
                  <a:srgbClr val="FFFFFF"/>
                </a:solidFill>
                <a:latin typeface="Baskerville Display PT"/>
              </a:rPr>
              <a:t> </a:t>
            </a:r>
            <a:r>
              <a:rPr lang="en-US" sz="3300" spc="-66" dirty="0" err="1">
                <a:solidFill>
                  <a:srgbClr val="FFFFFF"/>
                </a:solidFill>
                <a:latin typeface="Baskerville Display PT"/>
              </a:rPr>
              <a:t>đặc</a:t>
            </a:r>
            <a:r>
              <a:rPr lang="en-US" sz="3300" spc="-66" dirty="0">
                <a:solidFill>
                  <a:srgbClr val="FFFFFF"/>
                </a:solidFill>
                <a:latin typeface="Baskerville Display PT"/>
              </a:rPr>
              <a:t> </a:t>
            </a:r>
            <a:r>
              <a:rPr lang="en-US" sz="3300" spc="-66" dirty="0" err="1">
                <a:solidFill>
                  <a:srgbClr val="FFFFFF"/>
                </a:solidFill>
                <a:latin typeface="Baskerville Display PT"/>
              </a:rPr>
              <a:t>biệt</a:t>
            </a:r>
            <a:r>
              <a:rPr lang="en-US" sz="3300" spc="-66" dirty="0">
                <a:solidFill>
                  <a:srgbClr val="FFFFFF"/>
                </a:solidFill>
                <a:latin typeface="Baskerville Display PT"/>
              </a:rPr>
              <a:t> ở </a:t>
            </a:r>
            <a:r>
              <a:rPr lang="en-US" sz="3300" spc="-66" dirty="0" err="1">
                <a:solidFill>
                  <a:srgbClr val="FFFFFF"/>
                </a:solidFill>
                <a:latin typeface="Baskerville Display PT"/>
              </a:rPr>
              <a:t>sợi</a:t>
            </a:r>
            <a:r>
              <a:rPr lang="en-US" sz="3300" spc="-66" dirty="0">
                <a:solidFill>
                  <a:srgbClr val="FFFFFF"/>
                </a:solidFill>
                <a:latin typeface="Baskerville Display PT"/>
              </a:rPr>
              <a:t> bánh </a:t>
            </a:r>
            <a:r>
              <a:rPr lang="en-US" sz="3300" spc="-66" dirty="0" err="1">
                <a:solidFill>
                  <a:srgbClr val="FFFFFF"/>
                </a:solidFill>
                <a:latin typeface="Baskerville Display PT"/>
              </a:rPr>
              <a:t>đa</a:t>
            </a:r>
            <a:r>
              <a:rPr lang="en-US" sz="3300" spc="-66" dirty="0">
                <a:solidFill>
                  <a:srgbClr val="FFFFFF"/>
                </a:solidFill>
                <a:latin typeface="Baskerville Display PT"/>
              </a:rPr>
              <a:t> </a:t>
            </a:r>
            <a:r>
              <a:rPr lang="en-US" sz="3300" spc="-66" dirty="0" err="1">
                <a:solidFill>
                  <a:srgbClr val="FFFFFF"/>
                </a:solidFill>
                <a:latin typeface="Baskerville Display PT"/>
              </a:rPr>
              <a:t>nâu</a:t>
            </a:r>
            <a:r>
              <a:rPr lang="en-US" sz="3300" spc="-66" dirty="0">
                <a:solidFill>
                  <a:srgbClr val="FFFFFF"/>
                </a:solidFill>
                <a:latin typeface="Baskerville Display PT"/>
              </a:rPr>
              <a:t> </a:t>
            </a:r>
            <a:r>
              <a:rPr lang="en-US" sz="3300" spc="-66" dirty="0" err="1">
                <a:solidFill>
                  <a:srgbClr val="FFFFFF"/>
                </a:solidFill>
                <a:latin typeface="Baskerville Display PT"/>
              </a:rPr>
              <a:t>sậm</a:t>
            </a:r>
            <a:r>
              <a:rPr lang="en-US" sz="3300" spc="-66" dirty="0">
                <a:solidFill>
                  <a:srgbClr val="FFFFFF"/>
                </a:solidFill>
                <a:latin typeface="Baskerville Display PT"/>
              </a:rPr>
              <a:t> - </a:t>
            </a:r>
            <a:r>
              <a:rPr lang="en-US" sz="3300" spc="-66" dirty="0" err="1">
                <a:solidFill>
                  <a:srgbClr val="FFFFFF"/>
                </a:solidFill>
                <a:latin typeface="Baskerville Display PT"/>
              </a:rPr>
              <a:t>loại</a:t>
            </a:r>
            <a:r>
              <a:rPr lang="en-US" sz="3300" spc="-66" dirty="0">
                <a:solidFill>
                  <a:srgbClr val="FFFFFF"/>
                </a:solidFill>
                <a:latin typeface="Baskerville Display PT"/>
              </a:rPr>
              <a:t> bánh </a:t>
            </a:r>
            <a:r>
              <a:rPr lang="en-US" sz="3300" spc="-66" dirty="0" err="1">
                <a:solidFill>
                  <a:srgbClr val="FFFFFF"/>
                </a:solidFill>
                <a:latin typeface="Baskerville Display PT"/>
              </a:rPr>
              <a:t>được</a:t>
            </a:r>
            <a:r>
              <a:rPr lang="en-US" sz="3300" spc="-66" dirty="0">
                <a:solidFill>
                  <a:srgbClr val="FFFFFF"/>
                </a:solidFill>
                <a:latin typeface="Baskerville Display PT"/>
              </a:rPr>
              <a:t> </a:t>
            </a:r>
            <a:r>
              <a:rPr lang="en-US" sz="3300" spc="-66" dirty="0" err="1">
                <a:solidFill>
                  <a:srgbClr val="FFFFFF"/>
                </a:solidFill>
                <a:latin typeface="Baskerville Display PT"/>
              </a:rPr>
              <a:t>làm</a:t>
            </a:r>
            <a:r>
              <a:rPr lang="en-US" sz="3300" spc="-66" dirty="0">
                <a:solidFill>
                  <a:srgbClr val="FFFFFF"/>
                </a:solidFill>
                <a:latin typeface="Baskerville Display PT"/>
              </a:rPr>
              <a:t> </a:t>
            </a:r>
            <a:r>
              <a:rPr lang="en-US" sz="3300" spc="-66" dirty="0" err="1">
                <a:solidFill>
                  <a:srgbClr val="FFFFFF"/>
                </a:solidFill>
                <a:latin typeface="Baskerville Display PT"/>
              </a:rPr>
              <a:t>khá</a:t>
            </a:r>
            <a:r>
              <a:rPr lang="en-US" sz="3300" spc="-66" dirty="0">
                <a:solidFill>
                  <a:srgbClr val="FFFFFF"/>
                </a:solidFill>
                <a:latin typeface="Baskerville Display PT"/>
              </a:rPr>
              <a:t> </a:t>
            </a:r>
            <a:r>
              <a:rPr lang="en-US" sz="3300" spc="-66" dirty="0" err="1">
                <a:solidFill>
                  <a:srgbClr val="FFFFFF"/>
                </a:solidFill>
                <a:latin typeface="Baskerville Display PT"/>
              </a:rPr>
              <a:t>công</a:t>
            </a:r>
            <a:r>
              <a:rPr lang="en-US" sz="3300" spc="-66" dirty="0">
                <a:solidFill>
                  <a:srgbClr val="FFFFFF"/>
                </a:solidFill>
                <a:latin typeface="Baskerville Display PT"/>
              </a:rPr>
              <a:t> </a:t>
            </a:r>
            <a:r>
              <a:rPr lang="en-US" sz="3300" spc="-66" dirty="0" err="1">
                <a:solidFill>
                  <a:srgbClr val="FFFFFF"/>
                </a:solidFill>
                <a:latin typeface="Baskerville Display PT"/>
              </a:rPr>
              <a:t>phu</a:t>
            </a:r>
            <a:r>
              <a:rPr lang="en-US" sz="3300" spc="-66" dirty="0">
                <a:solidFill>
                  <a:srgbClr val="FFFFFF"/>
                </a:solidFill>
                <a:latin typeface="Baskerville Display PT"/>
              </a:rPr>
              <a:t>. </a:t>
            </a:r>
            <a:r>
              <a:rPr lang="en-US" sz="3300" spc="-66" dirty="0" err="1">
                <a:solidFill>
                  <a:srgbClr val="FFFFFF"/>
                </a:solidFill>
                <a:latin typeface="Baskerville Display PT"/>
              </a:rPr>
              <a:t>Sợi</a:t>
            </a:r>
            <a:r>
              <a:rPr lang="en-US" sz="3300" spc="-66" dirty="0">
                <a:solidFill>
                  <a:srgbClr val="FFFFFF"/>
                </a:solidFill>
                <a:latin typeface="Baskerville Display PT"/>
              </a:rPr>
              <a:t> bánh </a:t>
            </a:r>
            <a:r>
              <a:rPr lang="en-US" sz="3300" spc="-66" dirty="0" err="1">
                <a:solidFill>
                  <a:srgbClr val="FFFFFF"/>
                </a:solidFill>
                <a:latin typeface="Baskerville Display PT"/>
              </a:rPr>
              <a:t>không</a:t>
            </a:r>
            <a:r>
              <a:rPr lang="en-US" sz="3300" spc="-66" dirty="0">
                <a:solidFill>
                  <a:srgbClr val="FFFFFF"/>
                </a:solidFill>
                <a:latin typeface="Baskerville Display PT"/>
              </a:rPr>
              <a:t> </a:t>
            </a:r>
            <a:r>
              <a:rPr lang="en-US" sz="3300" spc="-66" dirty="0" err="1">
                <a:solidFill>
                  <a:srgbClr val="FFFFFF"/>
                </a:solidFill>
                <a:latin typeface="Baskerville Display PT"/>
              </a:rPr>
              <a:t>phải</a:t>
            </a:r>
            <a:r>
              <a:rPr lang="en-US" sz="3300" spc="-66" dirty="0">
                <a:solidFill>
                  <a:srgbClr val="FFFFFF"/>
                </a:solidFill>
                <a:latin typeface="Baskerville Display PT"/>
              </a:rPr>
              <a:t> </a:t>
            </a:r>
            <a:r>
              <a:rPr lang="en-US" sz="3300" spc="-66" dirty="0" err="1">
                <a:solidFill>
                  <a:srgbClr val="FFFFFF"/>
                </a:solidFill>
                <a:latin typeface="Baskerville Display PT"/>
              </a:rPr>
              <a:t>để</a:t>
            </a:r>
            <a:r>
              <a:rPr lang="en-US" sz="3300" spc="-66" dirty="0">
                <a:solidFill>
                  <a:srgbClr val="FFFFFF"/>
                </a:solidFill>
                <a:latin typeface="Baskerville Display PT"/>
              </a:rPr>
              <a:t> </a:t>
            </a:r>
            <a:r>
              <a:rPr lang="en-US" sz="3300" spc="-66" dirty="0" err="1">
                <a:solidFill>
                  <a:srgbClr val="FFFFFF"/>
                </a:solidFill>
                <a:latin typeface="Baskerville Display PT"/>
              </a:rPr>
              <a:t>khô</a:t>
            </a:r>
            <a:r>
              <a:rPr lang="en-US" sz="3300" spc="-66" dirty="0">
                <a:solidFill>
                  <a:srgbClr val="FFFFFF"/>
                </a:solidFill>
                <a:latin typeface="Baskerville Display PT"/>
              </a:rPr>
              <a:t> </a:t>
            </a:r>
            <a:r>
              <a:rPr lang="en-US" sz="3300" spc="-66" dirty="0" err="1">
                <a:solidFill>
                  <a:srgbClr val="FFFFFF"/>
                </a:solidFill>
                <a:latin typeface="Baskerville Display PT"/>
              </a:rPr>
              <a:t>lúc</a:t>
            </a:r>
            <a:r>
              <a:rPr lang="en-US" sz="3300" spc="-66" dirty="0">
                <a:solidFill>
                  <a:srgbClr val="FFFFFF"/>
                </a:solidFill>
                <a:latin typeface="Baskerville Display PT"/>
              </a:rPr>
              <a:t> </a:t>
            </a:r>
            <a:r>
              <a:rPr lang="en-US" sz="3300" spc="-66" dirty="0" err="1">
                <a:solidFill>
                  <a:srgbClr val="FFFFFF"/>
                </a:solidFill>
                <a:latin typeface="Baskerville Display PT"/>
              </a:rPr>
              <a:t>nào</a:t>
            </a:r>
            <a:r>
              <a:rPr lang="en-US" sz="3300" spc="-66" dirty="0">
                <a:solidFill>
                  <a:srgbClr val="FFFFFF"/>
                </a:solidFill>
                <a:latin typeface="Baskerville Display PT"/>
              </a:rPr>
              <a:t> </a:t>
            </a:r>
            <a:r>
              <a:rPr lang="en-US" sz="3300" spc="-66" dirty="0" err="1">
                <a:solidFill>
                  <a:srgbClr val="FFFFFF"/>
                </a:solidFill>
                <a:latin typeface="Baskerville Display PT"/>
              </a:rPr>
              <a:t>dùng</a:t>
            </a:r>
            <a:r>
              <a:rPr lang="en-US" sz="3300" spc="-66" dirty="0">
                <a:solidFill>
                  <a:srgbClr val="FFFFFF"/>
                </a:solidFill>
                <a:latin typeface="Baskerville Display PT"/>
              </a:rPr>
              <a:t> </a:t>
            </a:r>
            <a:r>
              <a:rPr lang="en-US" sz="3300" spc="-66" dirty="0" err="1">
                <a:solidFill>
                  <a:srgbClr val="FFFFFF"/>
                </a:solidFill>
                <a:latin typeface="Baskerville Display PT"/>
              </a:rPr>
              <a:t>cũng</a:t>
            </a:r>
            <a:r>
              <a:rPr lang="en-US" sz="3300" spc="-66" dirty="0">
                <a:solidFill>
                  <a:srgbClr val="FFFFFF"/>
                </a:solidFill>
                <a:latin typeface="Baskerville Display PT"/>
              </a:rPr>
              <a:t> </a:t>
            </a:r>
            <a:r>
              <a:rPr lang="en-US" sz="3300" spc="-66" dirty="0" err="1">
                <a:solidFill>
                  <a:srgbClr val="FFFFFF"/>
                </a:solidFill>
                <a:latin typeface="Baskerville Display PT"/>
              </a:rPr>
              <a:t>được</a:t>
            </a:r>
            <a:r>
              <a:rPr lang="en-US" sz="3300" spc="-66" dirty="0">
                <a:solidFill>
                  <a:srgbClr val="FFFFFF"/>
                </a:solidFill>
                <a:latin typeface="Baskerville Display PT"/>
              </a:rPr>
              <a:t> </a:t>
            </a:r>
            <a:r>
              <a:rPr lang="en-US" sz="3300" spc="-66" dirty="0" err="1">
                <a:solidFill>
                  <a:srgbClr val="FFFFFF"/>
                </a:solidFill>
                <a:latin typeface="Baskerville Display PT"/>
              </a:rPr>
              <a:t>mà</a:t>
            </a:r>
            <a:r>
              <a:rPr lang="en-US" sz="3300" spc="-66" dirty="0">
                <a:solidFill>
                  <a:srgbClr val="FFFFFF"/>
                </a:solidFill>
                <a:latin typeface="Baskerville Display PT"/>
              </a:rPr>
              <a:t> </a:t>
            </a:r>
            <a:r>
              <a:rPr lang="en-US" sz="3300" spc="-66" dirty="0" err="1">
                <a:solidFill>
                  <a:srgbClr val="FFFFFF"/>
                </a:solidFill>
                <a:latin typeface="Baskerville Display PT"/>
              </a:rPr>
              <a:t>phải</a:t>
            </a:r>
            <a:r>
              <a:rPr lang="en-US" sz="3300" spc="-66" dirty="0">
                <a:solidFill>
                  <a:srgbClr val="FFFFFF"/>
                </a:solidFill>
                <a:latin typeface="Baskerville Display PT"/>
              </a:rPr>
              <a:t> </a:t>
            </a:r>
            <a:r>
              <a:rPr lang="en-US" sz="3300" spc="-66" dirty="0" err="1">
                <a:solidFill>
                  <a:srgbClr val="FFFFFF"/>
                </a:solidFill>
                <a:latin typeface="Baskerville Display PT"/>
              </a:rPr>
              <a:t>là</a:t>
            </a:r>
            <a:r>
              <a:rPr lang="en-US" sz="3300" spc="-66" dirty="0">
                <a:solidFill>
                  <a:srgbClr val="FFFFFF"/>
                </a:solidFill>
                <a:latin typeface="Baskerville Display PT"/>
              </a:rPr>
              <a:t> bánh </a:t>
            </a:r>
            <a:r>
              <a:rPr lang="en-US" sz="3300" spc="-66" dirty="0" err="1">
                <a:solidFill>
                  <a:srgbClr val="FFFFFF"/>
                </a:solidFill>
                <a:latin typeface="Baskerville Display PT"/>
              </a:rPr>
              <a:t>đa</a:t>
            </a:r>
            <a:r>
              <a:rPr lang="en-US" sz="3300" spc="-66" dirty="0">
                <a:solidFill>
                  <a:srgbClr val="FFFFFF"/>
                </a:solidFill>
                <a:latin typeface="Baskerville Display PT"/>
              </a:rPr>
              <a:t> </a:t>
            </a:r>
            <a:r>
              <a:rPr lang="en-US" sz="3300" spc="-66" dirty="0" err="1">
                <a:solidFill>
                  <a:srgbClr val="FFFFFF"/>
                </a:solidFill>
                <a:latin typeface="Baskerville Display PT"/>
              </a:rPr>
              <a:t>tươi</a:t>
            </a:r>
            <a:r>
              <a:rPr lang="en-US" sz="3300" spc="-66" dirty="0">
                <a:solidFill>
                  <a:srgbClr val="FFFFFF"/>
                </a:solidFill>
                <a:latin typeface="Baskerville Display PT"/>
              </a:rPr>
              <a:t>, </a:t>
            </a:r>
            <a:r>
              <a:rPr lang="en-US" sz="3300" spc="-66" dirty="0" err="1">
                <a:solidFill>
                  <a:srgbClr val="FFFFFF"/>
                </a:solidFill>
                <a:latin typeface="Baskerville Display PT"/>
              </a:rPr>
              <a:t>làm</a:t>
            </a:r>
            <a:r>
              <a:rPr lang="en-US" sz="3300" spc="-66" dirty="0">
                <a:solidFill>
                  <a:srgbClr val="FFFFFF"/>
                </a:solidFill>
                <a:latin typeface="Baskerville Display PT"/>
              </a:rPr>
              <a:t> </a:t>
            </a:r>
            <a:r>
              <a:rPr lang="en-US" sz="3300" spc="-66" dirty="0" err="1">
                <a:solidFill>
                  <a:srgbClr val="FFFFFF"/>
                </a:solidFill>
                <a:latin typeface="Baskerville Display PT"/>
              </a:rPr>
              <a:t>ngày</a:t>
            </a:r>
            <a:r>
              <a:rPr lang="en-US" sz="3300" spc="-66" dirty="0">
                <a:solidFill>
                  <a:srgbClr val="FFFFFF"/>
                </a:solidFill>
                <a:latin typeface="Baskerville Display PT"/>
              </a:rPr>
              <a:t> </a:t>
            </a:r>
            <a:r>
              <a:rPr lang="en-US" sz="3300" spc="-66" dirty="0" err="1">
                <a:solidFill>
                  <a:srgbClr val="FFFFFF"/>
                </a:solidFill>
                <a:latin typeface="Baskerville Display PT"/>
              </a:rPr>
              <a:t>nào</a:t>
            </a:r>
            <a:r>
              <a:rPr lang="en-US" sz="3300" spc="-66" dirty="0">
                <a:solidFill>
                  <a:srgbClr val="FFFFFF"/>
                </a:solidFill>
                <a:latin typeface="Baskerville Display PT"/>
              </a:rPr>
              <a:t> </a:t>
            </a:r>
            <a:r>
              <a:rPr lang="en-US" sz="3300" spc="-66" dirty="0" err="1">
                <a:solidFill>
                  <a:srgbClr val="FFFFFF"/>
                </a:solidFill>
                <a:latin typeface="Baskerville Display PT"/>
              </a:rPr>
              <a:t>phải</a:t>
            </a:r>
            <a:r>
              <a:rPr lang="en-US" sz="3300" spc="-66" dirty="0">
                <a:solidFill>
                  <a:srgbClr val="FFFFFF"/>
                </a:solidFill>
                <a:latin typeface="Baskerville Display PT"/>
              </a:rPr>
              <a:t> </a:t>
            </a:r>
            <a:r>
              <a:rPr lang="en-US" sz="3300" spc="-66" dirty="0" err="1">
                <a:solidFill>
                  <a:srgbClr val="FFFFFF"/>
                </a:solidFill>
                <a:latin typeface="Baskerville Display PT"/>
              </a:rPr>
              <a:t>ăn</a:t>
            </a:r>
            <a:r>
              <a:rPr lang="en-US" sz="3300" spc="-66" dirty="0">
                <a:solidFill>
                  <a:srgbClr val="FFFFFF"/>
                </a:solidFill>
                <a:latin typeface="Baskerville Display PT"/>
              </a:rPr>
              <a:t> </a:t>
            </a:r>
            <a:r>
              <a:rPr lang="en-US" sz="3300" spc="-66" dirty="0" err="1">
                <a:solidFill>
                  <a:srgbClr val="FFFFFF"/>
                </a:solidFill>
                <a:latin typeface="Baskerville Display PT"/>
              </a:rPr>
              <a:t>hết</a:t>
            </a:r>
            <a:r>
              <a:rPr lang="en-US" sz="3300" spc="-66" dirty="0">
                <a:solidFill>
                  <a:srgbClr val="FFFFFF"/>
                </a:solidFill>
                <a:latin typeface="Baskerville Display PT"/>
              </a:rPr>
              <a:t> </a:t>
            </a:r>
            <a:r>
              <a:rPr lang="en-US" sz="3300" spc="-66" dirty="0" err="1">
                <a:solidFill>
                  <a:srgbClr val="FFFFFF"/>
                </a:solidFill>
                <a:latin typeface="Baskerville Display PT"/>
              </a:rPr>
              <a:t>ngày</a:t>
            </a:r>
            <a:r>
              <a:rPr lang="en-US" sz="3300" spc="-66" dirty="0">
                <a:solidFill>
                  <a:srgbClr val="FFFFFF"/>
                </a:solidFill>
                <a:latin typeface="Baskerville Display PT"/>
              </a:rPr>
              <a:t> </a:t>
            </a:r>
            <a:r>
              <a:rPr lang="en-US" sz="3300" spc="-66" dirty="0" err="1">
                <a:solidFill>
                  <a:srgbClr val="FFFFFF"/>
                </a:solidFill>
                <a:latin typeface="Baskerville Display PT"/>
              </a:rPr>
              <a:t>đấy</a:t>
            </a:r>
            <a:r>
              <a:rPr lang="en-US" sz="3300" spc="-66" dirty="0">
                <a:solidFill>
                  <a:srgbClr val="FFFFFF"/>
                </a:solidFill>
                <a:latin typeface="Baskerville Display PT"/>
              </a:rPr>
              <a:t>. </a:t>
            </a:r>
            <a:r>
              <a:rPr lang="en-US" sz="3300" spc="-66" dirty="0" err="1">
                <a:solidFill>
                  <a:srgbClr val="FFFFFF"/>
                </a:solidFill>
                <a:latin typeface="Baskerville Display PT"/>
              </a:rPr>
              <a:t>Vì</a:t>
            </a:r>
            <a:r>
              <a:rPr lang="en-US" sz="3300" spc="-66" dirty="0">
                <a:solidFill>
                  <a:srgbClr val="FFFFFF"/>
                </a:solidFill>
                <a:latin typeface="Baskerville Display PT"/>
              </a:rPr>
              <a:t> </a:t>
            </a:r>
            <a:r>
              <a:rPr lang="en-US" sz="3300" spc="-66" dirty="0" err="1">
                <a:solidFill>
                  <a:srgbClr val="FFFFFF"/>
                </a:solidFill>
                <a:latin typeface="Baskerville Display PT"/>
              </a:rPr>
              <a:t>thế</a:t>
            </a:r>
            <a:r>
              <a:rPr lang="en-US" sz="3300" spc="-66" dirty="0">
                <a:solidFill>
                  <a:srgbClr val="FFFFFF"/>
                </a:solidFill>
                <a:latin typeface="Baskerville Display PT"/>
              </a:rPr>
              <a:t> </a:t>
            </a:r>
            <a:r>
              <a:rPr lang="en-US" sz="3300" spc="-66" dirty="0" err="1">
                <a:solidFill>
                  <a:srgbClr val="FFFFFF"/>
                </a:solidFill>
                <a:latin typeface="Baskerville Display PT"/>
              </a:rPr>
              <a:t>sợi</a:t>
            </a:r>
            <a:r>
              <a:rPr lang="en-US" sz="3300" spc="-66" dirty="0">
                <a:solidFill>
                  <a:srgbClr val="FFFFFF"/>
                </a:solidFill>
                <a:latin typeface="Baskerville Display PT"/>
              </a:rPr>
              <a:t> bánh </a:t>
            </a:r>
            <a:r>
              <a:rPr lang="en-US" sz="3300" spc="-66" dirty="0" err="1">
                <a:solidFill>
                  <a:srgbClr val="FFFFFF"/>
                </a:solidFill>
                <a:latin typeface="Baskerville Display PT"/>
              </a:rPr>
              <a:t>đa</a:t>
            </a:r>
            <a:r>
              <a:rPr lang="en-US" sz="3300" spc="-66" dirty="0">
                <a:solidFill>
                  <a:srgbClr val="FFFFFF"/>
                </a:solidFill>
                <a:latin typeface="Baskerville Display PT"/>
              </a:rPr>
              <a:t> </a:t>
            </a:r>
            <a:r>
              <a:rPr lang="en-US" sz="3300" spc="-66" dirty="0" err="1">
                <a:solidFill>
                  <a:srgbClr val="FFFFFF"/>
                </a:solidFill>
                <a:latin typeface="Baskerville Display PT"/>
              </a:rPr>
              <a:t>có</a:t>
            </a:r>
            <a:r>
              <a:rPr lang="en-US" sz="3300" spc="-66" dirty="0">
                <a:solidFill>
                  <a:srgbClr val="FFFFFF"/>
                </a:solidFill>
                <a:latin typeface="Baskerville Display PT"/>
              </a:rPr>
              <a:t> </a:t>
            </a:r>
            <a:r>
              <a:rPr lang="en-US" sz="3300" spc="-66" dirty="0" err="1">
                <a:solidFill>
                  <a:srgbClr val="FFFFFF"/>
                </a:solidFill>
                <a:latin typeface="Baskerville Display PT"/>
              </a:rPr>
              <a:t>độ</a:t>
            </a:r>
            <a:r>
              <a:rPr lang="en-US" sz="3300" spc="-66" dirty="0">
                <a:solidFill>
                  <a:srgbClr val="FFFFFF"/>
                </a:solidFill>
                <a:latin typeface="Baskerville Display PT"/>
              </a:rPr>
              <a:t> </a:t>
            </a:r>
            <a:r>
              <a:rPr lang="en-US" sz="3300" spc="-66" dirty="0" err="1">
                <a:solidFill>
                  <a:srgbClr val="FFFFFF"/>
                </a:solidFill>
                <a:latin typeface="Baskerville Display PT"/>
              </a:rPr>
              <a:t>mềm</a:t>
            </a:r>
            <a:r>
              <a:rPr lang="en-US" sz="3300" spc="-66" dirty="0">
                <a:solidFill>
                  <a:srgbClr val="FFFFFF"/>
                </a:solidFill>
                <a:latin typeface="Baskerville Display PT"/>
              </a:rPr>
              <a:t> </a:t>
            </a:r>
            <a:r>
              <a:rPr lang="en-US" sz="3300" spc="-66" dirty="0" err="1">
                <a:solidFill>
                  <a:srgbClr val="FFFFFF"/>
                </a:solidFill>
                <a:latin typeface="Baskerville Display PT"/>
              </a:rPr>
              <a:t>và</a:t>
            </a:r>
            <a:r>
              <a:rPr lang="en-US" sz="3300" spc="-66" dirty="0">
                <a:solidFill>
                  <a:srgbClr val="FFFFFF"/>
                </a:solidFill>
                <a:latin typeface="Baskerville Display PT"/>
              </a:rPr>
              <a:t> </a:t>
            </a:r>
            <a:r>
              <a:rPr lang="en-US" sz="3300" spc="-66" dirty="0" err="1">
                <a:solidFill>
                  <a:srgbClr val="FFFFFF"/>
                </a:solidFill>
                <a:latin typeface="Baskerville Display PT"/>
              </a:rPr>
              <a:t>dai</a:t>
            </a:r>
            <a:r>
              <a:rPr lang="en-US" sz="3300" spc="-66" dirty="0">
                <a:solidFill>
                  <a:srgbClr val="FFFFFF"/>
                </a:solidFill>
                <a:latin typeface="Baskerville Display PT"/>
              </a:rPr>
              <a:t> </a:t>
            </a:r>
            <a:r>
              <a:rPr lang="en-US" sz="3300" spc="-66" dirty="0" err="1">
                <a:solidFill>
                  <a:srgbClr val="FFFFFF"/>
                </a:solidFill>
                <a:latin typeface="Baskerville Display PT"/>
              </a:rPr>
              <a:t>ăn</a:t>
            </a:r>
            <a:r>
              <a:rPr lang="en-US" sz="3300" spc="-66" dirty="0">
                <a:solidFill>
                  <a:srgbClr val="FFFFFF"/>
                </a:solidFill>
                <a:latin typeface="Baskerville Display PT"/>
              </a:rPr>
              <a:t> </a:t>
            </a:r>
            <a:r>
              <a:rPr lang="en-US" sz="3300" spc="-66" dirty="0" err="1">
                <a:solidFill>
                  <a:srgbClr val="FFFFFF"/>
                </a:solidFill>
                <a:latin typeface="Baskerville Display PT"/>
              </a:rPr>
              <a:t>rất</a:t>
            </a:r>
            <a:r>
              <a:rPr lang="en-US" sz="3300" spc="-66" dirty="0">
                <a:solidFill>
                  <a:srgbClr val="FFFFFF"/>
                </a:solidFill>
                <a:latin typeface="Baskerville Display PT"/>
              </a:rPr>
              <a:t> </a:t>
            </a:r>
            <a:r>
              <a:rPr lang="en-US" sz="3300" spc="-66" dirty="0" err="1">
                <a:solidFill>
                  <a:srgbClr val="FFFFFF"/>
                </a:solidFill>
                <a:latin typeface="Baskerville Display PT"/>
              </a:rPr>
              <a:t>ngon</a:t>
            </a:r>
            <a:r>
              <a:rPr lang="en-US" sz="3300" spc="-66" dirty="0">
                <a:solidFill>
                  <a:srgbClr val="FFFFFF"/>
                </a:solidFill>
                <a:latin typeface="Baskerville Display PT"/>
              </a:rPr>
              <a:t>. </a:t>
            </a:r>
            <a:r>
              <a:rPr lang="en-US" sz="3300" spc="-66" dirty="0" err="1">
                <a:solidFill>
                  <a:srgbClr val="FFFFFF"/>
                </a:solidFill>
                <a:latin typeface="Baskerville Display PT"/>
              </a:rPr>
              <a:t>Làng</a:t>
            </a:r>
            <a:r>
              <a:rPr lang="en-US" sz="3300" spc="-66" dirty="0">
                <a:solidFill>
                  <a:srgbClr val="FFFFFF"/>
                </a:solidFill>
                <a:latin typeface="Baskerville Display PT"/>
              </a:rPr>
              <a:t> </a:t>
            </a:r>
            <a:r>
              <a:rPr lang="en-US" sz="3300" spc="-66" dirty="0" err="1">
                <a:solidFill>
                  <a:srgbClr val="FFFFFF"/>
                </a:solidFill>
                <a:latin typeface="Baskerville Display PT"/>
              </a:rPr>
              <a:t>Dư</a:t>
            </a:r>
            <a:r>
              <a:rPr lang="en-US" sz="3300" spc="-66" dirty="0">
                <a:solidFill>
                  <a:srgbClr val="FFFFFF"/>
                </a:solidFill>
                <a:latin typeface="Baskerville Display PT"/>
              </a:rPr>
              <a:t>, </a:t>
            </a:r>
            <a:r>
              <a:rPr lang="en-US" sz="3300" spc="-66" dirty="0" err="1">
                <a:solidFill>
                  <a:srgbClr val="FFFFFF"/>
                </a:solidFill>
                <a:latin typeface="Baskerville Display PT"/>
              </a:rPr>
              <a:t>Hàng</a:t>
            </a:r>
            <a:r>
              <a:rPr lang="en-US" sz="3300" spc="-66" dirty="0">
                <a:solidFill>
                  <a:srgbClr val="FFFFFF"/>
                </a:solidFill>
                <a:latin typeface="Baskerville Display PT"/>
              </a:rPr>
              <a:t> </a:t>
            </a:r>
            <a:r>
              <a:rPr lang="en-US" sz="3300" spc="-66" dirty="0" err="1">
                <a:solidFill>
                  <a:srgbClr val="FFFFFF"/>
                </a:solidFill>
                <a:latin typeface="Baskerville Display PT"/>
              </a:rPr>
              <a:t>Kênh</a:t>
            </a:r>
            <a:r>
              <a:rPr lang="en-US" sz="3300" spc="-66" dirty="0">
                <a:solidFill>
                  <a:srgbClr val="FFFFFF"/>
                </a:solidFill>
                <a:latin typeface="Baskerville Display PT"/>
              </a:rPr>
              <a:t> </a:t>
            </a:r>
            <a:r>
              <a:rPr lang="en-US" sz="3300" spc="-66" dirty="0" err="1">
                <a:solidFill>
                  <a:srgbClr val="FFFFFF"/>
                </a:solidFill>
                <a:latin typeface="Baskerville Display PT"/>
              </a:rPr>
              <a:t>được</a:t>
            </a:r>
            <a:r>
              <a:rPr lang="en-US" sz="3300" spc="-66" dirty="0">
                <a:solidFill>
                  <a:srgbClr val="FFFFFF"/>
                </a:solidFill>
                <a:latin typeface="Baskerville Display PT"/>
              </a:rPr>
              <a:t> </a:t>
            </a:r>
            <a:r>
              <a:rPr lang="en-US" sz="3300" spc="-66" dirty="0" err="1">
                <a:solidFill>
                  <a:srgbClr val="FFFFFF"/>
                </a:solidFill>
                <a:latin typeface="Baskerville Display PT"/>
              </a:rPr>
              <a:t>xem</a:t>
            </a:r>
            <a:r>
              <a:rPr lang="en-US" sz="3300" spc="-66" dirty="0">
                <a:solidFill>
                  <a:srgbClr val="FFFFFF"/>
                </a:solidFill>
                <a:latin typeface="Baskerville Display PT"/>
              </a:rPr>
              <a:t> </a:t>
            </a:r>
            <a:r>
              <a:rPr lang="en-US" sz="3300" spc="-66" dirty="0" err="1">
                <a:solidFill>
                  <a:srgbClr val="FFFFFF"/>
                </a:solidFill>
                <a:latin typeface="Baskerville Display PT"/>
              </a:rPr>
              <a:t>là</a:t>
            </a:r>
            <a:r>
              <a:rPr lang="en-US" sz="3300" spc="-66" dirty="0">
                <a:solidFill>
                  <a:srgbClr val="FFFFFF"/>
                </a:solidFill>
                <a:latin typeface="Baskerville Display PT"/>
              </a:rPr>
              <a:t> </a:t>
            </a:r>
            <a:r>
              <a:rPr lang="en-US" sz="3300" spc="-66" dirty="0" err="1">
                <a:solidFill>
                  <a:srgbClr val="FFFFFF"/>
                </a:solidFill>
                <a:latin typeface="Baskerville Display PT"/>
              </a:rPr>
              <a:t>vùng</a:t>
            </a:r>
            <a:r>
              <a:rPr lang="en-US" sz="3300" spc="-66" dirty="0">
                <a:solidFill>
                  <a:srgbClr val="FFFFFF"/>
                </a:solidFill>
                <a:latin typeface="Baskerville Display PT"/>
              </a:rPr>
              <a:t> </a:t>
            </a:r>
            <a:r>
              <a:rPr lang="en-US" sz="3300" spc="-66" dirty="0" err="1">
                <a:solidFill>
                  <a:srgbClr val="FFFFFF"/>
                </a:solidFill>
                <a:latin typeface="Baskerville Display PT"/>
              </a:rPr>
              <a:t>làm</a:t>
            </a:r>
            <a:r>
              <a:rPr lang="en-US" sz="3300" spc="-66" dirty="0">
                <a:solidFill>
                  <a:srgbClr val="FFFFFF"/>
                </a:solidFill>
                <a:latin typeface="Baskerville Display PT"/>
              </a:rPr>
              <a:t> bánh </a:t>
            </a:r>
            <a:r>
              <a:rPr lang="en-US" sz="3300" spc="-66" dirty="0" err="1">
                <a:solidFill>
                  <a:srgbClr val="FFFFFF"/>
                </a:solidFill>
                <a:latin typeface="Baskerville Display PT"/>
              </a:rPr>
              <a:t>đa</a:t>
            </a:r>
            <a:r>
              <a:rPr lang="en-US" sz="3300" spc="-66" dirty="0">
                <a:solidFill>
                  <a:srgbClr val="FFFFFF"/>
                </a:solidFill>
                <a:latin typeface="Baskerville Display PT"/>
              </a:rPr>
              <a:t> </a:t>
            </a:r>
            <a:r>
              <a:rPr lang="en-US" sz="3300" spc="-66" dirty="0" err="1">
                <a:solidFill>
                  <a:srgbClr val="FFFFFF"/>
                </a:solidFill>
                <a:latin typeface="Baskerville Display PT"/>
              </a:rPr>
              <a:t>chính</a:t>
            </a:r>
            <a:r>
              <a:rPr lang="en-US" sz="3300" spc="-66" dirty="0">
                <a:solidFill>
                  <a:srgbClr val="FFFFFF"/>
                </a:solidFill>
                <a:latin typeface="Baskerville Display PT"/>
              </a:rPr>
              <a:t> ở </a:t>
            </a:r>
            <a:r>
              <a:rPr lang="en-US" sz="3300" spc="-66" dirty="0" err="1">
                <a:solidFill>
                  <a:srgbClr val="FFFFFF"/>
                </a:solidFill>
                <a:latin typeface="Baskerville Display PT"/>
              </a:rPr>
              <a:t>Hải</a:t>
            </a:r>
            <a:r>
              <a:rPr lang="en-US" sz="3300" spc="-66" dirty="0">
                <a:solidFill>
                  <a:srgbClr val="FFFFFF"/>
                </a:solidFill>
                <a:latin typeface="Baskerville Display PT"/>
              </a:rPr>
              <a:t> </a:t>
            </a:r>
            <a:r>
              <a:rPr lang="en-US" sz="3300" spc="-66" dirty="0" err="1">
                <a:solidFill>
                  <a:srgbClr val="FFFFFF"/>
                </a:solidFill>
                <a:latin typeface="Baskerville Display PT"/>
              </a:rPr>
              <a:t>Phòng</a:t>
            </a:r>
            <a:r>
              <a:rPr lang="en-US" sz="3300" spc="-66" dirty="0">
                <a:solidFill>
                  <a:srgbClr val="FFFFFF"/>
                </a:solidFill>
                <a:latin typeface="Baskerville Display PT"/>
              </a:rPr>
              <a:t>. Bao </a:t>
            </a:r>
            <a:r>
              <a:rPr lang="en-US" sz="3300" spc="-66" dirty="0" err="1">
                <a:solidFill>
                  <a:srgbClr val="FFFFFF"/>
                </a:solidFill>
                <a:latin typeface="Baskerville Display PT"/>
              </a:rPr>
              <a:t>năm</a:t>
            </a:r>
            <a:r>
              <a:rPr lang="en-US" sz="3300" spc="-66" dirty="0">
                <a:solidFill>
                  <a:srgbClr val="FFFFFF"/>
                </a:solidFill>
                <a:latin typeface="Baskerville Display PT"/>
              </a:rPr>
              <a:t> </a:t>
            </a:r>
            <a:r>
              <a:rPr lang="en-US" sz="3300" spc="-66" dirty="0" err="1">
                <a:solidFill>
                  <a:srgbClr val="FFFFFF"/>
                </a:solidFill>
                <a:latin typeface="Baskerville Display PT"/>
              </a:rPr>
              <a:t>kinh</a:t>
            </a:r>
            <a:r>
              <a:rPr lang="en-US" sz="3300" spc="-66" dirty="0">
                <a:solidFill>
                  <a:srgbClr val="FFFFFF"/>
                </a:solidFill>
                <a:latin typeface="Baskerville Display PT"/>
              </a:rPr>
              <a:t> </a:t>
            </a:r>
            <a:r>
              <a:rPr lang="en-US" sz="3300" spc="-66" dirty="0" err="1">
                <a:solidFill>
                  <a:srgbClr val="FFFFFF"/>
                </a:solidFill>
                <a:latin typeface="Baskerville Display PT"/>
              </a:rPr>
              <a:t>nghiệm</a:t>
            </a:r>
            <a:r>
              <a:rPr lang="en-US" sz="3300" spc="-66" dirty="0">
                <a:solidFill>
                  <a:srgbClr val="FFFFFF"/>
                </a:solidFill>
                <a:latin typeface="Baskerville Display PT"/>
              </a:rPr>
              <a:t> </a:t>
            </a:r>
            <a:r>
              <a:rPr lang="en-US" sz="3300" spc="-66" dirty="0" err="1">
                <a:solidFill>
                  <a:srgbClr val="FFFFFF"/>
                </a:solidFill>
                <a:latin typeface="Baskerville Display PT"/>
              </a:rPr>
              <a:t>từ</a:t>
            </a:r>
            <a:r>
              <a:rPr lang="en-US" sz="3300" spc="-66" dirty="0">
                <a:solidFill>
                  <a:srgbClr val="FFFFFF"/>
                </a:solidFill>
                <a:latin typeface="Baskerville Display PT"/>
              </a:rPr>
              <a:t> </a:t>
            </a:r>
            <a:r>
              <a:rPr lang="en-US" sz="3300" spc="-66" dirty="0" err="1">
                <a:solidFill>
                  <a:srgbClr val="FFFFFF"/>
                </a:solidFill>
                <a:latin typeface="Baskerville Display PT"/>
              </a:rPr>
              <a:t>khâu</a:t>
            </a:r>
            <a:r>
              <a:rPr lang="en-US" sz="3300" spc="-66" dirty="0">
                <a:solidFill>
                  <a:srgbClr val="FFFFFF"/>
                </a:solidFill>
                <a:latin typeface="Baskerville Display PT"/>
              </a:rPr>
              <a:t> </a:t>
            </a:r>
            <a:r>
              <a:rPr lang="en-US" sz="3300" spc="-66" dirty="0" err="1">
                <a:solidFill>
                  <a:srgbClr val="FFFFFF"/>
                </a:solidFill>
                <a:latin typeface="Baskerville Display PT"/>
              </a:rPr>
              <a:t>ngâm</a:t>
            </a:r>
            <a:r>
              <a:rPr lang="en-US" sz="3300" spc="-66" dirty="0">
                <a:solidFill>
                  <a:srgbClr val="FFFFFF"/>
                </a:solidFill>
                <a:latin typeface="Baskerville Display PT"/>
              </a:rPr>
              <a:t> </a:t>
            </a:r>
            <a:r>
              <a:rPr lang="en-US" sz="3300" spc="-66" dirty="0" err="1">
                <a:solidFill>
                  <a:srgbClr val="FFFFFF"/>
                </a:solidFill>
                <a:latin typeface="Baskerville Display PT"/>
              </a:rPr>
              <a:t>gạo</a:t>
            </a:r>
            <a:r>
              <a:rPr lang="en-US" sz="3300" spc="-66" dirty="0">
                <a:solidFill>
                  <a:srgbClr val="FFFFFF"/>
                </a:solidFill>
                <a:latin typeface="Baskerville Display PT"/>
              </a:rPr>
              <a:t>, </a:t>
            </a:r>
            <a:r>
              <a:rPr lang="en-US" sz="3300" spc="-66" dirty="0" err="1">
                <a:solidFill>
                  <a:srgbClr val="FFFFFF"/>
                </a:solidFill>
                <a:latin typeface="Baskerville Display PT"/>
              </a:rPr>
              <a:t>chế</a:t>
            </a:r>
            <a:r>
              <a:rPr lang="en-US" sz="3300" spc="-66" dirty="0">
                <a:solidFill>
                  <a:srgbClr val="FFFFFF"/>
                </a:solidFill>
                <a:latin typeface="Baskerville Display PT"/>
              </a:rPr>
              <a:t> </a:t>
            </a:r>
            <a:r>
              <a:rPr lang="en-US" sz="3300" spc="-66" dirty="0" err="1">
                <a:solidFill>
                  <a:srgbClr val="FFFFFF"/>
                </a:solidFill>
                <a:latin typeface="Baskerville Display PT"/>
              </a:rPr>
              <a:t>nước</a:t>
            </a:r>
            <a:r>
              <a:rPr lang="en-US" sz="3300" spc="-66" dirty="0">
                <a:solidFill>
                  <a:srgbClr val="FFFFFF"/>
                </a:solidFill>
                <a:latin typeface="Baskerville Display PT"/>
              </a:rPr>
              <a:t> </a:t>
            </a:r>
            <a:r>
              <a:rPr lang="en-US" sz="3300" spc="-66" dirty="0" err="1">
                <a:solidFill>
                  <a:srgbClr val="FFFFFF"/>
                </a:solidFill>
                <a:latin typeface="Baskerville Display PT"/>
              </a:rPr>
              <a:t>khi</a:t>
            </a:r>
            <a:r>
              <a:rPr lang="en-US" sz="3300" spc="-66" dirty="0">
                <a:solidFill>
                  <a:srgbClr val="FFFFFF"/>
                </a:solidFill>
                <a:latin typeface="Baskerville Display PT"/>
              </a:rPr>
              <a:t> </a:t>
            </a:r>
            <a:r>
              <a:rPr lang="en-US" sz="3300" spc="-66" dirty="0" err="1">
                <a:solidFill>
                  <a:srgbClr val="FFFFFF"/>
                </a:solidFill>
                <a:latin typeface="Baskerville Display PT"/>
              </a:rPr>
              <a:t>xay</a:t>
            </a:r>
            <a:r>
              <a:rPr lang="en-US" sz="3300" spc="-66" dirty="0">
                <a:solidFill>
                  <a:srgbClr val="FFFFFF"/>
                </a:solidFill>
                <a:latin typeface="Baskerville Display PT"/>
              </a:rPr>
              <a:t>, </a:t>
            </a:r>
            <a:r>
              <a:rPr lang="en-US" sz="3300" spc="-66" dirty="0" err="1">
                <a:solidFill>
                  <a:srgbClr val="FFFFFF"/>
                </a:solidFill>
                <a:latin typeface="Baskerville Display PT"/>
              </a:rPr>
              <a:t>pha</a:t>
            </a:r>
            <a:r>
              <a:rPr lang="en-US" sz="3300" spc="-66" dirty="0">
                <a:solidFill>
                  <a:srgbClr val="FFFFFF"/>
                </a:solidFill>
                <a:latin typeface="Baskerville Display PT"/>
              </a:rPr>
              <a:t> </a:t>
            </a:r>
            <a:r>
              <a:rPr lang="en-US" sz="3300" spc="-66" dirty="0" err="1">
                <a:solidFill>
                  <a:srgbClr val="FFFFFF"/>
                </a:solidFill>
                <a:latin typeface="Baskerville Display PT"/>
              </a:rPr>
              <a:t>bột</a:t>
            </a:r>
            <a:r>
              <a:rPr lang="en-US" sz="3300" spc="-66" dirty="0">
                <a:solidFill>
                  <a:srgbClr val="FFFFFF"/>
                </a:solidFill>
                <a:latin typeface="Baskerville Display PT"/>
              </a:rPr>
              <a:t> </a:t>
            </a:r>
            <a:r>
              <a:rPr lang="en-US" sz="3300" spc="-66" dirty="0" err="1">
                <a:solidFill>
                  <a:srgbClr val="FFFFFF"/>
                </a:solidFill>
                <a:latin typeface="Baskerville Display PT"/>
              </a:rPr>
              <a:t>và</a:t>
            </a:r>
            <a:r>
              <a:rPr lang="en-US" sz="3300" spc="-66" dirty="0">
                <a:solidFill>
                  <a:srgbClr val="FFFFFF"/>
                </a:solidFill>
                <a:latin typeface="Baskerville Display PT"/>
              </a:rPr>
              <a:t> </a:t>
            </a:r>
            <a:r>
              <a:rPr lang="en-US" sz="3300" spc="-66" dirty="0" err="1">
                <a:solidFill>
                  <a:srgbClr val="FFFFFF"/>
                </a:solidFill>
                <a:latin typeface="Baskerville Display PT"/>
              </a:rPr>
              <a:t>điều</a:t>
            </a:r>
            <a:r>
              <a:rPr lang="en-US" sz="3300" spc="-66" dirty="0">
                <a:solidFill>
                  <a:srgbClr val="FFFFFF"/>
                </a:solidFill>
                <a:latin typeface="Baskerville Display PT"/>
              </a:rPr>
              <a:t> </a:t>
            </a:r>
            <a:r>
              <a:rPr lang="en-US" sz="3300" spc="-66" dirty="0" err="1">
                <a:solidFill>
                  <a:srgbClr val="FFFFFF"/>
                </a:solidFill>
                <a:latin typeface="Baskerville Display PT"/>
              </a:rPr>
              <a:t>chỉnh</a:t>
            </a:r>
            <a:r>
              <a:rPr lang="en-US" sz="3300" spc="-66" dirty="0">
                <a:solidFill>
                  <a:srgbClr val="FFFFFF"/>
                </a:solidFill>
                <a:latin typeface="Baskerville Display PT"/>
              </a:rPr>
              <a:t> </a:t>
            </a:r>
            <a:r>
              <a:rPr lang="en-US" sz="3300" spc="-66" dirty="0" err="1">
                <a:solidFill>
                  <a:srgbClr val="FFFFFF"/>
                </a:solidFill>
                <a:latin typeface="Baskerville Display PT"/>
              </a:rPr>
              <a:t>lò</a:t>
            </a:r>
            <a:r>
              <a:rPr lang="en-US" sz="3300" spc="-66" dirty="0">
                <a:solidFill>
                  <a:srgbClr val="FFFFFF"/>
                </a:solidFill>
                <a:latin typeface="Baskerville Display PT"/>
              </a:rPr>
              <a:t> </a:t>
            </a:r>
            <a:r>
              <a:rPr lang="en-US" sz="3300" spc="-66" dirty="0" err="1">
                <a:solidFill>
                  <a:srgbClr val="FFFFFF"/>
                </a:solidFill>
                <a:latin typeface="Baskerville Display PT"/>
              </a:rPr>
              <a:t>lửa</a:t>
            </a:r>
            <a:r>
              <a:rPr lang="en-US" sz="3300" spc="-66" dirty="0">
                <a:solidFill>
                  <a:srgbClr val="FFFFFF"/>
                </a:solidFill>
                <a:latin typeface="Baskerville Display PT"/>
              </a:rPr>
              <a:t> </a:t>
            </a:r>
            <a:r>
              <a:rPr lang="en-US" sz="3300" spc="-66" dirty="0" err="1">
                <a:solidFill>
                  <a:srgbClr val="FFFFFF"/>
                </a:solidFill>
                <a:latin typeface="Baskerville Display PT"/>
              </a:rPr>
              <a:t>khi</a:t>
            </a:r>
            <a:r>
              <a:rPr lang="en-US" sz="3300" spc="-66" dirty="0">
                <a:solidFill>
                  <a:srgbClr val="FFFFFF"/>
                </a:solidFill>
                <a:latin typeface="Baskerville Display PT"/>
              </a:rPr>
              <a:t> </a:t>
            </a:r>
            <a:r>
              <a:rPr lang="en-US" sz="3300" spc="-66" dirty="0" err="1">
                <a:solidFill>
                  <a:srgbClr val="FFFFFF"/>
                </a:solidFill>
                <a:latin typeface="Baskerville Display PT"/>
              </a:rPr>
              <a:t>tráng</a:t>
            </a:r>
            <a:r>
              <a:rPr lang="en-US" sz="3300" spc="-66" dirty="0">
                <a:solidFill>
                  <a:srgbClr val="FFFFFF"/>
                </a:solidFill>
                <a:latin typeface="Baskerville Display PT"/>
              </a:rPr>
              <a:t> bánh,... </a:t>
            </a:r>
            <a:r>
              <a:rPr lang="en-US" sz="3300" spc="-66" dirty="0" err="1">
                <a:solidFill>
                  <a:srgbClr val="FFFFFF"/>
                </a:solidFill>
                <a:latin typeface="Baskerville Display PT"/>
              </a:rPr>
              <a:t>đều</a:t>
            </a:r>
            <a:r>
              <a:rPr lang="en-US" sz="3300" spc="-66" dirty="0">
                <a:solidFill>
                  <a:srgbClr val="FFFFFF"/>
                </a:solidFill>
                <a:latin typeface="Baskerville Display PT"/>
              </a:rPr>
              <a:t> </a:t>
            </a:r>
            <a:r>
              <a:rPr lang="en-US" sz="3300" spc="-66" dirty="0" err="1">
                <a:solidFill>
                  <a:srgbClr val="FFFFFF"/>
                </a:solidFill>
                <a:latin typeface="Baskerville Display PT"/>
              </a:rPr>
              <a:t>được</a:t>
            </a:r>
            <a:r>
              <a:rPr lang="en-US" sz="3300" spc="-66" dirty="0">
                <a:solidFill>
                  <a:srgbClr val="FFFFFF"/>
                </a:solidFill>
                <a:latin typeface="Baskerville Display PT"/>
              </a:rPr>
              <a:t> </a:t>
            </a:r>
            <a:r>
              <a:rPr lang="en-US" sz="3300" spc="-66" dirty="0" err="1">
                <a:solidFill>
                  <a:srgbClr val="FFFFFF"/>
                </a:solidFill>
                <a:latin typeface="Baskerville Display PT"/>
              </a:rPr>
              <a:t>chú</a:t>
            </a:r>
            <a:r>
              <a:rPr lang="en-US" sz="3300" spc="-66" dirty="0">
                <a:solidFill>
                  <a:srgbClr val="FFFFFF"/>
                </a:solidFill>
                <a:latin typeface="Baskerville Display PT"/>
              </a:rPr>
              <a:t> ý </a:t>
            </a:r>
            <a:r>
              <a:rPr lang="en-US" sz="3300" spc="-66" dirty="0" err="1">
                <a:solidFill>
                  <a:srgbClr val="FFFFFF"/>
                </a:solidFill>
                <a:latin typeface="Baskerville Display PT"/>
              </a:rPr>
              <a:t>kỹ</a:t>
            </a:r>
            <a:r>
              <a:rPr lang="en-US" sz="3300" spc="-66" dirty="0">
                <a:solidFill>
                  <a:srgbClr val="FFFFFF"/>
                </a:solidFill>
                <a:latin typeface="Baskerville Display PT"/>
              </a:rPr>
              <a:t> </a:t>
            </a:r>
            <a:r>
              <a:rPr lang="en-US" sz="3300" spc="-66" dirty="0" err="1">
                <a:solidFill>
                  <a:srgbClr val="FFFFFF"/>
                </a:solidFill>
                <a:latin typeface="Baskerville Display PT"/>
              </a:rPr>
              <a:t>càng</a:t>
            </a:r>
            <a:r>
              <a:rPr lang="en-US" sz="3300" spc="-66" dirty="0">
                <a:solidFill>
                  <a:srgbClr val="FFFFFF"/>
                </a:solidFill>
                <a:latin typeface="Baskerville Display PT"/>
              </a:rPr>
              <a:t> </a:t>
            </a:r>
            <a:r>
              <a:rPr lang="en-US" sz="3300" spc="-66" dirty="0" err="1">
                <a:solidFill>
                  <a:srgbClr val="FFFFFF"/>
                </a:solidFill>
                <a:latin typeface="Baskerville Display PT"/>
              </a:rPr>
              <a:t>để</a:t>
            </a:r>
            <a:r>
              <a:rPr lang="en-US" sz="3300" spc="-66" dirty="0">
                <a:solidFill>
                  <a:srgbClr val="FFFFFF"/>
                </a:solidFill>
                <a:latin typeface="Baskerville Display PT"/>
              </a:rPr>
              <a:t> </a:t>
            </a:r>
            <a:r>
              <a:rPr lang="en-US" sz="3300" spc="-66" dirty="0" err="1">
                <a:solidFill>
                  <a:srgbClr val="FFFFFF"/>
                </a:solidFill>
                <a:latin typeface="Baskerville Display PT"/>
              </a:rPr>
              <a:t>có</a:t>
            </a:r>
            <a:r>
              <a:rPr lang="en-US" sz="3300" spc="-66" dirty="0">
                <a:solidFill>
                  <a:srgbClr val="FFFFFF"/>
                </a:solidFill>
                <a:latin typeface="Baskerville Display PT"/>
              </a:rPr>
              <a:t> </a:t>
            </a:r>
            <a:r>
              <a:rPr lang="en-US" sz="3300" spc="-66" dirty="0" err="1">
                <a:solidFill>
                  <a:srgbClr val="FFFFFF"/>
                </a:solidFill>
                <a:latin typeface="Baskerville Display PT"/>
              </a:rPr>
              <a:t>thể</a:t>
            </a:r>
            <a:r>
              <a:rPr lang="en-US" sz="3300" spc="-66" dirty="0">
                <a:solidFill>
                  <a:srgbClr val="FFFFFF"/>
                </a:solidFill>
                <a:latin typeface="Baskerville Display PT"/>
              </a:rPr>
              <a:t> </a:t>
            </a:r>
            <a:r>
              <a:rPr lang="en-US" sz="3300" spc="-66" dirty="0" err="1">
                <a:solidFill>
                  <a:srgbClr val="FFFFFF"/>
                </a:solidFill>
                <a:latin typeface="Baskerville Display PT"/>
              </a:rPr>
              <a:t>làm</a:t>
            </a:r>
            <a:r>
              <a:rPr lang="en-US" sz="3300" spc="-66" dirty="0">
                <a:solidFill>
                  <a:srgbClr val="FFFFFF"/>
                </a:solidFill>
                <a:latin typeface="Baskerville Display PT"/>
              </a:rPr>
              <a:t> </a:t>
            </a:r>
            <a:r>
              <a:rPr lang="en-US" sz="3300" spc="-66" dirty="0" err="1">
                <a:solidFill>
                  <a:srgbClr val="FFFFFF"/>
                </a:solidFill>
                <a:latin typeface="Baskerville Display PT"/>
              </a:rPr>
              <a:t>ra</a:t>
            </a:r>
            <a:r>
              <a:rPr lang="en-US" sz="3300" spc="-66" dirty="0">
                <a:solidFill>
                  <a:srgbClr val="FFFFFF"/>
                </a:solidFill>
                <a:latin typeface="Baskerville Display PT"/>
              </a:rPr>
              <a:t> </a:t>
            </a:r>
            <a:r>
              <a:rPr lang="en-US" sz="3300" spc="-66" dirty="0" err="1">
                <a:solidFill>
                  <a:srgbClr val="FFFFFF"/>
                </a:solidFill>
                <a:latin typeface="Baskerville Display PT"/>
              </a:rPr>
              <a:t>những</a:t>
            </a:r>
            <a:r>
              <a:rPr lang="en-US" sz="3300" spc="-66" dirty="0">
                <a:solidFill>
                  <a:srgbClr val="FFFFFF"/>
                </a:solidFill>
                <a:latin typeface="Baskerville Display PT"/>
              </a:rPr>
              <a:t> </a:t>
            </a:r>
            <a:r>
              <a:rPr lang="en-US" sz="3300" spc="-66" dirty="0" err="1">
                <a:solidFill>
                  <a:srgbClr val="FFFFFF"/>
                </a:solidFill>
                <a:latin typeface="Baskerville Display PT"/>
              </a:rPr>
              <a:t>sợi</a:t>
            </a:r>
            <a:r>
              <a:rPr lang="en-US" sz="3300" spc="-66" dirty="0">
                <a:solidFill>
                  <a:srgbClr val="FFFFFF"/>
                </a:solidFill>
                <a:latin typeface="Baskerville Display PT"/>
              </a:rPr>
              <a:t> bánh </a:t>
            </a:r>
            <a:r>
              <a:rPr lang="en-US" sz="3300" spc="-66" dirty="0" err="1">
                <a:solidFill>
                  <a:srgbClr val="FFFFFF"/>
                </a:solidFill>
                <a:latin typeface="Baskerville Display PT"/>
              </a:rPr>
              <a:t>vừa</a:t>
            </a:r>
            <a:r>
              <a:rPr lang="en-US" sz="3300" spc="-66" dirty="0">
                <a:solidFill>
                  <a:srgbClr val="FFFFFF"/>
                </a:solidFill>
                <a:latin typeface="Baskerville Display PT"/>
              </a:rPr>
              <a:t> </a:t>
            </a:r>
            <a:r>
              <a:rPr lang="en-US" sz="3300" spc="-66" dirty="0" err="1">
                <a:solidFill>
                  <a:srgbClr val="FFFFFF"/>
                </a:solidFill>
                <a:latin typeface="Baskerville Display PT"/>
              </a:rPr>
              <a:t>ngon</a:t>
            </a:r>
            <a:r>
              <a:rPr lang="en-US" sz="3300" spc="-66" dirty="0">
                <a:solidFill>
                  <a:srgbClr val="FFFFFF"/>
                </a:solidFill>
                <a:latin typeface="Baskerville Display PT"/>
              </a:rPr>
              <a:t> </a:t>
            </a:r>
            <a:r>
              <a:rPr lang="en-US" sz="3300" spc="-66" dirty="0" err="1">
                <a:solidFill>
                  <a:srgbClr val="FFFFFF"/>
                </a:solidFill>
                <a:latin typeface="Baskerville Display PT"/>
              </a:rPr>
              <a:t>vừa</a:t>
            </a:r>
            <a:r>
              <a:rPr lang="en-US" sz="3300" spc="-66" dirty="0">
                <a:solidFill>
                  <a:srgbClr val="FFFFFF"/>
                </a:solidFill>
                <a:latin typeface="Baskerville Display PT"/>
              </a:rPr>
              <a:t> </a:t>
            </a:r>
            <a:r>
              <a:rPr lang="en-US" sz="3300" spc="-66" dirty="0" err="1">
                <a:solidFill>
                  <a:srgbClr val="FFFFFF"/>
                </a:solidFill>
                <a:latin typeface="Baskerville Display PT"/>
              </a:rPr>
              <a:t>dòn</a:t>
            </a:r>
            <a:r>
              <a:rPr lang="en-US" sz="3300" spc="-66" dirty="0">
                <a:solidFill>
                  <a:srgbClr val="FFFFFF"/>
                </a:solidFill>
                <a:latin typeface="Baskerville Display PT"/>
              </a:rPr>
              <a:t>, </a:t>
            </a:r>
            <a:r>
              <a:rPr lang="en-US" sz="3300" spc="-66" dirty="0" err="1">
                <a:solidFill>
                  <a:srgbClr val="FFFFFF"/>
                </a:solidFill>
                <a:latin typeface="Baskerville Display PT"/>
              </a:rPr>
              <a:t>vừa</a:t>
            </a:r>
            <a:r>
              <a:rPr lang="en-US" sz="3300" spc="-66" dirty="0">
                <a:solidFill>
                  <a:srgbClr val="FFFFFF"/>
                </a:solidFill>
                <a:latin typeface="Baskerville Display PT"/>
              </a:rPr>
              <a:t> </a:t>
            </a:r>
            <a:r>
              <a:rPr lang="en-US" sz="3300" spc="-66" dirty="0" err="1">
                <a:solidFill>
                  <a:srgbClr val="FFFFFF"/>
                </a:solidFill>
                <a:latin typeface="Baskerville Display PT"/>
              </a:rPr>
              <a:t>dai</a:t>
            </a:r>
            <a:r>
              <a:rPr lang="en-US" sz="3300" spc="-66" dirty="0">
                <a:solidFill>
                  <a:srgbClr val="FFFFFF"/>
                </a:solidFill>
                <a:latin typeface="Baskerville Display PT"/>
              </a:rPr>
              <a:t> </a:t>
            </a:r>
            <a:r>
              <a:rPr lang="en-US" sz="3300" spc="-66" dirty="0" err="1">
                <a:solidFill>
                  <a:srgbClr val="FFFFFF"/>
                </a:solidFill>
                <a:latin typeface="Baskerville Display PT"/>
              </a:rPr>
              <a:t>vừa</a:t>
            </a:r>
            <a:r>
              <a:rPr lang="en-US" sz="3300" spc="-66" dirty="0">
                <a:solidFill>
                  <a:srgbClr val="FFFFFF"/>
                </a:solidFill>
                <a:latin typeface="Baskerville Display PT"/>
              </a:rPr>
              <a:t> </a:t>
            </a:r>
            <a:r>
              <a:rPr lang="en-US" sz="3300" spc="-66" dirty="0" err="1">
                <a:solidFill>
                  <a:srgbClr val="FFFFFF"/>
                </a:solidFill>
                <a:latin typeface="Baskerville Display PT"/>
              </a:rPr>
              <a:t>quánh</a:t>
            </a:r>
            <a:r>
              <a:rPr lang="en-US" sz="3300" spc="-66" dirty="0">
                <a:solidFill>
                  <a:srgbClr val="FFFFFF"/>
                </a:solidFill>
                <a:latin typeface="Baskerville Display PT"/>
              </a:rPr>
              <a:t> </a:t>
            </a:r>
            <a:r>
              <a:rPr lang="en-US" sz="3300" spc="-66" dirty="0" err="1">
                <a:solidFill>
                  <a:srgbClr val="FFFFFF"/>
                </a:solidFill>
                <a:latin typeface="Baskerville Display PT"/>
              </a:rPr>
              <a:t>mà</a:t>
            </a:r>
            <a:r>
              <a:rPr lang="en-US" sz="3300" spc="-66" dirty="0">
                <a:solidFill>
                  <a:srgbClr val="FFFFFF"/>
                </a:solidFill>
                <a:latin typeface="Baskerville Display PT"/>
              </a:rPr>
              <a:t> </a:t>
            </a:r>
            <a:r>
              <a:rPr lang="en-US" sz="3300" spc="-66" dirty="0" err="1">
                <a:solidFill>
                  <a:srgbClr val="FFFFFF"/>
                </a:solidFill>
                <a:latin typeface="Baskerville Display PT"/>
              </a:rPr>
              <a:t>không</a:t>
            </a:r>
            <a:r>
              <a:rPr lang="en-US" sz="3300" spc="-66" dirty="0">
                <a:solidFill>
                  <a:srgbClr val="FFFFFF"/>
                </a:solidFill>
                <a:latin typeface="Baskerville Display PT"/>
              </a:rPr>
              <a:t> </a:t>
            </a:r>
            <a:r>
              <a:rPr lang="en-US" sz="3300" spc="-66" dirty="0" err="1">
                <a:solidFill>
                  <a:srgbClr val="FFFFFF"/>
                </a:solidFill>
                <a:latin typeface="Baskerville Display PT"/>
              </a:rPr>
              <a:t>bị</a:t>
            </a:r>
            <a:r>
              <a:rPr lang="en-US" sz="3300" spc="-66" dirty="0">
                <a:solidFill>
                  <a:srgbClr val="FFFFFF"/>
                </a:solidFill>
                <a:latin typeface="Baskerville Display PT"/>
              </a:rPr>
              <a:t> </a:t>
            </a:r>
            <a:r>
              <a:rPr lang="en-US" sz="3300" spc="-66" dirty="0" err="1">
                <a:solidFill>
                  <a:srgbClr val="FFFFFF"/>
                </a:solidFill>
                <a:latin typeface="Baskerville Display PT"/>
              </a:rPr>
              <a:t>cứng</a:t>
            </a:r>
            <a:r>
              <a:rPr lang="en-US" sz="3300" spc="-66" dirty="0">
                <a:solidFill>
                  <a:srgbClr val="FFFFFF"/>
                </a:solidFill>
                <a:latin typeface="Baskerville Display PT"/>
              </a:rPr>
              <a:t>.</a:t>
            </a:r>
          </a:p>
        </p:txBody>
      </p:sp>
      <p:sp>
        <p:nvSpPr>
          <p:cNvPr id="8" name="TextBox 8"/>
          <p:cNvSpPr txBox="1"/>
          <p:nvPr/>
        </p:nvSpPr>
        <p:spPr>
          <a:xfrm>
            <a:off x="10267412" y="600142"/>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FFFFFF"/>
                </a:solidFill>
                <a:latin typeface="Baskerville Display PT"/>
              </a:rPr>
              <a:t>Home</a:t>
            </a:r>
          </a:p>
        </p:txBody>
      </p:sp>
      <p:sp>
        <p:nvSpPr>
          <p:cNvPr id="9" name="TextBox 9"/>
          <p:cNvSpPr txBox="1"/>
          <p:nvPr/>
        </p:nvSpPr>
        <p:spPr>
          <a:xfrm>
            <a:off x="11860057" y="600678"/>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FFFFFF"/>
                </a:solidFill>
                <a:latin typeface="Baskerville Display PT"/>
              </a:rPr>
              <a:t>Service</a:t>
            </a:r>
          </a:p>
        </p:txBody>
      </p:sp>
      <p:sp>
        <p:nvSpPr>
          <p:cNvPr id="10" name="TextBox 10"/>
          <p:cNvSpPr txBox="1"/>
          <p:nvPr/>
        </p:nvSpPr>
        <p:spPr>
          <a:xfrm>
            <a:off x="13451062" y="600142"/>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FFFFFF"/>
                </a:solidFill>
                <a:latin typeface="Baskerville Display PT"/>
              </a:rPr>
              <a:t>About Us</a:t>
            </a:r>
          </a:p>
        </p:txBody>
      </p:sp>
      <p:sp>
        <p:nvSpPr>
          <p:cNvPr id="11" name="TextBox 11"/>
          <p:cNvSpPr txBox="1"/>
          <p:nvPr/>
        </p:nvSpPr>
        <p:spPr>
          <a:xfrm>
            <a:off x="15043707" y="600678"/>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FFFFFF"/>
                </a:solidFill>
                <a:latin typeface="Baskerville Display PT"/>
              </a:rPr>
              <a:t>Contact</a:t>
            </a:r>
          </a:p>
        </p:txBody>
      </p:sp>
      <p:sp>
        <p:nvSpPr>
          <p:cNvPr id="12" name="TextBox 12"/>
          <p:cNvSpPr txBox="1"/>
          <p:nvPr/>
        </p:nvSpPr>
        <p:spPr>
          <a:xfrm>
            <a:off x="1322178" y="9220200"/>
            <a:ext cx="370866" cy="323751"/>
          </a:xfrm>
          <a:prstGeom prst="rect">
            <a:avLst/>
          </a:prstGeom>
        </p:spPr>
        <p:txBody>
          <a:bodyPr lIns="0" tIns="0" rIns="0" bIns="0" rtlCol="0" anchor="t">
            <a:spAutoFit/>
          </a:bodyPr>
          <a:lstStyle/>
          <a:p>
            <a:pPr algn="l">
              <a:lnSpc>
                <a:spcPts val="2630"/>
              </a:lnSpc>
              <a:spcBef>
                <a:spcPct val="0"/>
              </a:spcBef>
            </a:pPr>
            <a:r>
              <a:rPr lang="en-US" sz="1878" spc="-37">
                <a:solidFill>
                  <a:srgbClr val="FFFFFF"/>
                </a:solidFill>
                <a:latin typeface="Baskerville Display PT"/>
              </a:rPr>
              <a:t>03</a:t>
            </a: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095195" y="677406"/>
            <a:ext cx="164105" cy="208930"/>
          </a:xfrm>
          <a:custGeom>
            <a:avLst/>
            <a:gdLst/>
            <a:ahLst/>
            <a:cxnLst/>
            <a:rect l="l" t="t" r="r" b="b"/>
            <a:pathLst>
              <a:path w="164105" h="208930">
                <a:moveTo>
                  <a:pt x="0" y="0"/>
                </a:moveTo>
                <a:lnTo>
                  <a:pt x="164105" y="0"/>
                </a:lnTo>
                <a:lnTo>
                  <a:pt x="164105" y="208931"/>
                </a:lnTo>
                <a:lnTo>
                  <a:pt x="0" y="20893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9421567" y="2093860"/>
            <a:ext cx="7755681" cy="1055670"/>
          </a:xfrm>
          <a:prstGeom prst="rect">
            <a:avLst/>
          </a:prstGeom>
        </p:spPr>
        <p:txBody>
          <a:bodyPr lIns="0" tIns="0" rIns="0" bIns="0" rtlCol="0" anchor="t">
            <a:spAutoFit/>
          </a:bodyPr>
          <a:lstStyle/>
          <a:p>
            <a:pPr algn="l">
              <a:lnSpc>
                <a:spcPts val="8282"/>
              </a:lnSpc>
            </a:pPr>
            <a:r>
              <a:rPr lang="en-US" sz="7078" dirty="0" err="1">
                <a:solidFill>
                  <a:srgbClr val="824513"/>
                </a:solidFill>
                <a:latin typeface="The Seasons"/>
              </a:rPr>
              <a:t>Cơm</a:t>
            </a:r>
            <a:r>
              <a:rPr lang="en-US" sz="7078" dirty="0">
                <a:solidFill>
                  <a:srgbClr val="824513"/>
                </a:solidFill>
                <a:latin typeface="The Seasons"/>
              </a:rPr>
              <a:t> </a:t>
            </a:r>
            <a:r>
              <a:rPr lang="en-US" sz="7078" dirty="0" err="1">
                <a:solidFill>
                  <a:srgbClr val="824513"/>
                </a:solidFill>
                <a:latin typeface="The Seasons"/>
              </a:rPr>
              <a:t>cháy</a:t>
            </a:r>
            <a:r>
              <a:rPr lang="en-US" sz="7078" dirty="0">
                <a:solidFill>
                  <a:srgbClr val="824513"/>
                </a:solidFill>
                <a:latin typeface="The Seasons"/>
              </a:rPr>
              <a:t> </a:t>
            </a:r>
            <a:r>
              <a:rPr lang="en-US" sz="7078" dirty="0" err="1">
                <a:solidFill>
                  <a:srgbClr val="824513"/>
                </a:solidFill>
                <a:latin typeface="The Seasons"/>
              </a:rPr>
              <a:t>hải</a:t>
            </a:r>
            <a:r>
              <a:rPr lang="en-US" sz="7078" dirty="0">
                <a:solidFill>
                  <a:srgbClr val="824513"/>
                </a:solidFill>
                <a:latin typeface="The Seasons"/>
              </a:rPr>
              <a:t> </a:t>
            </a:r>
            <a:r>
              <a:rPr lang="en-US" sz="7078" dirty="0" err="1">
                <a:solidFill>
                  <a:srgbClr val="824513"/>
                </a:solidFill>
                <a:latin typeface="The Seasons"/>
              </a:rPr>
              <a:t>sản</a:t>
            </a:r>
            <a:endParaRPr lang="en-US" sz="7078" dirty="0">
              <a:solidFill>
                <a:srgbClr val="824513"/>
              </a:solidFill>
              <a:latin typeface="The Seasons"/>
            </a:endParaRPr>
          </a:p>
        </p:txBody>
      </p:sp>
      <p:sp>
        <p:nvSpPr>
          <p:cNvPr id="4" name="TextBox 4"/>
          <p:cNvSpPr txBox="1"/>
          <p:nvPr/>
        </p:nvSpPr>
        <p:spPr>
          <a:xfrm>
            <a:off x="10267412" y="600142"/>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824513"/>
                </a:solidFill>
                <a:latin typeface="Baskerville Display PT"/>
              </a:rPr>
              <a:t>Home</a:t>
            </a:r>
          </a:p>
        </p:txBody>
      </p:sp>
      <p:sp>
        <p:nvSpPr>
          <p:cNvPr id="5" name="TextBox 5"/>
          <p:cNvSpPr txBox="1"/>
          <p:nvPr/>
        </p:nvSpPr>
        <p:spPr>
          <a:xfrm>
            <a:off x="11860057" y="600678"/>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824513"/>
                </a:solidFill>
                <a:latin typeface="Baskerville Display PT"/>
              </a:rPr>
              <a:t>Service</a:t>
            </a:r>
          </a:p>
        </p:txBody>
      </p:sp>
      <p:sp>
        <p:nvSpPr>
          <p:cNvPr id="6" name="TextBox 6"/>
          <p:cNvSpPr txBox="1"/>
          <p:nvPr/>
        </p:nvSpPr>
        <p:spPr>
          <a:xfrm>
            <a:off x="13451062" y="600142"/>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824513"/>
                </a:solidFill>
                <a:latin typeface="Baskerville Display PT"/>
              </a:rPr>
              <a:t>About Us</a:t>
            </a:r>
          </a:p>
        </p:txBody>
      </p:sp>
      <p:sp>
        <p:nvSpPr>
          <p:cNvPr id="7" name="TextBox 7"/>
          <p:cNvSpPr txBox="1"/>
          <p:nvPr/>
        </p:nvSpPr>
        <p:spPr>
          <a:xfrm>
            <a:off x="15043707" y="600678"/>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824513"/>
                </a:solidFill>
                <a:latin typeface="Baskerville Display PT"/>
              </a:rPr>
              <a:t>Contact</a:t>
            </a:r>
          </a:p>
        </p:txBody>
      </p:sp>
      <p:sp>
        <p:nvSpPr>
          <p:cNvPr id="8" name="TextBox 8"/>
          <p:cNvSpPr txBox="1"/>
          <p:nvPr/>
        </p:nvSpPr>
        <p:spPr>
          <a:xfrm>
            <a:off x="9421567" y="3557578"/>
            <a:ext cx="7673628" cy="6146165"/>
          </a:xfrm>
          <a:prstGeom prst="rect">
            <a:avLst/>
          </a:prstGeom>
        </p:spPr>
        <p:txBody>
          <a:bodyPr lIns="0" tIns="0" rIns="0" bIns="0" rtlCol="0" anchor="t">
            <a:spAutoFit/>
          </a:bodyPr>
          <a:lstStyle/>
          <a:p>
            <a:pPr algn="just">
              <a:lnSpc>
                <a:spcPts val="4060"/>
              </a:lnSpc>
              <a:spcBef>
                <a:spcPct val="0"/>
              </a:spcBef>
            </a:pPr>
            <a:r>
              <a:rPr lang="en-US" sz="2900" spc="-58" dirty="0" err="1">
                <a:solidFill>
                  <a:srgbClr val="462C19"/>
                </a:solidFill>
                <a:latin typeface="Baskerville Display PT"/>
              </a:rPr>
              <a:t>Cơm</a:t>
            </a:r>
            <a:r>
              <a:rPr lang="en-US" sz="2900" spc="-58" dirty="0">
                <a:solidFill>
                  <a:srgbClr val="462C19"/>
                </a:solidFill>
                <a:latin typeface="Baskerville Display PT"/>
              </a:rPr>
              <a:t> </a:t>
            </a:r>
            <a:r>
              <a:rPr lang="en-US" sz="2900" spc="-58" dirty="0" err="1">
                <a:solidFill>
                  <a:srgbClr val="462C19"/>
                </a:solidFill>
                <a:latin typeface="Baskerville Display PT"/>
              </a:rPr>
              <a:t>cháy</a:t>
            </a:r>
            <a:r>
              <a:rPr lang="en-US" sz="2900" spc="-58" dirty="0">
                <a:solidFill>
                  <a:srgbClr val="462C19"/>
                </a:solidFill>
                <a:latin typeface="Baskerville Display PT"/>
              </a:rPr>
              <a:t> </a:t>
            </a:r>
            <a:r>
              <a:rPr lang="en-US" sz="2900" spc="-58" dirty="0" err="1">
                <a:solidFill>
                  <a:srgbClr val="462C19"/>
                </a:solidFill>
                <a:latin typeface="Baskerville Display PT"/>
              </a:rPr>
              <a:t>hải</a:t>
            </a:r>
            <a:r>
              <a:rPr lang="en-US" sz="2900" spc="-58" dirty="0">
                <a:solidFill>
                  <a:srgbClr val="462C19"/>
                </a:solidFill>
                <a:latin typeface="Baskerville Display PT"/>
              </a:rPr>
              <a:t> </a:t>
            </a:r>
            <a:r>
              <a:rPr lang="en-US" sz="2900" spc="-58" dirty="0" err="1">
                <a:solidFill>
                  <a:srgbClr val="462C19"/>
                </a:solidFill>
                <a:latin typeface="Baskerville Display PT"/>
              </a:rPr>
              <a:t>sản</a:t>
            </a:r>
            <a:r>
              <a:rPr lang="en-US" sz="2900" spc="-58" dirty="0">
                <a:solidFill>
                  <a:srgbClr val="462C19"/>
                </a:solidFill>
                <a:latin typeface="Baskerville Display PT"/>
              </a:rPr>
              <a:t> </a:t>
            </a:r>
            <a:r>
              <a:rPr lang="en-US" sz="2900" spc="-58" dirty="0" err="1">
                <a:solidFill>
                  <a:srgbClr val="462C19"/>
                </a:solidFill>
                <a:latin typeface="Baskerville Display PT"/>
              </a:rPr>
              <a:t>theo</a:t>
            </a:r>
            <a:r>
              <a:rPr lang="en-US" sz="2900" spc="-58" dirty="0">
                <a:solidFill>
                  <a:srgbClr val="462C19"/>
                </a:solidFill>
                <a:latin typeface="Baskerville Display PT"/>
              </a:rPr>
              <a:t> </a:t>
            </a:r>
            <a:r>
              <a:rPr lang="en-US" sz="2900" spc="-58" dirty="0" err="1">
                <a:solidFill>
                  <a:srgbClr val="462C19"/>
                </a:solidFill>
                <a:latin typeface="Baskerville Display PT"/>
              </a:rPr>
              <a:t>phong</a:t>
            </a:r>
            <a:r>
              <a:rPr lang="en-US" sz="2900" spc="-58" dirty="0">
                <a:solidFill>
                  <a:srgbClr val="462C19"/>
                </a:solidFill>
                <a:latin typeface="Baskerville Display PT"/>
              </a:rPr>
              <a:t> </a:t>
            </a:r>
            <a:r>
              <a:rPr lang="en-US" sz="2900" spc="-58" dirty="0" err="1">
                <a:solidFill>
                  <a:srgbClr val="462C19"/>
                </a:solidFill>
                <a:latin typeface="Baskerville Display PT"/>
              </a:rPr>
              <a:t>cách</a:t>
            </a:r>
            <a:r>
              <a:rPr lang="en-US" sz="2900" spc="-58" dirty="0">
                <a:solidFill>
                  <a:srgbClr val="462C19"/>
                </a:solidFill>
                <a:latin typeface="Baskerville Display PT"/>
              </a:rPr>
              <a:t> </a:t>
            </a:r>
            <a:r>
              <a:rPr lang="en-US" sz="2900" spc="-58" dirty="0" err="1">
                <a:solidFill>
                  <a:srgbClr val="462C19"/>
                </a:solidFill>
                <a:latin typeface="Baskerville Display PT"/>
              </a:rPr>
              <a:t>chế</a:t>
            </a:r>
            <a:r>
              <a:rPr lang="en-US" sz="2900" spc="-58" dirty="0">
                <a:solidFill>
                  <a:srgbClr val="462C19"/>
                </a:solidFill>
                <a:latin typeface="Baskerville Display PT"/>
              </a:rPr>
              <a:t> </a:t>
            </a:r>
            <a:r>
              <a:rPr lang="en-US" sz="2900" spc="-58" dirty="0" err="1">
                <a:solidFill>
                  <a:srgbClr val="462C19"/>
                </a:solidFill>
                <a:latin typeface="Baskerville Display PT"/>
              </a:rPr>
              <a:t>biến</a:t>
            </a:r>
            <a:r>
              <a:rPr lang="en-US" sz="2900" spc="-58" dirty="0">
                <a:solidFill>
                  <a:srgbClr val="462C19"/>
                </a:solidFill>
                <a:latin typeface="Baskerville Display PT"/>
              </a:rPr>
              <a:t> </a:t>
            </a:r>
            <a:r>
              <a:rPr lang="en-US" sz="2900" spc="-58" dirty="0" err="1">
                <a:solidFill>
                  <a:srgbClr val="462C19"/>
                </a:solidFill>
                <a:latin typeface="Baskerville Display PT"/>
              </a:rPr>
              <a:t>của</a:t>
            </a:r>
            <a:r>
              <a:rPr lang="en-US" sz="2900" spc="-58" dirty="0">
                <a:solidFill>
                  <a:srgbClr val="462C19"/>
                </a:solidFill>
                <a:latin typeface="Baskerville Display PT"/>
              </a:rPr>
              <a:t> </a:t>
            </a:r>
            <a:r>
              <a:rPr lang="en-US" sz="2900" spc="-58" dirty="0" err="1">
                <a:solidFill>
                  <a:srgbClr val="462C19"/>
                </a:solidFill>
                <a:latin typeface="Baskerville Display PT"/>
              </a:rPr>
              <a:t>ẩm</a:t>
            </a:r>
            <a:r>
              <a:rPr lang="en-US" sz="2900" spc="-58" dirty="0">
                <a:solidFill>
                  <a:srgbClr val="462C19"/>
                </a:solidFill>
                <a:latin typeface="Baskerville Display PT"/>
              </a:rPr>
              <a:t> </a:t>
            </a:r>
            <a:r>
              <a:rPr lang="en-US" sz="2900" spc="-58" dirty="0" err="1">
                <a:solidFill>
                  <a:srgbClr val="462C19"/>
                </a:solidFill>
                <a:latin typeface="Baskerville Display PT"/>
              </a:rPr>
              <a:t>thực</a:t>
            </a:r>
            <a:r>
              <a:rPr lang="en-US" sz="2900" spc="-58" dirty="0">
                <a:solidFill>
                  <a:srgbClr val="462C19"/>
                </a:solidFill>
                <a:latin typeface="Baskerville Display PT"/>
              </a:rPr>
              <a:t> </a:t>
            </a:r>
            <a:r>
              <a:rPr lang="en-US" sz="2900" spc="-58" dirty="0" err="1">
                <a:solidFill>
                  <a:srgbClr val="462C19"/>
                </a:solidFill>
                <a:latin typeface="Baskerville Display PT"/>
              </a:rPr>
              <a:t>Hải</a:t>
            </a:r>
            <a:r>
              <a:rPr lang="en-US" sz="2900" spc="-58" dirty="0">
                <a:solidFill>
                  <a:srgbClr val="462C19"/>
                </a:solidFill>
                <a:latin typeface="Baskerville Display PT"/>
              </a:rPr>
              <a:t> </a:t>
            </a:r>
            <a:r>
              <a:rPr lang="en-US" sz="2900" spc="-58" dirty="0" err="1">
                <a:solidFill>
                  <a:srgbClr val="462C19"/>
                </a:solidFill>
                <a:latin typeface="Baskerville Display PT"/>
              </a:rPr>
              <a:t>Phòng</a:t>
            </a:r>
            <a:r>
              <a:rPr lang="en-US" sz="2900" spc="-58" dirty="0">
                <a:solidFill>
                  <a:srgbClr val="462C19"/>
                </a:solidFill>
                <a:latin typeface="Baskerville Display PT"/>
              </a:rPr>
              <a:t> </a:t>
            </a:r>
            <a:r>
              <a:rPr lang="en-US" sz="2900" spc="-58" dirty="0" err="1">
                <a:solidFill>
                  <a:srgbClr val="462C19"/>
                </a:solidFill>
                <a:latin typeface="Baskerville Display PT"/>
              </a:rPr>
              <a:t>vốn</a:t>
            </a:r>
            <a:r>
              <a:rPr lang="en-US" sz="2900" spc="-58" dirty="0">
                <a:solidFill>
                  <a:srgbClr val="462C19"/>
                </a:solidFill>
                <a:latin typeface="Baskerville Display PT"/>
              </a:rPr>
              <a:t> </a:t>
            </a:r>
            <a:r>
              <a:rPr lang="en-US" sz="2900" spc="-58" dirty="0" err="1">
                <a:solidFill>
                  <a:srgbClr val="462C19"/>
                </a:solidFill>
                <a:latin typeface="Baskerville Display PT"/>
              </a:rPr>
              <a:t>có</a:t>
            </a:r>
            <a:r>
              <a:rPr lang="en-US" sz="2900" spc="-58" dirty="0">
                <a:solidFill>
                  <a:srgbClr val="462C19"/>
                </a:solidFill>
                <a:latin typeface="Baskerville Display PT"/>
              </a:rPr>
              <a:t> </a:t>
            </a:r>
            <a:r>
              <a:rPr lang="en-US" sz="2900" spc="-58" dirty="0" err="1">
                <a:solidFill>
                  <a:srgbClr val="462C19"/>
                </a:solidFill>
                <a:latin typeface="Baskerville Display PT"/>
              </a:rPr>
              <a:t>xuất</a:t>
            </a:r>
            <a:r>
              <a:rPr lang="en-US" sz="2900" spc="-58" dirty="0">
                <a:solidFill>
                  <a:srgbClr val="462C19"/>
                </a:solidFill>
                <a:latin typeface="Baskerville Display PT"/>
              </a:rPr>
              <a:t> </a:t>
            </a:r>
            <a:r>
              <a:rPr lang="en-US" sz="2900" spc="-58" dirty="0" err="1">
                <a:solidFill>
                  <a:srgbClr val="462C19"/>
                </a:solidFill>
                <a:latin typeface="Baskerville Display PT"/>
              </a:rPr>
              <a:t>xứ</a:t>
            </a:r>
            <a:r>
              <a:rPr lang="en-US" sz="2900" spc="-58" dirty="0">
                <a:solidFill>
                  <a:srgbClr val="462C19"/>
                </a:solidFill>
                <a:latin typeface="Baskerville Display PT"/>
              </a:rPr>
              <a:t> </a:t>
            </a:r>
            <a:r>
              <a:rPr lang="en-US" sz="2900" spc="-58" dirty="0" err="1">
                <a:solidFill>
                  <a:srgbClr val="462C19"/>
                </a:solidFill>
                <a:latin typeface="Baskerville Display PT"/>
              </a:rPr>
              <a:t>từ</a:t>
            </a:r>
            <a:r>
              <a:rPr lang="en-US" sz="2900" spc="-58" dirty="0">
                <a:solidFill>
                  <a:srgbClr val="462C19"/>
                </a:solidFill>
                <a:latin typeface="Baskerville Display PT"/>
              </a:rPr>
              <a:t> </a:t>
            </a:r>
            <a:r>
              <a:rPr lang="en-US" sz="2900" spc="-58" dirty="0" err="1">
                <a:solidFill>
                  <a:srgbClr val="462C19"/>
                </a:solidFill>
                <a:latin typeface="Baskerville Display PT"/>
              </a:rPr>
              <a:t>món</a:t>
            </a:r>
            <a:r>
              <a:rPr lang="en-US" sz="2900" spc="-58" dirty="0">
                <a:solidFill>
                  <a:srgbClr val="462C19"/>
                </a:solidFill>
                <a:latin typeface="Baskerville Display PT"/>
              </a:rPr>
              <a:t> </a:t>
            </a:r>
            <a:r>
              <a:rPr lang="en-US" sz="2900" spc="-58" dirty="0" err="1">
                <a:solidFill>
                  <a:srgbClr val="462C19"/>
                </a:solidFill>
                <a:latin typeface="Baskerville Display PT"/>
              </a:rPr>
              <a:t>cơm</a:t>
            </a:r>
            <a:r>
              <a:rPr lang="en-US" sz="2900" spc="-58" dirty="0">
                <a:solidFill>
                  <a:srgbClr val="462C19"/>
                </a:solidFill>
                <a:latin typeface="Baskerville Display PT"/>
              </a:rPr>
              <a:t> </a:t>
            </a:r>
            <a:r>
              <a:rPr lang="en-US" sz="2900" spc="-58" dirty="0" err="1">
                <a:solidFill>
                  <a:srgbClr val="462C19"/>
                </a:solidFill>
                <a:latin typeface="Baskerville Display PT"/>
              </a:rPr>
              <a:t>cháy</a:t>
            </a:r>
            <a:r>
              <a:rPr lang="en-US" sz="2900" spc="-58" dirty="0">
                <a:solidFill>
                  <a:srgbClr val="462C19"/>
                </a:solidFill>
                <a:latin typeface="Baskerville Display PT"/>
              </a:rPr>
              <a:t> Ninh Bình </a:t>
            </a:r>
            <a:r>
              <a:rPr lang="en-US" sz="2900" spc="-58" dirty="0" err="1">
                <a:solidFill>
                  <a:srgbClr val="462C19"/>
                </a:solidFill>
                <a:latin typeface="Baskerville Display PT"/>
              </a:rPr>
              <a:t>vốn</a:t>
            </a:r>
            <a:r>
              <a:rPr lang="en-US" sz="2900" spc="-58" dirty="0">
                <a:solidFill>
                  <a:srgbClr val="462C19"/>
                </a:solidFill>
                <a:latin typeface="Baskerville Display PT"/>
              </a:rPr>
              <a:t> </a:t>
            </a:r>
            <a:r>
              <a:rPr lang="en-US" sz="2900" spc="-58" dirty="0" err="1">
                <a:solidFill>
                  <a:srgbClr val="462C19"/>
                </a:solidFill>
                <a:latin typeface="Baskerville Display PT"/>
              </a:rPr>
              <a:t>đã</a:t>
            </a:r>
            <a:r>
              <a:rPr lang="en-US" sz="2900" spc="-58" dirty="0">
                <a:solidFill>
                  <a:srgbClr val="462C19"/>
                </a:solidFill>
                <a:latin typeface="Baskerville Display PT"/>
              </a:rPr>
              <a:t> </a:t>
            </a:r>
            <a:r>
              <a:rPr lang="en-US" sz="2900" spc="-58" dirty="0" err="1">
                <a:solidFill>
                  <a:srgbClr val="462C19"/>
                </a:solidFill>
                <a:latin typeface="Baskerville Display PT"/>
              </a:rPr>
              <a:t>được</a:t>
            </a:r>
            <a:r>
              <a:rPr lang="en-US" sz="2900" spc="-58" dirty="0">
                <a:solidFill>
                  <a:srgbClr val="462C19"/>
                </a:solidFill>
                <a:latin typeface="Baskerville Display PT"/>
              </a:rPr>
              <a:t> </a:t>
            </a:r>
            <a:r>
              <a:rPr lang="en-US" sz="2900" spc="-58" dirty="0" err="1">
                <a:solidFill>
                  <a:srgbClr val="462C19"/>
                </a:solidFill>
                <a:latin typeface="Baskerville Display PT"/>
              </a:rPr>
              <a:t>nhiều</a:t>
            </a:r>
            <a:r>
              <a:rPr lang="en-US" sz="2900" spc="-58" dirty="0">
                <a:solidFill>
                  <a:srgbClr val="462C19"/>
                </a:solidFill>
                <a:latin typeface="Baskerville Display PT"/>
              </a:rPr>
              <a:t> </a:t>
            </a:r>
            <a:r>
              <a:rPr lang="en-US" sz="2900" spc="-58" dirty="0" err="1">
                <a:solidFill>
                  <a:srgbClr val="462C19"/>
                </a:solidFill>
                <a:latin typeface="Baskerville Display PT"/>
              </a:rPr>
              <a:t>người</a:t>
            </a:r>
            <a:r>
              <a:rPr lang="en-US" sz="2900" spc="-58" dirty="0">
                <a:solidFill>
                  <a:srgbClr val="462C19"/>
                </a:solidFill>
                <a:latin typeface="Baskerville Display PT"/>
              </a:rPr>
              <a:t> </a:t>
            </a:r>
            <a:r>
              <a:rPr lang="en-US" sz="2900" spc="-58" dirty="0" err="1">
                <a:solidFill>
                  <a:srgbClr val="462C19"/>
                </a:solidFill>
                <a:latin typeface="Baskerville Display PT"/>
              </a:rPr>
              <a:t>biết</a:t>
            </a:r>
            <a:r>
              <a:rPr lang="en-US" sz="2900" spc="-58" dirty="0">
                <a:solidFill>
                  <a:srgbClr val="462C19"/>
                </a:solidFill>
                <a:latin typeface="Baskerville Display PT"/>
              </a:rPr>
              <a:t> </a:t>
            </a:r>
            <a:r>
              <a:rPr lang="en-US" sz="2900" spc="-58" dirty="0" err="1">
                <a:solidFill>
                  <a:srgbClr val="462C19"/>
                </a:solidFill>
                <a:latin typeface="Baskerville Display PT"/>
              </a:rPr>
              <a:t>tiếng</a:t>
            </a:r>
            <a:r>
              <a:rPr lang="en-US" sz="2900" spc="-58" dirty="0">
                <a:solidFill>
                  <a:srgbClr val="462C19"/>
                </a:solidFill>
                <a:latin typeface="Baskerville Display PT"/>
              </a:rPr>
              <a:t>. </a:t>
            </a:r>
            <a:r>
              <a:rPr lang="en-US" sz="2900" spc="-58" dirty="0" err="1">
                <a:solidFill>
                  <a:srgbClr val="462C19"/>
                </a:solidFill>
                <a:latin typeface="Baskerville Display PT"/>
              </a:rPr>
              <a:t>Nếu</a:t>
            </a:r>
            <a:r>
              <a:rPr lang="en-US" sz="2900" spc="-58" dirty="0">
                <a:solidFill>
                  <a:srgbClr val="462C19"/>
                </a:solidFill>
                <a:latin typeface="Baskerville Display PT"/>
              </a:rPr>
              <a:t> </a:t>
            </a:r>
            <a:r>
              <a:rPr lang="en-US" sz="2900" spc="-58" dirty="0" err="1">
                <a:solidFill>
                  <a:srgbClr val="462C19"/>
                </a:solidFill>
                <a:latin typeface="Baskerville Display PT"/>
              </a:rPr>
              <a:t>cơm</a:t>
            </a:r>
            <a:r>
              <a:rPr lang="en-US" sz="2900" spc="-58" dirty="0">
                <a:solidFill>
                  <a:srgbClr val="462C19"/>
                </a:solidFill>
                <a:latin typeface="Baskerville Display PT"/>
              </a:rPr>
              <a:t> </a:t>
            </a:r>
            <a:r>
              <a:rPr lang="en-US" sz="2900" spc="-58" dirty="0" err="1">
                <a:solidFill>
                  <a:srgbClr val="462C19"/>
                </a:solidFill>
                <a:latin typeface="Baskerville Display PT"/>
              </a:rPr>
              <a:t>cháy</a:t>
            </a:r>
            <a:r>
              <a:rPr lang="en-US" sz="2900" spc="-58" dirty="0">
                <a:solidFill>
                  <a:srgbClr val="462C19"/>
                </a:solidFill>
                <a:latin typeface="Baskerville Display PT"/>
              </a:rPr>
              <a:t> Ninh Bình </a:t>
            </a:r>
            <a:r>
              <a:rPr lang="en-US" sz="2900" spc="-58" dirty="0" err="1">
                <a:solidFill>
                  <a:srgbClr val="462C19"/>
                </a:solidFill>
                <a:latin typeface="Baskerville Display PT"/>
              </a:rPr>
              <a:t>cơ</a:t>
            </a:r>
            <a:r>
              <a:rPr lang="en-US" sz="2900" spc="-58" dirty="0">
                <a:solidFill>
                  <a:srgbClr val="462C19"/>
                </a:solidFill>
                <a:latin typeface="Baskerville Display PT"/>
              </a:rPr>
              <a:t> </a:t>
            </a:r>
            <a:r>
              <a:rPr lang="en-US" sz="2900" spc="-58" dirty="0" err="1">
                <a:solidFill>
                  <a:srgbClr val="462C19"/>
                </a:solidFill>
                <a:latin typeface="Baskerville Display PT"/>
              </a:rPr>
              <a:t>bản</a:t>
            </a:r>
            <a:r>
              <a:rPr lang="en-US" sz="2900" spc="-58" dirty="0">
                <a:solidFill>
                  <a:srgbClr val="462C19"/>
                </a:solidFill>
                <a:latin typeface="Baskerville Display PT"/>
              </a:rPr>
              <a:t> </a:t>
            </a:r>
            <a:r>
              <a:rPr lang="en-US" sz="2900" spc="-58" dirty="0" err="1">
                <a:solidFill>
                  <a:srgbClr val="462C19"/>
                </a:solidFill>
                <a:latin typeface="Baskerville Display PT"/>
              </a:rPr>
              <a:t>được</a:t>
            </a:r>
            <a:r>
              <a:rPr lang="en-US" sz="2900" spc="-58" dirty="0">
                <a:solidFill>
                  <a:srgbClr val="462C19"/>
                </a:solidFill>
                <a:latin typeface="Baskerville Display PT"/>
              </a:rPr>
              <a:t> </a:t>
            </a:r>
            <a:r>
              <a:rPr lang="en-US" sz="2900" spc="-58" dirty="0" err="1">
                <a:solidFill>
                  <a:srgbClr val="462C19"/>
                </a:solidFill>
                <a:latin typeface="Baskerville Display PT"/>
              </a:rPr>
              <a:t>tạo</a:t>
            </a:r>
            <a:r>
              <a:rPr lang="en-US" sz="2900" spc="-58" dirty="0">
                <a:solidFill>
                  <a:srgbClr val="462C19"/>
                </a:solidFill>
                <a:latin typeface="Baskerville Display PT"/>
              </a:rPr>
              <a:t> </a:t>
            </a:r>
            <a:r>
              <a:rPr lang="en-US" sz="2900" spc="-58" dirty="0" err="1">
                <a:solidFill>
                  <a:srgbClr val="462C19"/>
                </a:solidFill>
                <a:latin typeface="Baskerville Display PT"/>
              </a:rPr>
              <a:t>nên</a:t>
            </a:r>
            <a:r>
              <a:rPr lang="en-US" sz="2900" spc="-58" dirty="0">
                <a:solidFill>
                  <a:srgbClr val="462C19"/>
                </a:solidFill>
                <a:latin typeface="Baskerville Display PT"/>
              </a:rPr>
              <a:t> </a:t>
            </a:r>
            <a:r>
              <a:rPr lang="en-US" sz="2900" spc="-58" dirty="0" err="1">
                <a:solidFill>
                  <a:srgbClr val="462C19"/>
                </a:solidFill>
                <a:latin typeface="Baskerville Display PT"/>
              </a:rPr>
              <a:t>từ</a:t>
            </a:r>
            <a:r>
              <a:rPr lang="en-US" sz="2900" spc="-58" dirty="0">
                <a:solidFill>
                  <a:srgbClr val="462C19"/>
                </a:solidFill>
                <a:latin typeface="Baskerville Display PT"/>
              </a:rPr>
              <a:t> </a:t>
            </a:r>
            <a:r>
              <a:rPr lang="en-US" sz="2900" spc="-58" dirty="0" err="1">
                <a:solidFill>
                  <a:srgbClr val="462C19"/>
                </a:solidFill>
                <a:latin typeface="Baskerville Display PT"/>
              </a:rPr>
              <a:t>những</a:t>
            </a:r>
            <a:r>
              <a:rPr lang="en-US" sz="2900" spc="-58" dirty="0">
                <a:solidFill>
                  <a:srgbClr val="462C19"/>
                </a:solidFill>
                <a:latin typeface="Baskerville Display PT"/>
              </a:rPr>
              <a:t> </a:t>
            </a:r>
            <a:r>
              <a:rPr lang="en-US" sz="2900" spc="-58" dirty="0" err="1">
                <a:solidFill>
                  <a:srgbClr val="462C19"/>
                </a:solidFill>
                <a:latin typeface="Baskerville Display PT"/>
              </a:rPr>
              <a:t>sản</a:t>
            </a:r>
            <a:r>
              <a:rPr lang="en-US" sz="2900" spc="-58" dirty="0">
                <a:solidFill>
                  <a:srgbClr val="462C19"/>
                </a:solidFill>
                <a:latin typeface="Baskerville Display PT"/>
              </a:rPr>
              <a:t> </a:t>
            </a:r>
            <a:r>
              <a:rPr lang="en-US" sz="2900" spc="-58" dirty="0" err="1">
                <a:solidFill>
                  <a:srgbClr val="462C19"/>
                </a:solidFill>
                <a:latin typeface="Baskerville Display PT"/>
              </a:rPr>
              <a:t>vật</a:t>
            </a:r>
            <a:r>
              <a:rPr lang="en-US" sz="2900" spc="-58" dirty="0">
                <a:solidFill>
                  <a:srgbClr val="462C19"/>
                </a:solidFill>
                <a:latin typeface="Baskerville Display PT"/>
              </a:rPr>
              <a:t> </a:t>
            </a:r>
            <a:r>
              <a:rPr lang="en-US" sz="2900" spc="-58" dirty="0" err="1">
                <a:solidFill>
                  <a:srgbClr val="462C19"/>
                </a:solidFill>
                <a:latin typeface="Baskerville Display PT"/>
              </a:rPr>
              <a:t>của</a:t>
            </a:r>
            <a:r>
              <a:rPr lang="en-US" sz="2900" spc="-58" dirty="0">
                <a:solidFill>
                  <a:srgbClr val="462C19"/>
                </a:solidFill>
                <a:latin typeface="Baskerville Display PT"/>
              </a:rPr>
              <a:t> </a:t>
            </a:r>
            <a:r>
              <a:rPr lang="en-US" sz="2900" spc="-58" dirty="0" err="1">
                <a:solidFill>
                  <a:srgbClr val="462C19"/>
                </a:solidFill>
                <a:latin typeface="Baskerville Display PT"/>
              </a:rPr>
              <a:t>vùng</a:t>
            </a:r>
            <a:r>
              <a:rPr lang="en-US" sz="2900" spc="-58" dirty="0">
                <a:solidFill>
                  <a:srgbClr val="462C19"/>
                </a:solidFill>
                <a:latin typeface="Baskerville Display PT"/>
              </a:rPr>
              <a:t> </a:t>
            </a:r>
            <a:r>
              <a:rPr lang="en-US" sz="2900" spc="-58" dirty="0" err="1">
                <a:solidFill>
                  <a:srgbClr val="462C19"/>
                </a:solidFill>
                <a:latin typeface="Baskerville Display PT"/>
              </a:rPr>
              <a:t>đồng</a:t>
            </a:r>
            <a:r>
              <a:rPr lang="en-US" sz="2900" spc="-58" dirty="0">
                <a:solidFill>
                  <a:srgbClr val="462C19"/>
                </a:solidFill>
                <a:latin typeface="Baskerville Display PT"/>
              </a:rPr>
              <a:t> </a:t>
            </a:r>
            <a:r>
              <a:rPr lang="en-US" sz="2900" spc="-58" dirty="0" err="1">
                <a:solidFill>
                  <a:srgbClr val="462C19"/>
                </a:solidFill>
                <a:latin typeface="Baskerville Display PT"/>
              </a:rPr>
              <a:t>bằng</a:t>
            </a:r>
            <a:r>
              <a:rPr lang="en-US" sz="2900" spc="-58" dirty="0">
                <a:solidFill>
                  <a:srgbClr val="462C19"/>
                </a:solidFill>
                <a:latin typeface="Baskerville Display PT"/>
              </a:rPr>
              <a:t> </a:t>
            </a:r>
            <a:r>
              <a:rPr lang="en-US" sz="2900" spc="-58" dirty="0" err="1">
                <a:solidFill>
                  <a:srgbClr val="462C19"/>
                </a:solidFill>
                <a:latin typeface="Baskerville Display PT"/>
              </a:rPr>
              <a:t>và</a:t>
            </a:r>
            <a:r>
              <a:rPr lang="en-US" sz="2900" spc="-58" dirty="0">
                <a:solidFill>
                  <a:srgbClr val="462C19"/>
                </a:solidFill>
                <a:latin typeface="Baskerville Display PT"/>
              </a:rPr>
              <a:t> </a:t>
            </a:r>
            <a:r>
              <a:rPr lang="en-US" sz="2900" spc="-58" dirty="0" err="1">
                <a:solidFill>
                  <a:srgbClr val="462C19"/>
                </a:solidFill>
                <a:latin typeface="Baskerville Display PT"/>
              </a:rPr>
              <a:t>vùng</a:t>
            </a:r>
            <a:r>
              <a:rPr lang="en-US" sz="2900" spc="-58" dirty="0">
                <a:solidFill>
                  <a:srgbClr val="462C19"/>
                </a:solidFill>
                <a:latin typeface="Baskerville Display PT"/>
              </a:rPr>
              <a:t> </a:t>
            </a:r>
            <a:r>
              <a:rPr lang="en-US" sz="2900" spc="-58" dirty="0" err="1">
                <a:solidFill>
                  <a:srgbClr val="462C19"/>
                </a:solidFill>
                <a:latin typeface="Baskerville Display PT"/>
              </a:rPr>
              <a:t>núi</a:t>
            </a:r>
            <a:r>
              <a:rPr lang="en-US" sz="2900" spc="-58" dirty="0">
                <a:solidFill>
                  <a:srgbClr val="462C19"/>
                </a:solidFill>
                <a:latin typeface="Baskerville Display PT"/>
              </a:rPr>
              <a:t> </a:t>
            </a:r>
            <a:r>
              <a:rPr lang="en-US" sz="2900" spc="-58" dirty="0" err="1">
                <a:solidFill>
                  <a:srgbClr val="462C19"/>
                </a:solidFill>
                <a:latin typeface="Baskerville Display PT"/>
              </a:rPr>
              <a:t>như</a:t>
            </a:r>
            <a:r>
              <a:rPr lang="en-US" sz="2900" spc="-58" dirty="0">
                <a:solidFill>
                  <a:srgbClr val="462C19"/>
                </a:solidFill>
                <a:latin typeface="Baskerville Display PT"/>
              </a:rPr>
              <a:t> </a:t>
            </a:r>
            <a:r>
              <a:rPr lang="en-US" sz="2900" spc="-58" dirty="0" err="1">
                <a:solidFill>
                  <a:srgbClr val="462C19"/>
                </a:solidFill>
                <a:latin typeface="Baskerville Display PT"/>
              </a:rPr>
              <a:t>lợn</a:t>
            </a:r>
            <a:r>
              <a:rPr lang="en-US" sz="2900" spc="-58" dirty="0">
                <a:solidFill>
                  <a:srgbClr val="462C19"/>
                </a:solidFill>
                <a:latin typeface="Baskerville Display PT"/>
              </a:rPr>
              <a:t>, </a:t>
            </a:r>
            <a:r>
              <a:rPr lang="en-US" sz="2900" spc="-58" dirty="0" err="1">
                <a:solidFill>
                  <a:srgbClr val="462C19"/>
                </a:solidFill>
                <a:latin typeface="Baskerville Display PT"/>
              </a:rPr>
              <a:t>bò</a:t>
            </a:r>
            <a:r>
              <a:rPr lang="en-US" sz="2900" spc="-58" dirty="0">
                <a:solidFill>
                  <a:srgbClr val="462C19"/>
                </a:solidFill>
                <a:latin typeface="Baskerville Display PT"/>
              </a:rPr>
              <a:t> </a:t>
            </a:r>
            <a:r>
              <a:rPr lang="en-US" sz="2900" spc="-58" dirty="0" err="1">
                <a:solidFill>
                  <a:srgbClr val="462C19"/>
                </a:solidFill>
                <a:latin typeface="Baskerville Display PT"/>
              </a:rPr>
              <a:t>và</a:t>
            </a:r>
            <a:r>
              <a:rPr lang="en-US" sz="2900" spc="-58" dirty="0">
                <a:solidFill>
                  <a:srgbClr val="462C19"/>
                </a:solidFill>
                <a:latin typeface="Baskerville Display PT"/>
              </a:rPr>
              <a:t> </a:t>
            </a:r>
            <a:r>
              <a:rPr lang="en-US" sz="2900" spc="-58" dirty="0" err="1">
                <a:solidFill>
                  <a:srgbClr val="462C19"/>
                </a:solidFill>
                <a:latin typeface="Baskerville Display PT"/>
              </a:rPr>
              <a:t>dê</a:t>
            </a:r>
            <a:r>
              <a:rPr lang="en-US" sz="2900" spc="-58" dirty="0">
                <a:solidFill>
                  <a:srgbClr val="462C19"/>
                </a:solidFill>
                <a:latin typeface="Baskerville Display PT"/>
              </a:rPr>
              <a:t> </a:t>
            </a:r>
            <a:r>
              <a:rPr lang="en-US" sz="2900" spc="-58" dirty="0" err="1">
                <a:solidFill>
                  <a:srgbClr val="462C19"/>
                </a:solidFill>
                <a:latin typeface="Baskerville Display PT"/>
              </a:rPr>
              <a:t>thì</a:t>
            </a:r>
            <a:r>
              <a:rPr lang="en-US" sz="2900" spc="-58" dirty="0">
                <a:solidFill>
                  <a:srgbClr val="462C19"/>
                </a:solidFill>
                <a:latin typeface="Baskerville Display PT"/>
              </a:rPr>
              <a:t> </a:t>
            </a:r>
            <a:r>
              <a:rPr lang="en-US" sz="2900" spc="-58" dirty="0" err="1">
                <a:solidFill>
                  <a:srgbClr val="462C19"/>
                </a:solidFill>
                <a:latin typeface="Baskerville Display PT"/>
              </a:rPr>
              <a:t>cơm</a:t>
            </a:r>
            <a:r>
              <a:rPr lang="en-US" sz="2900" spc="-58" dirty="0">
                <a:solidFill>
                  <a:srgbClr val="462C19"/>
                </a:solidFill>
                <a:latin typeface="Baskerville Display PT"/>
              </a:rPr>
              <a:t> </a:t>
            </a:r>
            <a:r>
              <a:rPr lang="en-US" sz="2900" spc="-58" dirty="0" err="1">
                <a:solidFill>
                  <a:srgbClr val="462C19"/>
                </a:solidFill>
                <a:latin typeface="Baskerville Display PT"/>
              </a:rPr>
              <a:t>cháy</a:t>
            </a:r>
            <a:r>
              <a:rPr lang="en-US" sz="2900" spc="-58" dirty="0">
                <a:solidFill>
                  <a:srgbClr val="462C19"/>
                </a:solidFill>
                <a:latin typeface="Baskerville Display PT"/>
              </a:rPr>
              <a:t> </a:t>
            </a:r>
            <a:r>
              <a:rPr lang="en-US" sz="2900" spc="-58" dirty="0" err="1">
                <a:solidFill>
                  <a:srgbClr val="462C19"/>
                </a:solidFill>
                <a:latin typeface="Baskerville Display PT"/>
              </a:rPr>
              <a:t>hải</a:t>
            </a:r>
            <a:r>
              <a:rPr lang="en-US" sz="2900" spc="-58" dirty="0">
                <a:solidFill>
                  <a:srgbClr val="462C19"/>
                </a:solidFill>
                <a:latin typeface="Baskerville Display PT"/>
              </a:rPr>
              <a:t> </a:t>
            </a:r>
            <a:r>
              <a:rPr lang="en-US" sz="2900" spc="-58" dirty="0" err="1">
                <a:solidFill>
                  <a:srgbClr val="462C19"/>
                </a:solidFill>
                <a:latin typeface="Baskerville Display PT"/>
              </a:rPr>
              <a:t>sản</a:t>
            </a:r>
            <a:r>
              <a:rPr lang="en-US" sz="2900" spc="-58" dirty="0">
                <a:solidFill>
                  <a:srgbClr val="462C19"/>
                </a:solidFill>
                <a:latin typeface="Baskerville Display PT"/>
              </a:rPr>
              <a:t> </a:t>
            </a:r>
            <a:r>
              <a:rPr lang="en-US" sz="2900" spc="-58" dirty="0" err="1">
                <a:solidFill>
                  <a:srgbClr val="462C19"/>
                </a:solidFill>
                <a:latin typeface="Baskerville Display PT"/>
              </a:rPr>
              <a:t>như</a:t>
            </a:r>
            <a:r>
              <a:rPr lang="en-US" sz="2900" spc="-58" dirty="0">
                <a:solidFill>
                  <a:srgbClr val="462C19"/>
                </a:solidFill>
                <a:latin typeface="Baskerville Display PT"/>
              </a:rPr>
              <a:t> </a:t>
            </a:r>
            <a:r>
              <a:rPr lang="en-US" sz="2900" spc="-58" dirty="0" err="1">
                <a:solidFill>
                  <a:srgbClr val="462C19"/>
                </a:solidFill>
                <a:latin typeface="Baskerville Display PT"/>
              </a:rPr>
              <a:t>tên</a:t>
            </a:r>
            <a:r>
              <a:rPr lang="en-US" sz="2900" spc="-58" dirty="0">
                <a:solidFill>
                  <a:srgbClr val="462C19"/>
                </a:solidFill>
                <a:latin typeface="Baskerville Display PT"/>
              </a:rPr>
              <a:t> </a:t>
            </a:r>
            <a:r>
              <a:rPr lang="en-US" sz="2900" spc="-58" dirty="0" err="1">
                <a:solidFill>
                  <a:srgbClr val="462C19"/>
                </a:solidFill>
                <a:latin typeface="Baskerville Display PT"/>
              </a:rPr>
              <a:t>gọi</a:t>
            </a:r>
            <a:r>
              <a:rPr lang="en-US" sz="2900" spc="-58" dirty="0">
                <a:solidFill>
                  <a:srgbClr val="462C19"/>
                </a:solidFill>
                <a:latin typeface="Baskerville Display PT"/>
              </a:rPr>
              <a:t> </a:t>
            </a:r>
            <a:r>
              <a:rPr lang="en-US" sz="2900" spc="-58" dirty="0" err="1">
                <a:solidFill>
                  <a:srgbClr val="462C19"/>
                </a:solidFill>
                <a:latin typeface="Baskerville Display PT"/>
              </a:rPr>
              <a:t>của</a:t>
            </a:r>
            <a:r>
              <a:rPr lang="en-US" sz="2900" spc="-58" dirty="0">
                <a:solidFill>
                  <a:srgbClr val="462C19"/>
                </a:solidFill>
                <a:latin typeface="Baskerville Display PT"/>
              </a:rPr>
              <a:t> </a:t>
            </a:r>
            <a:r>
              <a:rPr lang="en-US" sz="2900" spc="-58" dirty="0" err="1">
                <a:solidFill>
                  <a:srgbClr val="462C19"/>
                </a:solidFill>
                <a:latin typeface="Baskerville Display PT"/>
              </a:rPr>
              <a:t>nó</a:t>
            </a:r>
            <a:r>
              <a:rPr lang="en-US" sz="2900" spc="-58" dirty="0">
                <a:solidFill>
                  <a:srgbClr val="462C19"/>
                </a:solidFill>
                <a:latin typeface="Baskerville Display PT"/>
              </a:rPr>
              <a:t> </a:t>
            </a:r>
            <a:r>
              <a:rPr lang="en-US" sz="2900" spc="-58" dirty="0" err="1">
                <a:solidFill>
                  <a:srgbClr val="462C19"/>
                </a:solidFill>
                <a:latin typeface="Baskerville Display PT"/>
              </a:rPr>
              <a:t>mang</a:t>
            </a:r>
            <a:r>
              <a:rPr lang="en-US" sz="2900" spc="-58" dirty="0">
                <a:solidFill>
                  <a:srgbClr val="462C19"/>
                </a:solidFill>
                <a:latin typeface="Baskerville Display PT"/>
              </a:rPr>
              <a:t> </a:t>
            </a:r>
            <a:r>
              <a:rPr lang="en-US" sz="2900" spc="-58" dirty="0" err="1">
                <a:solidFill>
                  <a:srgbClr val="462C19"/>
                </a:solidFill>
                <a:latin typeface="Baskerville Display PT"/>
              </a:rPr>
              <a:t>đặc</a:t>
            </a:r>
            <a:r>
              <a:rPr lang="en-US" sz="2900" spc="-58" dirty="0">
                <a:solidFill>
                  <a:srgbClr val="462C19"/>
                </a:solidFill>
                <a:latin typeface="Baskerville Display PT"/>
              </a:rPr>
              <a:t> </a:t>
            </a:r>
            <a:r>
              <a:rPr lang="en-US" sz="2900" spc="-58" dirty="0" err="1">
                <a:solidFill>
                  <a:srgbClr val="462C19"/>
                </a:solidFill>
                <a:latin typeface="Baskerville Display PT"/>
              </a:rPr>
              <a:t>trưng</a:t>
            </a:r>
            <a:r>
              <a:rPr lang="en-US" sz="2900" spc="-58" dirty="0">
                <a:solidFill>
                  <a:srgbClr val="462C19"/>
                </a:solidFill>
                <a:latin typeface="Baskerville Display PT"/>
              </a:rPr>
              <a:t> </a:t>
            </a:r>
            <a:r>
              <a:rPr lang="en-US" sz="2900" spc="-58" dirty="0" err="1">
                <a:solidFill>
                  <a:srgbClr val="462C19"/>
                </a:solidFill>
                <a:latin typeface="Baskerville Display PT"/>
              </a:rPr>
              <a:t>của</a:t>
            </a:r>
            <a:r>
              <a:rPr lang="en-US" sz="2900" spc="-58" dirty="0">
                <a:solidFill>
                  <a:srgbClr val="462C19"/>
                </a:solidFill>
                <a:latin typeface="Baskerville Display PT"/>
              </a:rPr>
              <a:t> </a:t>
            </a:r>
            <a:r>
              <a:rPr lang="en-US" sz="2900" spc="-58" dirty="0" err="1">
                <a:solidFill>
                  <a:srgbClr val="462C19"/>
                </a:solidFill>
                <a:latin typeface="Baskerville Display PT"/>
              </a:rPr>
              <a:t>ẩm</a:t>
            </a:r>
            <a:r>
              <a:rPr lang="en-US" sz="2900" spc="-58" dirty="0">
                <a:solidFill>
                  <a:srgbClr val="462C19"/>
                </a:solidFill>
                <a:latin typeface="Baskerville Display PT"/>
              </a:rPr>
              <a:t> </a:t>
            </a:r>
            <a:r>
              <a:rPr lang="en-US" sz="2900" spc="-58" dirty="0" err="1">
                <a:solidFill>
                  <a:srgbClr val="462C19"/>
                </a:solidFill>
                <a:latin typeface="Baskerville Display PT"/>
              </a:rPr>
              <a:t>thực</a:t>
            </a:r>
            <a:r>
              <a:rPr lang="en-US" sz="2900" spc="-58" dirty="0">
                <a:solidFill>
                  <a:srgbClr val="462C19"/>
                </a:solidFill>
                <a:latin typeface="Baskerville Display PT"/>
              </a:rPr>
              <a:t> </a:t>
            </a:r>
            <a:r>
              <a:rPr lang="en-US" sz="2900" spc="-58" dirty="0" err="1">
                <a:solidFill>
                  <a:srgbClr val="462C19"/>
                </a:solidFill>
                <a:latin typeface="Baskerville Display PT"/>
              </a:rPr>
              <a:t>vùng</a:t>
            </a:r>
            <a:r>
              <a:rPr lang="en-US" sz="2900" spc="-58" dirty="0">
                <a:solidFill>
                  <a:srgbClr val="462C19"/>
                </a:solidFill>
                <a:latin typeface="Baskerville Display PT"/>
              </a:rPr>
              <a:t> </a:t>
            </a:r>
            <a:r>
              <a:rPr lang="en-US" sz="2900" spc="-58" dirty="0" err="1">
                <a:solidFill>
                  <a:srgbClr val="462C19"/>
                </a:solidFill>
                <a:latin typeface="Baskerville Display PT"/>
              </a:rPr>
              <a:t>biển</a:t>
            </a:r>
            <a:r>
              <a:rPr lang="en-US" sz="2900" spc="-58" dirty="0">
                <a:solidFill>
                  <a:srgbClr val="462C19"/>
                </a:solidFill>
                <a:latin typeface="Baskerville Display PT"/>
              </a:rPr>
              <a:t> </a:t>
            </a:r>
            <a:r>
              <a:rPr lang="en-US" sz="2900" spc="-58" dirty="0" err="1">
                <a:solidFill>
                  <a:srgbClr val="462C19"/>
                </a:solidFill>
                <a:latin typeface="Baskerville Display PT"/>
              </a:rPr>
              <a:t>mà</a:t>
            </a:r>
            <a:r>
              <a:rPr lang="en-US" sz="2900" spc="-58" dirty="0">
                <a:solidFill>
                  <a:srgbClr val="462C19"/>
                </a:solidFill>
                <a:latin typeface="Baskerville Display PT"/>
              </a:rPr>
              <a:t> </a:t>
            </a:r>
            <a:r>
              <a:rPr lang="en-US" sz="2900" spc="-58" dirty="0" err="1">
                <a:solidFill>
                  <a:srgbClr val="462C19"/>
                </a:solidFill>
                <a:latin typeface="Baskerville Display PT"/>
              </a:rPr>
              <a:t>cụ</a:t>
            </a:r>
            <a:r>
              <a:rPr lang="en-US" sz="2900" spc="-58" dirty="0">
                <a:solidFill>
                  <a:srgbClr val="462C19"/>
                </a:solidFill>
                <a:latin typeface="Baskerville Display PT"/>
              </a:rPr>
              <a:t> </a:t>
            </a:r>
            <a:r>
              <a:rPr lang="en-US" sz="2900" spc="-58" dirty="0" err="1">
                <a:solidFill>
                  <a:srgbClr val="462C19"/>
                </a:solidFill>
                <a:latin typeface="Baskerville Display PT"/>
              </a:rPr>
              <a:t>thể</a:t>
            </a:r>
            <a:r>
              <a:rPr lang="en-US" sz="2900" spc="-58" dirty="0">
                <a:solidFill>
                  <a:srgbClr val="462C19"/>
                </a:solidFill>
                <a:latin typeface="Baskerville Display PT"/>
              </a:rPr>
              <a:t> </a:t>
            </a:r>
            <a:r>
              <a:rPr lang="en-US" sz="2900" spc="-58" dirty="0" err="1">
                <a:solidFill>
                  <a:srgbClr val="462C19"/>
                </a:solidFill>
                <a:latin typeface="Baskerville Display PT"/>
              </a:rPr>
              <a:t>là</a:t>
            </a:r>
            <a:r>
              <a:rPr lang="en-US" sz="2900" spc="-58" dirty="0">
                <a:solidFill>
                  <a:srgbClr val="462C19"/>
                </a:solidFill>
                <a:latin typeface="Baskerville Display PT"/>
              </a:rPr>
              <a:t> </a:t>
            </a:r>
            <a:r>
              <a:rPr lang="en-US" sz="2900" spc="-58" dirty="0" err="1">
                <a:solidFill>
                  <a:srgbClr val="462C19"/>
                </a:solidFill>
                <a:latin typeface="Baskerville Display PT"/>
              </a:rPr>
              <a:t>vùng</a:t>
            </a:r>
            <a:r>
              <a:rPr lang="en-US" sz="2900" spc="-58" dirty="0">
                <a:solidFill>
                  <a:srgbClr val="462C19"/>
                </a:solidFill>
                <a:latin typeface="Baskerville Display PT"/>
              </a:rPr>
              <a:t> </a:t>
            </a:r>
            <a:r>
              <a:rPr lang="en-US" sz="2900" spc="-58" dirty="0" err="1">
                <a:solidFill>
                  <a:srgbClr val="462C19"/>
                </a:solidFill>
                <a:latin typeface="Baskerville Display PT"/>
              </a:rPr>
              <a:t>biển</a:t>
            </a:r>
            <a:r>
              <a:rPr lang="en-US" sz="2900" spc="-58" dirty="0">
                <a:solidFill>
                  <a:srgbClr val="462C19"/>
                </a:solidFill>
                <a:latin typeface="Baskerville Display PT"/>
              </a:rPr>
              <a:t> </a:t>
            </a:r>
            <a:r>
              <a:rPr lang="en-US" sz="2900" spc="-58" dirty="0" err="1">
                <a:solidFill>
                  <a:srgbClr val="462C19"/>
                </a:solidFill>
                <a:latin typeface="Baskerville Display PT"/>
              </a:rPr>
              <a:t>Hải</a:t>
            </a:r>
            <a:r>
              <a:rPr lang="en-US" sz="2900" spc="-58" dirty="0">
                <a:solidFill>
                  <a:srgbClr val="462C19"/>
                </a:solidFill>
                <a:latin typeface="Baskerville Display PT"/>
              </a:rPr>
              <a:t> </a:t>
            </a:r>
            <a:r>
              <a:rPr lang="en-US" sz="2900" spc="-58" dirty="0" err="1">
                <a:solidFill>
                  <a:srgbClr val="462C19"/>
                </a:solidFill>
                <a:latin typeface="Baskerville Display PT"/>
              </a:rPr>
              <a:t>Phòng</a:t>
            </a:r>
            <a:r>
              <a:rPr lang="en-US" sz="2900" spc="-58" dirty="0">
                <a:solidFill>
                  <a:srgbClr val="462C19"/>
                </a:solidFill>
                <a:latin typeface="Baskerville Display PT"/>
              </a:rPr>
              <a:t> </a:t>
            </a:r>
            <a:r>
              <a:rPr lang="en-US" sz="2900" spc="-58" dirty="0" err="1">
                <a:solidFill>
                  <a:srgbClr val="462C19"/>
                </a:solidFill>
                <a:latin typeface="Baskerville Display PT"/>
              </a:rPr>
              <a:t>nơi</a:t>
            </a:r>
            <a:r>
              <a:rPr lang="en-US" sz="2900" spc="-58" dirty="0">
                <a:solidFill>
                  <a:srgbClr val="462C19"/>
                </a:solidFill>
                <a:latin typeface="Baskerville Display PT"/>
              </a:rPr>
              <a:t> </a:t>
            </a:r>
            <a:r>
              <a:rPr lang="en-US" sz="2900" spc="-58" dirty="0" err="1">
                <a:solidFill>
                  <a:srgbClr val="462C19"/>
                </a:solidFill>
                <a:latin typeface="Baskerville Display PT"/>
              </a:rPr>
              <a:t>có</a:t>
            </a:r>
            <a:r>
              <a:rPr lang="en-US" sz="2900" spc="-58" dirty="0">
                <a:solidFill>
                  <a:srgbClr val="462C19"/>
                </a:solidFill>
                <a:latin typeface="Baskerville Display PT"/>
              </a:rPr>
              <a:t> </a:t>
            </a:r>
            <a:r>
              <a:rPr lang="en-US" sz="2900" spc="-58" dirty="0" err="1">
                <a:solidFill>
                  <a:srgbClr val="462C19"/>
                </a:solidFill>
                <a:latin typeface="Baskerville Display PT"/>
              </a:rPr>
              <a:t>nguồn</a:t>
            </a:r>
            <a:r>
              <a:rPr lang="en-US" sz="2900" spc="-58" dirty="0">
                <a:solidFill>
                  <a:srgbClr val="462C19"/>
                </a:solidFill>
                <a:latin typeface="Baskerville Display PT"/>
              </a:rPr>
              <a:t> </a:t>
            </a:r>
            <a:r>
              <a:rPr lang="en-US" sz="2900" spc="-58" dirty="0" err="1">
                <a:solidFill>
                  <a:srgbClr val="462C19"/>
                </a:solidFill>
                <a:latin typeface="Baskerville Display PT"/>
              </a:rPr>
              <a:t>hải</a:t>
            </a:r>
            <a:r>
              <a:rPr lang="en-US" sz="2900" spc="-58" dirty="0">
                <a:solidFill>
                  <a:srgbClr val="462C19"/>
                </a:solidFill>
                <a:latin typeface="Baskerville Display PT"/>
              </a:rPr>
              <a:t> </a:t>
            </a:r>
            <a:r>
              <a:rPr lang="en-US" sz="2900" spc="-58" dirty="0" err="1">
                <a:solidFill>
                  <a:srgbClr val="462C19"/>
                </a:solidFill>
                <a:latin typeface="Baskerville Display PT"/>
              </a:rPr>
              <a:t>sản</a:t>
            </a:r>
            <a:r>
              <a:rPr lang="en-US" sz="2900" spc="-58" dirty="0">
                <a:solidFill>
                  <a:srgbClr val="462C19"/>
                </a:solidFill>
                <a:latin typeface="Baskerville Display PT"/>
              </a:rPr>
              <a:t> </a:t>
            </a:r>
            <a:r>
              <a:rPr lang="en-US" sz="2900" spc="-58" dirty="0" err="1">
                <a:solidFill>
                  <a:srgbClr val="462C19"/>
                </a:solidFill>
                <a:latin typeface="Baskerville Display PT"/>
              </a:rPr>
              <a:t>tương</a:t>
            </a:r>
            <a:r>
              <a:rPr lang="en-US" sz="2900" spc="-58" dirty="0">
                <a:solidFill>
                  <a:srgbClr val="462C19"/>
                </a:solidFill>
                <a:latin typeface="Baskerville Display PT"/>
              </a:rPr>
              <a:t> </a:t>
            </a:r>
            <a:r>
              <a:rPr lang="en-US" sz="2900" spc="-58" dirty="0" err="1">
                <a:solidFill>
                  <a:srgbClr val="462C19"/>
                </a:solidFill>
                <a:latin typeface="Baskerville Display PT"/>
              </a:rPr>
              <a:t>đối</a:t>
            </a:r>
            <a:r>
              <a:rPr lang="en-US" sz="2900" spc="-58" dirty="0">
                <a:solidFill>
                  <a:srgbClr val="462C19"/>
                </a:solidFill>
                <a:latin typeface="Baskerville Display PT"/>
              </a:rPr>
              <a:t> </a:t>
            </a:r>
            <a:r>
              <a:rPr lang="en-US" sz="2900" spc="-58" dirty="0" err="1">
                <a:solidFill>
                  <a:srgbClr val="462C19"/>
                </a:solidFill>
                <a:latin typeface="Baskerville Display PT"/>
              </a:rPr>
              <a:t>phong</a:t>
            </a:r>
            <a:r>
              <a:rPr lang="en-US" sz="2900" spc="-58" dirty="0">
                <a:solidFill>
                  <a:srgbClr val="462C19"/>
                </a:solidFill>
                <a:latin typeface="Baskerville Display PT"/>
              </a:rPr>
              <a:t> </a:t>
            </a:r>
            <a:r>
              <a:rPr lang="en-US" sz="2900" spc="-58" dirty="0" err="1">
                <a:solidFill>
                  <a:srgbClr val="462C19"/>
                </a:solidFill>
                <a:latin typeface="Baskerville Display PT"/>
              </a:rPr>
              <a:t>phú</a:t>
            </a:r>
            <a:r>
              <a:rPr lang="en-US" sz="2900" spc="-58" dirty="0">
                <a:solidFill>
                  <a:srgbClr val="462C19"/>
                </a:solidFill>
                <a:latin typeface="Baskerville Display PT"/>
              </a:rPr>
              <a:t> </a:t>
            </a:r>
            <a:r>
              <a:rPr lang="en-US" sz="2900" spc="-58" dirty="0" err="1">
                <a:solidFill>
                  <a:srgbClr val="462C19"/>
                </a:solidFill>
                <a:latin typeface="Baskerville Display PT"/>
              </a:rPr>
              <a:t>thuộc</a:t>
            </a:r>
            <a:r>
              <a:rPr lang="en-US" sz="2900" spc="-58" dirty="0">
                <a:solidFill>
                  <a:srgbClr val="462C19"/>
                </a:solidFill>
                <a:latin typeface="Baskerville Display PT"/>
              </a:rPr>
              <a:t> </a:t>
            </a:r>
            <a:r>
              <a:rPr lang="en-US" sz="2900" spc="-58" dirty="0" err="1">
                <a:solidFill>
                  <a:srgbClr val="462C19"/>
                </a:solidFill>
                <a:latin typeface="Baskerville Display PT"/>
              </a:rPr>
              <a:t>khu</a:t>
            </a:r>
            <a:r>
              <a:rPr lang="en-US" sz="2900" spc="-58" dirty="0">
                <a:solidFill>
                  <a:srgbClr val="462C19"/>
                </a:solidFill>
                <a:latin typeface="Baskerville Display PT"/>
              </a:rPr>
              <a:t> </a:t>
            </a:r>
            <a:r>
              <a:rPr lang="en-US" sz="2900" spc="-58" dirty="0" err="1">
                <a:solidFill>
                  <a:srgbClr val="462C19"/>
                </a:solidFill>
                <a:latin typeface="Baskerville Display PT"/>
              </a:rPr>
              <a:t>vực</a:t>
            </a:r>
            <a:r>
              <a:rPr lang="en-US" sz="2900" spc="-58" dirty="0">
                <a:solidFill>
                  <a:srgbClr val="462C19"/>
                </a:solidFill>
                <a:latin typeface="Baskerville Display PT"/>
              </a:rPr>
              <a:t> </a:t>
            </a:r>
            <a:r>
              <a:rPr lang="en-US" sz="2900" spc="-58" dirty="0" err="1">
                <a:solidFill>
                  <a:srgbClr val="462C19"/>
                </a:solidFill>
                <a:latin typeface="Baskerville Display PT"/>
              </a:rPr>
              <a:t>Vịnh</a:t>
            </a:r>
            <a:r>
              <a:rPr lang="en-US" sz="2900" spc="-58" dirty="0">
                <a:solidFill>
                  <a:srgbClr val="462C19"/>
                </a:solidFill>
                <a:latin typeface="Baskerville Display PT"/>
              </a:rPr>
              <a:t> </a:t>
            </a:r>
            <a:r>
              <a:rPr lang="en-US" sz="2900" spc="-58" dirty="0" err="1">
                <a:solidFill>
                  <a:srgbClr val="462C19"/>
                </a:solidFill>
                <a:latin typeface="Baskerville Display PT"/>
              </a:rPr>
              <a:t>Bắc</a:t>
            </a:r>
            <a:r>
              <a:rPr lang="en-US" sz="2900" spc="-58" dirty="0">
                <a:solidFill>
                  <a:srgbClr val="462C19"/>
                </a:solidFill>
                <a:latin typeface="Baskerville Display PT"/>
              </a:rPr>
              <a:t> </a:t>
            </a:r>
            <a:r>
              <a:rPr lang="en-US" sz="2900" spc="-58" dirty="0" err="1">
                <a:solidFill>
                  <a:srgbClr val="462C19"/>
                </a:solidFill>
                <a:latin typeface="Baskerville Display PT"/>
              </a:rPr>
              <a:t>Bộ</a:t>
            </a:r>
            <a:r>
              <a:rPr lang="en-US" sz="2900" spc="-58" dirty="0">
                <a:solidFill>
                  <a:srgbClr val="462C19"/>
                </a:solidFill>
                <a:latin typeface="Baskerville Display PT"/>
              </a:rPr>
              <a:t>. </a:t>
            </a:r>
            <a:r>
              <a:rPr lang="en-US" sz="2900" spc="-58" dirty="0" err="1">
                <a:solidFill>
                  <a:srgbClr val="462C19"/>
                </a:solidFill>
                <a:latin typeface="Baskerville Display PT"/>
              </a:rPr>
              <a:t>Bởi</a:t>
            </a:r>
            <a:r>
              <a:rPr lang="en-US" sz="2900" spc="-58" dirty="0">
                <a:solidFill>
                  <a:srgbClr val="462C19"/>
                </a:solidFill>
                <a:latin typeface="Baskerville Display PT"/>
              </a:rPr>
              <a:t> </a:t>
            </a:r>
            <a:r>
              <a:rPr lang="en-US" sz="2900" spc="-58" dirty="0" err="1">
                <a:solidFill>
                  <a:srgbClr val="462C19"/>
                </a:solidFill>
                <a:latin typeface="Baskerville Display PT"/>
              </a:rPr>
              <a:t>vậy</a:t>
            </a:r>
            <a:r>
              <a:rPr lang="en-US" sz="2900" spc="-58" dirty="0">
                <a:solidFill>
                  <a:srgbClr val="462C19"/>
                </a:solidFill>
                <a:latin typeface="Baskerville Display PT"/>
              </a:rPr>
              <a:t> </a:t>
            </a:r>
            <a:r>
              <a:rPr lang="en-US" sz="2900" spc="-58" dirty="0" err="1">
                <a:solidFill>
                  <a:srgbClr val="462C19"/>
                </a:solidFill>
                <a:latin typeface="Baskerville Display PT"/>
              </a:rPr>
              <a:t>mùi</a:t>
            </a:r>
            <a:r>
              <a:rPr lang="en-US" sz="2900" spc="-58" dirty="0">
                <a:solidFill>
                  <a:srgbClr val="462C19"/>
                </a:solidFill>
                <a:latin typeface="Baskerville Display PT"/>
              </a:rPr>
              <a:t> </a:t>
            </a:r>
            <a:r>
              <a:rPr lang="en-US" sz="2900" spc="-58" dirty="0" err="1">
                <a:solidFill>
                  <a:srgbClr val="462C19"/>
                </a:solidFill>
                <a:latin typeface="Baskerville Display PT"/>
              </a:rPr>
              <a:t>vị</a:t>
            </a:r>
            <a:r>
              <a:rPr lang="en-US" sz="2900" spc="-58" dirty="0">
                <a:solidFill>
                  <a:srgbClr val="462C19"/>
                </a:solidFill>
                <a:latin typeface="Baskerville Display PT"/>
              </a:rPr>
              <a:t> </a:t>
            </a:r>
            <a:r>
              <a:rPr lang="en-US" sz="2900" spc="-58" dirty="0" err="1">
                <a:solidFill>
                  <a:srgbClr val="462C19"/>
                </a:solidFill>
                <a:latin typeface="Baskerville Display PT"/>
              </a:rPr>
              <a:t>hai</a:t>
            </a:r>
            <a:r>
              <a:rPr lang="en-US" sz="2900" spc="-58" dirty="0">
                <a:solidFill>
                  <a:srgbClr val="462C19"/>
                </a:solidFill>
                <a:latin typeface="Baskerville Display PT"/>
              </a:rPr>
              <a:t> </a:t>
            </a:r>
            <a:r>
              <a:rPr lang="en-US" sz="2900" spc="-58" dirty="0" err="1">
                <a:solidFill>
                  <a:srgbClr val="462C19"/>
                </a:solidFill>
                <a:latin typeface="Baskerville Display PT"/>
              </a:rPr>
              <a:t>món</a:t>
            </a:r>
            <a:r>
              <a:rPr lang="en-US" sz="2900" spc="-58" dirty="0">
                <a:solidFill>
                  <a:srgbClr val="462C19"/>
                </a:solidFill>
                <a:latin typeface="Baskerville Display PT"/>
              </a:rPr>
              <a:t> </a:t>
            </a:r>
            <a:r>
              <a:rPr lang="en-US" sz="2900" spc="-58" dirty="0" err="1">
                <a:solidFill>
                  <a:srgbClr val="462C19"/>
                </a:solidFill>
                <a:latin typeface="Baskerville Display PT"/>
              </a:rPr>
              <a:t>ăn</a:t>
            </a:r>
            <a:r>
              <a:rPr lang="en-US" sz="2900" spc="-58" dirty="0">
                <a:solidFill>
                  <a:srgbClr val="462C19"/>
                </a:solidFill>
                <a:latin typeface="Baskerville Display PT"/>
              </a:rPr>
              <a:t> </a:t>
            </a:r>
            <a:r>
              <a:rPr lang="en-US" sz="2900" spc="-58" dirty="0" err="1">
                <a:solidFill>
                  <a:srgbClr val="462C19"/>
                </a:solidFill>
                <a:latin typeface="Baskerville Display PT"/>
              </a:rPr>
              <a:t>cũng</a:t>
            </a:r>
            <a:r>
              <a:rPr lang="en-US" sz="2900" spc="-58" dirty="0">
                <a:solidFill>
                  <a:srgbClr val="462C19"/>
                </a:solidFill>
                <a:latin typeface="Baskerville Display PT"/>
              </a:rPr>
              <a:t> </a:t>
            </a:r>
            <a:r>
              <a:rPr lang="en-US" sz="2900" spc="-58" dirty="0" err="1">
                <a:solidFill>
                  <a:srgbClr val="462C19"/>
                </a:solidFill>
                <a:latin typeface="Baskerville Display PT"/>
              </a:rPr>
              <a:t>khác</a:t>
            </a:r>
            <a:r>
              <a:rPr lang="en-US" sz="2900" spc="-58" dirty="0">
                <a:solidFill>
                  <a:srgbClr val="462C19"/>
                </a:solidFill>
                <a:latin typeface="Baskerville Display PT"/>
              </a:rPr>
              <a:t> </a:t>
            </a:r>
            <a:r>
              <a:rPr lang="en-US" sz="2900" spc="-58" dirty="0" err="1">
                <a:solidFill>
                  <a:srgbClr val="462C19"/>
                </a:solidFill>
                <a:latin typeface="Baskerville Display PT"/>
              </a:rPr>
              <a:t>nhau</a:t>
            </a:r>
            <a:r>
              <a:rPr lang="en-US" sz="2900" spc="-58" dirty="0">
                <a:solidFill>
                  <a:srgbClr val="462C19"/>
                </a:solidFill>
                <a:latin typeface="Baskerville Display PT"/>
              </a:rPr>
              <a:t> do </a:t>
            </a:r>
            <a:r>
              <a:rPr lang="en-US" sz="2900" spc="-58" dirty="0" err="1">
                <a:solidFill>
                  <a:srgbClr val="462C19"/>
                </a:solidFill>
                <a:latin typeface="Baskerville Display PT"/>
              </a:rPr>
              <a:t>cách</a:t>
            </a:r>
            <a:r>
              <a:rPr lang="en-US" sz="2900" spc="-58" dirty="0">
                <a:solidFill>
                  <a:srgbClr val="462C19"/>
                </a:solidFill>
                <a:latin typeface="Baskerville Display PT"/>
              </a:rPr>
              <a:t> </a:t>
            </a:r>
            <a:r>
              <a:rPr lang="en-US" sz="2900" spc="-58" dirty="0" err="1">
                <a:solidFill>
                  <a:srgbClr val="462C19"/>
                </a:solidFill>
                <a:latin typeface="Baskerville Display PT"/>
              </a:rPr>
              <a:t>thức</a:t>
            </a:r>
            <a:r>
              <a:rPr lang="en-US" sz="2900" spc="-58" dirty="0">
                <a:solidFill>
                  <a:srgbClr val="462C19"/>
                </a:solidFill>
                <a:latin typeface="Baskerville Display PT"/>
              </a:rPr>
              <a:t> </a:t>
            </a:r>
            <a:r>
              <a:rPr lang="en-US" sz="2900" spc="-58" dirty="0" err="1">
                <a:solidFill>
                  <a:srgbClr val="462C19"/>
                </a:solidFill>
                <a:latin typeface="Baskerville Display PT"/>
              </a:rPr>
              <a:t>chế</a:t>
            </a:r>
            <a:r>
              <a:rPr lang="en-US" sz="2900" spc="-58" dirty="0">
                <a:solidFill>
                  <a:srgbClr val="462C19"/>
                </a:solidFill>
                <a:latin typeface="Baskerville Display PT"/>
              </a:rPr>
              <a:t> </a:t>
            </a:r>
            <a:r>
              <a:rPr lang="en-US" sz="2900" spc="-58" dirty="0" err="1">
                <a:solidFill>
                  <a:srgbClr val="462C19"/>
                </a:solidFill>
                <a:latin typeface="Baskerville Display PT"/>
              </a:rPr>
              <a:t>biến</a:t>
            </a:r>
            <a:r>
              <a:rPr lang="en-US" sz="2900" spc="-58" dirty="0">
                <a:solidFill>
                  <a:srgbClr val="462C19"/>
                </a:solidFill>
                <a:latin typeface="Baskerville Display PT"/>
              </a:rPr>
              <a:t> </a:t>
            </a:r>
            <a:r>
              <a:rPr lang="en-US" sz="2900" spc="-58" dirty="0" err="1">
                <a:solidFill>
                  <a:srgbClr val="462C19"/>
                </a:solidFill>
                <a:latin typeface="Baskerville Display PT"/>
              </a:rPr>
              <a:t>nước</a:t>
            </a:r>
            <a:r>
              <a:rPr lang="en-US" sz="2900" spc="-58" dirty="0">
                <a:solidFill>
                  <a:srgbClr val="462C19"/>
                </a:solidFill>
                <a:latin typeface="Baskerville Display PT"/>
              </a:rPr>
              <a:t> </a:t>
            </a:r>
            <a:r>
              <a:rPr lang="en-US" sz="2900" spc="-58" dirty="0" err="1">
                <a:solidFill>
                  <a:srgbClr val="462C19"/>
                </a:solidFill>
                <a:latin typeface="Baskerville Display PT"/>
              </a:rPr>
              <a:t>sốt</a:t>
            </a:r>
            <a:r>
              <a:rPr lang="en-US" sz="2900" spc="-58" dirty="0">
                <a:solidFill>
                  <a:srgbClr val="462C19"/>
                </a:solidFill>
                <a:latin typeface="Baskerville Display PT"/>
              </a:rPr>
              <a:t> </a:t>
            </a:r>
            <a:r>
              <a:rPr lang="en-US" sz="2900" spc="-58" dirty="0" err="1">
                <a:solidFill>
                  <a:srgbClr val="462C19"/>
                </a:solidFill>
                <a:latin typeface="Baskerville Display PT"/>
              </a:rPr>
              <a:t>khác</a:t>
            </a:r>
            <a:r>
              <a:rPr lang="en-US" sz="2900" spc="-58" dirty="0">
                <a:solidFill>
                  <a:srgbClr val="462C19"/>
                </a:solidFill>
                <a:latin typeface="Baskerville Display PT"/>
              </a:rPr>
              <a:t> </a:t>
            </a:r>
            <a:r>
              <a:rPr lang="en-US" sz="2900" spc="-58" dirty="0" err="1">
                <a:solidFill>
                  <a:srgbClr val="462C19"/>
                </a:solidFill>
                <a:latin typeface="Baskerville Display PT"/>
              </a:rPr>
              <a:t>nhau</a:t>
            </a:r>
            <a:r>
              <a:rPr lang="en-US" sz="2900" spc="-58" dirty="0">
                <a:solidFill>
                  <a:srgbClr val="462C19"/>
                </a:solidFill>
                <a:latin typeface="Baskerville Display PT"/>
              </a:rPr>
              <a:t>.</a:t>
            </a:r>
          </a:p>
        </p:txBody>
      </p:sp>
      <p:sp>
        <p:nvSpPr>
          <p:cNvPr id="9" name="TextBox 9"/>
          <p:cNvSpPr txBox="1"/>
          <p:nvPr/>
        </p:nvSpPr>
        <p:spPr>
          <a:xfrm>
            <a:off x="1322178" y="9220200"/>
            <a:ext cx="370866" cy="323751"/>
          </a:xfrm>
          <a:prstGeom prst="rect">
            <a:avLst/>
          </a:prstGeom>
        </p:spPr>
        <p:txBody>
          <a:bodyPr lIns="0" tIns="0" rIns="0" bIns="0" rtlCol="0" anchor="t">
            <a:spAutoFit/>
          </a:bodyPr>
          <a:lstStyle/>
          <a:p>
            <a:pPr algn="l">
              <a:lnSpc>
                <a:spcPts val="2630"/>
              </a:lnSpc>
              <a:spcBef>
                <a:spcPct val="0"/>
              </a:spcBef>
            </a:pPr>
            <a:r>
              <a:rPr lang="en-US" sz="1878" spc="-37">
                <a:solidFill>
                  <a:srgbClr val="462C19"/>
                </a:solidFill>
                <a:latin typeface="Baskerville Display PT"/>
              </a:rPr>
              <a:t>04</a:t>
            </a:r>
          </a:p>
        </p:txBody>
      </p:sp>
      <p:sp>
        <p:nvSpPr>
          <p:cNvPr id="10" name="Freeform 10"/>
          <p:cNvSpPr/>
          <p:nvPr/>
        </p:nvSpPr>
        <p:spPr>
          <a:xfrm>
            <a:off x="1028700" y="9258300"/>
            <a:ext cx="164105" cy="208930"/>
          </a:xfrm>
          <a:custGeom>
            <a:avLst/>
            <a:gdLst/>
            <a:ahLst/>
            <a:cxnLst/>
            <a:rect l="l" t="t" r="r" b="b"/>
            <a:pathLst>
              <a:path w="164105" h="208930">
                <a:moveTo>
                  <a:pt x="0" y="0"/>
                </a:moveTo>
                <a:lnTo>
                  <a:pt x="164105" y="0"/>
                </a:lnTo>
                <a:lnTo>
                  <a:pt x="164105" y="208930"/>
                </a:lnTo>
                <a:lnTo>
                  <a:pt x="0" y="2089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11" name="Group 11"/>
          <p:cNvGrpSpPr/>
          <p:nvPr/>
        </p:nvGrpSpPr>
        <p:grpSpPr>
          <a:xfrm>
            <a:off x="1028700" y="1401679"/>
            <a:ext cx="8468124" cy="7652597"/>
            <a:chOff x="0" y="0"/>
            <a:chExt cx="8701052" cy="7863093"/>
          </a:xfrm>
        </p:grpSpPr>
        <p:sp>
          <p:nvSpPr>
            <p:cNvPr id="12" name="Freeform 12"/>
            <p:cNvSpPr/>
            <p:nvPr/>
          </p:nvSpPr>
          <p:spPr>
            <a:xfrm>
              <a:off x="0" y="0"/>
              <a:ext cx="8701053" cy="7863220"/>
            </a:xfrm>
            <a:custGeom>
              <a:avLst/>
              <a:gdLst/>
              <a:ahLst/>
              <a:cxnLst/>
              <a:rect l="l" t="t" r="r" b="b"/>
              <a:pathLst>
                <a:path w="8701053" h="7863220">
                  <a:moveTo>
                    <a:pt x="8701053" y="7219434"/>
                  </a:moveTo>
                  <a:lnTo>
                    <a:pt x="7299968" y="7219434"/>
                  </a:lnTo>
                  <a:cubicBezTo>
                    <a:pt x="7445225" y="7418452"/>
                    <a:pt x="7525188" y="7635734"/>
                    <a:pt x="7525188" y="7863220"/>
                  </a:cubicBezTo>
                  <a:lnTo>
                    <a:pt x="1175865" y="7863220"/>
                  </a:lnTo>
                  <a:cubicBezTo>
                    <a:pt x="1175865" y="7635734"/>
                    <a:pt x="1255828" y="7418609"/>
                    <a:pt x="1401085" y="7219434"/>
                  </a:cubicBezTo>
                  <a:lnTo>
                    <a:pt x="0" y="7219434"/>
                  </a:lnTo>
                  <a:lnTo>
                    <a:pt x="0" y="643816"/>
                  </a:lnTo>
                  <a:lnTo>
                    <a:pt x="1401085" y="643816"/>
                  </a:lnTo>
                  <a:cubicBezTo>
                    <a:pt x="1255828" y="444641"/>
                    <a:pt x="1175865" y="227516"/>
                    <a:pt x="1175865" y="0"/>
                  </a:cubicBezTo>
                  <a:lnTo>
                    <a:pt x="7524900" y="0"/>
                  </a:lnTo>
                  <a:cubicBezTo>
                    <a:pt x="7524900" y="227516"/>
                    <a:pt x="7444936" y="444641"/>
                    <a:pt x="7299679" y="643816"/>
                  </a:cubicBezTo>
                  <a:lnTo>
                    <a:pt x="8700764" y="643816"/>
                  </a:lnTo>
                  <a:lnTo>
                    <a:pt x="8700764" y="7219434"/>
                  </a:lnTo>
                  <a:close/>
                </a:path>
              </a:pathLst>
            </a:custGeom>
            <a:blipFill>
              <a:blip r:embed="rId4"/>
              <a:stretch>
                <a:fillRect l="-36708" r="19138" b="19339"/>
              </a:stretch>
            </a:blipFill>
          </p:spPr>
        </p:sp>
      </p:grpSp>
      <p:sp>
        <p:nvSpPr>
          <p:cNvPr id="13" name="TextBox 13"/>
          <p:cNvSpPr txBox="1"/>
          <p:nvPr/>
        </p:nvSpPr>
        <p:spPr>
          <a:xfrm>
            <a:off x="9939172" y="7622220"/>
            <a:ext cx="1634836" cy="356235"/>
          </a:xfrm>
          <a:prstGeom prst="rect">
            <a:avLst/>
          </a:prstGeom>
        </p:spPr>
        <p:txBody>
          <a:bodyPr lIns="0" tIns="0" rIns="0" bIns="0" rtlCol="0" anchor="t">
            <a:spAutoFit/>
          </a:bodyPr>
          <a:lstStyle/>
          <a:p>
            <a:pPr algn="ctr">
              <a:lnSpc>
                <a:spcPts val="2940"/>
              </a:lnSpc>
              <a:spcBef>
                <a:spcPct val="0"/>
              </a:spcBef>
            </a:pPr>
            <a:r>
              <a:rPr lang="en-US" sz="2100" spc="-42">
                <a:solidFill>
                  <a:srgbClr val="FFFFFF"/>
                </a:solidFill>
                <a:latin typeface="Baskerville Display PT"/>
              </a:rPr>
              <a:t>Read More</a:t>
            </a: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arn(inVertic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462C19"/>
        </a:solidFill>
        <a:effectLst/>
      </p:bgPr>
    </p:bg>
    <p:spTree>
      <p:nvGrpSpPr>
        <p:cNvPr id="1" name=""/>
        <p:cNvGrpSpPr/>
        <p:nvPr/>
      </p:nvGrpSpPr>
      <p:grpSpPr>
        <a:xfrm>
          <a:off x="0" y="0"/>
          <a:ext cx="0" cy="0"/>
          <a:chOff x="0" y="0"/>
          <a:chExt cx="0" cy="0"/>
        </a:xfrm>
      </p:grpSpPr>
      <p:sp>
        <p:nvSpPr>
          <p:cNvPr id="2" name="Freeform 2"/>
          <p:cNvSpPr/>
          <p:nvPr/>
        </p:nvSpPr>
        <p:spPr>
          <a:xfrm>
            <a:off x="17095195" y="677406"/>
            <a:ext cx="164105" cy="208930"/>
          </a:xfrm>
          <a:custGeom>
            <a:avLst/>
            <a:gdLst/>
            <a:ahLst/>
            <a:cxnLst/>
            <a:rect l="l" t="t" r="r" b="b"/>
            <a:pathLst>
              <a:path w="164105" h="208930">
                <a:moveTo>
                  <a:pt x="0" y="0"/>
                </a:moveTo>
                <a:lnTo>
                  <a:pt x="164105" y="0"/>
                </a:lnTo>
                <a:lnTo>
                  <a:pt x="164105" y="208931"/>
                </a:lnTo>
                <a:lnTo>
                  <a:pt x="0" y="20893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1028700" y="9258300"/>
            <a:ext cx="164105" cy="208930"/>
          </a:xfrm>
          <a:custGeom>
            <a:avLst/>
            <a:gdLst/>
            <a:ahLst/>
            <a:cxnLst/>
            <a:rect l="l" t="t" r="r" b="b"/>
            <a:pathLst>
              <a:path w="164105" h="208930">
                <a:moveTo>
                  <a:pt x="0" y="0"/>
                </a:moveTo>
                <a:lnTo>
                  <a:pt x="164105" y="0"/>
                </a:lnTo>
                <a:lnTo>
                  <a:pt x="164105" y="208930"/>
                </a:lnTo>
                <a:lnTo>
                  <a:pt x="0" y="2089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9535638" y="1470445"/>
            <a:ext cx="7641610" cy="7241839"/>
            <a:chOff x="0" y="0"/>
            <a:chExt cx="9248956" cy="8765097"/>
          </a:xfrm>
        </p:grpSpPr>
        <p:sp>
          <p:nvSpPr>
            <p:cNvPr id="5" name="Freeform 5"/>
            <p:cNvSpPr/>
            <p:nvPr/>
          </p:nvSpPr>
          <p:spPr>
            <a:xfrm>
              <a:off x="-4394" y="-4420"/>
              <a:ext cx="9253351" cy="8773974"/>
            </a:xfrm>
            <a:custGeom>
              <a:avLst/>
              <a:gdLst/>
              <a:ahLst/>
              <a:cxnLst/>
              <a:rect l="l" t="t" r="r" b="b"/>
              <a:pathLst>
                <a:path w="9253351" h="8773974">
                  <a:moveTo>
                    <a:pt x="8929193" y="6933340"/>
                  </a:moveTo>
                  <a:cubicBezTo>
                    <a:pt x="9137239" y="7268732"/>
                    <a:pt x="9154220" y="7697668"/>
                    <a:pt x="8934299" y="8058604"/>
                  </a:cubicBezTo>
                  <a:cubicBezTo>
                    <a:pt x="8608901" y="8592635"/>
                    <a:pt x="7888223" y="8773975"/>
                    <a:pt x="7324739" y="8467326"/>
                  </a:cubicBezTo>
                  <a:cubicBezTo>
                    <a:pt x="6463939" y="7987395"/>
                    <a:pt x="5349921" y="8120451"/>
                    <a:pt x="4629057" y="8769481"/>
                  </a:cubicBezTo>
                  <a:lnTo>
                    <a:pt x="4628557" y="8769481"/>
                  </a:lnTo>
                  <a:cubicBezTo>
                    <a:pt x="3921216" y="8132600"/>
                    <a:pt x="2831264" y="7980821"/>
                    <a:pt x="1941939" y="8462383"/>
                  </a:cubicBezTo>
                  <a:cubicBezTo>
                    <a:pt x="1588111" y="8659548"/>
                    <a:pt x="1135412" y="8675571"/>
                    <a:pt x="754558" y="8467221"/>
                  </a:cubicBezTo>
                  <a:cubicBezTo>
                    <a:pt x="191075" y="8158808"/>
                    <a:pt x="0" y="7475803"/>
                    <a:pt x="323280" y="6941790"/>
                  </a:cubicBezTo>
                  <a:cubicBezTo>
                    <a:pt x="829734" y="6126220"/>
                    <a:pt x="689242" y="5070411"/>
                    <a:pt x="4394" y="4387284"/>
                  </a:cubicBezTo>
                  <a:lnTo>
                    <a:pt x="4394" y="4386811"/>
                  </a:lnTo>
                  <a:cubicBezTo>
                    <a:pt x="676497" y="3716445"/>
                    <a:pt x="836578" y="2683638"/>
                    <a:pt x="328477" y="1840755"/>
                  </a:cubicBezTo>
                  <a:cubicBezTo>
                    <a:pt x="120376" y="1505432"/>
                    <a:pt x="103450" y="1076426"/>
                    <a:pt x="323409" y="715544"/>
                  </a:cubicBezTo>
                  <a:cubicBezTo>
                    <a:pt x="648769" y="181390"/>
                    <a:pt x="1369447" y="13"/>
                    <a:pt x="1932931" y="306681"/>
                  </a:cubicBezTo>
                  <a:cubicBezTo>
                    <a:pt x="2793713" y="786525"/>
                    <a:pt x="3907731" y="653451"/>
                    <a:pt x="4628632" y="4420"/>
                  </a:cubicBezTo>
                  <a:lnTo>
                    <a:pt x="4629131" y="4420"/>
                  </a:lnTo>
                  <a:cubicBezTo>
                    <a:pt x="5357949" y="660638"/>
                    <a:pt x="6454117" y="781756"/>
                    <a:pt x="7324814" y="306663"/>
                  </a:cubicBezTo>
                  <a:cubicBezTo>
                    <a:pt x="7888297" y="0"/>
                    <a:pt x="8608976" y="181320"/>
                    <a:pt x="8934372" y="715386"/>
                  </a:cubicBezTo>
                  <a:cubicBezTo>
                    <a:pt x="9154294" y="1076338"/>
                    <a:pt x="9137313" y="1505414"/>
                    <a:pt x="8929193" y="1840807"/>
                  </a:cubicBezTo>
                  <a:cubicBezTo>
                    <a:pt x="8421148" y="2683690"/>
                    <a:pt x="8581322" y="3716358"/>
                    <a:pt x="9253350" y="4386740"/>
                  </a:cubicBezTo>
                  <a:lnTo>
                    <a:pt x="9253350" y="4387214"/>
                  </a:lnTo>
                  <a:cubicBezTo>
                    <a:pt x="8581229" y="5057649"/>
                    <a:pt x="8421148" y="6090457"/>
                    <a:pt x="8929193" y="6933340"/>
                  </a:cubicBezTo>
                </a:path>
              </a:pathLst>
            </a:custGeom>
            <a:blipFill>
              <a:blip r:embed="rId4"/>
              <a:stretch>
                <a:fillRect l="-17163" r="14180" b="27554"/>
              </a:stretch>
            </a:blipFill>
          </p:spPr>
        </p:sp>
      </p:grpSp>
      <p:sp>
        <p:nvSpPr>
          <p:cNvPr id="6" name="TextBox 6"/>
          <p:cNvSpPr txBox="1"/>
          <p:nvPr/>
        </p:nvSpPr>
        <p:spPr>
          <a:xfrm>
            <a:off x="1110753" y="2093860"/>
            <a:ext cx="7779648" cy="1072604"/>
          </a:xfrm>
          <a:prstGeom prst="rect">
            <a:avLst/>
          </a:prstGeom>
        </p:spPr>
        <p:txBody>
          <a:bodyPr lIns="0" tIns="0" rIns="0" bIns="0" rtlCol="0" anchor="t">
            <a:spAutoFit/>
          </a:bodyPr>
          <a:lstStyle/>
          <a:p>
            <a:pPr algn="l">
              <a:lnSpc>
                <a:spcPts val="8282"/>
              </a:lnSpc>
            </a:pPr>
            <a:r>
              <a:rPr lang="en-US" sz="7078" dirty="0">
                <a:solidFill>
                  <a:srgbClr val="FFFFFF"/>
                </a:solidFill>
                <a:latin typeface="The Seasons Bold"/>
              </a:rPr>
              <a:t>Bánh </a:t>
            </a:r>
            <a:r>
              <a:rPr lang="en-US" sz="7078" dirty="0" err="1">
                <a:solidFill>
                  <a:srgbClr val="FFFFFF"/>
                </a:solidFill>
                <a:latin typeface="The Seasons Bold"/>
              </a:rPr>
              <a:t>mì</a:t>
            </a:r>
            <a:r>
              <a:rPr lang="en-US" sz="7078" dirty="0">
                <a:solidFill>
                  <a:srgbClr val="FFFFFF"/>
                </a:solidFill>
                <a:latin typeface="The Seasons Bold"/>
              </a:rPr>
              <a:t> que</a:t>
            </a:r>
          </a:p>
        </p:txBody>
      </p:sp>
      <p:sp>
        <p:nvSpPr>
          <p:cNvPr id="7" name="TextBox 7"/>
          <p:cNvSpPr txBox="1"/>
          <p:nvPr/>
        </p:nvSpPr>
        <p:spPr>
          <a:xfrm>
            <a:off x="1110753" y="3769085"/>
            <a:ext cx="7627990" cy="5241925"/>
          </a:xfrm>
          <a:prstGeom prst="rect">
            <a:avLst/>
          </a:prstGeom>
        </p:spPr>
        <p:txBody>
          <a:bodyPr lIns="0" tIns="0" rIns="0" bIns="0" rtlCol="0" anchor="t">
            <a:spAutoFit/>
          </a:bodyPr>
          <a:lstStyle/>
          <a:p>
            <a:pPr algn="just">
              <a:lnSpc>
                <a:spcPts val="3499"/>
              </a:lnSpc>
              <a:spcBef>
                <a:spcPct val="0"/>
              </a:spcBef>
            </a:pPr>
            <a:r>
              <a:rPr lang="en-US" sz="2499" spc="-49" dirty="0">
                <a:solidFill>
                  <a:srgbClr val="FFFFFF"/>
                </a:solidFill>
                <a:latin typeface="Baskerville Display PT"/>
              </a:rPr>
              <a:t>Ở </a:t>
            </a:r>
            <a:r>
              <a:rPr lang="en-US" sz="2499" spc="-49" dirty="0" err="1">
                <a:solidFill>
                  <a:srgbClr val="FFFFFF"/>
                </a:solidFill>
                <a:latin typeface="Baskerville Display PT"/>
              </a:rPr>
              <a:t>Việt</a:t>
            </a:r>
            <a:r>
              <a:rPr lang="en-US" sz="2499" spc="-49" dirty="0">
                <a:solidFill>
                  <a:srgbClr val="FFFFFF"/>
                </a:solidFill>
                <a:latin typeface="Baskerville Display PT"/>
              </a:rPr>
              <a:t> Nam, bánh </a:t>
            </a:r>
            <a:r>
              <a:rPr lang="en-US" sz="2499" spc="-49" dirty="0" err="1">
                <a:solidFill>
                  <a:srgbClr val="FFFFFF"/>
                </a:solidFill>
                <a:latin typeface="Baskerville Display PT"/>
              </a:rPr>
              <a:t>mì</a:t>
            </a:r>
            <a:r>
              <a:rPr lang="en-US" sz="2499" spc="-49" dirty="0">
                <a:solidFill>
                  <a:srgbClr val="FFFFFF"/>
                </a:solidFill>
                <a:latin typeface="Baskerville Display PT"/>
              </a:rPr>
              <a:t> </a:t>
            </a:r>
            <a:r>
              <a:rPr lang="en-US" sz="2499" spc="-49" dirty="0" err="1">
                <a:solidFill>
                  <a:srgbClr val="FFFFFF"/>
                </a:solidFill>
                <a:latin typeface="Baskerville Display PT"/>
              </a:rPr>
              <a:t>này</a:t>
            </a:r>
            <a:r>
              <a:rPr lang="en-US" sz="2499" spc="-49" dirty="0">
                <a:solidFill>
                  <a:srgbClr val="FFFFFF"/>
                </a:solidFill>
                <a:latin typeface="Baskerville Display PT"/>
              </a:rPr>
              <a:t> </a:t>
            </a:r>
            <a:r>
              <a:rPr lang="en-US" sz="2499" spc="-49" dirty="0" err="1">
                <a:solidFill>
                  <a:srgbClr val="FFFFFF"/>
                </a:solidFill>
                <a:latin typeface="Baskerville Display PT"/>
              </a:rPr>
              <a:t>là</a:t>
            </a:r>
            <a:r>
              <a:rPr lang="en-US" sz="2499" spc="-49" dirty="0">
                <a:solidFill>
                  <a:srgbClr val="FFFFFF"/>
                </a:solidFill>
                <a:latin typeface="Baskerville Display PT"/>
              </a:rPr>
              <a:t> </a:t>
            </a:r>
            <a:r>
              <a:rPr lang="en-US" sz="2499" spc="-49" dirty="0" err="1">
                <a:solidFill>
                  <a:srgbClr val="FFFFFF"/>
                </a:solidFill>
                <a:latin typeface="Baskerville Display PT"/>
              </a:rPr>
              <a:t>một</a:t>
            </a:r>
            <a:r>
              <a:rPr lang="en-US" sz="2499" spc="-49" dirty="0">
                <a:solidFill>
                  <a:srgbClr val="FFFFFF"/>
                </a:solidFill>
                <a:latin typeface="Baskerville Display PT"/>
              </a:rPr>
              <a:t> </a:t>
            </a:r>
            <a:r>
              <a:rPr lang="en-US" sz="2499" spc="-49" dirty="0" err="1">
                <a:solidFill>
                  <a:srgbClr val="FFFFFF"/>
                </a:solidFill>
                <a:latin typeface="Baskerville Display PT"/>
              </a:rPr>
              <a:t>trong</a:t>
            </a:r>
            <a:r>
              <a:rPr lang="en-US" sz="2499" spc="-49" dirty="0">
                <a:solidFill>
                  <a:srgbClr val="FFFFFF"/>
                </a:solidFill>
                <a:latin typeface="Baskerville Display PT"/>
              </a:rPr>
              <a:t> </a:t>
            </a:r>
            <a:r>
              <a:rPr lang="en-US" sz="2499" spc="-49" dirty="0" err="1">
                <a:solidFill>
                  <a:srgbClr val="FFFFFF"/>
                </a:solidFill>
                <a:latin typeface="Baskerville Display PT"/>
              </a:rPr>
              <a:t>những</a:t>
            </a:r>
            <a:r>
              <a:rPr lang="en-US" sz="2499" spc="-49" dirty="0">
                <a:solidFill>
                  <a:srgbClr val="FFFFFF"/>
                </a:solidFill>
                <a:latin typeface="Baskerville Display PT"/>
              </a:rPr>
              <a:t> </a:t>
            </a:r>
            <a:r>
              <a:rPr lang="en-US" sz="2499" spc="-49" dirty="0" err="1">
                <a:solidFill>
                  <a:srgbClr val="FFFFFF"/>
                </a:solidFill>
                <a:latin typeface="Baskerville Display PT"/>
              </a:rPr>
              <a:t>món</a:t>
            </a:r>
            <a:r>
              <a:rPr lang="en-US" sz="2499" spc="-49" dirty="0">
                <a:solidFill>
                  <a:srgbClr val="FFFFFF"/>
                </a:solidFill>
                <a:latin typeface="Baskerville Display PT"/>
              </a:rPr>
              <a:t> </a:t>
            </a:r>
            <a:r>
              <a:rPr lang="en-US" sz="2499" spc="-49" dirty="0" err="1">
                <a:solidFill>
                  <a:srgbClr val="FFFFFF"/>
                </a:solidFill>
                <a:latin typeface="Baskerville Display PT"/>
              </a:rPr>
              <a:t>ăn</a:t>
            </a:r>
            <a:r>
              <a:rPr lang="en-US" sz="2499" spc="-49" dirty="0">
                <a:solidFill>
                  <a:srgbClr val="FFFFFF"/>
                </a:solidFill>
                <a:latin typeface="Baskerville Display PT"/>
              </a:rPr>
              <a:t> </a:t>
            </a:r>
            <a:r>
              <a:rPr lang="en-US" sz="2499" spc="-49" dirty="0" err="1">
                <a:solidFill>
                  <a:srgbClr val="FFFFFF"/>
                </a:solidFill>
                <a:latin typeface="Baskerville Display PT"/>
              </a:rPr>
              <a:t>được</a:t>
            </a:r>
            <a:r>
              <a:rPr lang="en-US" sz="2499" spc="-49" dirty="0">
                <a:solidFill>
                  <a:srgbClr val="FFFFFF"/>
                </a:solidFill>
                <a:latin typeface="Baskerville Display PT"/>
              </a:rPr>
              <a:t> </a:t>
            </a:r>
            <a:r>
              <a:rPr lang="en-US" sz="2499" spc="-49" dirty="0" err="1">
                <a:solidFill>
                  <a:srgbClr val="FFFFFF"/>
                </a:solidFill>
                <a:latin typeface="Baskerville Display PT"/>
              </a:rPr>
              <a:t>liệt</a:t>
            </a:r>
            <a:r>
              <a:rPr lang="en-US" sz="2499" spc="-49" dirty="0">
                <a:solidFill>
                  <a:srgbClr val="FFFFFF"/>
                </a:solidFill>
                <a:latin typeface="Baskerville Display PT"/>
              </a:rPr>
              <a:t> </a:t>
            </a:r>
            <a:r>
              <a:rPr lang="en-US" sz="2499" spc="-49" dirty="0" err="1">
                <a:solidFill>
                  <a:srgbClr val="FFFFFF"/>
                </a:solidFill>
                <a:latin typeface="Baskerville Display PT"/>
              </a:rPr>
              <a:t>vào</a:t>
            </a:r>
            <a:r>
              <a:rPr lang="en-US" sz="2499" spc="-49" dirty="0">
                <a:solidFill>
                  <a:srgbClr val="FFFFFF"/>
                </a:solidFill>
                <a:latin typeface="Baskerville Display PT"/>
              </a:rPr>
              <a:t> </a:t>
            </a:r>
            <a:r>
              <a:rPr lang="en-US" sz="2499" spc="-49" dirty="0" err="1">
                <a:solidFill>
                  <a:srgbClr val="FFFFFF"/>
                </a:solidFill>
                <a:latin typeface="Baskerville Display PT"/>
              </a:rPr>
              <a:t>hàng</a:t>
            </a:r>
            <a:r>
              <a:rPr lang="en-US" sz="2499" spc="-49" dirty="0">
                <a:solidFill>
                  <a:srgbClr val="FFFFFF"/>
                </a:solidFill>
                <a:latin typeface="Baskerville Display PT"/>
              </a:rPr>
              <a:t> </a:t>
            </a:r>
            <a:r>
              <a:rPr lang="en-US" sz="2499" spc="-49" dirty="0" err="1">
                <a:solidFill>
                  <a:srgbClr val="FFFFFF"/>
                </a:solidFill>
                <a:latin typeface="Baskerville Display PT"/>
              </a:rPr>
              <a:t>đặc</a:t>
            </a:r>
            <a:r>
              <a:rPr lang="en-US" sz="2499" spc="-49" dirty="0">
                <a:solidFill>
                  <a:srgbClr val="FFFFFF"/>
                </a:solidFill>
                <a:latin typeface="Baskerville Display PT"/>
              </a:rPr>
              <a:t> </a:t>
            </a:r>
            <a:r>
              <a:rPr lang="en-US" sz="2499" spc="-49" dirty="0" err="1">
                <a:solidFill>
                  <a:srgbClr val="FFFFFF"/>
                </a:solidFill>
                <a:latin typeface="Baskerville Display PT"/>
              </a:rPr>
              <a:t>sản</a:t>
            </a:r>
            <a:r>
              <a:rPr lang="en-US" sz="2499" spc="-49" dirty="0">
                <a:solidFill>
                  <a:srgbClr val="FFFFFF"/>
                </a:solidFill>
                <a:latin typeface="Baskerville Display PT"/>
              </a:rPr>
              <a:t> </a:t>
            </a:r>
            <a:r>
              <a:rPr lang="en-US" sz="2499" spc="-49" dirty="0" err="1">
                <a:solidFill>
                  <a:srgbClr val="FFFFFF"/>
                </a:solidFill>
                <a:latin typeface="Baskerville Display PT"/>
              </a:rPr>
              <a:t>của</a:t>
            </a:r>
            <a:r>
              <a:rPr lang="en-US" sz="2499" spc="-49" dirty="0">
                <a:solidFill>
                  <a:srgbClr val="FFFFFF"/>
                </a:solidFill>
                <a:latin typeface="Baskerville Display PT"/>
              </a:rPr>
              <a:t> </a:t>
            </a:r>
            <a:r>
              <a:rPr lang="en-US" sz="2499" spc="-49" dirty="0" err="1">
                <a:solidFill>
                  <a:srgbClr val="FFFFFF"/>
                </a:solidFill>
                <a:latin typeface="Baskerville Display PT"/>
              </a:rPr>
              <a:t>thành</a:t>
            </a:r>
            <a:r>
              <a:rPr lang="en-US" sz="2499" spc="-49" dirty="0">
                <a:solidFill>
                  <a:srgbClr val="FFFFFF"/>
                </a:solidFill>
                <a:latin typeface="Baskerville Display PT"/>
              </a:rPr>
              <a:t> </a:t>
            </a:r>
            <a:r>
              <a:rPr lang="en-US" sz="2499" spc="-49" dirty="0" err="1">
                <a:solidFill>
                  <a:srgbClr val="FFFFFF"/>
                </a:solidFill>
                <a:latin typeface="Baskerville Display PT"/>
              </a:rPr>
              <a:t>phố</a:t>
            </a:r>
            <a:r>
              <a:rPr lang="en-US" sz="2499" spc="-49" dirty="0">
                <a:solidFill>
                  <a:srgbClr val="FFFFFF"/>
                </a:solidFill>
                <a:latin typeface="Baskerville Display PT"/>
              </a:rPr>
              <a:t> </a:t>
            </a:r>
            <a:r>
              <a:rPr lang="en-US" sz="2499" spc="-49" dirty="0" err="1">
                <a:solidFill>
                  <a:srgbClr val="FFFFFF"/>
                </a:solidFill>
                <a:latin typeface="Baskerville Display PT"/>
              </a:rPr>
              <a:t>Hải</a:t>
            </a:r>
            <a:r>
              <a:rPr lang="en-US" sz="2499" spc="-49" dirty="0">
                <a:solidFill>
                  <a:srgbClr val="FFFFFF"/>
                </a:solidFill>
                <a:latin typeface="Baskerville Display PT"/>
              </a:rPr>
              <a:t> </a:t>
            </a:r>
            <a:r>
              <a:rPr lang="en-US" sz="2499" spc="-49" dirty="0" err="1">
                <a:solidFill>
                  <a:srgbClr val="FFFFFF"/>
                </a:solidFill>
                <a:latin typeface="Baskerville Display PT"/>
              </a:rPr>
              <a:t>Phòng</a:t>
            </a:r>
            <a:r>
              <a:rPr lang="en-US" sz="2499" spc="-49" dirty="0">
                <a:solidFill>
                  <a:srgbClr val="FFFFFF"/>
                </a:solidFill>
                <a:latin typeface="Baskerville Display PT"/>
              </a:rPr>
              <a:t> </a:t>
            </a:r>
            <a:r>
              <a:rPr lang="en-US" sz="2499" spc="-49" dirty="0" err="1">
                <a:solidFill>
                  <a:srgbClr val="FFFFFF"/>
                </a:solidFill>
                <a:latin typeface="Baskerville Display PT"/>
              </a:rPr>
              <a:t>nhưng</a:t>
            </a:r>
            <a:r>
              <a:rPr lang="en-US" sz="2499" spc="-49" dirty="0">
                <a:solidFill>
                  <a:srgbClr val="FFFFFF"/>
                </a:solidFill>
                <a:latin typeface="Baskerville Display PT"/>
              </a:rPr>
              <a:t> </a:t>
            </a:r>
            <a:r>
              <a:rPr lang="en-US" sz="2499" spc="-49" dirty="0" err="1">
                <a:solidFill>
                  <a:srgbClr val="FFFFFF"/>
                </a:solidFill>
                <a:latin typeface="Baskerville Display PT"/>
              </a:rPr>
              <a:t>bình</a:t>
            </a:r>
            <a:r>
              <a:rPr lang="en-US" sz="2499" spc="-49" dirty="0">
                <a:solidFill>
                  <a:srgbClr val="FFFFFF"/>
                </a:solidFill>
                <a:latin typeface="Baskerville Display PT"/>
              </a:rPr>
              <a:t> </a:t>
            </a:r>
            <a:r>
              <a:rPr lang="en-US" sz="2499" spc="-49" dirty="0" err="1">
                <a:solidFill>
                  <a:srgbClr val="FFFFFF"/>
                </a:solidFill>
                <a:latin typeface="Baskerville Display PT"/>
              </a:rPr>
              <a:t>dân</a:t>
            </a:r>
            <a:r>
              <a:rPr lang="en-US" sz="2499" spc="-49" dirty="0">
                <a:solidFill>
                  <a:srgbClr val="FFFFFF"/>
                </a:solidFill>
                <a:latin typeface="Baskerville Display PT"/>
              </a:rPr>
              <a:t>. Ở </a:t>
            </a:r>
            <a:r>
              <a:rPr lang="en-US" sz="2499" spc="-49" dirty="0" err="1">
                <a:solidFill>
                  <a:srgbClr val="FFFFFF"/>
                </a:solidFill>
                <a:latin typeface="Baskerville Display PT"/>
              </a:rPr>
              <a:t>Hải</a:t>
            </a:r>
            <a:r>
              <a:rPr lang="en-US" sz="2499" spc="-49" dirty="0">
                <a:solidFill>
                  <a:srgbClr val="FFFFFF"/>
                </a:solidFill>
                <a:latin typeface="Baskerville Display PT"/>
              </a:rPr>
              <a:t> </a:t>
            </a:r>
            <a:r>
              <a:rPr lang="en-US" sz="2499" spc="-49" dirty="0" err="1">
                <a:solidFill>
                  <a:srgbClr val="FFFFFF"/>
                </a:solidFill>
                <a:latin typeface="Baskerville Display PT"/>
              </a:rPr>
              <a:t>Phòng</a:t>
            </a:r>
            <a:r>
              <a:rPr lang="en-US" sz="2499" spc="-49" dirty="0">
                <a:solidFill>
                  <a:srgbClr val="FFFFFF"/>
                </a:solidFill>
                <a:latin typeface="Baskerville Display PT"/>
              </a:rPr>
              <a:t>, </a:t>
            </a:r>
            <a:r>
              <a:rPr lang="en-US" sz="2499" spc="-49" dirty="0" err="1">
                <a:solidFill>
                  <a:srgbClr val="FFFFFF"/>
                </a:solidFill>
                <a:latin typeface="Baskerville Display PT"/>
              </a:rPr>
              <a:t>nó</a:t>
            </a:r>
            <a:r>
              <a:rPr lang="en-US" sz="2499" spc="-49" dirty="0">
                <a:solidFill>
                  <a:srgbClr val="FFFFFF"/>
                </a:solidFill>
                <a:latin typeface="Baskerville Display PT"/>
              </a:rPr>
              <a:t> </a:t>
            </a:r>
            <a:r>
              <a:rPr lang="en-US" sz="2499" spc="-49" dirty="0" err="1">
                <a:solidFill>
                  <a:srgbClr val="FFFFFF"/>
                </a:solidFill>
                <a:latin typeface="Baskerville Display PT"/>
              </a:rPr>
              <a:t>có</a:t>
            </a:r>
            <a:r>
              <a:rPr lang="en-US" sz="2499" spc="-49" dirty="0">
                <a:solidFill>
                  <a:srgbClr val="FFFFFF"/>
                </a:solidFill>
                <a:latin typeface="Baskerville Display PT"/>
              </a:rPr>
              <a:t> </a:t>
            </a:r>
            <a:r>
              <a:rPr lang="en-US" sz="2499" spc="-49" dirty="0" err="1">
                <a:solidFill>
                  <a:srgbClr val="FFFFFF"/>
                </a:solidFill>
                <a:latin typeface="Baskerville Display PT"/>
              </a:rPr>
              <a:t>xuất</a:t>
            </a:r>
            <a:r>
              <a:rPr lang="en-US" sz="2499" spc="-49" dirty="0">
                <a:solidFill>
                  <a:srgbClr val="FFFFFF"/>
                </a:solidFill>
                <a:latin typeface="Baskerville Display PT"/>
              </a:rPr>
              <a:t> </a:t>
            </a:r>
            <a:r>
              <a:rPr lang="en-US" sz="2499" spc="-49" dirty="0" err="1">
                <a:solidFill>
                  <a:srgbClr val="FFFFFF"/>
                </a:solidFill>
                <a:latin typeface="Baskerville Display PT"/>
              </a:rPr>
              <a:t>xứ</a:t>
            </a:r>
            <a:r>
              <a:rPr lang="en-US" sz="2499" spc="-49" dirty="0">
                <a:solidFill>
                  <a:srgbClr val="FFFFFF"/>
                </a:solidFill>
                <a:latin typeface="Baskerville Display PT"/>
              </a:rPr>
              <a:t> ở </a:t>
            </a:r>
            <a:r>
              <a:rPr lang="en-US" sz="2499" spc="-49" dirty="0" err="1">
                <a:solidFill>
                  <a:srgbClr val="FFFFFF"/>
                </a:solidFill>
                <a:latin typeface="Baskerville Display PT"/>
              </a:rPr>
              <a:t>ngõ</a:t>
            </a:r>
            <a:r>
              <a:rPr lang="en-US" sz="2499" spc="-49" dirty="0">
                <a:solidFill>
                  <a:srgbClr val="FFFFFF"/>
                </a:solidFill>
                <a:latin typeface="Baskerville Display PT"/>
              </a:rPr>
              <a:t> Khánh </a:t>
            </a:r>
            <a:r>
              <a:rPr lang="en-US" sz="2499" spc="-49" dirty="0" err="1">
                <a:solidFill>
                  <a:srgbClr val="FFFFFF"/>
                </a:solidFill>
                <a:latin typeface="Baskerville Display PT"/>
              </a:rPr>
              <a:t>Lạp</a:t>
            </a:r>
            <a:r>
              <a:rPr lang="en-US" sz="2499" spc="-49" dirty="0">
                <a:solidFill>
                  <a:srgbClr val="FFFFFF"/>
                </a:solidFill>
                <a:latin typeface="Baskerville Display PT"/>
              </a:rPr>
              <a:t>, </a:t>
            </a:r>
            <a:r>
              <a:rPr lang="en-US" sz="2499" spc="-49" dirty="0" err="1">
                <a:solidFill>
                  <a:srgbClr val="FFFFFF"/>
                </a:solidFill>
                <a:latin typeface="Baskerville Display PT"/>
              </a:rPr>
              <a:t>phố</a:t>
            </a:r>
            <a:r>
              <a:rPr lang="en-US" sz="2499" spc="-49" dirty="0">
                <a:solidFill>
                  <a:srgbClr val="FFFFFF"/>
                </a:solidFill>
                <a:latin typeface="Baskerville Display PT"/>
              </a:rPr>
              <a:t> </a:t>
            </a:r>
            <a:r>
              <a:rPr lang="en-US" sz="2499" spc="-49" dirty="0" err="1">
                <a:solidFill>
                  <a:srgbClr val="FFFFFF"/>
                </a:solidFill>
                <a:latin typeface="Baskerville Display PT"/>
              </a:rPr>
              <a:t>Hàng</a:t>
            </a:r>
            <a:r>
              <a:rPr lang="en-US" sz="2499" spc="-49" dirty="0">
                <a:solidFill>
                  <a:srgbClr val="FFFFFF"/>
                </a:solidFill>
                <a:latin typeface="Baskerville Display PT"/>
              </a:rPr>
              <a:t> </a:t>
            </a:r>
            <a:r>
              <a:rPr lang="en-US" sz="2499" spc="-49" dirty="0" err="1">
                <a:solidFill>
                  <a:srgbClr val="FFFFFF"/>
                </a:solidFill>
                <a:latin typeface="Baskerville Display PT"/>
              </a:rPr>
              <a:t>Kênh</a:t>
            </a:r>
            <a:r>
              <a:rPr lang="en-US" sz="2499" spc="-49" dirty="0">
                <a:solidFill>
                  <a:srgbClr val="FFFFFF"/>
                </a:solidFill>
                <a:latin typeface="Baskerville Display PT"/>
              </a:rPr>
              <a:t>. </a:t>
            </a:r>
            <a:r>
              <a:rPr lang="en-US" sz="2499" spc="-49" dirty="0" err="1">
                <a:solidFill>
                  <a:srgbClr val="FFFFFF"/>
                </a:solidFill>
                <a:latin typeface="Baskerville Display PT"/>
              </a:rPr>
              <a:t>Thương</a:t>
            </a:r>
            <a:r>
              <a:rPr lang="en-US" sz="2499" spc="-49" dirty="0">
                <a:solidFill>
                  <a:srgbClr val="FFFFFF"/>
                </a:solidFill>
                <a:latin typeface="Baskerville Display PT"/>
              </a:rPr>
              <a:t> </a:t>
            </a:r>
            <a:r>
              <a:rPr lang="en-US" sz="2499" spc="-49" dirty="0" err="1">
                <a:solidFill>
                  <a:srgbClr val="FFFFFF"/>
                </a:solidFill>
                <a:latin typeface="Baskerville Display PT"/>
              </a:rPr>
              <a:t>hiệu</a:t>
            </a:r>
            <a:r>
              <a:rPr lang="en-US" sz="2499" spc="-49" dirty="0">
                <a:solidFill>
                  <a:srgbClr val="FFFFFF"/>
                </a:solidFill>
                <a:latin typeface="Baskerville Display PT"/>
              </a:rPr>
              <a:t> bánh </a:t>
            </a:r>
            <a:r>
              <a:rPr lang="en-US" sz="2499" spc="-49" dirty="0" err="1">
                <a:solidFill>
                  <a:srgbClr val="FFFFFF"/>
                </a:solidFill>
                <a:latin typeface="Baskerville Display PT"/>
              </a:rPr>
              <a:t>mì</a:t>
            </a:r>
            <a:r>
              <a:rPr lang="en-US" sz="2499" spc="-49" dirty="0">
                <a:solidFill>
                  <a:srgbClr val="FFFFFF"/>
                </a:solidFill>
                <a:latin typeface="Baskerville Display PT"/>
              </a:rPr>
              <a:t> cay </a:t>
            </a:r>
            <a:r>
              <a:rPr lang="en-US" sz="2499" spc="-49" dirty="0" err="1">
                <a:solidFill>
                  <a:srgbClr val="FFFFFF"/>
                </a:solidFill>
                <a:latin typeface="Baskerville Display PT"/>
              </a:rPr>
              <a:t>dường</a:t>
            </a:r>
            <a:r>
              <a:rPr lang="en-US" sz="2499" spc="-49" dirty="0">
                <a:solidFill>
                  <a:srgbClr val="FFFFFF"/>
                </a:solidFill>
                <a:latin typeface="Baskerville Display PT"/>
              </a:rPr>
              <a:t> </a:t>
            </a:r>
            <a:r>
              <a:rPr lang="en-US" sz="2499" spc="-49" dirty="0" err="1">
                <a:solidFill>
                  <a:srgbClr val="FFFFFF"/>
                </a:solidFill>
                <a:latin typeface="Baskerville Display PT"/>
              </a:rPr>
              <a:t>như</a:t>
            </a:r>
            <a:r>
              <a:rPr lang="en-US" sz="2499" spc="-49" dirty="0">
                <a:solidFill>
                  <a:srgbClr val="FFFFFF"/>
                </a:solidFill>
                <a:latin typeface="Baskerville Display PT"/>
              </a:rPr>
              <a:t> </a:t>
            </a:r>
            <a:r>
              <a:rPr lang="en-US" sz="2499" spc="-49" dirty="0" err="1">
                <a:solidFill>
                  <a:srgbClr val="FFFFFF"/>
                </a:solidFill>
                <a:latin typeface="Baskerville Display PT"/>
              </a:rPr>
              <a:t>đã</a:t>
            </a:r>
            <a:r>
              <a:rPr lang="en-US" sz="2499" spc="-49" dirty="0">
                <a:solidFill>
                  <a:srgbClr val="FFFFFF"/>
                </a:solidFill>
                <a:latin typeface="Baskerville Display PT"/>
              </a:rPr>
              <a:t> </a:t>
            </a:r>
            <a:r>
              <a:rPr lang="en-US" sz="2499" spc="-49" dirty="0" err="1">
                <a:solidFill>
                  <a:srgbClr val="FFFFFF"/>
                </a:solidFill>
                <a:latin typeface="Baskerville Display PT"/>
              </a:rPr>
              <a:t>nổi</a:t>
            </a:r>
            <a:r>
              <a:rPr lang="en-US" sz="2499" spc="-49" dirty="0">
                <a:solidFill>
                  <a:srgbClr val="FFFFFF"/>
                </a:solidFill>
                <a:latin typeface="Baskerville Display PT"/>
              </a:rPr>
              <a:t> </a:t>
            </a:r>
            <a:r>
              <a:rPr lang="en-US" sz="2499" spc="-49" dirty="0" err="1">
                <a:solidFill>
                  <a:srgbClr val="FFFFFF"/>
                </a:solidFill>
                <a:latin typeface="Baskerville Display PT"/>
              </a:rPr>
              <a:t>tiếng</a:t>
            </a:r>
            <a:r>
              <a:rPr lang="en-US" sz="2499" spc="-49" dirty="0">
                <a:solidFill>
                  <a:srgbClr val="FFFFFF"/>
                </a:solidFill>
                <a:latin typeface="Baskerville Display PT"/>
              </a:rPr>
              <a:t> </a:t>
            </a:r>
            <a:r>
              <a:rPr lang="en-US" sz="2499" spc="-49" dirty="0" err="1">
                <a:solidFill>
                  <a:srgbClr val="FFFFFF"/>
                </a:solidFill>
                <a:latin typeface="Baskerville Display PT"/>
              </a:rPr>
              <a:t>với</a:t>
            </a:r>
            <a:r>
              <a:rPr lang="en-US" sz="2499" spc="-49" dirty="0">
                <a:solidFill>
                  <a:srgbClr val="FFFFFF"/>
                </a:solidFill>
                <a:latin typeface="Baskerville Display PT"/>
              </a:rPr>
              <a:t> </a:t>
            </a:r>
            <a:r>
              <a:rPr lang="en-US" sz="2499" spc="-49" dirty="0" err="1">
                <a:solidFill>
                  <a:srgbClr val="FFFFFF"/>
                </a:solidFill>
                <a:latin typeface="Baskerville Display PT"/>
              </a:rPr>
              <a:t>người</a:t>
            </a:r>
            <a:r>
              <a:rPr lang="en-US" sz="2499" spc="-49" dirty="0">
                <a:solidFill>
                  <a:srgbClr val="FFFFFF"/>
                </a:solidFill>
                <a:latin typeface="Baskerville Display PT"/>
              </a:rPr>
              <a:t> </a:t>
            </a:r>
            <a:r>
              <a:rPr lang="en-US" sz="2499" spc="-49" dirty="0" err="1">
                <a:solidFill>
                  <a:srgbClr val="FFFFFF"/>
                </a:solidFill>
                <a:latin typeface="Baskerville Display PT"/>
              </a:rPr>
              <a:t>dân</a:t>
            </a:r>
            <a:r>
              <a:rPr lang="en-US" sz="2499" spc="-49" dirty="0">
                <a:solidFill>
                  <a:srgbClr val="FFFFFF"/>
                </a:solidFill>
                <a:latin typeface="Baskerville Display PT"/>
              </a:rPr>
              <a:t> </a:t>
            </a:r>
            <a:r>
              <a:rPr lang="en-US" sz="2499" spc="-49" dirty="0" err="1">
                <a:solidFill>
                  <a:srgbClr val="FFFFFF"/>
                </a:solidFill>
                <a:latin typeface="Baskerville Display PT"/>
              </a:rPr>
              <a:t>Hải</a:t>
            </a:r>
            <a:r>
              <a:rPr lang="en-US" sz="2499" spc="-49" dirty="0">
                <a:solidFill>
                  <a:srgbClr val="FFFFFF"/>
                </a:solidFill>
                <a:latin typeface="Baskerville Display PT"/>
              </a:rPr>
              <a:t> </a:t>
            </a:r>
            <a:r>
              <a:rPr lang="en-US" sz="2499" spc="-49" dirty="0" err="1">
                <a:solidFill>
                  <a:srgbClr val="FFFFFF"/>
                </a:solidFill>
                <a:latin typeface="Baskerville Display PT"/>
              </a:rPr>
              <a:t>Phòng</a:t>
            </a:r>
            <a:r>
              <a:rPr lang="en-US" sz="2499" spc="-49" dirty="0">
                <a:solidFill>
                  <a:srgbClr val="FFFFFF"/>
                </a:solidFill>
                <a:latin typeface="Baskerville Display PT"/>
              </a:rPr>
              <a:t>, Hà </a:t>
            </a:r>
            <a:r>
              <a:rPr lang="en-US" sz="2499" spc="-49" dirty="0" err="1">
                <a:solidFill>
                  <a:srgbClr val="FFFFFF"/>
                </a:solidFill>
                <a:latin typeface="Baskerville Display PT"/>
              </a:rPr>
              <a:t>Nội</a:t>
            </a:r>
            <a:r>
              <a:rPr lang="en-US" sz="2499" spc="-49" dirty="0">
                <a:solidFill>
                  <a:srgbClr val="FFFFFF"/>
                </a:solidFill>
                <a:latin typeface="Baskerville Display PT"/>
              </a:rPr>
              <a:t>, </a:t>
            </a:r>
            <a:r>
              <a:rPr lang="en-US" sz="2499" spc="-49" dirty="0" err="1">
                <a:solidFill>
                  <a:srgbClr val="FFFFFF"/>
                </a:solidFill>
                <a:latin typeface="Baskerville Display PT"/>
              </a:rPr>
              <a:t>Đà</a:t>
            </a:r>
            <a:r>
              <a:rPr lang="en-US" sz="2499" spc="-49" dirty="0">
                <a:solidFill>
                  <a:srgbClr val="FFFFFF"/>
                </a:solidFill>
                <a:latin typeface="Baskerville Display PT"/>
              </a:rPr>
              <a:t> </a:t>
            </a:r>
            <a:r>
              <a:rPr lang="en-US" sz="2499" spc="-49" dirty="0" err="1">
                <a:solidFill>
                  <a:srgbClr val="FFFFFF"/>
                </a:solidFill>
                <a:latin typeface="Baskerville Display PT"/>
              </a:rPr>
              <a:t>Nẵng</a:t>
            </a:r>
            <a:r>
              <a:rPr lang="en-US" sz="2499" spc="-49" dirty="0">
                <a:solidFill>
                  <a:srgbClr val="FFFFFF"/>
                </a:solidFill>
                <a:latin typeface="Baskerville Display PT"/>
              </a:rPr>
              <a:t>, Thành </a:t>
            </a:r>
            <a:r>
              <a:rPr lang="en-US" sz="2499" spc="-49" dirty="0" err="1">
                <a:solidFill>
                  <a:srgbClr val="FFFFFF"/>
                </a:solidFill>
                <a:latin typeface="Baskerville Display PT"/>
              </a:rPr>
              <a:t>phố</a:t>
            </a:r>
            <a:r>
              <a:rPr lang="en-US" sz="2499" spc="-49" dirty="0">
                <a:solidFill>
                  <a:srgbClr val="FFFFFF"/>
                </a:solidFill>
                <a:latin typeface="Baskerville Display PT"/>
              </a:rPr>
              <a:t> </a:t>
            </a:r>
            <a:r>
              <a:rPr lang="en-US" sz="2499" spc="-49" dirty="0" err="1">
                <a:solidFill>
                  <a:srgbClr val="FFFFFF"/>
                </a:solidFill>
                <a:latin typeface="Baskerville Display PT"/>
              </a:rPr>
              <a:t>Hồ</a:t>
            </a:r>
            <a:r>
              <a:rPr lang="en-US" sz="2499" spc="-49" dirty="0">
                <a:solidFill>
                  <a:srgbClr val="FFFFFF"/>
                </a:solidFill>
                <a:latin typeface="Baskerville Display PT"/>
              </a:rPr>
              <a:t> Chí Minh...bánh </a:t>
            </a:r>
            <a:r>
              <a:rPr lang="en-US" sz="2499" spc="-49" dirty="0" err="1">
                <a:solidFill>
                  <a:srgbClr val="FFFFFF"/>
                </a:solidFill>
                <a:latin typeface="Baskerville Display PT"/>
              </a:rPr>
              <a:t>mì</a:t>
            </a:r>
            <a:r>
              <a:rPr lang="en-US" sz="2499" spc="-49" dirty="0">
                <a:solidFill>
                  <a:srgbClr val="FFFFFF"/>
                </a:solidFill>
                <a:latin typeface="Baskerville Display PT"/>
              </a:rPr>
              <a:t> </a:t>
            </a:r>
            <a:r>
              <a:rPr lang="en-US" sz="2499" spc="-49" dirty="0" err="1">
                <a:solidFill>
                  <a:srgbClr val="FFFFFF"/>
                </a:solidFill>
                <a:latin typeface="Baskerville Display PT"/>
              </a:rPr>
              <a:t>vừa</a:t>
            </a:r>
            <a:r>
              <a:rPr lang="en-US" sz="2499" spc="-49" dirty="0">
                <a:solidFill>
                  <a:srgbClr val="FFFFFF"/>
                </a:solidFill>
                <a:latin typeface="Baskerville Display PT"/>
              </a:rPr>
              <a:t> </a:t>
            </a:r>
            <a:r>
              <a:rPr lang="en-US" sz="2499" spc="-49" dirty="0" err="1">
                <a:solidFill>
                  <a:srgbClr val="FFFFFF"/>
                </a:solidFill>
                <a:latin typeface="Baskerville Display PT"/>
              </a:rPr>
              <a:t>ngon</a:t>
            </a:r>
            <a:r>
              <a:rPr lang="en-US" sz="2499" spc="-49" dirty="0">
                <a:solidFill>
                  <a:srgbClr val="FFFFFF"/>
                </a:solidFill>
                <a:latin typeface="Baskerville Display PT"/>
              </a:rPr>
              <a:t>, </a:t>
            </a:r>
            <a:r>
              <a:rPr lang="en-US" sz="2499" spc="-49" dirty="0" err="1">
                <a:solidFill>
                  <a:srgbClr val="FFFFFF"/>
                </a:solidFill>
                <a:latin typeface="Baskerville Display PT"/>
              </a:rPr>
              <a:t>vừa</a:t>
            </a:r>
            <a:r>
              <a:rPr lang="en-US" sz="2499" spc="-49" dirty="0">
                <a:solidFill>
                  <a:srgbClr val="FFFFFF"/>
                </a:solidFill>
                <a:latin typeface="Baskerville Display PT"/>
              </a:rPr>
              <a:t> </a:t>
            </a:r>
            <a:r>
              <a:rPr lang="en-US" sz="2499" spc="-49" dirty="0" err="1">
                <a:solidFill>
                  <a:srgbClr val="FFFFFF"/>
                </a:solidFill>
                <a:latin typeface="Baskerville Display PT"/>
              </a:rPr>
              <a:t>lạ</a:t>
            </a:r>
            <a:r>
              <a:rPr lang="en-US" sz="2499" spc="-49" dirty="0">
                <a:solidFill>
                  <a:srgbClr val="FFFFFF"/>
                </a:solidFill>
                <a:latin typeface="Baskerville Display PT"/>
              </a:rPr>
              <a:t> </a:t>
            </a:r>
            <a:r>
              <a:rPr lang="en-US" sz="2499" spc="-49" dirty="0" err="1">
                <a:solidFill>
                  <a:srgbClr val="FFFFFF"/>
                </a:solidFill>
                <a:latin typeface="Baskerville Display PT"/>
              </a:rPr>
              <a:t>miệng</a:t>
            </a:r>
            <a:r>
              <a:rPr lang="en-US" sz="2499" spc="-49" dirty="0">
                <a:solidFill>
                  <a:srgbClr val="FFFFFF"/>
                </a:solidFill>
                <a:latin typeface="Baskerville Display PT"/>
              </a:rPr>
              <a:t> </a:t>
            </a:r>
            <a:r>
              <a:rPr lang="en-US" sz="2499" spc="-49" dirty="0" err="1">
                <a:solidFill>
                  <a:srgbClr val="FFFFFF"/>
                </a:solidFill>
                <a:latin typeface="Baskerville Display PT"/>
              </a:rPr>
              <a:t>và</a:t>
            </a:r>
            <a:r>
              <a:rPr lang="en-US" sz="2499" spc="-49" dirty="0">
                <a:solidFill>
                  <a:srgbClr val="FFFFFF"/>
                </a:solidFill>
                <a:latin typeface="Baskerville Display PT"/>
              </a:rPr>
              <a:t> </a:t>
            </a:r>
            <a:r>
              <a:rPr lang="en-US" sz="2499" spc="-49" dirty="0" err="1">
                <a:solidFill>
                  <a:srgbClr val="FFFFFF"/>
                </a:solidFill>
                <a:latin typeface="Baskerville Display PT"/>
              </a:rPr>
              <a:t>tương</a:t>
            </a:r>
            <a:r>
              <a:rPr lang="en-US" sz="2499" spc="-49" dirty="0">
                <a:solidFill>
                  <a:srgbClr val="FFFFFF"/>
                </a:solidFill>
                <a:latin typeface="Baskerville Display PT"/>
              </a:rPr>
              <a:t> </a:t>
            </a:r>
            <a:r>
              <a:rPr lang="en-US" sz="2499" spc="-49" dirty="0" err="1">
                <a:solidFill>
                  <a:srgbClr val="FFFFFF"/>
                </a:solidFill>
                <a:latin typeface="Baskerville Display PT"/>
              </a:rPr>
              <a:t>đối</a:t>
            </a:r>
            <a:r>
              <a:rPr lang="en-US" sz="2499" spc="-49" dirty="0">
                <a:solidFill>
                  <a:srgbClr val="FFFFFF"/>
                </a:solidFill>
                <a:latin typeface="Baskerville Display PT"/>
              </a:rPr>
              <a:t> </a:t>
            </a:r>
            <a:r>
              <a:rPr lang="en-US" sz="2499" spc="-49" dirty="0" err="1">
                <a:solidFill>
                  <a:srgbClr val="FFFFFF"/>
                </a:solidFill>
                <a:latin typeface="Baskerville Display PT"/>
              </a:rPr>
              <a:t>rẻ</a:t>
            </a:r>
            <a:r>
              <a:rPr lang="en-US" sz="2499" spc="-49" dirty="0">
                <a:solidFill>
                  <a:srgbClr val="FFFFFF"/>
                </a:solidFill>
                <a:latin typeface="Baskerville Display PT"/>
              </a:rPr>
              <a:t>. </a:t>
            </a:r>
            <a:r>
              <a:rPr lang="en-US" sz="2499" spc="-49" dirty="0" err="1">
                <a:solidFill>
                  <a:srgbClr val="FFFFFF"/>
                </a:solidFill>
                <a:latin typeface="Baskerville Display PT"/>
              </a:rPr>
              <a:t>Không</a:t>
            </a:r>
            <a:r>
              <a:rPr lang="en-US" sz="2499" spc="-49" dirty="0">
                <a:solidFill>
                  <a:srgbClr val="FFFFFF"/>
                </a:solidFill>
                <a:latin typeface="Baskerville Display PT"/>
              </a:rPr>
              <a:t> </a:t>
            </a:r>
            <a:r>
              <a:rPr lang="en-US" sz="2499" spc="-49" dirty="0" err="1">
                <a:solidFill>
                  <a:srgbClr val="FFFFFF"/>
                </a:solidFill>
                <a:latin typeface="Baskerville Display PT"/>
              </a:rPr>
              <a:t>như</a:t>
            </a:r>
            <a:r>
              <a:rPr lang="en-US" sz="2499" spc="-49" dirty="0">
                <a:solidFill>
                  <a:srgbClr val="FFFFFF"/>
                </a:solidFill>
                <a:latin typeface="Baskerville Display PT"/>
              </a:rPr>
              <a:t> </a:t>
            </a:r>
            <a:r>
              <a:rPr lang="en-US" sz="2499" spc="-49" dirty="0" err="1">
                <a:solidFill>
                  <a:srgbClr val="FFFFFF"/>
                </a:solidFill>
                <a:latin typeface="Baskerville Display PT"/>
              </a:rPr>
              <a:t>các</a:t>
            </a:r>
            <a:r>
              <a:rPr lang="en-US" sz="2499" spc="-49" dirty="0">
                <a:solidFill>
                  <a:srgbClr val="FFFFFF"/>
                </a:solidFill>
                <a:latin typeface="Baskerville Display PT"/>
              </a:rPr>
              <a:t> </a:t>
            </a:r>
            <a:r>
              <a:rPr lang="en-US" sz="2499" spc="-49" dirty="0" err="1">
                <a:solidFill>
                  <a:srgbClr val="FFFFFF"/>
                </a:solidFill>
                <a:latin typeface="Baskerville Display PT"/>
              </a:rPr>
              <a:t>loại</a:t>
            </a:r>
            <a:r>
              <a:rPr lang="en-US" sz="2499" spc="-49" dirty="0">
                <a:solidFill>
                  <a:srgbClr val="FFFFFF"/>
                </a:solidFill>
                <a:latin typeface="Baskerville Display PT"/>
              </a:rPr>
              <a:t> bánh </a:t>
            </a:r>
            <a:r>
              <a:rPr lang="en-US" sz="2499" spc="-49" dirty="0" err="1">
                <a:solidFill>
                  <a:srgbClr val="FFFFFF"/>
                </a:solidFill>
                <a:latin typeface="Baskerville Display PT"/>
              </a:rPr>
              <a:t>mì</a:t>
            </a:r>
            <a:r>
              <a:rPr lang="en-US" sz="2499" spc="-49" dirty="0">
                <a:solidFill>
                  <a:srgbClr val="FFFFFF"/>
                </a:solidFill>
                <a:latin typeface="Baskerville Display PT"/>
              </a:rPr>
              <a:t> </a:t>
            </a:r>
            <a:r>
              <a:rPr lang="en-US" sz="2499" spc="-49" dirty="0" err="1">
                <a:solidFill>
                  <a:srgbClr val="FFFFFF"/>
                </a:solidFill>
                <a:latin typeface="Baskerville Display PT"/>
              </a:rPr>
              <a:t>thông</a:t>
            </a:r>
            <a:r>
              <a:rPr lang="en-US" sz="2499" spc="-49" dirty="0">
                <a:solidFill>
                  <a:srgbClr val="FFFFFF"/>
                </a:solidFill>
                <a:latin typeface="Baskerville Display PT"/>
              </a:rPr>
              <a:t> </a:t>
            </a:r>
            <a:r>
              <a:rPr lang="en-US" sz="2499" spc="-49" dirty="0" err="1">
                <a:solidFill>
                  <a:srgbClr val="FFFFFF"/>
                </a:solidFill>
                <a:latin typeface="Baskerville Display PT"/>
              </a:rPr>
              <a:t>thường</a:t>
            </a:r>
            <a:r>
              <a:rPr lang="en-US" sz="2499" spc="-49" dirty="0">
                <a:solidFill>
                  <a:srgbClr val="FFFFFF"/>
                </a:solidFill>
                <a:latin typeface="Baskerville Display PT"/>
              </a:rPr>
              <a:t> ở </a:t>
            </a:r>
            <a:r>
              <a:rPr lang="en-US" sz="2499" spc="-49" dirty="0" err="1">
                <a:solidFill>
                  <a:srgbClr val="FFFFFF"/>
                </a:solidFill>
                <a:latin typeface="Baskerville Display PT"/>
              </a:rPr>
              <a:t>Sài</a:t>
            </a:r>
            <a:r>
              <a:rPr lang="en-US" sz="2499" spc="-49" dirty="0">
                <a:solidFill>
                  <a:srgbClr val="FFFFFF"/>
                </a:solidFill>
                <a:latin typeface="Baskerville Display PT"/>
              </a:rPr>
              <a:t> </a:t>
            </a:r>
            <a:r>
              <a:rPr lang="en-US" sz="2499" spc="-49" dirty="0" err="1">
                <a:solidFill>
                  <a:srgbClr val="FFFFFF"/>
                </a:solidFill>
                <a:latin typeface="Baskerville Display PT"/>
              </a:rPr>
              <a:t>Gòn</a:t>
            </a:r>
            <a:r>
              <a:rPr lang="en-US" sz="2499" spc="-49" dirty="0">
                <a:solidFill>
                  <a:srgbClr val="FFFFFF"/>
                </a:solidFill>
                <a:latin typeface="Baskerville Display PT"/>
              </a:rPr>
              <a:t>, Hà </a:t>
            </a:r>
            <a:r>
              <a:rPr lang="en-US" sz="2499" spc="-49" dirty="0" err="1">
                <a:solidFill>
                  <a:srgbClr val="FFFFFF"/>
                </a:solidFill>
                <a:latin typeface="Baskerville Display PT"/>
              </a:rPr>
              <a:t>Nội</a:t>
            </a:r>
            <a:r>
              <a:rPr lang="en-US" sz="2499" spc="-49" dirty="0">
                <a:solidFill>
                  <a:srgbClr val="FFFFFF"/>
                </a:solidFill>
                <a:latin typeface="Baskerville Display PT"/>
              </a:rPr>
              <a:t>... bánh </a:t>
            </a:r>
            <a:r>
              <a:rPr lang="en-US" sz="2499" spc="-49" dirty="0" err="1">
                <a:solidFill>
                  <a:srgbClr val="FFFFFF"/>
                </a:solidFill>
                <a:latin typeface="Baskerville Display PT"/>
              </a:rPr>
              <a:t>mì</a:t>
            </a:r>
            <a:r>
              <a:rPr lang="en-US" sz="2499" spc="-49" dirty="0">
                <a:solidFill>
                  <a:srgbClr val="FFFFFF"/>
                </a:solidFill>
                <a:latin typeface="Baskerville Display PT"/>
              </a:rPr>
              <a:t> cay </a:t>
            </a:r>
            <a:r>
              <a:rPr lang="en-US" sz="2499" spc="-49" dirty="0" err="1">
                <a:solidFill>
                  <a:srgbClr val="FFFFFF"/>
                </a:solidFill>
                <a:latin typeface="Baskerville Display PT"/>
              </a:rPr>
              <a:t>Hải</a:t>
            </a:r>
            <a:r>
              <a:rPr lang="en-US" sz="2499" spc="-49" dirty="0">
                <a:solidFill>
                  <a:srgbClr val="FFFFFF"/>
                </a:solidFill>
                <a:latin typeface="Baskerville Display PT"/>
              </a:rPr>
              <a:t> </a:t>
            </a:r>
            <a:r>
              <a:rPr lang="en-US" sz="2499" spc="-49" dirty="0" err="1">
                <a:solidFill>
                  <a:srgbClr val="FFFFFF"/>
                </a:solidFill>
                <a:latin typeface="Baskerville Display PT"/>
              </a:rPr>
              <a:t>Phòng</a:t>
            </a:r>
            <a:r>
              <a:rPr lang="en-US" sz="2499" spc="-49" dirty="0">
                <a:solidFill>
                  <a:srgbClr val="FFFFFF"/>
                </a:solidFill>
                <a:latin typeface="Baskerville Display PT"/>
              </a:rPr>
              <a:t> </a:t>
            </a:r>
            <a:r>
              <a:rPr lang="en-US" sz="2499" spc="-49" dirty="0" err="1">
                <a:solidFill>
                  <a:srgbClr val="FFFFFF"/>
                </a:solidFill>
                <a:latin typeface="Baskerville Display PT"/>
              </a:rPr>
              <a:t>chỉ</a:t>
            </a:r>
            <a:r>
              <a:rPr lang="en-US" sz="2499" spc="-49" dirty="0">
                <a:solidFill>
                  <a:srgbClr val="FFFFFF"/>
                </a:solidFill>
                <a:latin typeface="Baskerville Display PT"/>
              </a:rPr>
              <a:t> </a:t>
            </a:r>
            <a:r>
              <a:rPr lang="en-US" sz="2499" spc="-49" dirty="0" err="1">
                <a:solidFill>
                  <a:srgbClr val="FFFFFF"/>
                </a:solidFill>
                <a:latin typeface="Baskerville Display PT"/>
              </a:rPr>
              <a:t>lớn</a:t>
            </a:r>
            <a:r>
              <a:rPr lang="en-US" sz="2499" spc="-49" dirty="0">
                <a:solidFill>
                  <a:srgbClr val="FFFFFF"/>
                </a:solidFill>
                <a:latin typeface="Baskerville Display PT"/>
              </a:rPr>
              <a:t> </a:t>
            </a:r>
            <a:r>
              <a:rPr lang="en-US" sz="2499" spc="-49" dirty="0" err="1">
                <a:solidFill>
                  <a:srgbClr val="FFFFFF"/>
                </a:solidFill>
                <a:latin typeface="Baskerville Display PT"/>
              </a:rPr>
              <a:t>hơn</a:t>
            </a:r>
            <a:r>
              <a:rPr lang="en-US" sz="2499" spc="-49" dirty="0">
                <a:solidFill>
                  <a:srgbClr val="FFFFFF"/>
                </a:solidFill>
                <a:latin typeface="Baskerville Display PT"/>
              </a:rPr>
              <a:t> </a:t>
            </a:r>
            <a:r>
              <a:rPr lang="en-US" sz="2499" spc="-49" dirty="0" err="1">
                <a:solidFill>
                  <a:srgbClr val="FFFFFF"/>
                </a:solidFill>
                <a:latin typeface="Baskerville Display PT"/>
              </a:rPr>
              <a:t>chiếc</a:t>
            </a:r>
            <a:r>
              <a:rPr lang="en-US" sz="2499" spc="-49" dirty="0">
                <a:solidFill>
                  <a:srgbClr val="FFFFFF"/>
                </a:solidFill>
                <a:latin typeface="Baskerville Display PT"/>
              </a:rPr>
              <a:t> </a:t>
            </a:r>
            <a:r>
              <a:rPr lang="en-US" sz="2499" spc="-49" dirty="0" err="1">
                <a:solidFill>
                  <a:srgbClr val="FFFFFF"/>
                </a:solidFill>
                <a:latin typeface="Baskerville Display PT"/>
              </a:rPr>
              <a:t>đũa</a:t>
            </a:r>
            <a:r>
              <a:rPr lang="en-US" sz="2499" spc="-49" dirty="0">
                <a:solidFill>
                  <a:srgbClr val="FFFFFF"/>
                </a:solidFill>
                <a:latin typeface="Baskerville Display PT"/>
              </a:rPr>
              <a:t>, </a:t>
            </a:r>
            <a:r>
              <a:rPr lang="en-US" sz="2499" spc="-49" dirty="0" err="1">
                <a:solidFill>
                  <a:srgbClr val="FFFFFF"/>
                </a:solidFill>
                <a:latin typeface="Baskerville Display PT"/>
              </a:rPr>
              <a:t>với</a:t>
            </a:r>
            <a:r>
              <a:rPr lang="en-US" sz="2499" spc="-49" dirty="0">
                <a:solidFill>
                  <a:srgbClr val="FFFFFF"/>
                </a:solidFill>
                <a:latin typeface="Baskerville Display PT"/>
              </a:rPr>
              <a:t> </a:t>
            </a:r>
            <a:r>
              <a:rPr lang="en-US" sz="2499" spc="-49" dirty="0" err="1">
                <a:solidFill>
                  <a:srgbClr val="FFFFFF"/>
                </a:solidFill>
                <a:latin typeface="Baskerville Display PT"/>
              </a:rPr>
              <a:t>chiều</a:t>
            </a:r>
            <a:r>
              <a:rPr lang="en-US" sz="2499" spc="-49" dirty="0">
                <a:solidFill>
                  <a:srgbClr val="FFFFFF"/>
                </a:solidFill>
                <a:latin typeface="Baskerville Display PT"/>
              </a:rPr>
              <a:t> </a:t>
            </a:r>
            <a:r>
              <a:rPr lang="en-US" sz="2499" spc="-49" dirty="0" err="1">
                <a:solidFill>
                  <a:srgbClr val="FFFFFF"/>
                </a:solidFill>
                <a:latin typeface="Baskerville Display PT"/>
              </a:rPr>
              <a:t>dài</a:t>
            </a:r>
            <a:r>
              <a:rPr lang="en-US" sz="2499" spc="-49" dirty="0">
                <a:solidFill>
                  <a:srgbClr val="FFFFFF"/>
                </a:solidFill>
                <a:latin typeface="Baskerville Display PT"/>
              </a:rPr>
              <a:t> </a:t>
            </a:r>
            <a:r>
              <a:rPr lang="en-US" sz="2499" spc="-49" dirty="0" err="1">
                <a:solidFill>
                  <a:srgbClr val="FFFFFF"/>
                </a:solidFill>
                <a:latin typeface="Baskerville Display PT"/>
              </a:rPr>
              <a:t>khoảng</a:t>
            </a:r>
            <a:r>
              <a:rPr lang="en-US" sz="2499" spc="-49" dirty="0">
                <a:solidFill>
                  <a:srgbClr val="FFFFFF"/>
                </a:solidFill>
                <a:latin typeface="Baskerville Display PT"/>
              </a:rPr>
              <a:t> 20 cm, </a:t>
            </a:r>
            <a:r>
              <a:rPr lang="en-US" sz="2499" spc="-49" dirty="0" err="1">
                <a:solidFill>
                  <a:srgbClr val="FFFFFF"/>
                </a:solidFill>
                <a:latin typeface="Baskerville Display PT"/>
              </a:rPr>
              <a:t>nhưng</a:t>
            </a:r>
            <a:r>
              <a:rPr lang="en-US" sz="2499" spc="-49" dirty="0">
                <a:solidFill>
                  <a:srgbClr val="FFFFFF"/>
                </a:solidFill>
                <a:latin typeface="Baskerville Display PT"/>
              </a:rPr>
              <a:t> </a:t>
            </a:r>
            <a:r>
              <a:rPr lang="en-US" sz="2499" spc="-49" dirty="0" err="1">
                <a:solidFill>
                  <a:srgbClr val="FFFFFF"/>
                </a:solidFill>
                <a:latin typeface="Baskerville Display PT"/>
              </a:rPr>
              <a:t>gói</a:t>
            </a:r>
            <a:r>
              <a:rPr lang="en-US" sz="2499" spc="-49" dirty="0">
                <a:solidFill>
                  <a:srgbClr val="FFFFFF"/>
                </a:solidFill>
                <a:latin typeface="Baskerville Display PT"/>
              </a:rPr>
              <a:t> </a:t>
            </a:r>
            <a:r>
              <a:rPr lang="en-US" sz="2499" spc="-49" dirty="0" err="1">
                <a:solidFill>
                  <a:srgbClr val="FFFFFF"/>
                </a:solidFill>
                <a:latin typeface="Baskerville Display PT"/>
              </a:rPr>
              <a:t>ghém</a:t>
            </a:r>
            <a:r>
              <a:rPr lang="en-US" sz="2499" spc="-49" dirty="0">
                <a:solidFill>
                  <a:srgbClr val="FFFFFF"/>
                </a:solidFill>
                <a:latin typeface="Baskerville Display PT"/>
              </a:rPr>
              <a:t> </a:t>
            </a:r>
            <a:r>
              <a:rPr lang="en-US" sz="2499" spc="-49" dirty="0" err="1">
                <a:solidFill>
                  <a:srgbClr val="FFFFFF"/>
                </a:solidFill>
                <a:latin typeface="Baskerville Display PT"/>
              </a:rPr>
              <a:t>trong</a:t>
            </a:r>
            <a:r>
              <a:rPr lang="en-US" sz="2499" spc="-49" dirty="0">
                <a:solidFill>
                  <a:srgbClr val="FFFFFF"/>
                </a:solidFill>
                <a:latin typeface="Baskerville Display PT"/>
              </a:rPr>
              <a:t> </a:t>
            </a:r>
            <a:r>
              <a:rPr lang="en-US" sz="2499" spc="-49" dirty="0" err="1">
                <a:solidFill>
                  <a:srgbClr val="FFFFFF"/>
                </a:solidFill>
                <a:latin typeface="Baskerville Display PT"/>
              </a:rPr>
              <a:t>nó</a:t>
            </a:r>
            <a:r>
              <a:rPr lang="en-US" sz="2499" spc="-49" dirty="0">
                <a:solidFill>
                  <a:srgbClr val="FFFFFF"/>
                </a:solidFill>
                <a:latin typeface="Baskerville Display PT"/>
              </a:rPr>
              <a:t> </a:t>
            </a:r>
            <a:r>
              <a:rPr lang="en-US" sz="2499" spc="-49" dirty="0" err="1">
                <a:solidFill>
                  <a:srgbClr val="FFFFFF"/>
                </a:solidFill>
                <a:latin typeface="Baskerville Display PT"/>
              </a:rPr>
              <a:t>là</a:t>
            </a:r>
            <a:r>
              <a:rPr lang="en-US" sz="2499" spc="-49" dirty="0">
                <a:solidFill>
                  <a:srgbClr val="FFFFFF"/>
                </a:solidFill>
                <a:latin typeface="Baskerville Display PT"/>
              </a:rPr>
              <a:t> </a:t>
            </a:r>
            <a:r>
              <a:rPr lang="en-US" sz="2499" spc="-49" dirty="0" err="1">
                <a:solidFill>
                  <a:srgbClr val="FFFFFF"/>
                </a:solidFill>
                <a:latin typeface="Baskerville Display PT"/>
              </a:rPr>
              <a:t>những</a:t>
            </a:r>
            <a:r>
              <a:rPr lang="en-US" sz="2499" spc="-49" dirty="0">
                <a:solidFill>
                  <a:srgbClr val="FFFFFF"/>
                </a:solidFill>
                <a:latin typeface="Baskerville Display PT"/>
              </a:rPr>
              <a:t> </a:t>
            </a:r>
            <a:r>
              <a:rPr lang="en-US" sz="2499" spc="-49" dirty="0" err="1">
                <a:solidFill>
                  <a:srgbClr val="FFFFFF"/>
                </a:solidFill>
                <a:latin typeface="Baskerville Display PT"/>
              </a:rPr>
              <a:t>hương</a:t>
            </a:r>
            <a:r>
              <a:rPr lang="en-US" sz="2499" spc="-49" dirty="0">
                <a:solidFill>
                  <a:srgbClr val="FFFFFF"/>
                </a:solidFill>
                <a:latin typeface="Baskerville Display PT"/>
              </a:rPr>
              <a:t> </a:t>
            </a:r>
            <a:r>
              <a:rPr lang="en-US" sz="2499" spc="-49" dirty="0" err="1">
                <a:solidFill>
                  <a:srgbClr val="FFFFFF"/>
                </a:solidFill>
                <a:latin typeface="Baskerville Display PT"/>
              </a:rPr>
              <a:t>vị</a:t>
            </a:r>
            <a:r>
              <a:rPr lang="en-US" sz="2499" spc="-49" dirty="0">
                <a:solidFill>
                  <a:srgbClr val="FFFFFF"/>
                </a:solidFill>
                <a:latin typeface="Baskerville Display PT"/>
              </a:rPr>
              <a:t> </a:t>
            </a:r>
            <a:r>
              <a:rPr lang="en-US" sz="2499" spc="-49" dirty="0" err="1">
                <a:solidFill>
                  <a:srgbClr val="FFFFFF"/>
                </a:solidFill>
                <a:latin typeface="Baskerville Display PT"/>
              </a:rPr>
              <a:t>đặc</a:t>
            </a:r>
            <a:r>
              <a:rPr lang="en-US" sz="2499" spc="-49" dirty="0">
                <a:solidFill>
                  <a:srgbClr val="FFFFFF"/>
                </a:solidFill>
                <a:latin typeface="Baskerville Display PT"/>
              </a:rPr>
              <a:t> </a:t>
            </a:r>
            <a:r>
              <a:rPr lang="en-US" sz="2499" spc="-49" dirty="0" err="1">
                <a:solidFill>
                  <a:srgbClr val="FFFFFF"/>
                </a:solidFill>
                <a:latin typeface="Baskerville Display PT"/>
              </a:rPr>
              <a:t>trưng</a:t>
            </a:r>
            <a:r>
              <a:rPr lang="en-US" sz="2499" spc="-49" dirty="0">
                <a:solidFill>
                  <a:srgbClr val="FFFFFF"/>
                </a:solidFill>
                <a:latin typeface="Baskerville Display PT"/>
              </a:rPr>
              <a:t> </a:t>
            </a:r>
            <a:r>
              <a:rPr lang="en-US" sz="2499" spc="-49" dirty="0" err="1">
                <a:solidFill>
                  <a:srgbClr val="FFFFFF"/>
                </a:solidFill>
                <a:latin typeface="Baskerville Display PT"/>
              </a:rPr>
              <a:t>như</a:t>
            </a:r>
            <a:r>
              <a:rPr lang="en-US" sz="2499" spc="-49" dirty="0">
                <a:solidFill>
                  <a:srgbClr val="FFFFFF"/>
                </a:solidFill>
                <a:latin typeface="Baskerville Display PT"/>
              </a:rPr>
              <a:t> </a:t>
            </a:r>
            <a:r>
              <a:rPr lang="en-US" sz="2499" spc="-49" dirty="0" err="1">
                <a:solidFill>
                  <a:srgbClr val="FFFFFF"/>
                </a:solidFill>
                <a:latin typeface="Baskerville Display PT"/>
              </a:rPr>
              <a:t>vị</a:t>
            </a:r>
            <a:r>
              <a:rPr lang="en-US" sz="2499" spc="-49" dirty="0">
                <a:solidFill>
                  <a:srgbClr val="FFFFFF"/>
                </a:solidFill>
                <a:latin typeface="Baskerville Display PT"/>
              </a:rPr>
              <a:t> cay </a:t>
            </a:r>
            <a:r>
              <a:rPr lang="en-US" sz="2499" spc="-49" dirty="0" err="1">
                <a:solidFill>
                  <a:srgbClr val="FFFFFF"/>
                </a:solidFill>
                <a:latin typeface="Baskerville Display PT"/>
              </a:rPr>
              <a:t>của</a:t>
            </a:r>
            <a:r>
              <a:rPr lang="en-US" sz="2499" spc="-49" dirty="0">
                <a:solidFill>
                  <a:srgbClr val="FFFFFF"/>
                </a:solidFill>
                <a:latin typeface="Baskerville Display PT"/>
              </a:rPr>
              <a:t> </a:t>
            </a:r>
            <a:r>
              <a:rPr lang="en-US" sz="2499" spc="-49" dirty="0" err="1">
                <a:solidFill>
                  <a:srgbClr val="FFFFFF"/>
                </a:solidFill>
                <a:latin typeface="Baskerville Display PT"/>
              </a:rPr>
              <a:t>ớt</a:t>
            </a:r>
            <a:r>
              <a:rPr lang="en-US" sz="2499" spc="-49" dirty="0">
                <a:solidFill>
                  <a:srgbClr val="FFFFFF"/>
                </a:solidFill>
                <a:latin typeface="Baskerville Display PT"/>
              </a:rPr>
              <a:t>, </a:t>
            </a:r>
            <a:r>
              <a:rPr lang="en-US" sz="2499" spc="-49" dirty="0" err="1">
                <a:solidFill>
                  <a:srgbClr val="FFFFFF"/>
                </a:solidFill>
                <a:latin typeface="Baskerville Display PT"/>
              </a:rPr>
              <a:t>vị</a:t>
            </a:r>
            <a:r>
              <a:rPr lang="en-US" sz="2499" spc="-49" dirty="0">
                <a:solidFill>
                  <a:srgbClr val="FFFFFF"/>
                </a:solidFill>
                <a:latin typeface="Baskerville Display PT"/>
              </a:rPr>
              <a:t> </a:t>
            </a:r>
            <a:r>
              <a:rPr lang="en-US" sz="2499" spc="-49" dirty="0" err="1">
                <a:solidFill>
                  <a:srgbClr val="FFFFFF"/>
                </a:solidFill>
                <a:latin typeface="Baskerville Display PT"/>
              </a:rPr>
              <a:t>béo</a:t>
            </a:r>
            <a:r>
              <a:rPr lang="en-US" sz="2499" spc="-49" dirty="0">
                <a:solidFill>
                  <a:srgbClr val="FFFFFF"/>
                </a:solidFill>
                <a:latin typeface="Baskerville Display PT"/>
              </a:rPr>
              <a:t> </a:t>
            </a:r>
            <a:r>
              <a:rPr lang="en-US" sz="2499" spc="-49" dirty="0" err="1">
                <a:solidFill>
                  <a:srgbClr val="FFFFFF"/>
                </a:solidFill>
                <a:latin typeface="Baskerville Display PT"/>
              </a:rPr>
              <a:t>của</a:t>
            </a:r>
            <a:r>
              <a:rPr lang="en-US" sz="2499" spc="-49" dirty="0">
                <a:solidFill>
                  <a:srgbClr val="FFFFFF"/>
                </a:solidFill>
                <a:latin typeface="Baskerville Display PT"/>
              </a:rPr>
              <a:t> </a:t>
            </a:r>
            <a:r>
              <a:rPr lang="en-US" sz="2499" spc="-49" dirty="0" err="1">
                <a:solidFill>
                  <a:srgbClr val="FFFFFF"/>
                </a:solidFill>
                <a:latin typeface="Baskerville Display PT"/>
              </a:rPr>
              <a:t>patê</a:t>
            </a:r>
            <a:r>
              <a:rPr lang="en-US" sz="2499" spc="-49" dirty="0">
                <a:solidFill>
                  <a:srgbClr val="FFFFFF"/>
                </a:solidFill>
                <a:latin typeface="Baskerville Display PT"/>
              </a:rPr>
              <a:t>, </a:t>
            </a:r>
            <a:r>
              <a:rPr lang="en-US" sz="2499" spc="-49" dirty="0" err="1">
                <a:solidFill>
                  <a:srgbClr val="FFFFFF"/>
                </a:solidFill>
                <a:latin typeface="Baskerville Display PT"/>
              </a:rPr>
              <a:t>giòn</a:t>
            </a:r>
            <a:r>
              <a:rPr lang="en-US" sz="2499" spc="-49" dirty="0">
                <a:solidFill>
                  <a:srgbClr val="FFFFFF"/>
                </a:solidFill>
                <a:latin typeface="Baskerville Display PT"/>
              </a:rPr>
              <a:t> </a:t>
            </a:r>
            <a:r>
              <a:rPr lang="en-US" sz="2499" spc="-49" dirty="0" err="1">
                <a:solidFill>
                  <a:srgbClr val="FFFFFF"/>
                </a:solidFill>
                <a:latin typeface="Baskerville Display PT"/>
              </a:rPr>
              <a:t>của</a:t>
            </a:r>
            <a:r>
              <a:rPr lang="en-US" sz="2499" spc="-49" dirty="0">
                <a:solidFill>
                  <a:srgbClr val="FFFFFF"/>
                </a:solidFill>
                <a:latin typeface="Baskerville Display PT"/>
              </a:rPr>
              <a:t> </a:t>
            </a:r>
            <a:r>
              <a:rPr lang="en-US" sz="2499" spc="-49" dirty="0" err="1">
                <a:solidFill>
                  <a:srgbClr val="FFFFFF"/>
                </a:solidFill>
                <a:latin typeface="Baskerville Display PT"/>
              </a:rPr>
              <a:t>dưa</a:t>
            </a:r>
            <a:r>
              <a:rPr lang="en-US" sz="2499" spc="-49" dirty="0">
                <a:solidFill>
                  <a:srgbClr val="FFFFFF"/>
                </a:solidFill>
                <a:latin typeface="Baskerville Display PT"/>
              </a:rPr>
              <a:t> </a:t>
            </a:r>
            <a:r>
              <a:rPr lang="en-US" sz="2499" spc="-49" dirty="0" err="1">
                <a:solidFill>
                  <a:srgbClr val="FFFFFF"/>
                </a:solidFill>
                <a:latin typeface="Baskerville Display PT"/>
              </a:rPr>
              <a:t>chuột</a:t>
            </a:r>
            <a:r>
              <a:rPr lang="en-US" sz="2499" spc="-49" dirty="0">
                <a:solidFill>
                  <a:srgbClr val="FFFFFF"/>
                </a:solidFill>
                <a:latin typeface="Baskerville Display PT"/>
              </a:rPr>
              <a:t>.</a:t>
            </a:r>
          </a:p>
        </p:txBody>
      </p:sp>
      <p:sp>
        <p:nvSpPr>
          <p:cNvPr id="8" name="TextBox 8"/>
          <p:cNvSpPr txBox="1"/>
          <p:nvPr/>
        </p:nvSpPr>
        <p:spPr>
          <a:xfrm>
            <a:off x="10267412" y="600142"/>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FFFFFF"/>
                </a:solidFill>
                <a:latin typeface="Baskerville Display PT"/>
              </a:rPr>
              <a:t>Home</a:t>
            </a:r>
          </a:p>
        </p:txBody>
      </p:sp>
      <p:sp>
        <p:nvSpPr>
          <p:cNvPr id="9" name="TextBox 9"/>
          <p:cNvSpPr txBox="1"/>
          <p:nvPr/>
        </p:nvSpPr>
        <p:spPr>
          <a:xfrm>
            <a:off x="11860057" y="600678"/>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FFFFFF"/>
                </a:solidFill>
                <a:latin typeface="Baskerville Display PT"/>
              </a:rPr>
              <a:t>Service</a:t>
            </a:r>
          </a:p>
        </p:txBody>
      </p:sp>
      <p:sp>
        <p:nvSpPr>
          <p:cNvPr id="10" name="TextBox 10"/>
          <p:cNvSpPr txBox="1"/>
          <p:nvPr/>
        </p:nvSpPr>
        <p:spPr>
          <a:xfrm>
            <a:off x="13451062" y="600142"/>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FFFFFF"/>
                </a:solidFill>
                <a:latin typeface="Baskerville Display PT"/>
              </a:rPr>
              <a:t>About Us</a:t>
            </a:r>
          </a:p>
        </p:txBody>
      </p:sp>
      <p:sp>
        <p:nvSpPr>
          <p:cNvPr id="11" name="TextBox 11"/>
          <p:cNvSpPr txBox="1"/>
          <p:nvPr/>
        </p:nvSpPr>
        <p:spPr>
          <a:xfrm>
            <a:off x="15043707" y="600678"/>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FFFFFF"/>
                </a:solidFill>
                <a:latin typeface="Baskerville Display PT"/>
              </a:rPr>
              <a:t>Contact</a:t>
            </a:r>
          </a:p>
        </p:txBody>
      </p:sp>
      <p:sp>
        <p:nvSpPr>
          <p:cNvPr id="12" name="TextBox 12"/>
          <p:cNvSpPr txBox="1"/>
          <p:nvPr/>
        </p:nvSpPr>
        <p:spPr>
          <a:xfrm>
            <a:off x="1322178" y="9220200"/>
            <a:ext cx="370866" cy="323751"/>
          </a:xfrm>
          <a:prstGeom prst="rect">
            <a:avLst/>
          </a:prstGeom>
        </p:spPr>
        <p:txBody>
          <a:bodyPr lIns="0" tIns="0" rIns="0" bIns="0" rtlCol="0" anchor="t">
            <a:spAutoFit/>
          </a:bodyPr>
          <a:lstStyle/>
          <a:p>
            <a:pPr algn="l">
              <a:lnSpc>
                <a:spcPts val="2630"/>
              </a:lnSpc>
              <a:spcBef>
                <a:spcPct val="0"/>
              </a:spcBef>
            </a:pPr>
            <a:r>
              <a:rPr lang="en-US" sz="1878" spc="-37">
                <a:solidFill>
                  <a:srgbClr val="FFFFFF"/>
                </a:solidFill>
                <a:latin typeface="Baskerville Display PT"/>
              </a:rPr>
              <a:t>05</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ircle(in)">
                                      <p:cBhvr>
                                        <p:cTn id="1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095195" y="677406"/>
            <a:ext cx="164105" cy="208930"/>
          </a:xfrm>
          <a:custGeom>
            <a:avLst/>
            <a:gdLst/>
            <a:ahLst/>
            <a:cxnLst/>
            <a:rect l="l" t="t" r="r" b="b"/>
            <a:pathLst>
              <a:path w="164105" h="208930">
                <a:moveTo>
                  <a:pt x="0" y="0"/>
                </a:moveTo>
                <a:lnTo>
                  <a:pt x="164105" y="0"/>
                </a:lnTo>
                <a:lnTo>
                  <a:pt x="164105" y="208931"/>
                </a:lnTo>
                <a:lnTo>
                  <a:pt x="0" y="20893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1028700" y="9258300"/>
            <a:ext cx="164105" cy="208930"/>
          </a:xfrm>
          <a:custGeom>
            <a:avLst/>
            <a:gdLst/>
            <a:ahLst/>
            <a:cxnLst/>
            <a:rect l="l" t="t" r="r" b="b"/>
            <a:pathLst>
              <a:path w="164105" h="208930">
                <a:moveTo>
                  <a:pt x="0" y="0"/>
                </a:moveTo>
                <a:lnTo>
                  <a:pt x="164105" y="0"/>
                </a:lnTo>
                <a:lnTo>
                  <a:pt x="164105" y="208930"/>
                </a:lnTo>
                <a:lnTo>
                  <a:pt x="0" y="2089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10312697" y="1743474"/>
            <a:ext cx="6946603" cy="6468716"/>
            <a:chOff x="0" y="0"/>
            <a:chExt cx="1076211" cy="1002173"/>
          </a:xfrm>
        </p:grpSpPr>
        <p:sp>
          <p:nvSpPr>
            <p:cNvPr id="5" name="Freeform 5"/>
            <p:cNvSpPr/>
            <p:nvPr/>
          </p:nvSpPr>
          <p:spPr>
            <a:xfrm>
              <a:off x="0" y="0"/>
              <a:ext cx="1076211" cy="1002173"/>
            </a:xfrm>
            <a:custGeom>
              <a:avLst/>
              <a:gdLst/>
              <a:ahLst/>
              <a:cxnLst/>
              <a:rect l="l" t="t" r="r" b="b"/>
              <a:pathLst>
                <a:path w="1076211" h="1002173">
                  <a:moveTo>
                    <a:pt x="358931" y="19070"/>
                  </a:moveTo>
                  <a:cubicBezTo>
                    <a:pt x="413927" y="7556"/>
                    <a:pt x="476832" y="0"/>
                    <a:pt x="538395" y="0"/>
                  </a:cubicBezTo>
                  <a:cubicBezTo>
                    <a:pt x="599960" y="0"/>
                    <a:pt x="659202" y="6476"/>
                    <a:pt x="713795" y="17990"/>
                  </a:cubicBezTo>
                  <a:cubicBezTo>
                    <a:pt x="714958" y="18350"/>
                    <a:pt x="716119" y="18350"/>
                    <a:pt x="717280" y="18710"/>
                  </a:cubicBezTo>
                  <a:cubicBezTo>
                    <a:pt x="922300" y="64765"/>
                    <a:pt x="1073307" y="186379"/>
                    <a:pt x="1076211" y="332709"/>
                  </a:cubicBezTo>
                  <a:lnTo>
                    <a:pt x="1076211" y="1002173"/>
                  </a:lnTo>
                  <a:lnTo>
                    <a:pt x="0" y="1002173"/>
                  </a:lnTo>
                  <a:lnTo>
                    <a:pt x="0" y="333205"/>
                  </a:lnTo>
                  <a:cubicBezTo>
                    <a:pt x="2904" y="185660"/>
                    <a:pt x="151587" y="64045"/>
                    <a:pt x="358931" y="19070"/>
                  </a:cubicBezTo>
                  <a:close/>
                </a:path>
              </a:pathLst>
            </a:custGeom>
            <a:blipFill>
              <a:blip r:embed="rId4"/>
              <a:stretch>
                <a:fillRect l="-19667" r="18968" b="18896"/>
              </a:stretch>
            </a:blipFill>
          </p:spPr>
        </p:sp>
      </p:grpSp>
      <p:sp>
        <p:nvSpPr>
          <p:cNvPr id="6" name="TextBox 6"/>
          <p:cNvSpPr txBox="1"/>
          <p:nvPr/>
        </p:nvSpPr>
        <p:spPr>
          <a:xfrm>
            <a:off x="10267412" y="600142"/>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824513"/>
                </a:solidFill>
                <a:latin typeface="Baskerville Display PT"/>
              </a:rPr>
              <a:t>Home</a:t>
            </a:r>
          </a:p>
        </p:txBody>
      </p:sp>
      <p:sp>
        <p:nvSpPr>
          <p:cNvPr id="7" name="TextBox 7"/>
          <p:cNvSpPr txBox="1"/>
          <p:nvPr/>
        </p:nvSpPr>
        <p:spPr>
          <a:xfrm>
            <a:off x="11860057" y="600678"/>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824513"/>
                </a:solidFill>
                <a:latin typeface="Baskerville Display PT"/>
              </a:rPr>
              <a:t>Service</a:t>
            </a:r>
          </a:p>
        </p:txBody>
      </p:sp>
      <p:sp>
        <p:nvSpPr>
          <p:cNvPr id="8" name="TextBox 8"/>
          <p:cNvSpPr txBox="1"/>
          <p:nvPr/>
        </p:nvSpPr>
        <p:spPr>
          <a:xfrm>
            <a:off x="13451062" y="600142"/>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824513"/>
                </a:solidFill>
                <a:latin typeface="Baskerville Display PT"/>
              </a:rPr>
              <a:t>About Us</a:t>
            </a:r>
          </a:p>
        </p:txBody>
      </p:sp>
      <p:sp>
        <p:nvSpPr>
          <p:cNvPr id="9" name="TextBox 9"/>
          <p:cNvSpPr txBox="1"/>
          <p:nvPr/>
        </p:nvSpPr>
        <p:spPr>
          <a:xfrm>
            <a:off x="15043707" y="600678"/>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824513"/>
                </a:solidFill>
                <a:latin typeface="Baskerville Display PT"/>
              </a:rPr>
              <a:t>Contact</a:t>
            </a:r>
          </a:p>
        </p:txBody>
      </p:sp>
      <p:sp>
        <p:nvSpPr>
          <p:cNvPr id="10" name="TextBox 10"/>
          <p:cNvSpPr txBox="1"/>
          <p:nvPr/>
        </p:nvSpPr>
        <p:spPr>
          <a:xfrm>
            <a:off x="1322178" y="9220200"/>
            <a:ext cx="370866" cy="323751"/>
          </a:xfrm>
          <a:prstGeom prst="rect">
            <a:avLst/>
          </a:prstGeom>
        </p:spPr>
        <p:txBody>
          <a:bodyPr lIns="0" tIns="0" rIns="0" bIns="0" rtlCol="0" anchor="t">
            <a:spAutoFit/>
          </a:bodyPr>
          <a:lstStyle/>
          <a:p>
            <a:pPr algn="l">
              <a:lnSpc>
                <a:spcPts val="2630"/>
              </a:lnSpc>
              <a:spcBef>
                <a:spcPct val="0"/>
              </a:spcBef>
            </a:pPr>
            <a:r>
              <a:rPr lang="en-US" sz="1878" spc="-37">
                <a:solidFill>
                  <a:srgbClr val="462C19"/>
                </a:solidFill>
                <a:latin typeface="Baskerville Display PT"/>
              </a:rPr>
              <a:t>06</a:t>
            </a:r>
          </a:p>
        </p:txBody>
      </p:sp>
      <p:sp>
        <p:nvSpPr>
          <p:cNvPr id="11" name="TextBox 11"/>
          <p:cNvSpPr txBox="1"/>
          <p:nvPr/>
        </p:nvSpPr>
        <p:spPr>
          <a:xfrm>
            <a:off x="1028700" y="2328201"/>
            <a:ext cx="8115300" cy="1072604"/>
          </a:xfrm>
          <a:prstGeom prst="rect">
            <a:avLst/>
          </a:prstGeom>
        </p:spPr>
        <p:txBody>
          <a:bodyPr lIns="0" tIns="0" rIns="0" bIns="0" rtlCol="0" anchor="t">
            <a:spAutoFit/>
          </a:bodyPr>
          <a:lstStyle/>
          <a:p>
            <a:pPr algn="l">
              <a:lnSpc>
                <a:spcPts val="8282"/>
              </a:lnSpc>
            </a:pPr>
            <a:r>
              <a:rPr lang="en-US" sz="7078" dirty="0" err="1">
                <a:solidFill>
                  <a:srgbClr val="824513"/>
                </a:solidFill>
                <a:latin typeface="The Seasons Bold"/>
              </a:rPr>
              <a:t>Lẩu</a:t>
            </a:r>
            <a:r>
              <a:rPr lang="en-US" sz="7078" dirty="0">
                <a:solidFill>
                  <a:srgbClr val="824513"/>
                </a:solidFill>
                <a:latin typeface="The Seasons Bold"/>
              </a:rPr>
              <a:t> </a:t>
            </a:r>
            <a:r>
              <a:rPr lang="en-US" sz="7078" dirty="0" err="1">
                <a:solidFill>
                  <a:srgbClr val="824513"/>
                </a:solidFill>
                <a:latin typeface="The Seasons Bold"/>
              </a:rPr>
              <a:t>cua</a:t>
            </a:r>
            <a:r>
              <a:rPr lang="en-US" sz="7078" dirty="0">
                <a:solidFill>
                  <a:srgbClr val="824513"/>
                </a:solidFill>
                <a:latin typeface="The Seasons Bold"/>
              </a:rPr>
              <a:t> </a:t>
            </a:r>
            <a:r>
              <a:rPr lang="en-US" sz="7078" dirty="0" err="1">
                <a:solidFill>
                  <a:srgbClr val="824513"/>
                </a:solidFill>
                <a:latin typeface="The Seasons Bold"/>
              </a:rPr>
              <a:t>đồng</a:t>
            </a:r>
            <a:endParaRPr lang="en-US" sz="7078" dirty="0">
              <a:solidFill>
                <a:srgbClr val="824513"/>
              </a:solidFill>
              <a:latin typeface="The Seasons Bold"/>
            </a:endParaRPr>
          </a:p>
        </p:txBody>
      </p:sp>
      <p:sp>
        <p:nvSpPr>
          <p:cNvPr id="12" name="TextBox 12"/>
          <p:cNvSpPr txBox="1"/>
          <p:nvPr/>
        </p:nvSpPr>
        <p:spPr>
          <a:xfrm>
            <a:off x="1028700" y="3772869"/>
            <a:ext cx="8115300" cy="5230495"/>
          </a:xfrm>
          <a:prstGeom prst="rect">
            <a:avLst/>
          </a:prstGeom>
        </p:spPr>
        <p:txBody>
          <a:bodyPr lIns="0" tIns="0" rIns="0" bIns="0" rtlCol="0" anchor="t">
            <a:spAutoFit/>
          </a:bodyPr>
          <a:lstStyle/>
          <a:p>
            <a:pPr algn="just">
              <a:lnSpc>
                <a:spcPts val="5179"/>
              </a:lnSpc>
              <a:spcBef>
                <a:spcPct val="0"/>
              </a:spcBef>
            </a:pPr>
            <a:r>
              <a:rPr lang="en-US" sz="3699" spc="-73">
                <a:solidFill>
                  <a:srgbClr val="462C19"/>
                </a:solidFill>
                <a:latin typeface="Baskerville Display PT"/>
              </a:rPr>
              <a:t>Hải Phòng là một thành phố biển lớn của Việt Nam. Chính vì vậy mà đặc sản nơi đây đại đa số là các món ăn được chế biến từ hải sản. Và một trong những món đặc sản nổi tiếng thì không thể bỏ qua món lẩu cua đồng Hải Phòng. Đây là món ăn mang đậm nét văn hóa của người dân phía Bắc.</a:t>
            </a:r>
          </a:p>
        </p:txBody>
      </p:sp>
    </p:spTree>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462C19"/>
        </a:solidFill>
        <a:effectLst/>
      </p:bgPr>
    </p:bg>
    <p:spTree>
      <p:nvGrpSpPr>
        <p:cNvPr id="1" name=""/>
        <p:cNvGrpSpPr/>
        <p:nvPr/>
      </p:nvGrpSpPr>
      <p:grpSpPr>
        <a:xfrm>
          <a:off x="0" y="0"/>
          <a:ext cx="0" cy="0"/>
          <a:chOff x="0" y="0"/>
          <a:chExt cx="0" cy="0"/>
        </a:xfrm>
      </p:grpSpPr>
      <p:sp>
        <p:nvSpPr>
          <p:cNvPr id="2" name="Freeform 2"/>
          <p:cNvSpPr/>
          <p:nvPr/>
        </p:nvSpPr>
        <p:spPr>
          <a:xfrm>
            <a:off x="15825742" y="980249"/>
            <a:ext cx="164105" cy="208930"/>
          </a:xfrm>
          <a:custGeom>
            <a:avLst/>
            <a:gdLst/>
            <a:ahLst/>
            <a:cxnLst/>
            <a:rect l="l" t="t" r="r" b="b"/>
            <a:pathLst>
              <a:path w="164105" h="208930">
                <a:moveTo>
                  <a:pt x="0" y="0"/>
                </a:moveTo>
                <a:lnTo>
                  <a:pt x="164105" y="0"/>
                </a:lnTo>
                <a:lnTo>
                  <a:pt x="164105" y="208931"/>
                </a:lnTo>
                <a:lnTo>
                  <a:pt x="0" y="20893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1028700" y="9258300"/>
            <a:ext cx="164105" cy="208930"/>
          </a:xfrm>
          <a:custGeom>
            <a:avLst/>
            <a:gdLst/>
            <a:ahLst/>
            <a:cxnLst/>
            <a:rect l="l" t="t" r="r" b="b"/>
            <a:pathLst>
              <a:path w="164105" h="208930">
                <a:moveTo>
                  <a:pt x="0" y="0"/>
                </a:moveTo>
                <a:lnTo>
                  <a:pt x="164105" y="0"/>
                </a:lnTo>
                <a:lnTo>
                  <a:pt x="164105" y="208930"/>
                </a:lnTo>
                <a:lnTo>
                  <a:pt x="0" y="2089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1018326" y="1522580"/>
            <a:ext cx="7641610" cy="7241839"/>
            <a:chOff x="0" y="0"/>
            <a:chExt cx="9248956" cy="8765097"/>
          </a:xfrm>
        </p:grpSpPr>
        <p:sp>
          <p:nvSpPr>
            <p:cNvPr id="5" name="Freeform 5"/>
            <p:cNvSpPr/>
            <p:nvPr/>
          </p:nvSpPr>
          <p:spPr>
            <a:xfrm>
              <a:off x="-4394" y="-4420"/>
              <a:ext cx="9253351" cy="8773974"/>
            </a:xfrm>
            <a:custGeom>
              <a:avLst/>
              <a:gdLst/>
              <a:ahLst/>
              <a:cxnLst/>
              <a:rect l="l" t="t" r="r" b="b"/>
              <a:pathLst>
                <a:path w="9253351" h="8773974">
                  <a:moveTo>
                    <a:pt x="8929193" y="6933340"/>
                  </a:moveTo>
                  <a:cubicBezTo>
                    <a:pt x="9137239" y="7268732"/>
                    <a:pt x="9154220" y="7697668"/>
                    <a:pt x="8934299" y="8058604"/>
                  </a:cubicBezTo>
                  <a:cubicBezTo>
                    <a:pt x="8608901" y="8592635"/>
                    <a:pt x="7888223" y="8773975"/>
                    <a:pt x="7324739" y="8467326"/>
                  </a:cubicBezTo>
                  <a:cubicBezTo>
                    <a:pt x="6463939" y="7987395"/>
                    <a:pt x="5349921" y="8120451"/>
                    <a:pt x="4629057" y="8769481"/>
                  </a:cubicBezTo>
                  <a:lnTo>
                    <a:pt x="4628557" y="8769481"/>
                  </a:lnTo>
                  <a:cubicBezTo>
                    <a:pt x="3921216" y="8132600"/>
                    <a:pt x="2831264" y="7980821"/>
                    <a:pt x="1941939" y="8462383"/>
                  </a:cubicBezTo>
                  <a:cubicBezTo>
                    <a:pt x="1588111" y="8659548"/>
                    <a:pt x="1135412" y="8675571"/>
                    <a:pt x="754558" y="8467221"/>
                  </a:cubicBezTo>
                  <a:cubicBezTo>
                    <a:pt x="191075" y="8158808"/>
                    <a:pt x="0" y="7475803"/>
                    <a:pt x="323280" y="6941790"/>
                  </a:cubicBezTo>
                  <a:cubicBezTo>
                    <a:pt x="829734" y="6126220"/>
                    <a:pt x="689242" y="5070411"/>
                    <a:pt x="4394" y="4387284"/>
                  </a:cubicBezTo>
                  <a:lnTo>
                    <a:pt x="4394" y="4386811"/>
                  </a:lnTo>
                  <a:cubicBezTo>
                    <a:pt x="676497" y="3716445"/>
                    <a:pt x="836578" y="2683638"/>
                    <a:pt x="328477" y="1840755"/>
                  </a:cubicBezTo>
                  <a:cubicBezTo>
                    <a:pt x="120376" y="1505432"/>
                    <a:pt x="103450" y="1076426"/>
                    <a:pt x="323409" y="715544"/>
                  </a:cubicBezTo>
                  <a:cubicBezTo>
                    <a:pt x="648769" y="181390"/>
                    <a:pt x="1369447" y="13"/>
                    <a:pt x="1932931" y="306681"/>
                  </a:cubicBezTo>
                  <a:cubicBezTo>
                    <a:pt x="2793713" y="786525"/>
                    <a:pt x="3907731" y="653451"/>
                    <a:pt x="4628632" y="4420"/>
                  </a:cubicBezTo>
                  <a:lnTo>
                    <a:pt x="4629131" y="4420"/>
                  </a:lnTo>
                  <a:cubicBezTo>
                    <a:pt x="5357949" y="660638"/>
                    <a:pt x="6454117" y="781756"/>
                    <a:pt x="7324814" y="306663"/>
                  </a:cubicBezTo>
                  <a:cubicBezTo>
                    <a:pt x="7888297" y="0"/>
                    <a:pt x="8608976" y="181320"/>
                    <a:pt x="8934372" y="715386"/>
                  </a:cubicBezTo>
                  <a:cubicBezTo>
                    <a:pt x="9154294" y="1076338"/>
                    <a:pt x="9137313" y="1505414"/>
                    <a:pt x="8929193" y="1840807"/>
                  </a:cubicBezTo>
                  <a:cubicBezTo>
                    <a:pt x="8421148" y="2683690"/>
                    <a:pt x="8581322" y="3716358"/>
                    <a:pt x="9253350" y="4386740"/>
                  </a:cubicBezTo>
                  <a:lnTo>
                    <a:pt x="9253350" y="4387214"/>
                  </a:lnTo>
                  <a:cubicBezTo>
                    <a:pt x="8581229" y="5057649"/>
                    <a:pt x="8421148" y="6090457"/>
                    <a:pt x="8929193" y="6933340"/>
                  </a:cubicBezTo>
                </a:path>
              </a:pathLst>
            </a:custGeom>
            <a:blipFill>
              <a:blip r:embed="rId4"/>
              <a:stretch>
                <a:fillRect l="-17163" r="14180" b="27554"/>
              </a:stretch>
            </a:blipFill>
          </p:spPr>
        </p:sp>
      </p:grpSp>
      <p:sp>
        <p:nvSpPr>
          <p:cNvPr id="6" name="TextBox 6"/>
          <p:cNvSpPr txBox="1"/>
          <p:nvPr/>
        </p:nvSpPr>
        <p:spPr>
          <a:xfrm>
            <a:off x="10267412" y="600142"/>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FFFFFF"/>
                </a:solidFill>
                <a:latin typeface="Baskerville Display PT"/>
              </a:rPr>
              <a:t>Home</a:t>
            </a:r>
          </a:p>
        </p:txBody>
      </p:sp>
      <p:sp>
        <p:nvSpPr>
          <p:cNvPr id="7" name="TextBox 7"/>
          <p:cNvSpPr txBox="1"/>
          <p:nvPr/>
        </p:nvSpPr>
        <p:spPr>
          <a:xfrm>
            <a:off x="11860057" y="600678"/>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FFFFFF"/>
                </a:solidFill>
                <a:latin typeface="Baskerville Display PT"/>
              </a:rPr>
              <a:t>Service</a:t>
            </a:r>
          </a:p>
        </p:txBody>
      </p:sp>
      <p:sp>
        <p:nvSpPr>
          <p:cNvPr id="8" name="TextBox 8"/>
          <p:cNvSpPr txBox="1"/>
          <p:nvPr/>
        </p:nvSpPr>
        <p:spPr>
          <a:xfrm>
            <a:off x="13451062" y="600142"/>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FFFFFF"/>
                </a:solidFill>
                <a:latin typeface="Baskerville Display PT"/>
              </a:rPr>
              <a:t>About Us</a:t>
            </a:r>
          </a:p>
        </p:txBody>
      </p:sp>
      <p:sp>
        <p:nvSpPr>
          <p:cNvPr id="9" name="TextBox 9"/>
          <p:cNvSpPr txBox="1"/>
          <p:nvPr/>
        </p:nvSpPr>
        <p:spPr>
          <a:xfrm>
            <a:off x="15043707" y="600678"/>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FFFFFF"/>
                </a:solidFill>
                <a:latin typeface="Baskerville Display PT"/>
              </a:rPr>
              <a:t>Contact</a:t>
            </a:r>
          </a:p>
        </p:txBody>
      </p:sp>
      <p:sp>
        <p:nvSpPr>
          <p:cNvPr id="10" name="TextBox 10"/>
          <p:cNvSpPr txBox="1"/>
          <p:nvPr/>
        </p:nvSpPr>
        <p:spPr>
          <a:xfrm>
            <a:off x="1322178" y="9220200"/>
            <a:ext cx="370866" cy="323751"/>
          </a:xfrm>
          <a:prstGeom prst="rect">
            <a:avLst/>
          </a:prstGeom>
        </p:spPr>
        <p:txBody>
          <a:bodyPr lIns="0" tIns="0" rIns="0" bIns="0" rtlCol="0" anchor="t">
            <a:spAutoFit/>
          </a:bodyPr>
          <a:lstStyle/>
          <a:p>
            <a:pPr algn="l">
              <a:lnSpc>
                <a:spcPts val="2630"/>
              </a:lnSpc>
              <a:spcBef>
                <a:spcPct val="0"/>
              </a:spcBef>
            </a:pPr>
            <a:r>
              <a:rPr lang="en-US" sz="1878" spc="-37">
                <a:solidFill>
                  <a:srgbClr val="FFFFFF"/>
                </a:solidFill>
                <a:latin typeface="Baskerville Display PT"/>
              </a:rPr>
              <a:t>07</a:t>
            </a:r>
          </a:p>
        </p:txBody>
      </p:sp>
      <p:sp>
        <p:nvSpPr>
          <p:cNvPr id="11" name="TextBox 11"/>
          <p:cNvSpPr txBox="1"/>
          <p:nvPr/>
        </p:nvSpPr>
        <p:spPr>
          <a:xfrm>
            <a:off x="10531560" y="1866900"/>
            <a:ext cx="7403073" cy="1072604"/>
          </a:xfrm>
          <a:prstGeom prst="rect">
            <a:avLst/>
          </a:prstGeom>
        </p:spPr>
        <p:txBody>
          <a:bodyPr lIns="0" tIns="0" rIns="0" bIns="0" rtlCol="0" anchor="t">
            <a:spAutoFit/>
          </a:bodyPr>
          <a:lstStyle/>
          <a:p>
            <a:pPr algn="l">
              <a:lnSpc>
                <a:spcPts val="8282"/>
              </a:lnSpc>
            </a:pPr>
            <a:r>
              <a:rPr lang="en-US" sz="7078" dirty="0">
                <a:solidFill>
                  <a:srgbClr val="FFFFFF"/>
                </a:solidFill>
                <a:latin typeface="The Seasons Bold"/>
              </a:rPr>
              <a:t>Nem </a:t>
            </a:r>
            <a:r>
              <a:rPr lang="en-US" sz="7078" dirty="0" err="1">
                <a:solidFill>
                  <a:srgbClr val="FFFFFF"/>
                </a:solidFill>
                <a:latin typeface="The Seasons Bold"/>
              </a:rPr>
              <a:t>cua</a:t>
            </a:r>
            <a:r>
              <a:rPr lang="en-US" sz="7078" dirty="0">
                <a:solidFill>
                  <a:srgbClr val="FFFFFF"/>
                </a:solidFill>
                <a:latin typeface="The Seasons Bold"/>
              </a:rPr>
              <a:t> </a:t>
            </a:r>
            <a:r>
              <a:rPr lang="en-US" sz="7078" dirty="0" err="1">
                <a:solidFill>
                  <a:srgbClr val="FFFFFF"/>
                </a:solidFill>
                <a:latin typeface="The Seasons Bold"/>
              </a:rPr>
              <a:t>bể</a:t>
            </a:r>
            <a:r>
              <a:rPr lang="en-US" sz="7078" dirty="0">
                <a:solidFill>
                  <a:srgbClr val="FFFFFF"/>
                </a:solidFill>
                <a:latin typeface="The Seasons Bold"/>
              </a:rPr>
              <a:t> </a:t>
            </a:r>
          </a:p>
        </p:txBody>
      </p:sp>
      <p:sp>
        <p:nvSpPr>
          <p:cNvPr id="12" name="TextBox 12"/>
          <p:cNvSpPr txBox="1"/>
          <p:nvPr/>
        </p:nvSpPr>
        <p:spPr>
          <a:xfrm>
            <a:off x="9628065" y="3099789"/>
            <a:ext cx="7388315" cy="6308725"/>
          </a:xfrm>
          <a:prstGeom prst="rect">
            <a:avLst/>
          </a:prstGeom>
        </p:spPr>
        <p:txBody>
          <a:bodyPr lIns="0" tIns="0" rIns="0" bIns="0" rtlCol="0" anchor="t">
            <a:spAutoFit/>
          </a:bodyPr>
          <a:lstStyle/>
          <a:p>
            <a:pPr algn="just">
              <a:lnSpc>
                <a:spcPts val="5599"/>
              </a:lnSpc>
              <a:spcBef>
                <a:spcPct val="0"/>
              </a:spcBef>
            </a:pPr>
            <a:r>
              <a:rPr lang="en-US" sz="3999" spc="-79" dirty="0" err="1">
                <a:solidFill>
                  <a:srgbClr val="FFFFFF"/>
                </a:solidFill>
                <a:latin typeface="Baskerville Display PT"/>
              </a:rPr>
              <a:t>Thưởng</a:t>
            </a:r>
            <a:r>
              <a:rPr lang="en-US" sz="3999" spc="-79" dirty="0">
                <a:solidFill>
                  <a:srgbClr val="FFFFFF"/>
                </a:solidFill>
                <a:latin typeface="Baskerville Display PT"/>
              </a:rPr>
              <a:t> </a:t>
            </a:r>
            <a:r>
              <a:rPr lang="en-US" sz="3999" spc="-79" dirty="0" err="1">
                <a:solidFill>
                  <a:srgbClr val="FFFFFF"/>
                </a:solidFill>
                <a:latin typeface="Baskerville Display PT"/>
              </a:rPr>
              <a:t>thức</a:t>
            </a:r>
            <a:r>
              <a:rPr lang="en-US" sz="3999" spc="-79" dirty="0">
                <a:solidFill>
                  <a:srgbClr val="FFFFFF"/>
                </a:solidFill>
                <a:latin typeface="Baskerville Display PT"/>
              </a:rPr>
              <a:t> Nem </a:t>
            </a:r>
            <a:r>
              <a:rPr lang="en-US" sz="3999" spc="-79" dirty="0" err="1">
                <a:solidFill>
                  <a:srgbClr val="FFFFFF"/>
                </a:solidFill>
                <a:latin typeface="Baskerville Display PT"/>
              </a:rPr>
              <a:t>cua</a:t>
            </a:r>
            <a:r>
              <a:rPr lang="en-US" sz="3999" spc="-79" dirty="0">
                <a:solidFill>
                  <a:srgbClr val="FFFFFF"/>
                </a:solidFill>
                <a:latin typeface="Baskerville Display PT"/>
              </a:rPr>
              <a:t> </a:t>
            </a:r>
            <a:r>
              <a:rPr lang="en-US" sz="3999" spc="-79" dirty="0" err="1">
                <a:solidFill>
                  <a:srgbClr val="FFFFFF"/>
                </a:solidFill>
                <a:latin typeface="Baskerville Display PT"/>
              </a:rPr>
              <a:t>bể</a:t>
            </a:r>
            <a:r>
              <a:rPr lang="en-US" sz="3999" spc="-79" dirty="0">
                <a:solidFill>
                  <a:srgbClr val="FFFFFF"/>
                </a:solidFill>
                <a:latin typeface="Baskerville Display PT"/>
              </a:rPr>
              <a:t> </a:t>
            </a:r>
            <a:r>
              <a:rPr lang="en-US" sz="3999" spc="-79" dirty="0" err="1">
                <a:solidFill>
                  <a:srgbClr val="FFFFFF"/>
                </a:solidFill>
                <a:latin typeface="Baskerville Display PT"/>
              </a:rPr>
              <a:t>Hải</a:t>
            </a:r>
            <a:r>
              <a:rPr lang="en-US" sz="3999" spc="-79" dirty="0">
                <a:solidFill>
                  <a:srgbClr val="FFFFFF"/>
                </a:solidFill>
                <a:latin typeface="Baskerville Display PT"/>
              </a:rPr>
              <a:t> </a:t>
            </a:r>
            <a:r>
              <a:rPr lang="en-US" sz="3999" spc="-79" dirty="0" err="1">
                <a:solidFill>
                  <a:srgbClr val="FFFFFF"/>
                </a:solidFill>
                <a:latin typeface="Baskerville Display PT"/>
              </a:rPr>
              <a:t>Phòng</a:t>
            </a:r>
            <a:r>
              <a:rPr lang="en-US" sz="3999" spc="-79" dirty="0">
                <a:solidFill>
                  <a:srgbClr val="FFFFFF"/>
                </a:solidFill>
                <a:latin typeface="Baskerville Display PT"/>
              </a:rPr>
              <a:t> </a:t>
            </a:r>
            <a:r>
              <a:rPr lang="en-US" sz="3999" spc="-79" dirty="0" err="1">
                <a:solidFill>
                  <a:srgbClr val="FFFFFF"/>
                </a:solidFill>
                <a:latin typeface="Baskerville Display PT"/>
              </a:rPr>
              <a:t>trong</a:t>
            </a:r>
            <a:r>
              <a:rPr lang="en-US" sz="3999" spc="-79" dirty="0">
                <a:solidFill>
                  <a:srgbClr val="FFFFFF"/>
                </a:solidFill>
                <a:latin typeface="Baskerville Display PT"/>
              </a:rPr>
              <a:t> </a:t>
            </a:r>
            <a:r>
              <a:rPr lang="en-US" sz="3999" spc="-79" dirty="0" err="1">
                <a:solidFill>
                  <a:srgbClr val="FFFFFF"/>
                </a:solidFill>
                <a:latin typeface="Baskerville Display PT"/>
              </a:rPr>
              <a:t>những</a:t>
            </a:r>
            <a:r>
              <a:rPr lang="en-US" sz="3999" spc="-79" dirty="0">
                <a:solidFill>
                  <a:srgbClr val="FFFFFF"/>
                </a:solidFill>
                <a:latin typeface="Baskerville Display PT"/>
              </a:rPr>
              <a:t> </a:t>
            </a:r>
            <a:r>
              <a:rPr lang="en-US" sz="3999" spc="-79" dirty="0" err="1">
                <a:solidFill>
                  <a:srgbClr val="FFFFFF"/>
                </a:solidFill>
                <a:latin typeface="Baskerville Display PT"/>
              </a:rPr>
              <a:t>ngày</a:t>
            </a:r>
            <a:r>
              <a:rPr lang="en-US" sz="3999" spc="-79" dirty="0">
                <a:solidFill>
                  <a:srgbClr val="FFFFFF"/>
                </a:solidFill>
                <a:latin typeface="Baskerville Display PT"/>
              </a:rPr>
              <a:t> </a:t>
            </a:r>
            <a:r>
              <a:rPr lang="en-US" sz="3999" spc="-79" dirty="0" err="1">
                <a:solidFill>
                  <a:srgbClr val="FFFFFF"/>
                </a:solidFill>
                <a:latin typeface="Baskerville Display PT"/>
              </a:rPr>
              <a:t>khám</a:t>
            </a:r>
            <a:r>
              <a:rPr lang="en-US" sz="3999" spc="-79" dirty="0">
                <a:solidFill>
                  <a:srgbClr val="FFFFFF"/>
                </a:solidFill>
                <a:latin typeface="Baskerville Display PT"/>
              </a:rPr>
              <a:t> </a:t>
            </a:r>
            <a:r>
              <a:rPr lang="en-US" sz="3999" spc="-79" dirty="0" err="1">
                <a:solidFill>
                  <a:srgbClr val="FFFFFF"/>
                </a:solidFill>
                <a:latin typeface="Baskerville Display PT"/>
              </a:rPr>
              <a:t>phá</a:t>
            </a:r>
            <a:r>
              <a:rPr lang="en-US" sz="3999" spc="-79" dirty="0">
                <a:solidFill>
                  <a:srgbClr val="FFFFFF"/>
                </a:solidFill>
                <a:latin typeface="Baskerville Display PT"/>
              </a:rPr>
              <a:t> </a:t>
            </a:r>
            <a:r>
              <a:rPr lang="en-US" sz="3999" spc="-79" dirty="0" err="1">
                <a:solidFill>
                  <a:srgbClr val="FFFFFF"/>
                </a:solidFill>
                <a:latin typeface="Baskerville Display PT"/>
              </a:rPr>
              <a:t>và</a:t>
            </a:r>
            <a:r>
              <a:rPr lang="en-US" sz="3999" spc="-79" dirty="0">
                <a:solidFill>
                  <a:srgbClr val="FFFFFF"/>
                </a:solidFill>
                <a:latin typeface="Baskerville Display PT"/>
              </a:rPr>
              <a:t> </a:t>
            </a:r>
            <a:r>
              <a:rPr lang="en-US" sz="3999" spc="-79" dirty="0" err="1">
                <a:solidFill>
                  <a:srgbClr val="FFFFFF"/>
                </a:solidFill>
                <a:latin typeface="Baskerville Display PT"/>
              </a:rPr>
              <a:t>trải</a:t>
            </a:r>
            <a:r>
              <a:rPr lang="en-US" sz="3999" spc="-79" dirty="0">
                <a:solidFill>
                  <a:srgbClr val="FFFFFF"/>
                </a:solidFill>
                <a:latin typeface="Baskerville Display PT"/>
              </a:rPr>
              <a:t> </a:t>
            </a:r>
            <a:r>
              <a:rPr lang="en-US" sz="3999" spc="-79" dirty="0" err="1">
                <a:solidFill>
                  <a:srgbClr val="FFFFFF"/>
                </a:solidFill>
                <a:latin typeface="Baskerville Display PT"/>
              </a:rPr>
              <a:t>nghiệm</a:t>
            </a:r>
            <a:r>
              <a:rPr lang="en-US" sz="3999" spc="-79" dirty="0">
                <a:solidFill>
                  <a:srgbClr val="FFFFFF"/>
                </a:solidFill>
                <a:latin typeface="Baskerville Display PT"/>
              </a:rPr>
              <a:t> </a:t>
            </a:r>
            <a:r>
              <a:rPr lang="en-US" sz="3999" spc="-79" dirty="0" err="1">
                <a:solidFill>
                  <a:srgbClr val="FFFFFF"/>
                </a:solidFill>
                <a:latin typeface="Baskerville Display PT"/>
              </a:rPr>
              <a:t>nền</a:t>
            </a:r>
            <a:r>
              <a:rPr lang="en-US" sz="3999" spc="-79" dirty="0">
                <a:solidFill>
                  <a:srgbClr val="FFFFFF"/>
                </a:solidFill>
                <a:latin typeface="Baskerville Display PT"/>
              </a:rPr>
              <a:t> </a:t>
            </a:r>
            <a:r>
              <a:rPr lang="en-US" sz="3999" spc="-79" dirty="0" err="1">
                <a:solidFill>
                  <a:srgbClr val="FFFFFF"/>
                </a:solidFill>
                <a:latin typeface="Baskerville Display PT"/>
              </a:rPr>
              <a:t>ẩm</a:t>
            </a:r>
            <a:r>
              <a:rPr lang="en-US" sz="3999" spc="-79" dirty="0">
                <a:solidFill>
                  <a:srgbClr val="FFFFFF"/>
                </a:solidFill>
                <a:latin typeface="Baskerville Display PT"/>
              </a:rPr>
              <a:t> </a:t>
            </a:r>
            <a:r>
              <a:rPr lang="en-US" sz="3999" spc="-79" dirty="0" err="1">
                <a:solidFill>
                  <a:srgbClr val="FFFFFF"/>
                </a:solidFill>
                <a:latin typeface="Baskerville Display PT"/>
              </a:rPr>
              <a:t>thực</a:t>
            </a:r>
            <a:r>
              <a:rPr lang="en-US" sz="3999" spc="-79" dirty="0">
                <a:solidFill>
                  <a:srgbClr val="FFFFFF"/>
                </a:solidFill>
                <a:latin typeface="Baskerville Display PT"/>
              </a:rPr>
              <a:t> </a:t>
            </a:r>
            <a:r>
              <a:rPr lang="en-US" sz="3999" spc="-79" dirty="0" err="1">
                <a:solidFill>
                  <a:srgbClr val="FFFFFF"/>
                </a:solidFill>
                <a:latin typeface="Baskerville Display PT"/>
              </a:rPr>
              <a:t>nơi</a:t>
            </a:r>
            <a:r>
              <a:rPr lang="en-US" sz="3999" spc="-79" dirty="0">
                <a:solidFill>
                  <a:srgbClr val="FFFFFF"/>
                </a:solidFill>
                <a:latin typeface="Baskerville Display PT"/>
              </a:rPr>
              <a:t> </a:t>
            </a:r>
            <a:r>
              <a:rPr lang="en-US" sz="3999" spc="-79" dirty="0" err="1">
                <a:solidFill>
                  <a:srgbClr val="FFFFFF"/>
                </a:solidFill>
                <a:latin typeface="Baskerville Display PT"/>
              </a:rPr>
              <a:t>đây</a:t>
            </a:r>
            <a:r>
              <a:rPr lang="en-US" sz="3999" spc="-79" dirty="0">
                <a:solidFill>
                  <a:srgbClr val="FFFFFF"/>
                </a:solidFill>
                <a:latin typeface="Baskerville Display PT"/>
              </a:rPr>
              <a:t> </a:t>
            </a:r>
            <a:r>
              <a:rPr lang="en-US" sz="3999" spc="-79" dirty="0" err="1">
                <a:solidFill>
                  <a:srgbClr val="FFFFFF"/>
                </a:solidFill>
                <a:latin typeface="Baskerville Display PT"/>
              </a:rPr>
              <a:t>chắc</a:t>
            </a:r>
            <a:r>
              <a:rPr lang="en-US" sz="3999" spc="-79" dirty="0">
                <a:solidFill>
                  <a:srgbClr val="FFFFFF"/>
                </a:solidFill>
                <a:latin typeface="Baskerville Display PT"/>
              </a:rPr>
              <a:t> </a:t>
            </a:r>
            <a:r>
              <a:rPr lang="en-US" sz="3999" spc="-79" dirty="0" err="1">
                <a:solidFill>
                  <a:srgbClr val="FFFFFF"/>
                </a:solidFill>
                <a:latin typeface="Baskerville Display PT"/>
              </a:rPr>
              <a:t>chắn</a:t>
            </a:r>
            <a:r>
              <a:rPr lang="en-US" sz="3999" spc="-79" dirty="0">
                <a:solidFill>
                  <a:srgbClr val="FFFFFF"/>
                </a:solidFill>
                <a:latin typeface="Baskerville Display PT"/>
              </a:rPr>
              <a:t> </a:t>
            </a:r>
            <a:r>
              <a:rPr lang="en-US" sz="3999" spc="-79" dirty="0" err="1">
                <a:solidFill>
                  <a:srgbClr val="FFFFFF"/>
                </a:solidFill>
                <a:latin typeface="Baskerville Display PT"/>
              </a:rPr>
              <a:t>sẽ</a:t>
            </a:r>
            <a:r>
              <a:rPr lang="en-US" sz="3999" spc="-79" dirty="0">
                <a:solidFill>
                  <a:srgbClr val="FFFFFF"/>
                </a:solidFill>
                <a:latin typeface="Baskerville Display PT"/>
              </a:rPr>
              <a:t> </a:t>
            </a:r>
            <a:r>
              <a:rPr lang="en-US" sz="3999" spc="-79" dirty="0" err="1">
                <a:solidFill>
                  <a:srgbClr val="FFFFFF"/>
                </a:solidFill>
                <a:latin typeface="Baskerville Display PT"/>
              </a:rPr>
              <a:t>để</a:t>
            </a:r>
            <a:r>
              <a:rPr lang="en-US" sz="3999" spc="-79" dirty="0">
                <a:solidFill>
                  <a:srgbClr val="FFFFFF"/>
                </a:solidFill>
                <a:latin typeface="Baskerville Display PT"/>
              </a:rPr>
              <a:t> </a:t>
            </a:r>
            <a:r>
              <a:rPr lang="en-US" sz="3999" spc="-79" dirty="0" err="1">
                <a:solidFill>
                  <a:srgbClr val="FFFFFF"/>
                </a:solidFill>
                <a:latin typeface="Baskerville Display PT"/>
              </a:rPr>
              <a:t>lại</a:t>
            </a:r>
            <a:r>
              <a:rPr lang="en-US" sz="3999" spc="-79" dirty="0">
                <a:solidFill>
                  <a:srgbClr val="FFFFFF"/>
                </a:solidFill>
                <a:latin typeface="Baskerville Display PT"/>
              </a:rPr>
              <a:t> </a:t>
            </a:r>
            <a:r>
              <a:rPr lang="en-US" sz="3999" spc="-79" dirty="0" err="1">
                <a:solidFill>
                  <a:srgbClr val="FFFFFF"/>
                </a:solidFill>
                <a:latin typeface="Baskerville Display PT"/>
              </a:rPr>
              <a:t>trong</a:t>
            </a:r>
            <a:r>
              <a:rPr lang="en-US" sz="3999" spc="-79" dirty="0">
                <a:solidFill>
                  <a:srgbClr val="FFFFFF"/>
                </a:solidFill>
                <a:latin typeface="Baskerville Display PT"/>
              </a:rPr>
              <a:t> </a:t>
            </a:r>
            <a:r>
              <a:rPr lang="en-US" sz="3999" spc="-79" dirty="0" err="1">
                <a:solidFill>
                  <a:srgbClr val="FFFFFF"/>
                </a:solidFill>
                <a:latin typeface="Baskerville Display PT"/>
              </a:rPr>
              <a:t>bạn</a:t>
            </a:r>
            <a:r>
              <a:rPr lang="en-US" sz="3999" spc="-79" dirty="0">
                <a:solidFill>
                  <a:srgbClr val="FFFFFF"/>
                </a:solidFill>
                <a:latin typeface="Baskerville Display PT"/>
              </a:rPr>
              <a:t> </a:t>
            </a:r>
            <a:r>
              <a:rPr lang="en-US" sz="3999" spc="-79" dirty="0" err="1">
                <a:solidFill>
                  <a:srgbClr val="FFFFFF"/>
                </a:solidFill>
                <a:latin typeface="Baskerville Display PT"/>
              </a:rPr>
              <a:t>nhiều</a:t>
            </a:r>
            <a:r>
              <a:rPr lang="en-US" sz="3999" spc="-79" dirty="0">
                <a:solidFill>
                  <a:srgbClr val="FFFFFF"/>
                </a:solidFill>
                <a:latin typeface="Baskerville Display PT"/>
              </a:rPr>
              <a:t> </a:t>
            </a:r>
            <a:r>
              <a:rPr lang="en-US" sz="3999" spc="-79" dirty="0" err="1">
                <a:solidFill>
                  <a:srgbClr val="FFFFFF"/>
                </a:solidFill>
                <a:latin typeface="Baskerville Display PT"/>
              </a:rPr>
              <a:t>cảm</a:t>
            </a:r>
            <a:r>
              <a:rPr lang="en-US" sz="3999" spc="-79" dirty="0">
                <a:solidFill>
                  <a:srgbClr val="FFFFFF"/>
                </a:solidFill>
                <a:latin typeface="Baskerville Display PT"/>
              </a:rPr>
              <a:t> </a:t>
            </a:r>
            <a:r>
              <a:rPr lang="en-US" sz="3999" spc="-79" dirty="0" err="1">
                <a:solidFill>
                  <a:srgbClr val="FFFFFF"/>
                </a:solidFill>
                <a:latin typeface="Baskerville Display PT"/>
              </a:rPr>
              <a:t>xúc</a:t>
            </a:r>
            <a:r>
              <a:rPr lang="en-US" sz="3999" spc="-79" dirty="0">
                <a:solidFill>
                  <a:srgbClr val="FFFFFF"/>
                </a:solidFill>
                <a:latin typeface="Baskerville Display PT"/>
              </a:rPr>
              <a:t> </a:t>
            </a:r>
            <a:r>
              <a:rPr lang="en-US" sz="3999" spc="-79" dirty="0" err="1">
                <a:solidFill>
                  <a:srgbClr val="FFFFFF"/>
                </a:solidFill>
                <a:latin typeface="Baskerville Display PT"/>
              </a:rPr>
              <a:t>khó</a:t>
            </a:r>
            <a:r>
              <a:rPr lang="en-US" sz="3999" spc="-79" dirty="0">
                <a:solidFill>
                  <a:srgbClr val="FFFFFF"/>
                </a:solidFill>
                <a:latin typeface="Baskerville Display PT"/>
              </a:rPr>
              <a:t> </a:t>
            </a:r>
            <a:r>
              <a:rPr lang="en-US" sz="3999" spc="-79" dirty="0" err="1">
                <a:solidFill>
                  <a:srgbClr val="FFFFFF"/>
                </a:solidFill>
                <a:latin typeface="Baskerville Display PT"/>
              </a:rPr>
              <a:t>quên</a:t>
            </a:r>
            <a:r>
              <a:rPr lang="en-US" sz="3999" spc="-79" dirty="0">
                <a:solidFill>
                  <a:srgbClr val="FFFFFF"/>
                </a:solidFill>
                <a:latin typeface="Baskerville Display PT"/>
              </a:rPr>
              <a:t>. </a:t>
            </a:r>
            <a:r>
              <a:rPr lang="en-US" sz="3999" spc="-79" dirty="0" err="1">
                <a:solidFill>
                  <a:srgbClr val="FFFFFF"/>
                </a:solidFill>
                <a:latin typeface="Baskerville Display PT"/>
              </a:rPr>
              <a:t>Là</a:t>
            </a:r>
            <a:r>
              <a:rPr lang="en-US" sz="3999" spc="-79" dirty="0">
                <a:solidFill>
                  <a:srgbClr val="FFFFFF"/>
                </a:solidFill>
                <a:latin typeface="Baskerville Display PT"/>
              </a:rPr>
              <a:t> </a:t>
            </a:r>
            <a:r>
              <a:rPr lang="en-US" sz="3999" spc="-79" dirty="0" err="1">
                <a:solidFill>
                  <a:srgbClr val="FFFFFF"/>
                </a:solidFill>
                <a:latin typeface="Baskerville Display PT"/>
              </a:rPr>
              <a:t>đặc</a:t>
            </a:r>
            <a:r>
              <a:rPr lang="en-US" sz="3999" spc="-79" dirty="0">
                <a:solidFill>
                  <a:srgbClr val="FFFFFF"/>
                </a:solidFill>
                <a:latin typeface="Baskerville Display PT"/>
              </a:rPr>
              <a:t> </a:t>
            </a:r>
            <a:r>
              <a:rPr lang="en-US" sz="3999" spc="-79" dirty="0" err="1">
                <a:solidFill>
                  <a:srgbClr val="FFFFFF"/>
                </a:solidFill>
                <a:latin typeface="Baskerville Display PT"/>
              </a:rPr>
              <a:t>sản</a:t>
            </a:r>
            <a:r>
              <a:rPr lang="en-US" sz="3999" spc="-79" dirty="0">
                <a:solidFill>
                  <a:srgbClr val="FFFFFF"/>
                </a:solidFill>
                <a:latin typeface="Baskerville Display PT"/>
              </a:rPr>
              <a:t> </a:t>
            </a:r>
            <a:r>
              <a:rPr lang="en-US" sz="3999" spc="-79" dirty="0" err="1">
                <a:solidFill>
                  <a:srgbClr val="FFFFFF"/>
                </a:solidFill>
                <a:latin typeface="Baskerville Display PT"/>
              </a:rPr>
              <a:t>trứ</a:t>
            </a:r>
            <a:r>
              <a:rPr lang="en-US" sz="3999" spc="-79" dirty="0">
                <a:solidFill>
                  <a:srgbClr val="FFFFFF"/>
                </a:solidFill>
                <a:latin typeface="Baskerville Display PT"/>
              </a:rPr>
              <a:t> </a:t>
            </a:r>
            <a:r>
              <a:rPr lang="en-US" sz="3999" spc="-79" dirty="0" err="1">
                <a:solidFill>
                  <a:srgbClr val="FFFFFF"/>
                </a:solidFill>
                <a:latin typeface="Baskerville Display PT"/>
              </a:rPr>
              <a:t>danh</a:t>
            </a:r>
            <a:r>
              <a:rPr lang="en-US" sz="3999" spc="-79" dirty="0">
                <a:solidFill>
                  <a:srgbClr val="FFFFFF"/>
                </a:solidFill>
                <a:latin typeface="Baskerville Display PT"/>
              </a:rPr>
              <a:t> </a:t>
            </a:r>
            <a:r>
              <a:rPr lang="en-US" sz="3999" spc="-79" dirty="0" err="1">
                <a:solidFill>
                  <a:srgbClr val="FFFFFF"/>
                </a:solidFill>
                <a:latin typeface="Baskerville Display PT"/>
              </a:rPr>
              <a:t>đất</a:t>
            </a:r>
            <a:r>
              <a:rPr lang="en-US" sz="3999" spc="-79" dirty="0">
                <a:solidFill>
                  <a:srgbClr val="FFFFFF"/>
                </a:solidFill>
                <a:latin typeface="Baskerville Display PT"/>
              </a:rPr>
              <a:t> </a:t>
            </a:r>
            <a:r>
              <a:rPr lang="en-US" sz="3999" spc="-79" dirty="0" err="1">
                <a:solidFill>
                  <a:srgbClr val="FFFFFF"/>
                </a:solidFill>
                <a:latin typeface="Baskerville Display PT"/>
              </a:rPr>
              <a:t>Cảng</a:t>
            </a:r>
            <a:r>
              <a:rPr lang="en-US" sz="3999" spc="-79" dirty="0">
                <a:solidFill>
                  <a:srgbClr val="FFFFFF"/>
                </a:solidFill>
                <a:latin typeface="Baskerville Display PT"/>
              </a:rPr>
              <a:t>, Nem </a:t>
            </a:r>
            <a:r>
              <a:rPr lang="en-US" sz="3999" spc="-79" dirty="0" err="1">
                <a:solidFill>
                  <a:srgbClr val="FFFFFF"/>
                </a:solidFill>
                <a:latin typeface="Baskerville Display PT"/>
              </a:rPr>
              <a:t>cua</a:t>
            </a:r>
            <a:r>
              <a:rPr lang="en-US" sz="3999" spc="-79" dirty="0">
                <a:solidFill>
                  <a:srgbClr val="FFFFFF"/>
                </a:solidFill>
                <a:latin typeface="Baskerville Display PT"/>
              </a:rPr>
              <a:t> </a:t>
            </a:r>
            <a:r>
              <a:rPr lang="en-US" sz="3999" spc="-79" dirty="0" err="1">
                <a:solidFill>
                  <a:srgbClr val="FFFFFF"/>
                </a:solidFill>
                <a:latin typeface="Baskerville Display PT"/>
              </a:rPr>
              <a:t>bể</a:t>
            </a:r>
            <a:r>
              <a:rPr lang="en-US" sz="3999" spc="-79" dirty="0">
                <a:solidFill>
                  <a:srgbClr val="FFFFFF"/>
                </a:solidFill>
                <a:latin typeface="Baskerville Display PT"/>
              </a:rPr>
              <a:t> </a:t>
            </a:r>
            <a:r>
              <a:rPr lang="en-US" sz="3999" spc="-79" dirty="0" err="1">
                <a:solidFill>
                  <a:srgbClr val="FFFFFF"/>
                </a:solidFill>
                <a:latin typeface="Baskerville Display PT"/>
              </a:rPr>
              <a:t>Hải</a:t>
            </a:r>
            <a:r>
              <a:rPr lang="en-US" sz="3999" spc="-79" dirty="0">
                <a:solidFill>
                  <a:srgbClr val="FFFFFF"/>
                </a:solidFill>
                <a:latin typeface="Baskerville Display PT"/>
              </a:rPr>
              <a:t> </a:t>
            </a:r>
            <a:r>
              <a:rPr lang="en-US" sz="3999" spc="-79" dirty="0" err="1">
                <a:solidFill>
                  <a:srgbClr val="FFFFFF"/>
                </a:solidFill>
                <a:latin typeface="Baskerville Display PT"/>
              </a:rPr>
              <a:t>Phòng</a:t>
            </a:r>
            <a:r>
              <a:rPr lang="en-US" sz="3999" spc="-79" dirty="0">
                <a:solidFill>
                  <a:srgbClr val="FFFFFF"/>
                </a:solidFill>
                <a:latin typeface="Baskerville Display PT"/>
              </a:rPr>
              <a:t> </a:t>
            </a:r>
            <a:r>
              <a:rPr lang="en-US" sz="3999" spc="-79" dirty="0" err="1">
                <a:solidFill>
                  <a:srgbClr val="FFFFFF"/>
                </a:solidFill>
                <a:latin typeface="Baskerville Display PT"/>
              </a:rPr>
              <a:t>rất</a:t>
            </a:r>
            <a:r>
              <a:rPr lang="en-US" sz="3999" spc="-79" dirty="0">
                <a:solidFill>
                  <a:srgbClr val="FFFFFF"/>
                </a:solidFill>
                <a:latin typeface="Baskerville Display PT"/>
              </a:rPr>
              <a:t> </a:t>
            </a:r>
            <a:r>
              <a:rPr lang="en-US" sz="3999" spc="-79" dirty="0" err="1">
                <a:solidFill>
                  <a:srgbClr val="FFFFFF"/>
                </a:solidFill>
                <a:latin typeface="Baskerville Display PT"/>
              </a:rPr>
              <a:t>được</a:t>
            </a:r>
            <a:r>
              <a:rPr lang="en-US" sz="3999" spc="-79" dirty="0">
                <a:solidFill>
                  <a:srgbClr val="FFFFFF"/>
                </a:solidFill>
                <a:latin typeface="Baskerville Display PT"/>
              </a:rPr>
              <a:t> </a:t>
            </a:r>
            <a:r>
              <a:rPr lang="en-US" sz="3999" spc="-79" dirty="0" err="1">
                <a:solidFill>
                  <a:srgbClr val="FFFFFF"/>
                </a:solidFill>
                <a:latin typeface="Baskerville Display PT"/>
              </a:rPr>
              <a:t>các</a:t>
            </a:r>
            <a:r>
              <a:rPr lang="en-US" sz="3999" spc="-79" dirty="0">
                <a:solidFill>
                  <a:srgbClr val="FFFFFF"/>
                </a:solidFill>
                <a:latin typeface="Baskerville Display PT"/>
              </a:rPr>
              <a:t> </a:t>
            </a:r>
            <a:r>
              <a:rPr lang="en-US" sz="3999" spc="-79" dirty="0" err="1">
                <a:solidFill>
                  <a:srgbClr val="FFFFFF"/>
                </a:solidFill>
                <a:latin typeface="Baskerville Display PT"/>
              </a:rPr>
              <a:t>tín</a:t>
            </a:r>
            <a:r>
              <a:rPr lang="en-US" sz="3999" spc="-79" dirty="0">
                <a:solidFill>
                  <a:srgbClr val="FFFFFF"/>
                </a:solidFill>
                <a:latin typeface="Baskerville Display PT"/>
              </a:rPr>
              <a:t> </a:t>
            </a:r>
            <a:r>
              <a:rPr lang="en-US" sz="3999" spc="-79" dirty="0" err="1">
                <a:solidFill>
                  <a:srgbClr val="FFFFFF"/>
                </a:solidFill>
                <a:latin typeface="Baskerville Display PT"/>
              </a:rPr>
              <a:t>đồ</a:t>
            </a:r>
            <a:r>
              <a:rPr lang="en-US" sz="3999" spc="-79" dirty="0">
                <a:solidFill>
                  <a:srgbClr val="FFFFFF"/>
                </a:solidFill>
                <a:latin typeface="Baskerville Display PT"/>
              </a:rPr>
              <a:t> </a:t>
            </a:r>
            <a:r>
              <a:rPr lang="en-US" sz="3999" spc="-79" dirty="0" err="1">
                <a:solidFill>
                  <a:srgbClr val="FFFFFF"/>
                </a:solidFill>
                <a:latin typeface="Baskerville Display PT"/>
              </a:rPr>
              <a:t>đam</a:t>
            </a:r>
            <a:r>
              <a:rPr lang="en-US" sz="3999" spc="-79" dirty="0">
                <a:solidFill>
                  <a:srgbClr val="FFFFFF"/>
                </a:solidFill>
                <a:latin typeface="Baskerville Display PT"/>
              </a:rPr>
              <a:t> </a:t>
            </a:r>
            <a:r>
              <a:rPr lang="en-US" sz="3999" spc="-79" dirty="0" err="1">
                <a:solidFill>
                  <a:srgbClr val="FFFFFF"/>
                </a:solidFill>
                <a:latin typeface="Baskerville Display PT"/>
              </a:rPr>
              <a:t>mê</a:t>
            </a:r>
            <a:r>
              <a:rPr lang="en-US" sz="3999" spc="-79" dirty="0">
                <a:solidFill>
                  <a:srgbClr val="FFFFFF"/>
                </a:solidFill>
                <a:latin typeface="Baskerville Display PT"/>
              </a:rPr>
              <a:t> </a:t>
            </a:r>
            <a:r>
              <a:rPr lang="en-US" sz="3999" spc="-79" dirty="0" err="1">
                <a:solidFill>
                  <a:srgbClr val="FFFFFF"/>
                </a:solidFill>
                <a:latin typeface="Baskerville Display PT"/>
              </a:rPr>
              <a:t>ẩm</a:t>
            </a:r>
            <a:r>
              <a:rPr lang="en-US" sz="3999" spc="-79" dirty="0">
                <a:solidFill>
                  <a:srgbClr val="FFFFFF"/>
                </a:solidFill>
                <a:latin typeface="Baskerville Display PT"/>
              </a:rPr>
              <a:t> </a:t>
            </a:r>
            <a:r>
              <a:rPr lang="en-US" sz="3999" spc="-79" dirty="0" err="1">
                <a:solidFill>
                  <a:srgbClr val="FFFFFF"/>
                </a:solidFill>
                <a:latin typeface="Baskerville Display PT"/>
              </a:rPr>
              <a:t>thực</a:t>
            </a:r>
            <a:r>
              <a:rPr lang="en-US" sz="3999" spc="-79" dirty="0">
                <a:solidFill>
                  <a:srgbClr val="FFFFFF"/>
                </a:solidFill>
                <a:latin typeface="Baskerville Display PT"/>
              </a:rPr>
              <a:t> </a:t>
            </a:r>
            <a:r>
              <a:rPr lang="en-US" sz="3999" spc="-79" dirty="0" err="1">
                <a:solidFill>
                  <a:srgbClr val="FFFFFF"/>
                </a:solidFill>
                <a:latin typeface="Baskerville Display PT"/>
              </a:rPr>
              <a:t>yêu</a:t>
            </a:r>
            <a:r>
              <a:rPr lang="en-US" sz="3999" spc="-79" dirty="0">
                <a:solidFill>
                  <a:srgbClr val="FFFFFF"/>
                </a:solidFill>
                <a:latin typeface="Baskerville Display PT"/>
              </a:rPr>
              <a:t> </a:t>
            </a:r>
            <a:r>
              <a:rPr lang="en-US" sz="3999" spc="-79" dirty="0" err="1">
                <a:solidFill>
                  <a:srgbClr val="FFFFFF"/>
                </a:solidFill>
                <a:latin typeface="Baskerville Display PT"/>
              </a:rPr>
              <a:t>thích</a:t>
            </a:r>
            <a:r>
              <a:rPr lang="en-US" sz="3999" spc="-79" dirty="0">
                <a:solidFill>
                  <a:srgbClr val="FFFFFF"/>
                </a:solidFill>
                <a:latin typeface="Baskerville Display PT"/>
              </a:rPr>
              <a:t> </a:t>
            </a:r>
            <a:r>
              <a:rPr lang="en-US" sz="3999" spc="-79" dirty="0" err="1">
                <a:solidFill>
                  <a:srgbClr val="FFFFFF"/>
                </a:solidFill>
                <a:latin typeface="Baskerville Display PT"/>
              </a:rPr>
              <a:t>và</a:t>
            </a:r>
            <a:r>
              <a:rPr lang="en-US" sz="3999" spc="-79" dirty="0">
                <a:solidFill>
                  <a:srgbClr val="FFFFFF"/>
                </a:solidFill>
                <a:latin typeface="Baskerville Display PT"/>
              </a:rPr>
              <a:t> </a:t>
            </a:r>
            <a:r>
              <a:rPr lang="en-US" sz="3999" spc="-79" dirty="0" err="1">
                <a:solidFill>
                  <a:srgbClr val="FFFFFF"/>
                </a:solidFill>
                <a:latin typeface="Baskerville Display PT"/>
              </a:rPr>
              <a:t>săn</a:t>
            </a:r>
            <a:r>
              <a:rPr lang="en-US" sz="3999" spc="-79" dirty="0">
                <a:solidFill>
                  <a:srgbClr val="FFFFFF"/>
                </a:solidFill>
                <a:latin typeface="Baskerville Display PT"/>
              </a:rPr>
              <a:t> </a:t>
            </a:r>
            <a:r>
              <a:rPr lang="en-US" sz="3999" spc="-79" dirty="0" err="1">
                <a:solidFill>
                  <a:srgbClr val="FFFFFF"/>
                </a:solidFill>
                <a:latin typeface="Baskerville Display PT"/>
              </a:rPr>
              <a:t>lùng</a:t>
            </a:r>
            <a:r>
              <a:rPr lang="en-US" sz="3999" spc="-79" dirty="0">
                <a:solidFill>
                  <a:srgbClr val="FFFFFF"/>
                </a:solidFill>
                <a:latin typeface="Baskerville Display PT"/>
              </a:rPr>
              <a:t> </a:t>
            </a:r>
            <a:r>
              <a:rPr lang="en-US" sz="3999" spc="-79" dirty="0" err="1">
                <a:solidFill>
                  <a:srgbClr val="FFFFFF"/>
                </a:solidFill>
                <a:latin typeface="Baskerville Display PT"/>
              </a:rPr>
              <a:t>mỗi</a:t>
            </a:r>
            <a:r>
              <a:rPr lang="en-US" sz="3999" spc="-79" dirty="0">
                <a:solidFill>
                  <a:srgbClr val="FFFFFF"/>
                </a:solidFill>
                <a:latin typeface="Baskerville Display PT"/>
              </a:rPr>
              <a:t> </a:t>
            </a:r>
            <a:r>
              <a:rPr lang="en-US" sz="3999" spc="-79" dirty="0" err="1">
                <a:solidFill>
                  <a:srgbClr val="FFFFFF"/>
                </a:solidFill>
                <a:latin typeface="Baskerville Display PT"/>
              </a:rPr>
              <a:t>khi</a:t>
            </a:r>
            <a:r>
              <a:rPr lang="en-US" sz="3999" spc="-79" dirty="0">
                <a:solidFill>
                  <a:srgbClr val="FFFFFF"/>
                </a:solidFill>
                <a:latin typeface="Baskerville Display PT"/>
              </a:rPr>
              <a:t> </a:t>
            </a:r>
            <a:r>
              <a:rPr lang="en-US" sz="3999" spc="-79" dirty="0" err="1">
                <a:solidFill>
                  <a:srgbClr val="FFFFFF"/>
                </a:solidFill>
                <a:latin typeface="Baskerville Display PT"/>
              </a:rPr>
              <a:t>đặt</a:t>
            </a:r>
            <a:r>
              <a:rPr lang="en-US" sz="3999" spc="-79" dirty="0">
                <a:solidFill>
                  <a:srgbClr val="FFFFFF"/>
                </a:solidFill>
                <a:latin typeface="Baskerville Display PT"/>
              </a:rPr>
              <a:t> </a:t>
            </a:r>
            <a:r>
              <a:rPr lang="en-US" sz="3999" spc="-79" dirty="0" err="1">
                <a:solidFill>
                  <a:srgbClr val="FFFFFF"/>
                </a:solidFill>
                <a:latin typeface="Baskerville Display PT"/>
              </a:rPr>
              <a:t>chân</a:t>
            </a:r>
            <a:r>
              <a:rPr lang="en-US" sz="3999" spc="-79" dirty="0">
                <a:solidFill>
                  <a:srgbClr val="FFFFFF"/>
                </a:solidFill>
                <a:latin typeface="Baskerville Display PT"/>
              </a:rPr>
              <a:t> </a:t>
            </a:r>
            <a:r>
              <a:rPr lang="en-US" sz="3999" spc="-79" dirty="0" err="1">
                <a:solidFill>
                  <a:srgbClr val="FFFFFF"/>
                </a:solidFill>
                <a:latin typeface="Baskerville Display PT"/>
              </a:rPr>
              <a:t>đến</a:t>
            </a:r>
            <a:r>
              <a:rPr lang="en-US" sz="3999" spc="-79" dirty="0">
                <a:solidFill>
                  <a:srgbClr val="FFFFFF"/>
                </a:solidFill>
                <a:latin typeface="Baskerville Display PT"/>
              </a:rPr>
              <a:t> </a:t>
            </a:r>
            <a:r>
              <a:rPr lang="en-US" sz="3999" spc="-79" dirty="0" err="1">
                <a:solidFill>
                  <a:srgbClr val="FFFFFF"/>
                </a:solidFill>
                <a:latin typeface="Baskerville Display PT"/>
              </a:rPr>
              <a:t>đây</a:t>
            </a:r>
            <a:r>
              <a:rPr lang="en-US" sz="3999" spc="-79" dirty="0">
                <a:solidFill>
                  <a:srgbClr val="FFFFFF"/>
                </a:solidFill>
                <a:latin typeface="Baskerville Display PT"/>
              </a:rPr>
              <a:t>.</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down)">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fade">
                                      <p:cBhvr>
                                        <p:cTn id="12" dur="1000"/>
                                        <p:tgtEl>
                                          <p:spTgt spid="12">
                                            <p:txEl>
                                              <p:pRg st="0" end="0"/>
                                            </p:txEl>
                                          </p:spTgt>
                                        </p:tgtEl>
                                      </p:cBhvr>
                                    </p:animEffect>
                                    <p:anim calcmode="lin" valueType="num">
                                      <p:cBhvr>
                                        <p:cTn id="13"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095195" y="677406"/>
            <a:ext cx="164105" cy="208930"/>
          </a:xfrm>
          <a:custGeom>
            <a:avLst/>
            <a:gdLst/>
            <a:ahLst/>
            <a:cxnLst/>
            <a:rect l="l" t="t" r="r" b="b"/>
            <a:pathLst>
              <a:path w="164105" h="208930">
                <a:moveTo>
                  <a:pt x="0" y="0"/>
                </a:moveTo>
                <a:lnTo>
                  <a:pt x="164105" y="0"/>
                </a:lnTo>
                <a:lnTo>
                  <a:pt x="164105" y="208931"/>
                </a:lnTo>
                <a:lnTo>
                  <a:pt x="0" y="20893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1028700" y="9258300"/>
            <a:ext cx="164105" cy="208930"/>
          </a:xfrm>
          <a:custGeom>
            <a:avLst/>
            <a:gdLst/>
            <a:ahLst/>
            <a:cxnLst/>
            <a:rect l="l" t="t" r="r" b="b"/>
            <a:pathLst>
              <a:path w="164105" h="208930">
                <a:moveTo>
                  <a:pt x="0" y="0"/>
                </a:moveTo>
                <a:lnTo>
                  <a:pt x="164105" y="0"/>
                </a:lnTo>
                <a:lnTo>
                  <a:pt x="164105" y="208930"/>
                </a:lnTo>
                <a:lnTo>
                  <a:pt x="0" y="2089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1028700" y="1671571"/>
            <a:ext cx="6946603" cy="6468716"/>
            <a:chOff x="0" y="0"/>
            <a:chExt cx="1076211" cy="1002173"/>
          </a:xfrm>
        </p:grpSpPr>
        <p:sp>
          <p:nvSpPr>
            <p:cNvPr id="5" name="Freeform 5"/>
            <p:cNvSpPr/>
            <p:nvPr/>
          </p:nvSpPr>
          <p:spPr>
            <a:xfrm>
              <a:off x="0" y="0"/>
              <a:ext cx="1076211" cy="1002173"/>
            </a:xfrm>
            <a:custGeom>
              <a:avLst/>
              <a:gdLst/>
              <a:ahLst/>
              <a:cxnLst/>
              <a:rect l="l" t="t" r="r" b="b"/>
              <a:pathLst>
                <a:path w="1076211" h="1002173">
                  <a:moveTo>
                    <a:pt x="358931" y="19070"/>
                  </a:moveTo>
                  <a:cubicBezTo>
                    <a:pt x="413927" y="7556"/>
                    <a:pt x="476832" y="0"/>
                    <a:pt x="538395" y="0"/>
                  </a:cubicBezTo>
                  <a:cubicBezTo>
                    <a:pt x="599960" y="0"/>
                    <a:pt x="659202" y="6476"/>
                    <a:pt x="713795" y="17990"/>
                  </a:cubicBezTo>
                  <a:cubicBezTo>
                    <a:pt x="714958" y="18350"/>
                    <a:pt x="716119" y="18350"/>
                    <a:pt x="717280" y="18710"/>
                  </a:cubicBezTo>
                  <a:cubicBezTo>
                    <a:pt x="922300" y="64765"/>
                    <a:pt x="1073307" y="186379"/>
                    <a:pt x="1076211" y="332709"/>
                  </a:cubicBezTo>
                  <a:lnTo>
                    <a:pt x="1076211" y="1002173"/>
                  </a:lnTo>
                  <a:lnTo>
                    <a:pt x="0" y="1002173"/>
                  </a:lnTo>
                  <a:lnTo>
                    <a:pt x="0" y="333205"/>
                  </a:lnTo>
                  <a:cubicBezTo>
                    <a:pt x="2904" y="185660"/>
                    <a:pt x="151587" y="64045"/>
                    <a:pt x="358931" y="19070"/>
                  </a:cubicBezTo>
                  <a:close/>
                </a:path>
              </a:pathLst>
            </a:custGeom>
            <a:blipFill>
              <a:blip r:embed="rId4"/>
              <a:stretch>
                <a:fillRect l="-22146" r="16490" b="18896"/>
              </a:stretch>
            </a:blipFill>
          </p:spPr>
        </p:sp>
      </p:grpSp>
      <p:sp>
        <p:nvSpPr>
          <p:cNvPr id="6" name="TextBox 6"/>
          <p:cNvSpPr txBox="1"/>
          <p:nvPr/>
        </p:nvSpPr>
        <p:spPr>
          <a:xfrm>
            <a:off x="10267412" y="600142"/>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824513"/>
                </a:solidFill>
                <a:latin typeface="Baskerville Display PT"/>
              </a:rPr>
              <a:t>Home</a:t>
            </a:r>
          </a:p>
        </p:txBody>
      </p:sp>
      <p:sp>
        <p:nvSpPr>
          <p:cNvPr id="7" name="TextBox 7"/>
          <p:cNvSpPr txBox="1"/>
          <p:nvPr/>
        </p:nvSpPr>
        <p:spPr>
          <a:xfrm>
            <a:off x="11860057" y="600678"/>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824513"/>
                </a:solidFill>
                <a:latin typeface="Baskerville Display PT"/>
              </a:rPr>
              <a:t>Service</a:t>
            </a:r>
          </a:p>
        </p:txBody>
      </p:sp>
      <p:sp>
        <p:nvSpPr>
          <p:cNvPr id="8" name="TextBox 8"/>
          <p:cNvSpPr txBox="1"/>
          <p:nvPr/>
        </p:nvSpPr>
        <p:spPr>
          <a:xfrm>
            <a:off x="13451062" y="600142"/>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824513"/>
                </a:solidFill>
                <a:latin typeface="Baskerville Display PT"/>
              </a:rPr>
              <a:t>About Us</a:t>
            </a:r>
          </a:p>
        </p:txBody>
      </p:sp>
      <p:sp>
        <p:nvSpPr>
          <p:cNvPr id="9" name="TextBox 9"/>
          <p:cNvSpPr txBox="1"/>
          <p:nvPr/>
        </p:nvSpPr>
        <p:spPr>
          <a:xfrm>
            <a:off x="15043707" y="600678"/>
            <a:ext cx="1564071" cy="323751"/>
          </a:xfrm>
          <a:prstGeom prst="rect">
            <a:avLst/>
          </a:prstGeom>
        </p:spPr>
        <p:txBody>
          <a:bodyPr lIns="0" tIns="0" rIns="0" bIns="0" rtlCol="0" anchor="t">
            <a:spAutoFit/>
          </a:bodyPr>
          <a:lstStyle/>
          <a:p>
            <a:pPr algn="r">
              <a:lnSpc>
                <a:spcPts val="2630"/>
              </a:lnSpc>
              <a:spcBef>
                <a:spcPct val="0"/>
              </a:spcBef>
            </a:pPr>
            <a:r>
              <a:rPr lang="en-US" sz="1878" spc="-37">
                <a:solidFill>
                  <a:srgbClr val="824513"/>
                </a:solidFill>
                <a:latin typeface="Baskerville Display PT"/>
              </a:rPr>
              <a:t>Contact</a:t>
            </a:r>
          </a:p>
        </p:txBody>
      </p:sp>
      <p:sp>
        <p:nvSpPr>
          <p:cNvPr id="10" name="TextBox 10"/>
          <p:cNvSpPr txBox="1"/>
          <p:nvPr/>
        </p:nvSpPr>
        <p:spPr>
          <a:xfrm>
            <a:off x="1322178" y="9220200"/>
            <a:ext cx="370866" cy="323751"/>
          </a:xfrm>
          <a:prstGeom prst="rect">
            <a:avLst/>
          </a:prstGeom>
        </p:spPr>
        <p:txBody>
          <a:bodyPr lIns="0" tIns="0" rIns="0" bIns="0" rtlCol="0" anchor="t">
            <a:spAutoFit/>
          </a:bodyPr>
          <a:lstStyle/>
          <a:p>
            <a:pPr algn="l">
              <a:lnSpc>
                <a:spcPts val="2630"/>
              </a:lnSpc>
              <a:spcBef>
                <a:spcPct val="0"/>
              </a:spcBef>
            </a:pPr>
            <a:r>
              <a:rPr lang="en-US" sz="1878" spc="-37">
                <a:solidFill>
                  <a:srgbClr val="462C19"/>
                </a:solidFill>
                <a:latin typeface="Baskerville Display PT"/>
              </a:rPr>
              <a:t>08</a:t>
            </a:r>
          </a:p>
        </p:txBody>
      </p:sp>
      <p:sp>
        <p:nvSpPr>
          <p:cNvPr id="11" name="TextBox 11"/>
          <p:cNvSpPr txBox="1"/>
          <p:nvPr/>
        </p:nvSpPr>
        <p:spPr>
          <a:xfrm>
            <a:off x="9144000" y="2006584"/>
            <a:ext cx="8115300" cy="1072604"/>
          </a:xfrm>
          <a:prstGeom prst="rect">
            <a:avLst/>
          </a:prstGeom>
        </p:spPr>
        <p:txBody>
          <a:bodyPr lIns="0" tIns="0" rIns="0" bIns="0" rtlCol="0" anchor="t">
            <a:spAutoFit/>
          </a:bodyPr>
          <a:lstStyle/>
          <a:p>
            <a:pPr algn="l">
              <a:lnSpc>
                <a:spcPts val="8282"/>
              </a:lnSpc>
            </a:pPr>
            <a:r>
              <a:rPr lang="en-US" sz="7078" dirty="0">
                <a:solidFill>
                  <a:srgbClr val="824513"/>
                </a:solidFill>
                <a:latin typeface="The Seasons Bold"/>
              </a:rPr>
              <a:t>Nem </a:t>
            </a:r>
            <a:r>
              <a:rPr lang="en-US" sz="7078" dirty="0" err="1">
                <a:solidFill>
                  <a:srgbClr val="824513"/>
                </a:solidFill>
                <a:latin typeface="The Seasons Bold"/>
              </a:rPr>
              <a:t>chua</a:t>
            </a:r>
            <a:r>
              <a:rPr lang="en-US" sz="7078" dirty="0">
                <a:solidFill>
                  <a:srgbClr val="824513"/>
                </a:solidFill>
                <a:latin typeface="The Seasons Bold"/>
              </a:rPr>
              <a:t> An </a:t>
            </a:r>
            <a:r>
              <a:rPr lang="en-US" sz="7078" dirty="0" err="1">
                <a:solidFill>
                  <a:srgbClr val="824513"/>
                </a:solidFill>
                <a:latin typeface="The Seasons Bold"/>
              </a:rPr>
              <a:t>Thọ</a:t>
            </a:r>
            <a:endParaRPr lang="en-US" sz="7078" dirty="0">
              <a:solidFill>
                <a:srgbClr val="824513"/>
              </a:solidFill>
              <a:latin typeface="The Seasons Bold"/>
            </a:endParaRPr>
          </a:p>
        </p:txBody>
      </p:sp>
      <p:sp>
        <p:nvSpPr>
          <p:cNvPr id="12" name="TextBox 12"/>
          <p:cNvSpPr txBox="1"/>
          <p:nvPr/>
        </p:nvSpPr>
        <p:spPr>
          <a:xfrm>
            <a:off x="8979895" y="3791049"/>
            <a:ext cx="8115300" cy="5603875"/>
          </a:xfrm>
          <a:prstGeom prst="rect">
            <a:avLst/>
          </a:prstGeom>
        </p:spPr>
        <p:txBody>
          <a:bodyPr lIns="0" tIns="0" rIns="0" bIns="0" rtlCol="0" anchor="t">
            <a:spAutoFit/>
          </a:bodyPr>
          <a:lstStyle/>
          <a:p>
            <a:pPr algn="just">
              <a:lnSpc>
                <a:spcPts val="5599"/>
              </a:lnSpc>
              <a:spcBef>
                <a:spcPct val="0"/>
              </a:spcBef>
            </a:pPr>
            <a:r>
              <a:rPr lang="en-US" sz="3999" spc="-79" dirty="0">
                <a:solidFill>
                  <a:srgbClr val="462C19"/>
                </a:solidFill>
                <a:latin typeface="Baskerville Display PT"/>
              </a:rPr>
              <a:t>Khi </a:t>
            </a:r>
            <a:r>
              <a:rPr lang="en-US" sz="3999" spc="-79" dirty="0" err="1">
                <a:solidFill>
                  <a:srgbClr val="462C19"/>
                </a:solidFill>
                <a:latin typeface="Baskerville Display PT"/>
              </a:rPr>
              <a:t>đến</a:t>
            </a:r>
            <a:r>
              <a:rPr lang="en-US" sz="3999" spc="-79" dirty="0">
                <a:solidFill>
                  <a:srgbClr val="462C19"/>
                </a:solidFill>
                <a:latin typeface="Baskerville Display PT"/>
              </a:rPr>
              <a:t> </a:t>
            </a:r>
            <a:r>
              <a:rPr lang="en-US" sz="3999" spc="-79" dirty="0" err="1">
                <a:solidFill>
                  <a:srgbClr val="462C19"/>
                </a:solidFill>
                <a:latin typeface="Baskerville Display PT"/>
              </a:rPr>
              <a:t>Hải</a:t>
            </a:r>
            <a:r>
              <a:rPr lang="en-US" sz="3999" spc="-79" dirty="0">
                <a:solidFill>
                  <a:srgbClr val="462C19"/>
                </a:solidFill>
                <a:latin typeface="Baskerville Display PT"/>
              </a:rPr>
              <a:t> </a:t>
            </a:r>
            <a:r>
              <a:rPr lang="en-US" sz="3999" spc="-79" dirty="0" err="1">
                <a:solidFill>
                  <a:srgbClr val="462C19"/>
                </a:solidFill>
                <a:latin typeface="Baskerville Display PT"/>
              </a:rPr>
              <a:t>Phòng</a:t>
            </a:r>
            <a:r>
              <a:rPr lang="en-US" sz="3999" spc="-79" dirty="0">
                <a:solidFill>
                  <a:srgbClr val="462C19"/>
                </a:solidFill>
                <a:latin typeface="Baskerville Display PT"/>
              </a:rPr>
              <a:t>, </a:t>
            </a:r>
            <a:r>
              <a:rPr lang="en-US" sz="3999" spc="-79" dirty="0" err="1">
                <a:solidFill>
                  <a:srgbClr val="462C19"/>
                </a:solidFill>
                <a:latin typeface="Baskerville Display PT"/>
              </a:rPr>
              <a:t>bạn</a:t>
            </a:r>
            <a:r>
              <a:rPr lang="en-US" sz="3999" spc="-79" dirty="0">
                <a:solidFill>
                  <a:srgbClr val="462C19"/>
                </a:solidFill>
                <a:latin typeface="Baskerville Display PT"/>
              </a:rPr>
              <a:t> </a:t>
            </a:r>
            <a:r>
              <a:rPr lang="en-US" sz="3999" spc="-79" dirty="0" err="1">
                <a:solidFill>
                  <a:srgbClr val="462C19"/>
                </a:solidFill>
                <a:latin typeface="Baskerville Display PT"/>
              </a:rPr>
              <a:t>có</a:t>
            </a:r>
            <a:r>
              <a:rPr lang="en-US" sz="3999" spc="-79" dirty="0">
                <a:solidFill>
                  <a:srgbClr val="462C19"/>
                </a:solidFill>
                <a:latin typeface="Baskerville Display PT"/>
              </a:rPr>
              <a:t> </a:t>
            </a:r>
            <a:r>
              <a:rPr lang="en-US" sz="3999" spc="-79" dirty="0" err="1">
                <a:solidFill>
                  <a:srgbClr val="462C19"/>
                </a:solidFill>
                <a:latin typeface="Baskerville Display PT"/>
              </a:rPr>
              <a:t>thể</a:t>
            </a:r>
            <a:r>
              <a:rPr lang="en-US" sz="3999" spc="-79" dirty="0">
                <a:solidFill>
                  <a:srgbClr val="462C19"/>
                </a:solidFill>
                <a:latin typeface="Baskerville Display PT"/>
              </a:rPr>
              <a:t> </a:t>
            </a:r>
            <a:r>
              <a:rPr lang="en-US" sz="3999" spc="-79" dirty="0" err="1">
                <a:solidFill>
                  <a:srgbClr val="462C19"/>
                </a:solidFill>
                <a:latin typeface="Baskerville Display PT"/>
              </a:rPr>
              <a:t>thử</a:t>
            </a:r>
            <a:r>
              <a:rPr lang="en-US" sz="3999" spc="-79" dirty="0">
                <a:solidFill>
                  <a:srgbClr val="462C19"/>
                </a:solidFill>
                <a:latin typeface="Baskerville Display PT"/>
              </a:rPr>
              <a:t> </a:t>
            </a:r>
            <a:r>
              <a:rPr lang="en-US" sz="3999" spc="-79" dirty="0" err="1">
                <a:solidFill>
                  <a:srgbClr val="462C19"/>
                </a:solidFill>
                <a:latin typeface="Baskerville Display PT"/>
              </a:rPr>
              <a:t>nem</a:t>
            </a:r>
            <a:r>
              <a:rPr lang="en-US" sz="3999" spc="-79" dirty="0">
                <a:solidFill>
                  <a:srgbClr val="462C19"/>
                </a:solidFill>
                <a:latin typeface="Baskerville Display PT"/>
              </a:rPr>
              <a:t> </a:t>
            </a:r>
            <a:r>
              <a:rPr lang="en-US" sz="3999" spc="-79" dirty="0" err="1">
                <a:solidFill>
                  <a:srgbClr val="462C19"/>
                </a:solidFill>
                <a:latin typeface="Baskerville Display PT"/>
              </a:rPr>
              <a:t>chua</a:t>
            </a:r>
            <a:r>
              <a:rPr lang="en-US" sz="3999" spc="-79" dirty="0">
                <a:solidFill>
                  <a:srgbClr val="462C19"/>
                </a:solidFill>
                <a:latin typeface="Baskerville Display PT"/>
              </a:rPr>
              <a:t> An </a:t>
            </a:r>
            <a:r>
              <a:rPr lang="en-US" sz="3999" spc="-79" dirty="0" err="1">
                <a:solidFill>
                  <a:srgbClr val="462C19"/>
                </a:solidFill>
                <a:latin typeface="Baskerville Display PT"/>
              </a:rPr>
              <a:t>Thọ</a:t>
            </a:r>
            <a:r>
              <a:rPr lang="en-US" sz="3999" spc="-79" dirty="0">
                <a:solidFill>
                  <a:srgbClr val="462C19"/>
                </a:solidFill>
                <a:latin typeface="Baskerville Display PT"/>
              </a:rPr>
              <a:t> </a:t>
            </a:r>
            <a:r>
              <a:rPr lang="en-US" sz="3999" spc="-79" dirty="0" err="1">
                <a:solidFill>
                  <a:srgbClr val="462C19"/>
                </a:solidFill>
                <a:latin typeface="Baskerville Display PT"/>
              </a:rPr>
              <a:t>để</a:t>
            </a:r>
            <a:r>
              <a:rPr lang="en-US" sz="3999" spc="-79" dirty="0">
                <a:solidFill>
                  <a:srgbClr val="462C19"/>
                </a:solidFill>
                <a:latin typeface="Baskerville Display PT"/>
              </a:rPr>
              <a:t> </a:t>
            </a:r>
            <a:r>
              <a:rPr lang="en-US" sz="3999" spc="-79" dirty="0" err="1">
                <a:solidFill>
                  <a:srgbClr val="462C19"/>
                </a:solidFill>
                <a:latin typeface="Baskerville Display PT"/>
              </a:rPr>
              <a:t>cảm</a:t>
            </a:r>
            <a:r>
              <a:rPr lang="en-US" sz="3999" spc="-79" dirty="0">
                <a:solidFill>
                  <a:srgbClr val="462C19"/>
                </a:solidFill>
                <a:latin typeface="Baskerville Display PT"/>
              </a:rPr>
              <a:t> </a:t>
            </a:r>
            <a:r>
              <a:rPr lang="en-US" sz="3999" spc="-79" dirty="0" err="1">
                <a:solidFill>
                  <a:srgbClr val="462C19"/>
                </a:solidFill>
                <a:latin typeface="Baskerville Display PT"/>
              </a:rPr>
              <a:t>nhận</a:t>
            </a:r>
            <a:r>
              <a:rPr lang="en-US" sz="3999" spc="-79" dirty="0">
                <a:solidFill>
                  <a:srgbClr val="462C19"/>
                </a:solidFill>
                <a:latin typeface="Baskerville Display PT"/>
              </a:rPr>
              <a:t> </a:t>
            </a:r>
            <a:r>
              <a:rPr lang="en-US" sz="3999" spc="-79" dirty="0" err="1">
                <a:solidFill>
                  <a:srgbClr val="462C19"/>
                </a:solidFill>
                <a:latin typeface="Baskerville Display PT"/>
              </a:rPr>
              <a:t>được</a:t>
            </a:r>
            <a:r>
              <a:rPr lang="en-US" sz="3999" spc="-79" dirty="0">
                <a:solidFill>
                  <a:srgbClr val="462C19"/>
                </a:solidFill>
                <a:latin typeface="Baskerville Display PT"/>
              </a:rPr>
              <a:t> </a:t>
            </a:r>
            <a:r>
              <a:rPr lang="en-US" sz="3999" spc="-79" dirty="0" err="1">
                <a:solidFill>
                  <a:srgbClr val="462C19"/>
                </a:solidFill>
                <a:latin typeface="Baskerville Display PT"/>
              </a:rPr>
              <a:t>sự</a:t>
            </a:r>
            <a:r>
              <a:rPr lang="en-US" sz="3999" spc="-79" dirty="0">
                <a:solidFill>
                  <a:srgbClr val="462C19"/>
                </a:solidFill>
                <a:latin typeface="Baskerville Display PT"/>
              </a:rPr>
              <a:t> </a:t>
            </a:r>
            <a:r>
              <a:rPr lang="en-US" sz="3999" spc="-79" dirty="0" err="1">
                <a:solidFill>
                  <a:srgbClr val="462C19"/>
                </a:solidFill>
                <a:latin typeface="Baskerville Display PT"/>
              </a:rPr>
              <a:t>đặc</a:t>
            </a:r>
            <a:r>
              <a:rPr lang="en-US" sz="3999" spc="-79" dirty="0">
                <a:solidFill>
                  <a:srgbClr val="462C19"/>
                </a:solidFill>
                <a:latin typeface="Baskerville Display PT"/>
              </a:rPr>
              <a:t> </a:t>
            </a:r>
            <a:r>
              <a:rPr lang="en-US" sz="3999" spc="-79" dirty="0" err="1">
                <a:solidFill>
                  <a:srgbClr val="462C19"/>
                </a:solidFill>
                <a:latin typeface="Baskerville Display PT"/>
              </a:rPr>
              <a:t>biệt</a:t>
            </a:r>
            <a:r>
              <a:rPr lang="en-US" sz="3999" spc="-79" dirty="0">
                <a:solidFill>
                  <a:srgbClr val="462C19"/>
                </a:solidFill>
                <a:latin typeface="Baskerville Display PT"/>
              </a:rPr>
              <a:t> so </a:t>
            </a:r>
            <a:r>
              <a:rPr lang="en-US" sz="3999" spc="-79" dirty="0" err="1">
                <a:solidFill>
                  <a:srgbClr val="462C19"/>
                </a:solidFill>
                <a:latin typeface="Baskerville Display PT"/>
              </a:rPr>
              <a:t>với</a:t>
            </a:r>
            <a:r>
              <a:rPr lang="en-US" sz="3999" spc="-79" dirty="0">
                <a:solidFill>
                  <a:srgbClr val="462C19"/>
                </a:solidFill>
                <a:latin typeface="Baskerville Display PT"/>
              </a:rPr>
              <a:t> </a:t>
            </a:r>
            <a:r>
              <a:rPr lang="en-US" sz="3999" spc="-79" dirty="0" err="1">
                <a:solidFill>
                  <a:srgbClr val="462C19"/>
                </a:solidFill>
                <a:latin typeface="Baskerville Display PT"/>
              </a:rPr>
              <a:t>nem</a:t>
            </a:r>
            <a:r>
              <a:rPr lang="en-US" sz="3999" spc="-79" dirty="0">
                <a:solidFill>
                  <a:srgbClr val="462C19"/>
                </a:solidFill>
                <a:latin typeface="Baskerville Display PT"/>
              </a:rPr>
              <a:t> ở </a:t>
            </a:r>
            <a:r>
              <a:rPr lang="en-US" sz="3999" spc="-79" dirty="0" err="1">
                <a:solidFill>
                  <a:srgbClr val="462C19"/>
                </a:solidFill>
                <a:latin typeface="Baskerville Display PT"/>
              </a:rPr>
              <a:t>những</a:t>
            </a:r>
            <a:r>
              <a:rPr lang="en-US" sz="3999" spc="-79" dirty="0">
                <a:solidFill>
                  <a:srgbClr val="462C19"/>
                </a:solidFill>
                <a:latin typeface="Baskerville Display PT"/>
              </a:rPr>
              <a:t> </a:t>
            </a:r>
            <a:r>
              <a:rPr lang="en-US" sz="3999" spc="-79" dirty="0" err="1">
                <a:solidFill>
                  <a:srgbClr val="462C19"/>
                </a:solidFill>
                <a:latin typeface="Baskerville Display PT"/>
              </a:rPr>
              <a:t>nơi</a:t>
            </a:r>
            <a:r>
              <a:rPr lang="en-US" sz="3999" spc="-79" dirty="0">
                <a:solidFill>
                  <a:srgbClr val="462C19"/>
                </a:solidFill>
                <a:latin typeface="Baskerville Display PT"/>
              </a:rPr>
              <a:t> </a:t>
            </a:r>
            <a:r>
              <a:rPr lang="en-US" sz="3999" spc="-79" dirty="0" err="1">
                <a:solidFill>
                  <a:srgbClr val="462C19"/>
                </a:solidFill>
                <a:latin typeface="Baskerville Display PT"/>
              </a:rPr>
              <a:t>khác</a:t>
            </a:r>
            <a:r>
              <a:rPr lang="en-US" sz="3999" spc="-79" dirty="0">
                <a:solidFill>
                  <a:srgbClr val="462C19"/>
                </a:solidFill>
                <a:latin typeface="Baskerville Display PT"/>
              </a:rPr>
              <a:t>. </a:t>
            </a:r>
            <a:r>
              <a:rPr lang="en-US" sz="3999" spc="-79" dirty="0" err="1">
                <a:solidFill>
                  <a:srgbClr val="462C19"/>
                </a:solidFill>
                <a:latin typeface="Baskerville Display PT"/>
              </a:rPr>
              <a:t>Những</a:t>
            </a:r>
            <a:r>
              <a:rPr lang="en-US" sz="3999" spc="-79" dirty="0">
                <a:solidFill>
                  <a:srgbClr val="462C19"/>
                </a:solidFill>
                <a:latin typeface="Baskerville Display PT"/>
              </a:rPr>
              <a:t> </a:t>
            </a:r>
            <a:r>
              <a:rPr lang="en-US" sz="3999" spc="-79" dirty="0" err="1">
                <a:solidFill>
                  <a:srgbClr val="462C19"/>
                </a:solidFill>
                <a:latin typeface="Baskerville Display PT"/>
              </a:rPr>
              <a:t>chiếc</a:t>
            </a:r>
            <a:r>
              <a:rPr lang="en-US" sz="3999" spc="-79" dirty="0">
                <a:solidFill>
                  <a:srgbClr val="462C19"/>
                </a:solidFill>
                <a:latin typeface="Baskerville Display PT"/>
              </a:rPr>
              <a:t> </a:t>
            </a:r>
            <a:r>
              <a:rPr lang="en-US" sz="3999" spc="-79" dirty="0" err="1">
                <a:solidFill>
                  <a:srgbClr val="462C19"/>
                </a:solidFill>
                <a:latin typeface="Baskerville Display PT"/>
              </a:rPr>
              <a:t>nem</a:t>
            </a:r>
            <a:r>
              <a:rPr lang="en-US" sz="3999" spc="-79" dirty="0">
                <a:solidFill>
                  <a:srgbClr val="462C19"/>
                </a:solidFill>
                <a:latin typeface="Baskerville Display PT"/>
              </a:rPr>
              <a:t> </a:t>
            </a:r>
            <a:r>
              <a:rPr lang="en-US" sz="3999" spc="-79" dirty="0" err="1">
                <a:solidFill>
                  <a:srgbClr val="462C19"/>
                </a:solidFill>
                <a:latin typeface="Baskerville Display PT"/>
              </a:rPr>
              <a:t>được</a:t>
            </a:r>
            <a:r>
              <a:rPr lang="en-US" sz="3999" spc="-79" dirty="0">
                <a:solidFill>
                  <a:srgbClr val="462C19"/>
                </a:solidFill>
                <a:latin typeface="Baskerville Display PT"/>
              </a:rPr>
              <a:t> </a:t>
            </a:r>
            <a:r>
              <a:rPr lang="en-US" sz="3999" spc="-79" dirty="0" err="1">
                <a:solidFill>
                  <a:srgbClr val="462C19"/>
                </a:solidFill>
                <a:latin typeface="Baskerville Display PT"/>
              </a:rPr>
              <a:t>làm</a:t>
            </a:r>
            <a:r>
              <a:rPr lang="en-US" sz="3999" spc="-79" dirty="0">
                <a:solidFill>
                  <a:srgbClr val="462C19"/>
                </a:solidFill>
                <a:latin typeface="Baskerville Display PT"/>
              </a:rPr>
              <a:t> </a:t>
            </a:r>
            <a:r>
              <a:rPr lang="en-US" sz="3999" spc="-79" dirty="0" err="1">
                <a:solidFill>
                  <a:srgbClr val="462C19"/>
                </a:solidFill>
                <a:latin typeface="Baskerville Display PT"/>
              </a:rPr>
              <a:t>từ</a:t>
            </a:r>
            <a:r>
              <a:rPr lang="en-US" sz="3999" spc="-79" dirty="0">
                <a:solidFill>
                  <a:srgbClr val="462C19"/>
                </a:solidFill>
                <a:latin typeface="Baskerville Display PT"/>
              </a:rPr>
              <a:t> </a:t>
            </a:r>
            <a:r>
              <a:rPr lang="en-US" sz="3999" spc="-79" dirty="0" err="1">
                <a:solidFill>
                  <a:srgbClr val="462C19"/>
                </a:solidFill>
                <a:latin typeface="Baskerville Display PT"/>
              </a:rPr>
              <a:t>thịt</a:t>
            </a:r>
            <a:r>
              <a:rPr lang="en-US" sz="3999" spc="-79" dirty="0">
                <a:solidFill>
                  <a:srgbClr val="462C19"/>
                </a:solidFill>
                <a:latin typeface="Baskerville Display PT"/>
              </a:rPr>
              <a:t> </a:t>
            </a:r>
            <a:r>
              <a:rPr lang="en-US" sz="3999" spc="-79" dirty="0" err="1">
                <a:solidFill>
                  <a:srgbClr val="462C19"/>
                </a:solidFill>
                <a:latin typeface="Baskerville Display PT"/>
              </a:rPr>
              <a:t>và</a:t>
            </a:r>
            <a:r>
              <a:rPr lang="en-US" sz="3999" spc="-79" dirty="0">
                <a:solidFill>
                  <a:srgbClr val="462C19"/>
                </a:solidFill>
                <a:latin typeface="Baskerville Display PT"/>
              </a:rPr>
              <a:t> </a:t>
            </a:r>
            <a:r>
              <a:rPr lang="en-US" sz="3999" spc="-79" dirty="0" err="1">
                <a:solidFill>
                  <a:srgbClr val="462C19"/>
                </a:solidFill>
                <a:latin typeface="Baskerville Display PT"/>
              </a:rPr>
              <a:t>bì</a:t>
            </a:r>
            <a:r>
              <a:rPr lang="en-US" sz="3999" spc="-79" dirty="0">
                <a:solidFill>
                  <a:srgbClr val="462C19"/>
                </a:solidFill>
                <a:latin typeface="Baskerville Display PT"/>
              </a:rPr>
              <a:t> </a:t>
            </a:r>
            <a:r>
              <a:rPr lang="en-US" sz="3999" spc="-79" dirty="0" err="1">
                <a:solidFill>
                  <a:srgbClr val="462C19"/>
                </a:solidFill>
                <a:latin typeface="Baskerville Display PT"/>
              </a:rPr>
              <a:t>heo</a:t>
            </a:r>
            <a:r>
              <a:rPr lang="en-US" sz="3999" spc="-79" dirty="0">
                <a:solidFill>
                  <a:srgbClr val="462C19"/>
                </a:solidFill>
                <a:latin typeface="Baskerville Display PT"/>
              </a:rPr>
              <a:t> </a:t>
            </a:r>
            <a:r>
              <a:rPr lang="en-US" sz="3999" spc="-79" dirty="0" err="1">
                <a:solidFill>
                  <a:srgbClr val="462C19"/>
                </a:solidFill>
                <a:latin typeface="Baskerville Display PT"/>
              </a:rPr>
              <a:t>tươi</a:t>
            </a:r>
            <a:r>
              <a:rPr lang="en-US" sz="3999" spc="-79" dirty="0">
                <a:solidFill>
                  <a:srgbClr val="462C19"/>
                </a:solidFill>
                <a:latin typeface="Baskerville Display PT"/>
              </a:rPr>
              <a:t> </a:t>
            </a:r>
            <a:r>
              <a:rPr lang="en-US" sz="3999" spc="-79" dirty="0" err="1">
                <a:solidFill>
                  <a:srgbClr val="462C19"/>
                </a:solidFill>
                <a:latin typeface="Baskerville Display PT"/>
              </a:rPr>
              <a:t>ngon</a:t>
            </a:r>
            <a:r>
              <a:rPr lang="en-US" sz="3999" spc="-79" dirty="0">
                <a:solidFill>
                  <a:srgbClr val="462C19"/>
                </a:solidFill>
                <a:latin typeface="Baskerville Display PT"/>
              </a:rPr>
              <a:t> </a:t>
            </a:r>
            <a:r>
              <a:rPr lang="en-US" sz="3999" spc="-79" dirty="0" err="1">
                <a:solidFill>
                  <a:srgbClr val="462C19"/>
                </a:solidFill>
                <a:latin typeface="Baskerville Display PT"/>
              </a:rPr>
              <a:t>nhất</a:t>
            </a:r>
            <a:r>
              <a:rPr lang="en-US" sz="3999" spc="-79" dirty="0">
                <a:solidFill>
                  <a:srgbClr val="462C19"/>
                </a:solidFill>
                <a:latin typeface="Baskerville Display PT"/>
              </a:rPr>
              <a:t>, </a:t>
            </a:r>
            <a:r>
              <a:rPr lang="en-US" sz="3999" spc="-79" dirty="0" err="1">
                <a:solidFill>
                  <a:srgbClr val="462C19"/>
                </a:solidFill>
                <a:latin typeface="Baskerville Display PT"/>
              </a:rPr>
              <a:t>sau</a:t>
            </a:r>
            <a:r>
              <a:rPr lang="en-US" sz="3999" spc="-79" dirty="0">
                <a:solidFill>
                  <a:srgbClr val="462C19"/>
                </a:solidFill>
                <a:latin typeface="Baskerville Display PT"/>
              </a:rPr>
              <a:t> </a:t>
            </a:r>
            <a:r>
              <a:rPr lang="en-US" sz="3999" spc="-79" dirty="0" err="1">
                <a:solidFill>
                  <a:srgbClr val="462C19"/>
                </a:solidFill>
                <a:latin typeface="Baskerville Display PT"/>
              </a:rPr>
              <a:t>đó</a:t>
            </a:r>
            <a:r>
              <a:rPr lang="en-US" sz="3999" spc="-79" dirty="0">
                <a:solidFill>
                  <a:srgbClr val="462C19"/>
                </a:solidFill>
                <a:latin typeface="Baskerville Display PT"/>
              </a:rPr>
              <a:t> </a:t>
            </a:r>
            <a:r>
              <a:rPr lang="en-US" sz="3999" spc="-79" dirty="0" err="1">
                <a:solidFill>
                  <a:srgbClr val="462C19"/>
                </a:solidFill>
                <a:latin typeface="Baskerville Display PT"/>
              </a:rPr>
              <a:t>trộn</a:t>
            </a:r>
            <a:r>
              <a:rPr lang="en-US" sz="3999" spc="-79" dirty="0">
                <a:solidFill>
                  <a:srgbClr val="462C19"/>
                </a:solidFill>
                <a:latin typeface="Baskerville Display PT"/>
              </a:rPr>
              <a:t> </a:t>
            </a:r>
            <a:r>
              <a:rPr lang="en-US" sz="3999" spc="-79" dirty="0" err="1">
                <a:solidFill>
                  <a:srgbClr val="462C19"/>
                </a:solidFill>
                <a:latin typeface="Baskerville Display PT"/>
              </a:rPr>
              <a:t>gia</a:t>
            </a:r>
            <a:r>
              <a:rPr lang="en-US" sz="3999" spc="-79" dirty="0">
                <a:solidFill>
                  <a:srgbClr val="462C19"/>
                </a:solidFill>
                <a:latin typeface="Baskerville Display PT"/>
              </a:rPr>
              <a:t> </a:t>
            </a:r>
            <a:r>
              <a:rPr lang="en-US" sz="3999" spc="-79" dirty="0" err="1">
                <a:solidFill>
                  <a:srgbClr val="462C19"/>
                </a:solidFill>
                <a:latin typeface="Baskerville Display PT"/>
              </a:rPr>
              <a:t>vị</a:t>
            </a:r>
            <a:r>
              <a:rPr lang="en-US" sz="3999" spc="-79" dirty="0">
                <a:solidFill>
                  <a:srgbClr val="462C19"/>
                </a:solidFill>
                <a:latin typeface="Baskerville Display PT"/>
              </a:rPr>
              <a:t> </a:t>
            </a:r>
            <a:r>
              <a:rPr lang="en-US" sz="3999" spc="-79" dirty="0" err="1">
                <a:solidFill>
                  <a:srgbClr val="462C19"/>
                </a:solidFill>
                <a:latin typeface="Baskerville Display PT"/>
              </a:rPr>
              <a:t>và</a:t>
            </a:r>
            <a:r>
              <a:rPr lang="en-US" sz="3999" spc="-79" dirty="0">
                <a:solidFill>
                  <a:srgbClr val="462C19"/>
                </a:solidFill>
                <a:latin typeface="Baskerville Display PT"/>
              </a:rPr>
              <a:t> </a:t>
            </a:r>
            <a:r>
              <a:rPr lang="en-US" sz="3999" spc="-79" dirty="0" err="1">
                <a:solidFill>
                  <a:srgbClr val="462C19"/>
                </a:solidFill>
                <a:latin typeface="Baskerville Display PT"/>
              </a:rPr>
              <a:t>được</a:t>
            </a:r>
            <a:r>
              <a:rPr lang="en-US" sz="3999" spc="-79" dirty="0">
                <a:solidFill>
                  <a:srgbClr val="462C19"/>
                </a:solidFill>
                <a:latin typeface="Baskerville Display PT"/>
              </a:rPr>
              <a:t> </a:t>
            </a:r>
            <a:r>
              <a:rPr lang="en-US" sz="3999" spc="-79" dirty="0" err="1">
                <a:solidFill>
                  <a:srgbClr val="462C19"/>
                </a:solidFill>
                <a:latin typeface="Baskerville Display PT"/>
              </a:rPr>
              <a:t>lên</a:t>
            </a:r>
            <a:r>
              <a:rPr lang="en-US" sz="3999" spc="-79" dirty="0">
                <a:solidFill>
                  <a:srgbClr val="462C19"/>
                </a:solidFill>
                <a:latin typeface="Baskerville Display PT"/>
              </a:rPr>
              <a:t> men </a:t>
            </a:r>
            <a:r>
              <a:rPr lang="en-US" sz="3999" spc="-79" dirty="0" err="1">
                <a:solidFill>
                  <a:srgbClr val="462C19"/>
                </a:solidFill>
                <a:latin typeface="Baskerville Display PT"/>
              </a:rPr>
              <a:t>tự</a:t>
            </a:r>
            <a:r>
              <a:rPr lang="en-US" sz="3999" spc="-79" dirty="0">
                <a:solidFill>
                  <a:srgbClr val="462C19"/>
                </a:solidFill>
                <a:latin typeface="Baskerville Display PT"/>
              </a:rPr>
              <a:t> </a:t>
            </a:r>
            <a:r>
              <a:rPr lang="en-US" sz="3999" spc="-79" dirty="0" err="1">
                <a:solidFill>
                  <a:srgbClr val="462C19"/>
                </a:solidFill>
                <a:latin typeface="Baskerville Display PT"/>
              </a:rPr>
              <a:t>nhiên</a:t>
            </a:r>
            <a:r>
              <a:rPr lang="en-US" sz="3999" spc="-79" dirty="0">
                <a:solidFill>
                  <a:srgbClr val="462C19"/>
                </a:solidFill>
                <a:latin typeface="Baskerville Display PT"/>
              </a:rPr>
              <a:t> </a:t>
            </a:r>
            <a:r>
              <a:rPr lang="en-US" sz="3999" spc="-79" dirty="0" err="1">
                <a:solidFill>
                  <a:srgbClr val="462C19"/>
                </a:solidFill>
                <a:latin typeface="Baskerville Display PT"/>
              </a:rPr>
              <a:t>theo</a:t>
            </a:r>
            <a:r>
              <a:rPr lang="en-US" sz="3999" spc="-79" dirty="0">
                <a:solidFill>
                  <a:srgbClr val="462C19"/>
                </a:solidFill>
                <a:latin typeface="Baskerville Display PT"/>
              </a:rPr>
              <a:t> </a:t>
            </a:r>
            <a:r>
              <a:rPr lang="en-US" sz="3999" spc="-79" dirty="0" err="1">
                <a:solidFill>
                  <a:srgbClr val="462C19"/>
                </a:solidFill>
                <a:latin typeface="Baskerville Display PT"/>
              </a:rPr>
              <a:t>bí</a:t>
            </a:r>
            <a:r>
              <a:rPr lang="en-US" sz="3999" spc="-79" dirty="0">
                <a:solidFill>
                  <a:srgbClr val="462C19"/>
                </a:solidFill>
                <a:latin typeface="Baskerville Display PT"/>
              </a:rPr>
              <a:t> </a:t>
            </a:r>
            <a:r>
              <a:rPr lang="en-US" sz="3999" spc="-79" dirty="0" err="1">
                <a:solidFill>
                  <a:srgbClr val="462C19"/>
                </a:solidFill>
                <a:latin typeface="Baskerville Display PT"/>
              </a:rPr>
              <a:t>kíp</a:t>
            </a:r>
            <a:r>
              <a:rPr lang="en-US" sz="3999" spc="-79" dirty="0">
                <a:solidFill>
                  <a:srgbClr val="462C19"/>
                </a:solidFill>
                <a:latin typeface="Baskerville Display PT"/>
              </a:rPr>
              <a:t> </a:t>
            </a:r>
            <a:r>
              <a:rPr lang="en-US" sz="3999" spc="-79" dirty="0" err="1">
                <a:solidFill>
                  <a:srgbClr val="462C19"/>
                </a:solidFill>
                <a:latin typeface="Baskerville Display PT"/>
              </a:rPr>
              <a:t>riêng</a:t>
            </a:r>
            <a:r>
              <a:rPr lang="en-US" sz="3999" spc="-79" dirty="0">
                <a:solidFill>
                  <a:srgbClr val="462C19"/>
                </a:solidFill>
                <a:latin typeface="Baskerville Display PT"/>
              </a:rPr>
              <a:t> </a:t>
            </a:r>
            <a:r>
              <a:rPr lang="en-US" sz="3999" spc="-79" dirty="0" err="1">
                <a:solidFill>
                  <a:srgbClr val="462C19"/>
                </a:solidFill>
                <a:latin typeface="Baskerville Display PT"/>
              </a:rPr>
              <a:t>làm</a:t>
            </a:r>
            <a:r>
              <a:rPr lang="en-US" sz="3999" spc="-79" dirty="0">
                <a:solidFill>
                  <a:srgbClr val="462C19"/>
                </a:solidFill>
                <a:latin typeface="Baskerville Display PT"/>
              </a:rPr>
              <a:t> </a:t>
            </a:r>
            <a:r>
              <a:rPr lang="en-US" sz="3999" spc="-79" dirty="0" err="1">
                <a:solidFill>
                  <a:srgbClr val="462C19"/>
                </a:solidFill>
                <a:latin typeface="Baskerville Display PT"/>
              </a:rPr>
              <a:t>nên</a:t>
            </a:r>
            <a:r>
              <a:rPr lang="en-US" sz="3999" spc="-79" dirty="0">
                <a:solidFill>
                  <a:srgbClr val="462C19"/>
                </a:solidFill>
                <a:latin typeface="Baskerville Display PT"/>
              </a:rPr>
              <a:t> </a:t>
            </a:r>
            <a:r>
              <a:rPr lang="en-US" sz="3999" spc="-79" dirty="0" err="1">
                <a:solidFill>
                  <a:srgbClr val="462C19"/>
                </a:solidFill>
                <a:latin typeface="Baskerville Display PT"/>
              </a:rPr>
              <a:t>một</a:t>
            </a:r>
            <a:r>
              <a:rPr lang="en-US" sz="3999" spc="-79" dirty="0">
                <a:solidFill>
                  <a:srgbClr val="462C19"/>
                </a:solidFill>
                <a:latin typeface="Baskerville Display PT"/>
              </a:rPr>
              <a:t> </a:t>
            </a:r>
            <a:r>
              <a:rPr lang="en-US" sz="3999" spc="-79" dirty="0" err="1">
                <a:solidFill>
                  <a:srgbClr val="462C19"/>
                </a:solidFill>
                <a:latin typeface="Baskerville Display PT"/>
              </a:rPr>
              <a:t>loại</a:t>
            </a:r>
            <a:r>
              <a:rPr lang="en-US" sz="3999" spc="-79" dirty="0">
                <a:solidFill>
                  <a:srgbClr val="462C19"/>
                </a:solidFill>
                <a:latin typeface="Baskerville Display PT"/>
              </a:rPr>
              <a:t> </a:t>
            </a:r>
            <a:r>
              <a:rPr lang="en-US" sz="3999" spc="-79" dirty="0" err="1">
                <a:solidFill>
                  <a:srgbClr val="462C19"/>
                </a:solidFill>
                <a:latin typeface="Baskerville Display PT"/>
              </a:rPr>
              <a:t>đặc</a:t>
            </a:r>
            <a:r>
              <a:rPr lang="en-US" sz="3999" spc="-79" dirty="0">
                <a:solidFill>
                  <a:srgbClr val="462C19"/>
                </a:solidFill>
                <a:latin typeface="Baskerville Display PT"/>
              </a:rPr>
              <a:t> </a:t>
            </a:r>
            <a:r>
              <a:rPr lang="en-US" sz="3999" spc="-79" dirty="0" err="1">
                <a:solidFill>
                  <a:srgbClr val="462C19"/>
                </a:solidFill>
                <a:latin typeface="Baskerville Display PT"/>
              </a:rPr>
              <a:t>sản</a:t>
            </a:r>
            <a:r>
              <a:rPr lang="en-US" sz="3999" spc="-79" dirty="0">
                <a:solidFill>
                  <a:srgbClr val="462C19"/>
                </a:solidFill>
                <a:latin typeface="Baskerville Display PT"/>
              </a:rPr>
              <a:t> </a:t>
            </a:r>
            <a:r>
              <a:rPr lang="en-US" sz="3999" spc="-79" dirty="0" err="1">
                <a:solidFill>
                  <a:srgbClr val="462C19"/>
                </a:solidFill>
                <a:latin typeface="Baskerville Display PT"/>
              </a:rPr>
              <a:t>Hải</a:t>
            </a:r>
            <a:r>
              <a:rPr lang="en-US" sz="3999" spc="-79" dirty="0">
                <a:solidFill>
                  <a:srgbClr val="462C19"/>
                </a:solidFill>
                <a:latin typeface="Baskerville Display PT"/>
              </a:rPr>
              <a:t> </a:t>
            </a:r>
            <a:r>
              <a:rPr lang="en-US" sz="3999" spc="-79" dirty="0" err="1">
                <a:solidFill>
                  <a:srgbClr val="462C19"/>
                </a:solidFill>
                <a:latin typeface="Baskerville Display PT"/>
              </a:rPr>
              <a:t>Phòng</a:t>
            </a:r>
            <a:r>
              <a:rPr lang="en-US" sz="3999" spc="-79" dirty="0">
                <a:solidFill>
                  <a:srgbClr val="462C19"/>
                </a:solidFill>
                <a:latin typeface="Baskerville Display PT"/>
              </a:rPr>
              <a:t> </a:t>
            </a:r>
            <a:r>
              <a:rPr lang="en-US" sz="3999" spc="-79" dirty="0" err="1">
                <a:solidFill>
                  <a:srgbClr val="462C19"/>
                </a:solidFill>
                <a:latin typeface="Baskerville Display PT"/>
              </a:rPr>
              <a:t>thơm</a:t>
            </a:r>
            <a:r>
              <a:rPr lang="en-US" sz="3999" spc="-79" dirty="0">
                <a:solidFill>
                  <a:srgbClr val="462C19"/>
                </a:solidFill>
                <a:latin typeface="Baskerville Display PT"/>
              </a:rPr>
              <a:t> </a:t>
            </a:r>
            <a:r>
              <a:rPr lang="en-US" sz="3999" spc="-79" dirty="0" err="1">
                <a:solidFill>
                  <a:srgbClr val="462C19"/>
                </a:solidFill>
                <a:latin typeface="Baskerville Display PT"/>
              </a:rPr>
              <a:t>ngon</a:t>
            </a:r>
            <a:r>
              <a:rPr lang="en-US" sz="3999" spc="-79" dirty="0">
                <a:solidFill>
                  <a:srgbClr val="462C19"/>
                </a:solidFill>
                <a:latin typeface="Baskerville Display PT"/>
              </a:rPr>
              <a:t> </a:t>
            </a:r>
            <a:r>
              <a:rPr lang="en-US" sz="3999" spc="-79" dirty="0" err="1">
                <a:solidFill>
                  <a:srgbClr val="462C19"/>
                </a:solidFill>
                <a:latin typeface="Baskerville Display PT"/>
              </a:rPr>
              <a:t>nức</a:t>
            </a:r>
            <a:r>
              <a:rPr lang="en-US" sz="3999" spc="-79" dirty="0">
                <a:solidFill>
                  <a:srgbClr val="462C19"/>
                </a:solidFill>
                <a:latin typeface="Baskerville Display PT"/>
              </a:rPr>
              <a:t> </a:t>
            </a:r>
            <a:r>
              <a:rPr lang="en-US" sz="3999" spc="-79" dirty="0" err="1">
                <a:solidFill>
                  <a:srgbClr val="462C19"/>
                </a:solidFill>
                <a:latin typeface="Baskerville Display PT"/>
              </a:rPr>
              <a:t>tiếng</a:t>
            </a:r>
            <a:endParaRPr lang="en-US" sz="3999" spc="-79" dirty="0">
              <a:solidFill>
                <a:srgbClr val="462C19"/>
              </a:solidFill>
              <a:latin typeface="Baskerville Display PT"/>
            </a:endParaRPr>
          </a:p>
        </p:txBody>
      </p:sp>
      <p:sp>
        <p:nvSpPr>
          <p:cNvPr id="13" name="TextBox 13"/>
          <p:cNvSpPr txBox="1"/>
          <p:nvPr/>
        </p:nvSpPr>
        <p:spPr>
          <a:xfrm>
            <a:off x="9661605" y="7387879"/>
            <a:ext cx="1634836" cy="356235"/>
          </a:xfrm>
          <a:prstGeom prst="rect">
            <a:avLst/>
          </a:prstGeom>
        </p:spPr>
        <p:txBody>
          <a:bodyPr lIns="0" tIns="0" rIns="0" bIns="0" rtlCol="0" anchor="t">
            <a:spAutoFit/>
          </a:bodyPr>
          <a:lstStyle/>
          <a:p>
            <a:pPr algn="ctr">
              <a:lnSpc>
                <a:spcPts val="2940"/>
              </a:lnSpc>
              <a:spcBef>
                <a:spcPct val="0"/>
              </a:spcBef>
            </a:pPr>
            <a:r>
              <a:rPr lang="en-US" sz="2100" spc="-42">
                <a:solidFill>
                  <a:srgbClr val="FFFFFF"/>
                </a:solidFill>
                <a:latin typeface="Baskerville Display PT"/>
              </a:rPr>
              <a:t>Read More</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arn(inVertic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fade">
                                      <p:cBhvr>
                                        <p:cTn id="12" dur="500"/>
                                        <p:tgtEl>
                                          <p:spTgt spid="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TotalTime>
  <Words>865</Words>
  <Application>Microsoft Office PowerPoint</Application>
  <PresentationFormat>Custom</PresentationFormat>
  <Paragraphs>61</Paragraphs>
  <Slides>11</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The Seasons Bold</vt:lpstr>
      <vt:lpstr>The Seasons</vt:lpstr>
      <vt:lpstr>Arial</vt:lpstr>
      <vt:lpstr>Baskerville Display PT</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Các món ăn đặc sản Hải Phòng</dc:title>
  <cp:lastModifiedBy>Windows 10</cp:lastModifiedBy>
  <cp:revision>5</cp:revision>
  <dcterms:created xsi:type="dcterms:W3CDTF">2006-08-16T00:00:00Z</dcterms:created>
  <dcterms:modified xsi:type="dcterms:W3CDTF">2024-05-09T16:21:06Z</dcterms:modified>
  <dc:identifier>DAGEh_9usCg</dc:identifier>
</cp:coreProperties>
</file>