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76" r:id="rId3"/>
    <p:sldId id="277" r:id="rId4"/>
    <p:sldId id="278" r:id="rId5"/>
    <p:sldId id="279" r:id="rId6"/>
    <p:sldId id="280" r:id="rId7"/>
    <p:sldId id="281" r:id="rId8"/>
    <p:sldId id="282" r:id="rId9"/>
    <p:sldId id="257" r:id="rId10"/>
    <p:sldId id="283" r:id="rId11"/>
    <p:sldId id="284" r:id="rId12"/>
    <p:sldId id="286" r:id="rId13"/>
    <p:sldId id="285" r:id="rId14"/>
    <p:sldId id="287" r:id="rId15"/>
    <p:sldId id="288" r:id="rId16"/>
    <p:sldId id="289" r:id="rId17"/>
    <p:sldId id="259" r:id="rId18"/>
    <p:sldId id="274" r:id="rId19"/>
    <p:sldId id="290" r:id="rId20"/>
    <p:sldId id="261" r:id="rId21"/>
    <p:sldId id="262" r:id="rId22"/>
    <p:sldId id="291" r:id="rId23"/>
    <p:sldId id="292" r:id="rId24"/>
    <p:sldId id="272" r:id="rId25"/>
    <p:sldId id="264" r:id="rId26"/>
    <p:sldId id="275" r:id="rId27"/>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106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D8D767-BB79-4660-AEC6-4D4FB35AEBD9}" type="datetimeFigureOut">
              <a:rPr lang="en-GB" smtClean="0"/>
              <a:t>30/10/2024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32283-A82A-44C8-B1EF-6BB98D7BAC2E}" type="slidenum">
              <a:rPr lang="en-GB" smtClean="0"/>
              <a:t>‹#›</a:t>
            </a:fld>
            <a:endParaRPr lang="en-GB"/>
          </a:p>
        </p:txBody>
      </p:sp>
    </p:spTree>
    <p:extLst>
      <p:ext uri="{BB962C8B-B14F-4D97-AF65-F5344CB8AC3E}">
        <p14:creationId xmlns:p14="http://schemas.microsoft.com/office/powerpoint/2010/main" val="125941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7032283-A82A-44C8-B1EF-6BB98D7BAC2E}" type="slidenum">
              <a:rPr lang="en-GB" smtClean="0"/>
              <a:t>11</a:t>
            </a:fld>
            <a:endParaRPr lang="en-GB"/>
          </a:p>
        </p:txBody>
      </p:sp>
    </p:spTree>
    <p:extLst>
      <p:ext uri="{BB962C8B-B14F-4D97-AF65-F5344CB8AC3E}">
        <p14:creationId xmlns:p14="http://schemas.microsoft.com/office/powerpoint/2010/main" val="2064251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5.svg"/><Relationship Id="rId3" Type="http://schemas.openxmlformats.org/officeDocument/2006/relationships/image" Target="../media/image2.svg"/><Relationship Id="rId7" Type="http://schemas.openxmlformats.org/officeDocument/2006/relationships/image" Target="../media/image11.jpe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jpeg"/><Relationship Id="rId11" Type="http://schemas.openxmlformats.org/officeDocument/2006/relationships/image" Target="../media/image6.svg"/><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5.svg"/><Relationship Id="rId1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29.png"/><Relationship Id="rId12"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15.svg"/><Relationship Id="rId5" Type="http://schemas.openxmlformats.org/officeDocument/2006/relationships/image" Target="../media/image3.pn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6.svg"/></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6.sv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2.jpeg"/><Relationship Id="rId12" Type="http://schemas.openxmlformats.org/officeDocument/2006/relationships/image" Target="../media/image15.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4.png"/><Relationship Id="rId5" Type="http://schemas.openxmlformats.org/officeDocument/2006/relationships/image" Target="../media/image10.jpeg"/><Relationship Id="rId10" Type="http://schemas.openxmlformats.org/officeDocument/2006/relationships/image" Target="../media/image13.png"/><Relationship Id="rId4" Type="http://schemas.openxmlformats.org/officeDocument/2006/relationships/image" Target="../media/image9.jpeg"/><Relationship Id="rId9" Type="http://schemas.openxmlformats.org/officeDocument/2006/relationships/image" Target="../media/image6.sv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2.jpeg"/><Relationship Id="rId12" Type="http://schemas.openxmlformats.org/officeDocument/2006/relationships/image" Target="../media/image15.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4.png"/><Relationship Id="rId5" Type="http://schemas.openxmlformats.org/officeDocument/2006/relationships/image" Target="../media/image10.jpeg"/><Relationship Id="rId10" Type="http://schemas.openxmlformats.org/officeDocument/2006/relationships/image" Target="../media/image13.png"/><Relationship Id="rId4" Type="http://schemas.openxmlformats.org/officeDocument/2006/relationships/image" Target="../media/image9.jpeg"/><Relationship Id="rId9" Type="http://schemas.openxmlformats.org/officeDocument/2006/relationships/image" Target="../media/image6.sv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5.svg"/><Relationship Id="rId3" Type="http://schemas.openxmlformats.org/officeDocument/2006/relationships/image" Target="../media/image2.svg"/><Relationship Id="rId7" Type="http://schemas.openxmlformats.org/officeDocument/2006/relationships/image" Target="../media/image11.jpe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jpeg"/><Relationship Id="rId11" Type="http://schemas.openxmlformats.org/officeDocument/2006/relationships/image" Target="../media/image6.svg"/><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5.svg"/><Relationship Id="rId1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2.jpeg"/><Relationship Id="rId12" Type="http://schemas.openxmlformats.org/officeDocument/2006/relationships/image" Target="../media/image15.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4.png"/><Relationship Id="rId5" Type="http://schemas.openxmlformats.org/officeDocument/2006/relationships/image" Target="../media/image10.jpeg"/><Relationship Id="rId10" Type="http://schemas.openxmlformats.org/officeDocument/2006/relationships/image" Target="../media/image13.png"/><Relationship Id="rId4" Type="http://schemas.openxmlformats.org/officeDocument/2006/relationships/image" Target="../media/image9.jpeg"/><Relationship Id="rId9" Type="http://schemas.openxmlformats.org/officeDocument/2006/relationships/image" Target="../media/image6.svg"/></Relationships>
</file>

<file path=ppt/slides/_rels/slide24.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2.png"/></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3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6.svg"/></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7.svg"/><Relationship Id="rId5" Type="http://schemas.openxmlformats.org/officeDocument/2006/relationships/image" Target="../media/image4.png"/><Relationship Id="rId10"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2.jpeg"/><Relationship Id="rId12" Type="http://schemas.openxmlformats.org/officeDocument/2006/relationships/image" Target="../media/image15.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4.png"/><Relationship Id="rId5" Type="http://schemas.openxmlformats.org/officeDocument/2006/relationships/image" Target="../media/image10.jpeg"/><Relationship Id="rId10" Type="http://schemas.openxmlformats.org/officeDocument/2006/relationships/image" Target="../media/image13.png"/><Relationship Id="rId4" Type="http://schemas.openxmlformats.org/officeDocument/2006/relationships/image" Target="../media/image9.jpeg"/><Relationship Id="rId9" Type="http://schemas.openxmlformats.org/officeDocument/2006/relationships/image" Target="../media/image6.svg"/></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2.sv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png"/><Relationship Id="rId10" Type="http://schemas.openxmlformats.org/officeDocument/2006/relationships/image" Target="../media/image17.svg"/><Relationship Id="rId4" Type="http://schemas.openxmlformats.org/officeDocument/2006/relationships/image" Target="../media/image3.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15.svg"/><Relationship Id="rId5" Type="http://schemas.openxmlformats.org/officeDocument/2006/relationships/image" Target="../media/image4.pn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6.sv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5.svg"/><Relationship Id="rId3" Type="http://schemas.openxmlformats.org/officeDocument/2006/relationships/image" Target="../media/image2.svg"/><Relationship Id="rId7" Type="http://schemas.openxmlformats.org/officeDocument/2006/relationships/image" Target="../media/image11.jpe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jpeg"/><Relationship Id="rId11" Type="http://schemas.openxmlformats.org/officeDocument/2006/relationships/image" Target="../media/image6.svg"/><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5.svg"/><Relationship Id="rId1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svg"/><Relationship Id="rId7" Type="http://schemas.openxmlformats.org/officeDocument/2006/relationships/image" Target="../media/image27.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661541" y="1470992"/>
            <a:ext cx="1232729" cy="7134324"/>
            <a:chOff x="0" y="0"/>
            <a:chExt cx="1643639" cy="9512432"/>
          </a:xfrm>
        </p:grpSpPr>
        <p:sp>
          <p:nvSpPr>
            <p:cNvPr id="5" name="TextBox 5"/>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6" name="TextBox 6"/>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7" name="TextBox 7"/>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8" name="TextBox 8"/>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9" name="TextBox 9"/>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 name="TextBox 10"/>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 name="TextBox 11"/>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 name="TextBox 12"/>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 name="TextBox 13"/>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pSp>
        <p:nvGrpSpPr>
          <p:cNvPr id="14" name="Group 14"/>
          <p:cNvGrpSpPr/>
          <p:nvPr/>
        </p:nvGrpSpPr>
        <p:grpSpPr>
          <a:xfrm>
            <a:off x="15164201" y="1331671"/>
            <a:ext cx="2279617" cy="1191585"/>
            <a:chOff x="0" y="0"/>
            <a:chExt cx="3039489" cy="1588780"/>
          </a:xfrm>
        </p:grpSpPr>
        <p:grpSp>
          <p:nvGrpSpPr>
            <p:cNvPr id="15" name="Group 15"/>
            <p:cNvGrpSpPr/>
            <p:nvPr/>
          </p:nvGrpSpPr>
          <p:grpSpPr>
            <a:xfrm>
              <a:off x="0" y="0"/>
              <a:ext cx="3039489" cy="1588780"/>
              <a:chOff x="0" y="0"/>
              <a:chExt cx="620810" cy="324506"/>
            </a:xfrm>
          </p:grpSpPr>
          <p:sp>
            <p:nvSpPr>
              <p:cNvPr id="16" name="Freeform 1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17" name="TextBox 17"/>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18" name="Group 18"/>
            <p:cNvGrpSpPr/>
            <p:nvPr/>
          </p:nvGrpSpPr>
          <p:grpSpPr>
            <a:xfrm>
              <a:off x="1234950" y="117213"/>
              <a:ext cx="1688828" cy="1354354"/>
              <a:chOff x="0" y="0"/>
              <a:chExt cx="344940" cy="276625"/>
            </a:xfrm>
          </p:grpSpPr>
          <p:sp>
            <p:nvSpPr>
              <p:cNvPr id="19" name="Freeform 1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20" name="TextBox 20"/>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1" name="Group 21"/>
          <p:cNvGrpSpPr/>
          <p:nvPr/>
        </p:nvGrpSpPr>
        <p:grpSpPr>
          <a:xfrm>
            <a:off x="15164201" y="2618086"/>
            <a:ext cx="2279617" cy="1191585"/>
            <a:chOff x="0" y="0"/>
            <a:chExt cx="3039489" cy="1588780"/>
          </a:xfrm>
        </p:grpSpPr>
        <p:grpSp>
          <p:nvGrpSpPr>
            <p:cNvPr id="22" name="Group 22"/>
            <p:cNvGrpSpPr/>
            <p:nvPr/>
          </p:nvGrpSpPr>
          <p:grpSpPr>
            <a:xfrm>
              <a:off x="0" y="0"/>
              <a:ext cx="3039489" cy="1588780"/>
              <a:chOff x="0" y="0"/>
              <a:chExt cx="620810" cy="324506"/>
            </a:xfrm>
          </p:grpSpPr>
          <p:sp>
            <p:nvSpPr>
              <p:cNvPr id="23" name="Freeform 2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4" name="TextBox 24"/>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25" name="Group 25"/>
            <p:cNvGrpSpPr/>
            <p:nvPr/>
          </p:nvGrpSpPr>
          <p:grpSpPr>
            <a:xfrm>
              <a:off x="1234950" y="117213"/>
              <a:ext cx="1688828" cy="1354354"/>
              <a:chOff x="0" y="0"/>
              <a:chExt cx="344940" cy="276625"/>
            </a:xfrm>
          </p:grpSpPr>
          <p:sp>
            <p:nvSpPr>
              <p:cNvPr id="26" name="Freeform 2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7" name="TextBox 27"/>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8" name="Group 28"/>
          <p:cNvGrpSpPr/>
          <p:nvPr/>
        </p:nvGrpSpPr>
        <p:grpSpPr>
          <a:xfrm>
            <a:off x="15164201" y="3904500"/>
            <a:ext cx="2279617" cy="1191585"/>
            <a:chOff x="0" y="0"/>
            <a:chExt cx="3039489" cy="1588780"/>
          </a:xfrm>
        </p:grpSpPr>
        <p:grpSp>
          <p:nvGrpSpPr>
            <p:cNvPr id="29" name="Group 29"/>
            <p:cNvGrpSpPr/>
            <p:nvPr/>
          </p:nvGrpSpPr>
          <p:grpSpPr>
            <a:xfrm>
              <a:off x="0" y="0"/>
              <a:ext cx="3039489" cy="1588780"/>
              <a:chOff x="0" y="0"/>
              <a:chExt cx="620810" cy="324506"/>
            </a:xfrm>
          </p:grpSpPr>
          <p:sp>
            <p:nvSpPr>
              <p:cNvPr id="30" name="Freeform 3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31" name="TextBox 31"/>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32" name="Group 32"/>
            <p:cNvGrpSpPr/>
            <p:nvPr/>
          </p:nvGrpSpPr>
          <p:grpSpPr>
            <a:xfrm>
              <a:off x="1234950" y="117213"/>
              <a:ext cx="1688828" cy="1354354"/>
              <a:chOff x="0" y="0"/>
              <a:chExt cx="344940" cy="276625"/>
            </a:xfrm>
          </p:grpSpPr>
          <p:sp>
            <p:nvSpPr>
              <p:cNvPr id="33" name="Freeform 3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4" name="TextBox 34"/>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35" name="Group 35"/>
          <p:cNvGrpSpPr/>
          <p:nvPr/>
        </p:nvGrpSpPr>
        <p:grpSpPr>
          <a:xfrm>
            <a:off x="15164201" y="5190915"/>
            <a:ext cx="2279617" cy="1191585"/>
            <a:chOff x="0" y="0"/>
            <a:chExt cx="3039489" cy="1588780"/>
          </a:xfrm>
        </p:grpSpPr>
        <p:grpSp>
          <p:nvGrpSpPr>
            <p:cNvPr id="36" name="Group 36"/>
            <p:cNvGrpSpPr/>
            <p:nvPr/>
          </p:nvGrpSpPr>
          <p:grpSpPr>
            <a:xfrm>
              <a:off x="0" y="0"/>
              <a:ext cx="3039489" cy="1588780"/>
              <a:chOff x="0" y="0"/>
              <a:chExt cx="620810" cy="324506"/>
            </a:xfrm>
          </p:grpSpPr>
          <p:sp>
            <p:nvSpPr>
              <p:cNvPr id="37" name="Freeform 37"/>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38" name="TextBox 38"/>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39" name="Group 39"/>
            <p:cNvGrpSpPr/>
            <p:nvPr/>
          </p:nvGrpSpPr>
          <p:grpSpPr>
            <a:xfrm>
              <a:off x="1234950" y="117213"/>
              <a:ext cx="1688828" cy="1354354"/>
              <a:chOff x="0" y="0"/>
              <a:chExt cx="344940" cy="276625"/>
            </a:xfrm>
          </p:grpSpPr>
          <p:sp>
            <p:nvSpPr>
              <p:cNvPr id="40" name="Freeform 40"/>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41" name="TextBox 41"/>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42" name="Group 42"/>
          <p:cNvGrpSpPr/>
          <p:nvPr/>
        </p:nvGrpSpPr>
        <p:grpSpPr>
          <a:xfrm>
            <a:off x="15164201" y="6477329"/>
            <a:ext cx="2279617" cy="1191585"/>
            <a:chOff x="0" y="0"/>
            <a:chExt cx="3039489" cy="1588780"/>
          </a:xfrm>
        </p:grpSpPr>
        <p:grpSp>
          <p:nvGrpSpPr>
            <p:cNvPr id="43" name="Group 43"/>
            <p:cNvGrpSpPr/>
            <p:nvPr/>
          </p:nvGrpSpPr>
          <p:grpSpPr>
            <a:xfrm>
              <a:off x="0" y="0"/>
              <a:ext cx="3039489" cy="1588780"/>
              <a:chOff x="0" y="0"/>
              <a:chExt cx="620810" cy="324506"/>
            </a:xfrm>
          </p:grpSpPr>
          <p:sp>
            <p:nvSpPr>
              <p:cNvPr id="44" name="Freeform 4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45" name="TextBox 45"/>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46" name="Group 46"/>
            <p:cNvGrpSpPr/>
            <p:nvPr/>
          </p:nvGrpSpPr>
          <p:grpSpPr>
            <a:xfrm>
              <a:off x="1234950" y="117213"/>
              <a:ext cx="1688828" cy="1354354"/>
              <a:chOff x="0" y="0"/>
              <a:chExt cx="344940" cy="276625"/>
            </a:xfrm>
          </p:grpSpPr>
          <p:sp>
            <p:nvSpPr>
              <p:cNvPr id="47" name="Freeform 4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48" name="TextBox 48"/>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49" name="Group 49"/>
          <p:cNvGrpSpPr/>
          <p:nvPr/>
        </p:nvGrpSpPr>
        <p:grpSpPr>
          <a:xfrm>
            <a:off x="15164201" y="7763743"/>
            <a:ext cx="2279617" cy="1191585"/>
            <a:chOff x="0" y="0"/>
            <a:chExt cx="3039489" cy="1588780"/>
          </a:xfrm>
        </p:grpSpPr>
        <p:grpSp>
          <p:nvGrpSpPr>
            <p:cNvPr id="50" name="Group 50"/>
            <p:cNvGrpSpPr/>
            <p:nvPr/>
          </p:nvGrpSpPr>
          <p:grpSpPr>
            <a:xfrm>
              <a:off x="0" y="0"/>
              <a:ext cx="3039489" cy="1588780"/>
              <a:chOff x="0" y="0"/>
              <a:chExt cx="620810" cy="324506"/>
            </a:xfrm>
          </p:grpSpPr>
          <p:sp>
            <p:nvSpPr>
              <p:cNvPr id="51" name="Freeform 51"/>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52" name="TextBox 52"/>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53" name="Group 53"/>
            <p:cNvGrpSpPr/>
            <p:nvPr/>
          </p:nvGrpSpPr>
          <p:grpSpPr>
            <a:xfrm>
              <a:off x="1234950" y="117213"/>
              <a:ext cx="1688828" cy="1354354"/>
              <a:chOff x="0" y="0"/>
              <a:chExt cx="344940" cy="276625"/>
            </a:xfrm>
          </p:grpSpPr>
          <p:sp>
            <p:nvSpPr>
              <p:cNvPr id="54" name="Freeform 54"/>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55" name="TextBox 55"/>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sp>
        <p:nvSpPr>
          <p:cNvPr id="56" name="Freeform 5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61" name="Group 61"/>
          <p:cNvGrpSpPr/>
          <p:nvPr/>
        </p:nvGrpSpPr>
        <p:grpSpPr>
          <a:xfrm>
            <a:off x="1540290" y="1622751"/>
            <a:ext cx="263115" cy="263115"/>
            <a:chOff x="0" y="0"/>
            <a:chExt cx="812800" cy="812800"/>
          </a:xfrm>
        </p:grpSpPr>
        <p:sp>
          <p:nvSpPr>
            <p:cNvPr id="62" name="Freeform 6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3" name="TextBox 6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4" name="Group 64"/>
          <p:cNvGrpSpPr/>
          <p:nvPr/>
        </p:nvGrpSpPr>
        <p:grpSpPr>
          <a:xfrm>
            <a:off x="1540290" y="2470372"/>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7" name="Group 67"/>
          <p:cNvGrpSpPr/>
          <p:nvPr/>
        </p:nvGrpSpPr>
        <p:grpSpPr>
          <a:xfrm>
            <a:off x="1540290" y="3317993"/>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0" name="Group 70"/>
          <p:cNvGrpSpPr/>
          <p:nvPr/>
        </p:nvGrpSpPr>
        <p:grpSpPr>
          <a:xfrm>
            <a:off x="1540290" y="4165614"/>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3" name="Group 73"/>
          <p:cNvGrpSpPr/>
          <p:nvPr/>
        </p:nvGrpSpPr>
        <p:grpSpPr>
          <a:xfrm>
            <a:off x="1540290" y="5013235"/>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6" name="Group 76"/>
          <p:cNvGrpSpPr/>
          <p:nvPr/>
        </p:nvGrpSpPr>
        <p:grpSpPr>
          <a:xfrm>
            <a:off x="1540290" y="5860856"/>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9" name="Group 79"/>
          <p:cNvGrpSpPr/>
          <p:nvPr/>
        </p:nvGrpSpPr>
        <p:grpSpPr>
          <a:xfrm>
            <a:off x="1540290" y="6708477"/>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2" name="Group 82"/>
          <p:cNvGrpSpPr/>
          <p:nvPr/>
        </p:nvGrpSpPr>
        <p:grpSpPr>
          <a:xfrm>
            <a:off x="1540290" y="7556097"/>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5" name="Group 85"/>
          <p:cNvGrpSpPr/>
          <p:nvPr/>
        </p:nvGrpSpPr>
        <p:grpSpPr>
          <a:xfrm>
            <a:off x="1540290" y="8403718"/>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8" name="Group 88"/>
          <p:cNvGrpSpPr/>
          <p:nvPr/>
        </p:nvGrpSpPr>
        <p:grpSpPr>
          <a:xfrm>
            <a:off x="1337094" y="1028700"/>
            <a:ext cx="14956138" cy="8229600"/>
            <a:chOff x="0" y="0"/>
            <a:chExt cx="3939065" cy="2167467"/>
          </a:xfrm>
        </p:grpSpPr>
        <p:sp>
          <p:nvSpPr>
            <p:cNvPr id="89" name="Freeform 89"/>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90" name="TextBox 90"/>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91" name="Group 91"/>
          <p:cNvGrpSpPr/>
          <p:nvPr/>
        </p:nvGrpSpPr>
        <p:grpSpPr>
          <a:xfrm>
            <a:off x="5849674" y="2179520"/>
            <a:ext cx="5971862" cy="889089"/>
            <a:chOff x="0" y="0"/>
            <a:chExt cx="1572836" cy="234163"/>
          </a:xfrm>
        </p:grpSpPr>
        <p:sp>
          <p:nvSpPr>
            <p:cNvPr id="92" name="Freeform 92"/>
            <p:cNvSpPr/>
            <p:nvPr/>
          </p:nvSpPr>
          <p:spPr>
            <a:xfrm>
              <a:off x="0" y="0"/>
              <a:ext cx="1572836" cy="234163"/>
            </a:xfrm>
            <a:custGeom>
              <a:avLst/>
              <a:gdLst/>
              <a:ahLst/>
              <a:cxnLst/>
              <a:rect l="l" t="t" r="r" b="b"/>
              <a:pathLst>
                <a:path w="1572836" h="234163">
                  <a:moveTo>
                    <a:pt x="117082" y="0"/>
                  </a:moveTo>
                  <a:lnTo>
                    <a:pt x="1455754" y="0"/>
                  </a:lnTo>
                  <a:cubicBezTo>
                    <a:pt x="1520417" y="0"/>
                    <a:pt x="1572836" y="52419"/>
                    <a:pt x="1572836" y="117082"/>
                  </a:cubicBezTo>
                  <a:lnTo>
                    <a:pt x="1572836" y="117082"/>
                  </a:lnTo>
                  <a:cubicBezTo>
                    <a:pt x="1572836" y="148134"/>
                    <a:pt x="1560501" y="177914"/>
                    <a:pt x="1538544" y="199871"/>
                  </a:cubicBezTo>
                  <a:cubicBezTo>
                    <a:pt x="1516587" y="221828"/>
                    <a:pt x="1486806" y="234163"/>
                    <a:pt x="1455754" y="234163"/>
                  </a:cubicBezTo>
                  <a:lnTo>
                    <a:pt x="117082" y="234163"/>
                  </a:lnTo>
                  <a:cubicBezTo>
                    <a:pt x="86030" y="234163"/>
                    <a:pt x="56250" y="221828"/>
                    <a:pt x="34292" y="199871"/>
                  </a:cubicBezTo>
                  <a:cubicBezTo>
                    <a:pt x="12335" y="177914"/>
                    <a:pt x="0" y="148134"/>
                    <a:pt x="0" y="117082"/>
                  </a:cubicBezTo>
                  <a:lnTo>
                    <a:pt x="0" y="117082"/>
                  </a:lnTo>
                  <a:cubicBezTo>
                    <a:pt x="0" y="86030"/>
                    <a:pt x="12335" y="56250"/>
                    <a:pt x="34292" y="34292"/>
                  </a:cubicBezTo>
                  <a:cubicBezTo>
                    <a:pt x="56250" y="12335"/>
                    <a:pt x="86030" y="0"/>
                    <a:pt x="117082"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3" name="TextBox 93"/>
            <p:cNvSpPr txBox="1"/>
            <p:nvPr/>
          </p:nvSpPr>
          <p:spPr>
            <a:xfrm>
              <a:off x="0" y="-28575"/>
              <a:ext cx="1572836" cy="262738"/>
            </a:xfrm>
            <a:prstGeom prst="rect">
              <a:avLst/>
            </a:prstGeom>
          </p:spPr>
          <p:txBody>
            <a:bodyPr lIns="50800" tIns="50800" rIns="50800" bIns="50800" rtlCol="0" anchor="ctr"/>
            <a:lstStyle/>
            <a:p>
              <a:pPr algn="ctr">
                <a:lnSpc>
                  <a:spcPts val="2659"/>
                </a:lnSpc>
              </a:pPr>
              <a:endParaRPr/>
            </a:p>
          </p:txBody>
        </p:sp>
      </p:grpSp>
      <p:sp>
        <p:nvSpPr>
          <p:cNvPr id="94" name="Freeform 94"/>
          <p:cNvSpPr/>
          <p:nvPr/>
        </p:nvSpPr>
        <p:spPr>
          <a:xfrm>
            <a:off x="2725000" y="2169995"/>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95" name="Freeform 95"/>
          <p:cNvSpPr/>
          <p:nvPr/>
        </p:nvSpPr>
        <p:spPr>
          <a:xfrm rot="-244622">
            <a:off x="14978818" y="7308653"/>
            <a:ext cx="1587845" cy="2190131"/>
          </a:xfrm>
          <a:custGeom>
            <a:avLst/>
            <a:gdLst/>
            <a:ahLst/>
            <a:cxnLst/>
            <a:rect l="l" t="t" r="r" b="b"/>
            <a:pathLst>
              <a:path w="1587845" h="2190131">
                <a:moveTo>
                  <a:pt x="0" y="0"/>
                </a:moveTo>
                <a:lnTo>
                  <a:pt x="1587845" y="0"/>
                </a:lnTo>
                <a:lnTo>
                  <a:pt x="1587845" y="2190131"/>
                </a:lnTo>
                <a:lnTo>
                  <a:pt x="0" y="2190131"/>
                </a:lnTo>
                <a:lnTo>
                  <a:pt x="0" y="0"/>
                </a:lnTo>
                <a:close/>
              </a:path>
            </a:pathLst>
          </a:custGeom>
          <a:blipFill>
            <a:blip r:embed="rId8"/>
            <a:stretch>
              <a:fillRect/>
            </a:stretch>
          </a:blipFill>
        </p:spPr>
        <p:txBody>
          <a:bodyPr/>
          <a:lstStyle/>
          <a:p>
            <a:endParaRPr lang="en-US"/>
          </a:p>
        </p:txBody>
      </p:sp>
      <p:sp>
        <p:nvSpPr>
          <p:cNvPr id="96" name="Freeform 96"/>
          <p:cNvSpPr/>
          <p:nvPr/>
        </p:nvSpPr>
        <p:spPr>
          <a:xfrm rot="254373">
            <a:off x="13718356" y="7760215"/>
            <a:ext cx="1260463" cy="1738569"/>
          </a:xfrm>
          <a:custGeom>
            <a:avLst/>
            <a:gdLst/>
            <a:ahLst/>
            <a:cxnLst/>
            <a:rect l="l" t="t" r="r" b="b"/>
            <a:pathLst>
              <a:path w="1260463" h="1738569">
                <a:moveTo>
                  <a:pt x="0" y="0"/>
                </a:moveTo>
                <a:lnTo>
                  <a:pt x="1260462" y="0"/>
                </a:lnTo>
                <a:lnTo>
                  <a:pt x="1260462" y="1738569"/>
                </a:lnTo>
                <a:lnTo>
                  <a:pt x="0" y="1738569"/>
                </a:lnTo>
                <a:lnTo>
                  <a:pt x="0" y="0"/>
                </a:lnTo>
                <a:close/>
              </a:path>
            </a:pathLst>
          </a:custGeom>
          <a:blipFill>
            <a:blip r:embed="rId8"/>
            <a:stretch>
              <a:fillRect/>
            </a:stretch>
          </a:blipFill>
        </p:spPr>
        <p:txBody>
          <a:bodyPr/>
          <a:lstStyle/>
          <a:p>
            <a:endParaRPr lang="en-US"/>
          </a:p>
        </p:txBody>
      </p:sp>
      <p:sp>
        <p:nvSpPr>
          <p:cNvPr id="100" name="TextBox 100"/>
          <p:cNvSpPr txBox="1"/>
          <p:nvPr/>
        </p:nvSpPr>
        <p:spPr>
          <a:xfrm>
            <a:off x="2145091" y="3353176"/>
            <a:ext cx="13347216" cy="4431983"/>
          </a:xfrm>
          <a:prstGeom prst="rect">
            <a:avLst/>
          </a:prstGeom>
        </p:spPr>
        <p:txBody>
          <a:bodyPr wrap="square" lIns="0" tIns="0" rIns="0" bIns="0" rtlCol="0" anchor="t">
            <a:spAutoFit/>
          </a:bodyPr>
          <a:lstStyle/>
          <a:p>
            <a:pPr algn="ctr"/>
            <a:r>
              <a:rPr lang="de-DE" sz="9600" b="1">
                <a:latin typeface="Times New Roman" panose="02020603050405020304" pitchFamily="18" charset="0"/>
                <a:cs typeface="Times New Roman" panose="02020603050405020304" pitchFamily="18" charset="0"/>
              </a:rPr>
              <a:t>Viết </a:t>
            </a:r>
            <a:r>
              <a:rPr lang="vi-VN" sz="9600" b="1">
                <a:latin typeface="Times New Roman" panose="02020603050405020304" pitchFamily="18" charset="0"/>
                <a:cs typeface="Times New Roman" panose="02020603050405020304" pitchFamily="18" charset="0"/>
              </a:rPr>
              <a:t>bài văn</a:t>
            </a:r>
            <a:r>
              <a:rPr lang="de-DE" sz="9600" b="1">
                <a:latin typeface="Times New Roman" panose="02020603050405020304" pitchFamily="18" charset="0"/>
                <a:cs typeface="Times New Roman" panose="02020603050405020304" pitchFamily="18" charset="0"/>
              </a:rPr>
              <a:t> thuyết minh</a:t>
            </a:r>
            <a:endParaRPr lang="en-GB" sz="9600">
              <a:latin typeface="Times New Roman" panose="02020603050405020304" pitchFamily="18" charset="0"/>
              <a:cs typeface="Times New Roman" panose="02020603050405020304" pitchFamily="18" charset="0"/>
            </a:endParaRPr>
          </a:p>
          <a:p>
            <a:pPr algn="ctr"/>
            <a:r>
              <a:rPr lang="vi-VN" sz="9600" b="1">
                <a:latin typeface="Times New Roman" panose="02020603050405020304" pitchFamily="18" charset="0"/>
                <a:cs typeface="Times New Roman" panose="02020603050405020304" pitchFamily="18" charset="0"/>
              </a:rPr>
              <a:t>về một danh lam </a:t>
            </a:r>
          </a:p>
          <a:p>
            <a:pPr algn="ctr"/>
            <a:r>
              <a:rPr lang="vi-VN" sz="9600" b="1">
                <a:latin typeface="Times New Roman" panose="02020603050405020304" pitchFamily="18" charset="0"/>
                <a:cs typeface="Times New Roman" panose="02020603050405020304" pitchFamily="18" charset="0"/>
              </a:rPr>
              <a:t>thắng cảnh</a:t>
            </a:r>
            <a:endParaRPr lang="en-US" sz="8800">
              <a:solidFill>
                <a:srgbClr val="503D36"/>
              </a:solidFill>
              <a:latin typeface="Times New Roman" panose="02020603050405020304" pitchFamily="18" charset="0"/>
              <a:ea typeface="Sniglet"/>
              <a:cs typeface="Times New Roman" panose="02020603050405020304" pitchFamily="18" charset="0"/>
              <a:sym typeface="Sniglet"/>
            </a:endParaRPr>
          </a:p>
        </p:txBody>
      </p:sp>
      <p:grpSp>
        <p:nvGrpSpPr>
          <p:cNvPr id="101" name="Group 101"/>
          <p:cNvGrpSpPr/>
          <p:nvPr/>
        </p:nvGrpSpPr>
        <p:grpSpPr>
          <a:xfrm>
            <a:off x="594866" y="1690137"/>
            <a:ext cx="1232729" cy="7134324"/>
            <a:chOff x="0" y="0"/>
            <a:chExt cx="1643639" cy="9512432"/>
          </a:xfrm>
        </p:grpSpPr>
        <p:sp>
          <p:nvSpPr>
            <p:cNvPr id="102" name="TextBox 102"/>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3" name="TextBox 103"/>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11" name="Freeform 111"/>
          <p:cNvSpPr/>
          <p:nvPr/>
        </p:nvSpPr>
        <p:spPr>
          <a:xfrm>
            <a:off x="13923714" y="3163513"/>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112" name="Freeform 112"/>
          <p:cNvSpPr/>
          <p:nvPr/>
        </p:nvSpPr>
        <p:spPr>
          <a:xfrm rot="1255237">
            <a:off x="2451491" y="7608820"/>
            <a:ext cx="1180043" cy="812600"/>
          </a:xfrm>
          <a:custGeom>
            <a:avLst/>
            <a:gdLst/>
            <a:ahLst/>
            <a:cxnLst/>
            <a:rect l="l" t="t" r="r" b="b"/>
            <a:pathLst>
              <a:path w="1180043" h="812600">
                <a:moveTo>
                  <a:pt x="0" y="0"/>
                </a:moveTo>
                <a:lnTo>
                  <a:pt x="1180044" y="0"/>
                </a:lnTo>
                <a:lnTo>
                  <a:pt x="1180044" y="812600"/>
                </a:lnTo>
                <a:lnTo>
                  <a:pt x="0" y="812600"/>
                </a:lnTo>
                <a:lnTo>
                  <a:pt x="0" y="0"/>
                </a:lnTo>
                <a:close/>
              </a:path>
            </a:pathLst>
          </a:custGeom>
          <a:blipFill>
            <a:blip r:embed="rId9"/>
            <a:stretch>
              <a:fillRect t="-62571" r="-193516" b="-197067"/>
            </a:stretch>
          </a:blipFill>
        </p:spPr>
        <p:txBody>
          <a:bodyPr/>
          <a:lstStyle/>
          <a:p>
            <a:endParaRPr lang="en-US"/>
          </a:p>
        </p:txBody>
      </p:sp>
      <p:sp>
        <p:nvSpPr>
          <p:cNvPr id="113" name="Freeform 113"/>
          <p:cNvSpPr/>
          <p:nvPr/>
        </p:nvSpPr>
        <p:spPr>
          <a:xfrm rot="-1453828" flipH="1">
            <a:off x="3742280" y="8108606"/>
            <a:ext cx="728793" cy="501861"/>
          </a:xfrm>
          <a:custGeom>
            <a:avLst/>
            <a:gdLst/>
            <a:ahLst/>
            <a:cxnLst/>
            <a:rect l="l" t="t" r="r" b="b"/>
            <a:pathLst>
              <a:path w="728793" h="501861">
                <a:moveTo>
                  <a:pt x="728794" y="0"/>
                </a:moveTo>
                <a:lnTo>
                  <a:pt x="0" y="0"/>
                </a:lnTo>
                <a:lnTo>
                  <a:pt x="0" y="501861"/>
                </a:lnTo>
                <a:lnTo>
                  <a:pt x="728794" y="501861"/>
                </a:lnTo>
                <a:lnTo>
                  <a:pt x="728794" y="0"/>
                </a:lnTo>
                <a:close/>
              </a:path>
            </a:pathLst>
          </a:custGeom>
          <a:blipFill>
            <a:blip r:embed="rId9"/>
            <a:stretch>
              <a:fillRect t="-62571" r="-193516" b="-197067"/>
            </a:stretch>
          </a:blipFill>
        </p:spPr>
        <p:txBody>
          <a:bodyPr/>
          <a:lstStyle/>
          <a:p>
            <a:endParaRPr lang="en-US"/>
          </a:p>
        </p:txBody>
      </p:sp>
      <p:sp>
        <p:nvSpPr>
          <p:cNvPr id="114" name="Freeform 114"/>
          <p:cNvSpPr/>
          <p:nvPr/>
        </p:nvSpPr>
        <p:spPr>
          <a:xfrm rot="-6902382" flipH="1">
            <a:off x="14161458" y="1923684"/>
            <a:ext cx="1011795" cy="696741"/>
          </a:xfrm>
          <a:custGeom>
            <a:avLst/>
            <a:gdLst/>
            <a:ahLst/>
            <a:cxnLst/>
            <a:rect l="l" t="t" r="r" b="b"/>
            <a:pathLst>
              <a:path w="1011795" h="696741">
                <a:moveTo>
                  <a:pt x="1011795" y="0"/>
                </a:moveTo>
                <a:lnTo>
                  <a:pt x="0" y="0"/>
                </a:lnTo>
                <a:lnTo>
                  <a:pt x="0" y="696740"/>
                </a:lnTo>
                <a:lnTo>
                  <a:pt x="1011795" y="696740"/>
                </a:lnTo>
                <a:lnTo>
                  <a:pt x="1011795" y="0"/>
                </a:lnTo>
                <a:close/>
              </a:path>
            </a:pathLst>
          </a:custGeom>
          <a:blipFill>
            <a:blip r:embed="rId9"/>
            <a:stretch>
              <a:fillRect t="-62571" r="-193516" b="-197067"/>
            </a:stretch>
          </a:blipFill>
        </p:spPr>
        <p:txBody>
          <a:bodyPr/>
          <a:lstStyle/>
          <a:p>
            <a:endParaRPr lang="en-US"/>
          </a:p>
        </p:txBody>
      </p:sp>
      <p:sp>
        <p:nvSpPr>
          <p:cNvPr id="115" name="Freeform 115"/>
          <p:cNvSpPr/>
          <p:nvPr/>
        </p:nvSpPr>
        <p:spPr>
          <a:xfrm>
            <a:off x="7232152" y="8117681"/>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8" name="Group 58"/>
          <p:cNvGrpSpPr/>
          <p:nvPr/>
        </p:nvGrpSpPr>
        <p:grpSpPr>
          <a:xfrm>
            <a:off x="1028700" y="266701"/>
            <a:ext cx="16116300" cy="9832046"/>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647700"/>
            <a:ext cx="15508236" cy="91440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960964" y="1579050"/>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960964" y="2426671"/>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960964" y="3274292"/>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960964" y="4121913"/>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960964" y="4969534"/>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960964" y="5817155"/>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960964" y="6664776"/>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960964" y="7512396"/>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960964" y="8360017"/>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102" name="Group 102"/>
          <p:cNvGrpSpPr/>
          <p:nvPr/>
        </p:nvGrpSpPr>
        <p:grpSpPr>
          <a:xfrm>
            <a:off x="60327" y="1684521"/>
            <a:ext cx="1232729" cy="7134324"/>
            <a:chOff x="0" y="0"/>
            <a:chExt cx="1643639" cy="9512432"/>
          </a:xfrm>
        </p:grpSpPr>
        <p:sp>
          <p:nvSpPr>
            <p:cNvPr id="103" name="TextBox 103"/>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aphicFrame>
        <p:nvGraphicFramePr>
          <p:cNvPr id="113" name="Table 112"/>
          <p:cNvGraphicFramePr>
            <a:graphicFrameLocks noGrp="1"/>
          </p:cNvGraphicFramePr>
          <p:nvPr>
            <p:extLst>
              <p:ext uri="{D42A27DB-BD31-4B8C-83A1-F6EECF244321}">
                <p14:modId xmlns:p14="http://schemas.microsoft.com/office/powerpoint/2010/main" val="2467921177"/>
              </p:ext>
            </p:extLst>
          </p:nvPr>
        </p:nvGraphicFramePr>
        <p:xfrm>
          <a:off x="1953468" y="1156792"/>
          <a:ext cx="14404413" cy="820216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866515">
                  <a:extLst>
                    <a:ext uri="{9D8B030D-6E8A-4147-A177-3AD203B41FA5}">
                      <a16:colId xmlns:a16="http://schemas.microsoft.com/office/drawing/2014/main" val="20000"/>
                    </a:ext>
                  </a:extLst>
                </a:gridCol>
                <a:gridCol w="12537898">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Các bước</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8352">
                <a:tc>
                  <a:txBody>
                    <a:bodyPr/>
                    <a:lstStyle/>
                    <a:p>
                      <a:pPr algn="ctr">
                        <a:lnSpc>
                          <a:spcPct val="115000"/>
                        </a:lnSpc>
                        <a:spcAft>
                          <a:spcPts val="0"/>
                        </a:spcAft>
                      </a:pPr>
                      <a:endParaRPr lang="vi-VN" sz="36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6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6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6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6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Chuẩn bị</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Đọc kĩ đề,gạch chân từ chìa khóa.</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Xác định yêu cầu đề:</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Kiểu bài: Thuyết minh về một danh lam thắng cảnh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Đối tượng thuyết minh: Danh lam thắng cảnh</a:t>
                      </a:r>
                      <a:r>
                        <a:rPr lang="vi-VN" sz="3600" b="1" i="1">
                          <a:solidFill>
                            <a:srgbClr val="0070C0"/>
                          </a:solidFill>
                          <a:effectLst/>
                          <a:latin typeface="Times New Roman" panose="02020603050405020304" pitchFamily="18" charset="0"/>
                          <a:ea typeface="MS Mincho"/>
                          <a:cs typeface="Times New Roman" panose="02020603050405020304" pitchFamily="18" charset="0"/>
                        </a:rPr>
                        <a:t>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vịnh Lan Hạ- Cát Bà</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 phân biệt với di tích lịch sử (là những công trình do con người tạo nên)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Phạm vi kiến thức: kiến thức địa lí, lịch sử về vịnh Lan Hạ- Cát Bà (eo biển, đảo, bãi cát, quần thể động thực vật, làng chài,...)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Xác định cách triển khai, trình bày thông tin cho bài viết (theo trình tự thời gian, không gian, nguyên nhân – kết quả hay phân loại đối tượng,…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0382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barn(inVertical)">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3"/>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4"/>
            <a:stretch>
              <a:fillRect/>
            </a:stretch>
          </a:blipFill>
        </p:spPr>
        <p:txBody>
          <a:bodyPr/>
          <a:lstStyle/>
          <a:p>
            <a:endParaRPr lang="en-US"/>
          </a:p>
        </p:txBody>
      </p:sp>
      <p:grpSp>
        <p:nvGrpSpPr>
          <p:cNvPr id="58" name="Group 58"/>
          <p:cNvGrpSpPr/>
          <p:nvPr/>
        </p:nvGrpSpPr>
        <p:grpSpPr>
          <a:xfrm>
            <a:off x="1028700" y="266701"/>
            <a:ext cx="16116300" cy="9832046"/>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647700"/>
            <a:ext cx="15508236" cy="91440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960964" y="1579050"/>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960964" y="2426671"/>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960964" y="3274292"/>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960964" y="4121913"/>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960964" y="4969534"/>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960964" y="5817155"/>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960964" y="6664776"/>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960964" y="7512396"/>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960964" y="8360017"/>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102" name="Group 102"/>
          <p:cNvGrpSpPr/>
          <p:nvPr/>
        </p:nvGrpSpPr>
        <p:grpSpPr>
          <a:xfrm>
            <a:off x="60327" y="1684521"/>
            <a:ext cx="1232729" cy="7134324"/>
            <a:chOff x="0" y="0"/>
            <a:chExt cx="1643639" cy="9512432"/>
          </a:xfrm>
        </p:grpSpPr>
        <p:sp>
          <p:nvSpPr>
            <p:cNvPr id="103" name="TextBox 103"/>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aphicFrame>
        <p:nvGraphicFramePr>
          <p:cNvPr id="113" name="Table 112"/>
          <p:cNvGraphicFramePr>
            <a:graphicFrameLocks noGrp="1"/>
          </p:cNvGraphicFramePr>
          <p:nvPr>
            <p:extLst>
              <p:ext uri="{D42A27DB-BD31-4B8C-83A1-F6EECF244321}">
                <p14:modId xmlns:p14="http://schemas.microsoft.com/office/powerpoint/2010/main" val="3548543580"/>
              </p:ext>
            </p:extLst>
          </p:nvPr>
        </p:nvGraphicFramePr>
        <p:xfrm>
          <a:off x="1637801" y="873446"/>
          <a:ext cx="15004709" cy="85344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45621">
                  <a:extLst>
                    <a:ext uri="{9D8B030D-6E8A-4147-A177-3AD203B41FA5}">
                      <a16:colId xmlns:a16="http://schemas.microsoft.com/office/drawing/2014/main" val="20000"/>
                    </a:ext>
                  </a:extLst>
                </a:gridCol>
                <a:gridCol w="1190634">
                  <a:extLst>
                    <a:ext uri="{9D8B030D-6E8A-4147-A177-3AD203B41FA5}">
                      <a16:colId xmlns:a16="http://schemas.microsoft.com/office/drawing/2014/main" val="20001"/>
                    </a:ext>
                  </a:extLst>
                </a:gridCol>
                <a:gridCol w="158751">
                  <a:extLst>
                    <a:ext uri="{9D8B030D-6E8A-4147-A177-3AD203B41FA5}">
                      <a16:colId xmlns:a16="http://schemas.microsoft.com/office/drawing/2014/main" val="20002"/>
                    </a:ext>
                  </a:extLst>
                </a:gridCol>
                <a:gridCol w="12209703">
                  <a:extLst>
                    <a:ext uri="{9D8B030D-6E8A-4147-A177-3AD203B41FA5}">
                      <a16:colId xmlns:a16="http://schemas.microsoft.com/office/drawing/2014/main" val="20003"/>
                    </a:ext>
                  </a:extLst>
                </a:gridCol>
              </a:tblGrid>
              <a:tr h="0">
                <a:tc>
                  <a:txBody>
                    <a:bodyPr/>
                    <a:lstStyle/>
                    <a:p>
                      <a:pPr algn="ctr">
                        <a:lnSpc>
                          <a:spcPct val="100000"/>
                        </a:lnSpc>
                        <a:spcAft>
                          <a:spcPts val="0"/>
                        </a:spcAft>
                      </a:pPr>
                      <a:r>
                        <a:rPr lang="vi-VN" sz="4000" b="1">
                          <a:effectLst/>
                          <a:latin typeface="+mj-lt"/>
                          <a:ea typeface="Times New Roman" panose="02020603050405020304" pitchFamily="18" charset="0"/>
                          <a:cs typeface="Times New Roman" panose="02020603050405020304" pitchFamily="18" charset="0"/>
                        </a:rPr>
                        <a:t>Các bước</a:t>
                      </a:r>
                      <a:endParaRPr lang="en-GB" sz="4000">
                        <a:effectLst/>
                        <a:latin typeface="+mj-lt"/>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0000"/>
                        </a:lnSpc>
                        <a:spcAft>
                          <a:spcPts val="0"/>
                        </a:spcAft>
                      </a:pPr>
                      <a:r>
                        <a:rPr lang="vi-VN" sz="4000" b="1">
                          <a:effectLst/>
                          <a:latin typeface="+mj-lt"/>
                          <a:ea typeface="Times New Roman" panose="02020603050405020304" pitchFamily="18" charset="0"/>
                          <a:cs typeface="Times New Roman" panose="02020603050405020304" pitchFamily="18" charset="0"/>
                        </a:rPr>
                        <a:t>Nội dung</a:t>
                      </a:r>
                      <a:endParaRPr lang="en-GB" sz="4000">
                        <a:effectLst/>
                        <a:latin typeface="+mj-lt"/>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3334">
                <a:tc rowSpan="4">
                  <a:txBody>
                    <a:bodyPr/>
                    <a:lstStyle/>
                    <a:p>
                      <a:pP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nSpc>
                          <a:spcPct val="100000"/>
                        </a:lnSpc>
                        <a:spcAft>
                          <a:spcPts val="0"/>
                        </a:spcAft>
                      </a:pPr>
                      <a:r>
                        <a:rPr lang="vi-VN" sz="4000" b="1">
                          <a:effectLst/>
                          <a:latin typeface="+mj-lt"/>
                          <a:ea typeface="Times New Roman" panose="02020603050405020304" pitchFamily="18" charset="0"/>
                          <a:cs typeface="Times New Roman" panose="02020603050405020304" pitchFamily="18" charset="0"/>
                        </a:rPr>
                        <a:t>Tìm ý và lập dàn ý</a:t>
                      </a:r>
                      <a:endParaRPr lang="en-GB" sz="4000" b="1">
                        <a:effectLst/>
                        <a:latin typeface="+mj-lt"/>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gn="ct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gn="ct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gn="ctr">
                        <a:lnSpc>
                          <a:spcPct val="100000"/>
                        </a:lnSpc>
                        <a:spcAft>
                          <a:spcPts val="0"/>
                        </a:spcAft>
                      </a:pPr>
                      <a:endParaRPr lang="vi-VN" sz="4000" b="1">
                        <a:effectLst/>
                        <a:latin typeface="+mj-lt"/>
                        <a:ea typeface="Times New Roman" panose="02020603050405020304" pitchFamily="18" charset="0"/>
                        <a:cs typeface="Times New Roman" panose="02020603050405020304" pitchFamily="18" charset="0"/>
                      </a:endParaRPr>
                    </a:p>
                    <a:p>
                      <a:pPr algn="ctr">
                        <a:lnSpc>
                          <a:spcPct val="100000"/>
                        </a:lnSpc>
                        <a:spcAft>
                          <a:spcPts val="0"/>
                        </a:spcAft>
                      </a:pPr>
                      <a:r>
                        <a:rPr lang="vi-VN" sz="4000" b="1">
                          <a:effectLst/>
                          <a:latin typeface="+mj-lt"/>
                          <a:ea typeface="Times New Roman" panose="02020603050405020304" pitchFamily="18" charset="0"/>
                          <a:cs typeface="Times New Roman" panose="02020603050405020304" pitchFamily="18" charset="0"/>
                        </a:rPr>
                        <a:t>Tìm ý</a:t>
                      </a:r>
                    </a:p>
                    <a:p>
                      <a:pPr algn="ctr">
                        <a:lnSpc>
                          <a:spcPct val="100000"/>
                        </a:lnSpc>
                        <a:spcAft>
                          <a:spcPts val="0"/>
                        </a:spcAft>
                      </a:pPr>
                      <a:endParaRPr lang="en-GB" sz="4000" b="1">
                        <a:effectLst/>
                        <a:latin typeface="+mj-lt"/>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just">
                        <a:lnSpc>
                          <a:spcPct val="100000"/>
                        </a:lnSpc>
                        <a:spcAft>
                          <a:spcPts val="0"/>
                        </a:spcAft>
                      </a:pPr>
                      <a:r>
                        <a:rPr lang="vi-VN" sz="4000">
                          <a:effectLst/>
                          <a:latin typeface="+mj-lt"/>
                          <a:ea typeface="Times New Roman" panose="02020603050405020304" pitchFamily="18" charset="0"/>
                          <a:cs typeface="Times New Roman" panose="02020603050405020304" pitchFamily="18" charset="0"/>
                        </a:rPr>
                        <a:t>- Cách làm: Đặt ra các câu hỏi.</a:t>
                      </a:r>
                      <a:endParaRPr lang="en-GB" sz="4000">
                        <a:effectLst/>
                        <a:latin typeface="+mj-lt"/>
                        <a:ea typeface="Times New Roman" panose="02020603050405020304" pitchFamily="18" charset="0"/>
                        <a:cs typeface="Times New Roman" panose="02020603050405020304" pitchFamily="18" charset="0"/>
                      </a:endParaRPr>
                    </a:p>
                    <a:p>
                      <a:pPr algn="just">
                        <a:lnSpc>
                          <a:spcPct val="100000"/>
                        </a:lnSpc>
                        <a:spcAft>
                          <a:spcPts val="0"/>
                        </a:spcAft>
                      </a:pPr>
                      <a:r>
                        <a:rPr lang="vi-VN" sz="4000">
                          <a:effectLst/>
                          <a:latin typeface="+mj-lt"/>
                          <a:ea typeface="Times New Roman" panose="02020603050405020304" pitchFamily="18" charset="0"/>
                          <a:cs typeface="Times New Roman" panose="02020603050405020304" pitchFamily="18" charset="0"/>
                        </a:rPr>
                        <a:t>- Một số câu hỏi:</a:t>
                      </a:r>
                      <a:endParaRPr lang="en-GB" sz="4000">
                        <a:effectLst/>
                        <a:latin typeface="+mj-lt"/>
                        <a:ea typeface="Times New Roman" panose="02020603050405020304" pitchFamily="18" charset="0"/>
                        <a:cs typeface="Times New Roman" panose="02020603050405020304" pitchFamily="18" charset="0"/>
                      </a:endParaRPr>
                    </a:p>
                    <a:p>
                      <a:pPr algn="just">
                        <a:lnSpc>
                          <a:spcPct val="100000"/>
                        </a:lnSpc>
                        <a:spcAft>
                          <a:spcPts val="0"/>
                        </a:spcAft>
                      </a:pPr>
                      <a:r>
                        <a:rPr lang="vi-VN" sz="4000">
                          <a:effectLst/>
                          <a:latin typeface="+mj-lt"/>
                          <a:ea typeface="Times New Roman" panose="02020603050405020304" pitchFamily="18" charset="0"/>
                          <a:cs typeface="Times New Roman" panose="02020603050405020304" pitchFamily="18" charset="0"/>
                        </a:rPr>
                        <a:t>+ Danh lam thắng cảnh được giới thiệu ở đâu? Có thể đến địa điểm này bằng cách nào?</a:t>
                      </a:r>
                      <a:endParaRPr lang="en-GB" sz="4000">
                        <a:effectLst/>
                        <a:latin typeface="+mj-lt"/>
                        <a:ea typeface="Times New Roman" panose="02020603050405020304" pitchFamily="18" charset="0"/>
                        <a:cs typeface="Times New Roman" panose="02020603050405020304" pitchFamily="18" charset="0"/>
                      </a:endParaRPr>
                    </a:p>
                    <a:p>
                      <a:pPr algn="just">
                        <a:lnSpc>
                          <a:spcPct val="100000"/>
                        </a:lnSpc>
                        <a:spcAft>
                          <a:spcPts val="0"/>
                        </a:spcAft>
                      </a:pPr>
                      <a:r>
                        <a:rPr lang="vi-VN" sz="4000">
                          <a:effectLst/>
                          <a:latin typeface="+mj-lt"/>
                          <a:ea typeface="Times New Roman" panose="02020603050405020304" pitchFamily="18" charset="0"/>
                          <a:cs typeface="Times New Roman" panose="02020603050405020304" pitchFamily="18" charset="0"/>
                        </a:rPr>
                        <a:t>+ Danh lam thắng cảnh này có gì đặc sắc (đẹp, hấp dẫn, độc đáo)?</a:t>
                      </a:r>
                      <a:endParaRPr lang="en-GB" sz="4000">
                        <a:effectLst/>
                        <a:latin typeface="+mj-lt"/>
                        <a:ea typeface="Times New Roman" panose="02020603050405020304" pitchFamily="18" charset="0"/>
                        <a:cs typeface="Times New Roman" panose="02020603050405020304" pitchFamily="18" charset="0"/>
                      </a:endParaRPr>
                    </a:p>
                    <a:p>
                      <a:pPr algn="just">
                        <a:lnSpc>
                          <a:spcPct val="100000"/>
                        </a:lnSpc>
                        <a:spcAft>
                          <a:spcPts val="0"/>
                        </a:spcAft>
                      </a:pPr>
                      <a:r>
                        <a:rPr lang="vi-VN" sz="4000">
                          <a:effectLst/>
                          <a:latin typeface="+mj-lt"/>
                          <a:ea typeface="Times New Roman" panose="02020603050405020304" pitchFamily="18" charset="0"/>
                          <a:cs typeface="Times New Roman" panose="02020603050405020304" pitchFamily="18" charset="0"/>
                        </a:rPr>
                        <a:t>+  Giá trị vật chất và tinh thần của danh lam thắng cảnh này là gì? </a:t>
                      </a:r>
                      <a:endParaRPr lang="en-GB" sz="4000">
                        <a:effectLst/>
                        <a:latin typeface="+mj-lt"/>
                        <a:ea typeface="Times New Roman" panose="02020603050405020304" pitchFamily="18" charset="0"/>
                        <a:cs typeface="Times New Roman" panose="02020603050405020304" pitchFamily="18" charset="0"/>
                      </a:endParaRPr>
                    </a:p>
                    <a:p>
                      <a:pPr algn="just">
                        <a:lnSpc>
                          <a:spcPct val="100000"/>
                        </a:lnSpc>
                        <a:spcAft>
                          <a:spcPts val="0"/>
                        </a:spcAft>
                      </a:pPr>
                      <a:r>
                        <a:rPr lang="vi-VN" sz="4000">
                          <a:solidFill>
                            <a:srgbClr val="000000"/>
                          </a:solidFill>
                          <a:effectLst/>
                          <a:latin typeface="+mj-lt"/>
                          <a:ea typeface="Times New Roman" panose="02020603050405020304" pitchFamily="18" charset="0"/>
                          <a:cs typeface="Times New Roman" panose="02020603050405020304" pitchFamily="18" charset="0"/>
                        </a:rPr>
                        <a:t>+ Cần làm gì để bảo vệ và phát huy giá trị của danh lam thắng cảnh này?</a:t>
                      </a:r>
                      <a:endParaRPr lang="en-GB" sz="4000">
                        <a:effectLst/>
                        <a:latin typeface="+mj-lt"/>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1"/>
                  </a:ext>
                </a:extLst>
              </a:tr>
              <a:tr h="381000">
                <a:tc vMerge="1">
                  <a:txBody>
                    <a:bodyPr/>
                    <a:lstStyle/>
                    <a:p>
                      <a:endParaRPr lang="en-GB"/>
                    </a:p>
                  </a:txBody>
                  <a:tcPr/>
                </a:tc>
                <a:tc rowSpan="3">
                  <a:txBody>
                    <a:bodyPr/>
                    <a:lstStyle/>
                    <a:p>
                      <a:pPr>
                        <a:lnSpc>
                          <a:spcPct val="100000"/>
                        </a:lnSpc>
                      </a:pPr>
                      <a:endParaRPr lang="en-GB" sz="4400">
                        <a:latin typeface="+mj-lt"/>
                      </a:endParaRPr>
                    </a:p>
                  </a:txBody>
                  <a:tcPr marL="1640" marR="164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GB" sz="4400">
                        <a:latin typeface="+mj-lt"/>
                      </a:endParaRPr>
                    </a:p>
                  </a:txBody>
                  <a:tcPr marL="1640" marR="164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nSpc>
                          <a:spcPct val="100000"/>
                        </a:lnSpc>
                      </a:pPr>
                      <a:endParaRPr lang="en-GB" sz="4400">
                        <a:latin typeface="+mj-lt"/>
                      </a:endParaRPr>
                    </a:p>
                  </a:txBody>
                  <a:tcPr marL="1640" marR="164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endParaRPr lang="en-GB"/>
                    </a:p>
                  </a:txBody>
                  <a:tcPr/>
                </a:tc>
                <a:tc vMerge="1">
                  <a:txBody>
                    <a:bodyPr/>
                    <a:lstStyle/>
                    <a:p>
                      <a:endParaRPr lang="en-GB"/>
                    </a:p>
                  </a:txBody>
                  <a:tcPr/>
                </a:tc>
                <a:tc>
                  <a:txBody>
                    <a:bodyPr/>
                    <a:lstStyle/>
                    <a:p>
                      <a:endParaRPr lang="en-GB"/>
                    </a:p>
                  </a:txBody>
                  <a:tcPr marL="1640" marR="164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GB"/>
                    </a:p>
                  </a:txBody>
                  <a:tcPr marL="1640" marR="164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3"/>
                  </a:ext>
                </a:extLst>
              </a:tr>
              <a:tr h="45720">
                <a:tc vMerge="1">
                  <a:txBody>
                    <a:bodyPr/>
                    <a:lstStyle/>
                    <a:p>
                      <a:endParaRPr lang="en-GB"/>
                    </a:p>
                  </a:txBody>
                  <a:tcPr/>
                </a:tc>
                <a:tc vMerge="1">
                  <a:txBody>
                    <a:bodyPr/>
                    <a:lstStyle/>
                    <a:p>
                      <a:endParaRPr lang="en-GB"/>
                    </a:p>
                  </a:txBody>
                  <a:tcPr/>
                </a:tc>
                <a:tc>
                  <a:txBody>
                    <a:bodyPr/>
                    <a:lstStyle/>
                    <a:p>
                      <a:endParaRPr lang="en-GB"/>
                    </a:p>
                  </a:txBody>
                  <a:tcPr marL="1640" marR="164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GB"/>
                    </a:p>
                  </a:txBody>
                  <a:tcPr marL="1640" marR="164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42758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barn(inVertical)">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8" name="Group 58"/>
          <p:cNvGrpSpPr/>
          <p:nvPr/>
        </p:nvGrpSpPr>
        <p:grpSpPr>
          <a:xfrm>
            <a:off x="1028700" y="266701"/>
            <a:ext cx="16116300" cy="9832046"/>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419100"/>
            <a:ext cx="15508236" cy="9372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960964" y="1579050"/>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960964" y="2426671"/>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960964" y="3274292"/>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960964" y="4121913"/>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960964" y="4969534"/>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960964" y="5817155"/>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960964" y="6664776"/>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960964" y="7512396"/>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960964" y="8360017"/>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102" name="Group 102"/>
          <p:cNvGrpSpPr/>
          <p:nvPr/>
        </p:nvGrpSpPr>
        <p:grpSpPr>
          <a:xfrm>
            <a:off x="60327" y="1684521"/>
            <a:ext cx="1232729" cy="7134324"/>
            <a:chOff x="0" y="0"/>
            <a:chExt cx="1643639" cy="9512432"/>
          </a:xfrm>
        </p:grpSpPr>
        <p:sp>
          <p:nvSpPr>
            <p:cNvPr id="103" name="TextBox 103"/>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aphicFrame>
        <p:nvGraphicFramePr>
          <p:cNvPr id="113" name="Table 112"/>
          <p:cNvGraphicFramePr>
            <a:graphicFrameLocks noGrp="1"/>
          </p:cNvGraphicFramePr>
          <p:nvPr>
            <p:extLst>
              <p:ext uri="{D42A27DB-BD31-4B8C-83A1-F6EECF244321}">
                <p14:modId xmlns:p14="http://schemas.microsoft.com/office/powerpoint/2010/main" val="1355466541"/>
              </p:ext>
            </p:extLst>
          </p:nvPr>
        </p:nvGraphicFramePr>
        <p:xfrm>
          <a:off x="1402231" y="641557"/>
          <a:ext cx="15342061" cy="89611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90131">
                  <a:extLst>
                    <a:ext uri="{9D8B030D-6E8A-4147-A177-3AD203B41FA5}">
                      <a16:colId xmlns:a16="http://schemas.microsoft.com/office/drawing/2014/main" val="20000"/>
                    </a:ext>
                  </a:extLst>
                </a:gridCol>
                <a:gridCol w="974953">
                  <a:extLst>
                    <a:ext uri="{9D8B030D-6E8A-4147-A177-3AD203B41FA5}">
                      <a16:colId xmlns:a16="http://schemas.microsoft.com/office/drawing/2014/main" val="20001"/>
                    </a:ext>
                  </a:extLst>
                </a:gridCol>
                <a:gridCol w="649282">
                  <a:extLst>
                    <a:ext uri="{9D8B030D-6E8A-4147-A177-3AD203B41FA5}">
                      <a16:colId xmlns:a16="http://schemas.microsoft.com/office/drawing/2014/main" val="20002"/>
                    </a:ext>
                  </a:extLst>
                </a:gridCol>
                <a:gridCol w="12727695">
                  <a:extLst>
                    <a:ext uri="{9D8B030D-6E8A-4147-A177-3AD203B41FA5}">
                      <a16:colId xmlns:a16="http://schemas.microsoft.com/office/drawing/2014/main" val="20003"/>
                    </a:ext>
                  </a:extLst>
                </a:gridCol>
              </a:tblGrid>
              <a:tr h="0">
                <a:tc>
                  <a:txBody>
                    <a:bodyPr/>
                    <a:lstStyle/>
                    <a:p>
                      <a:pPr algn="ct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Các bước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58298">
                <a:tc rowSpan="4">
                  <a:txBody>
                    <a:bodyPr/>
                    <a:lstStyle/>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Tìm ý và lập dàn ý</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GB" sz="2800">
                        <a:latin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nSpc>
                          <a:spcPct val="100000"/>
                        </a:lnSpc>
                      </a:pPr>
                      <a:endParaRPr lang="en-GB" sz="2800">
                        <a:latin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1"/>
                  </a:ext>
                </a:extLst>
              </a:tr>
              <a:tr h="239664">
                <a:tc vMerge="1">
                  <a:txBody>
                    <a:bodyPr/>
                    <a:lstStyle/>
                    <a:p>
                      <a:endParaRPr lang="en-GB"/>
                    </a:p>
                  </a:txBody>
                  <a:tcPr/>
                </a:tc>
                <a:tc rowSpan="3">
                  <a:txBody>
                    <a:bodyPr/>
                    <a:lstStyle/>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Lập dàn ý</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MB</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Giới thiệu khái quát về danh lam thắng cảnh: vịnh Lan Hạ- Cát Bà</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66967">
                <a:tc vMerge="1">
                  <a:txBody>
                    <a:bodyPr/>
                    <a:lstStyle/>
                    <a:p>
                      <a:endParaRPr lang="en-GB"/>
                    </a:p>
                  </a:txBody>
                  <a:tcPr/>
                </a:tc>
                <a:tc vMerge="1">
                  <a:txBody>
                    <a:bodyPr/>
                    <a:lstStyle/>
                    <a:p>
                      <a:endParaRPr lang="en-GB"/>
                    </a:p>
                  </a:txBody>
                  <a:tcPr/>
                </a:tc>
                <a:tc>
                  <a:txBody>
                    <a:bodyPr/>
                    <a:lstStyle/>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endParaRPr lang="vi-VN" sz="28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TB</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Lần lượt trình bày các thông tin về đặc điểm của danh lam thắng cảnh: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Vị trí: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vịnh Lan Hạ- Cát Bà cách thành phố Hải Phòng 30 km, ở phía Đông</a:t>
                      </a:r>
                      <a:r>
                        <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u="none" strike="noStrike">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đảo Cát Bà</a:t>
                      </a:r>
                      <a:endParaRPr lang="en-GB"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Đặc điểm cảnh quan thiên nhiên:</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Quần đảo này rộng hơn 7000 ha, sở hữu trên 400 hòn đảo lớn nhỏ khác nhau, nhiều bãi cát nhỏ. Thiên nhiên hoang sơ, nước biển yên lặng, hiền hòa.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Giá trị (vật chất và tinh thần) của danh lam thắng cảnh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Là điểm du lịch hấp dẫn giúp phát triển kinh tế cho địa phương</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Là điểm tham quan, nghỉ dưỡng cho du khách thích khám phá vẻ đẹp hoang sơ, bình yên của biển. Khám phá làng chài vài trăm năm tuổi, vui chơi hòa mình vào thiên nhiên trên Đảo Khỉ, trải nghiệm tắm biển, bơi thuyền, ... đầy thú vị.</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hướng dẫn và lưu ý đối với khách khi đến tham quan: mặc áo phao, trang phục phù hợp, an toàn.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Những việc cần làm để bảo vệ và phát huy giá trị của danh lam thắng cảnh này: luôn có ý thức bảo vệ môi trường, không vứt rác xuống biển, không có những hành vi làm tổn hại đến động vật trên đảo, cư xử lịch sự với người dân...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51675">
                <a:tc vMerge="1">
                  <a:txBody>
                    <a:bodyPr/>
                    <a:lstStyle/>
                    <a:p>
                      <a:endParaRPr lang="en-GB"/>
                    </a:p>
                  </a:txBody>
                  <a:tcPr/>
                </a:tc>
                <a:tc vMerge="1">
                  <a:txBody>
                    <a:bodyPr/>
                    <a:lstStyle/>
                    <a:p>
                      <a:endParaRPr lang="en-GB"/>
                    </a:p>
                  </a:txBody>
                  <a:tcPr/>
                </a:tc>
                <a:tc>
                  <a:txBody>
                    <a:bodyPr/>
                    <a:lstStyle/>
                    <a:p>
                      <a:pPr>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KB</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Đánh giá khái quát về danh lam thắng cảnh; bày tỏ suy nghĩ tình cảnh về danh lam thắng cảnh đó (có thể đưa ra lời mời gọi...)</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2320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barn(inVertical)">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8" name="Group 58"/>
          <p:cNvGrpSpPr/>
          <p:nvPr/>
        </p:nvGrpSpPr>
        <p:grpSpPr>
          <a:xfrm>
            <a:off x="1028700" y="266701"/>
            <a:ext cx="16116300" cy="9832046"/>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647700"/>
            <a:ext cx="15508236" cy="91440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960964" y="1579050"/>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960964" y="2426671"/>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960964" y="3274292"/>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960964" y="4121913"/>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960964" y="4969534"/>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960964" y="5817155"/>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960964" y="6664776"/>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960964" y="7512396"/>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960964" y="8360017"/>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102" name="Group 102"/>
          <p:cNvGrpSpPr/>
          <p:nvPr/>
        </p:nvGrpSpPr>
        <p:grpSpPr>
          <a:xfrm>
            <a:off x="60327" y="1684521"/>
            <a:ext cx="1232729" cy="7134324"/>
            <a:chOff x="0" y="0"/>
            <a:chExt cx="1643639" cy="9512432"/>
          </a:xfrm>
        </p:grpSpPr>
        <p:sp>
          <p:nvSpPr>
            <p:cNvPr id="103" name="TextBox 103"/>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aphicFrame>
        <p:nvGraphicFramePr>
          <p:cNvPr id="113" name="Table 112"/>
          <p:cNvGraphicFramePr>
            <a:graphicFrameLocks noGrp="1"/>
          </p:cNvGraphicFramePr>
          <p:nvPr>
            <p:extLst>
              <p:ext uri="{D42A27DB-BD31-4B8C-83A1-F6EECF244321}">
                <p14:modId xmlns:p14="http://schemas.microsoft.com/office/powerpoint/2010/main" val="590711865"/>
              </p:ext>
            </p:extLst>
          </p:nvPr>
        </p:nvGraphicFramePr>
        <p:xfrm>
          <a:off x="2053072" y="1579050"/>
          <a:ext cx="14404413" cy="710812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246650">
                  <a:extLst>
                    <a:ext uri="{9D8B030D-6E8A-4147-A177-3AD203B41FA5}">
                      <a16:colId xmlns:a16="http://schemas.microsoft.com/office/drawing/2014/main" val="20000"/>
                    </a:ext>
                  </a:extLst>
                </a:gridCol>
                <a:gridCol w="12157763">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vi-VN" sz="6000" b="1">
                          <a:effectLst/>
                          <a:latin typeface="Times New Roman" panose="02020603050405020304" pitchFamily="18" charset="0"/>
                          <a:ea typeface="Times New Roman" panose="02020603050405020304" pitchFamily="18" charset="0"/>
                          <a:cs typeface="Times New Roman" panose="02020603050405020304" pitchFamily="18" charset="0"/>
                        </a:rPr>
                        <a:t>Các bước</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60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15000"/>
                        </a:lnSpc>
                        <a:spcAft>
                          <a:spcPts val="0"/>
                        </a:spcAft>
                      </a:pPr>
                      <a:r>
                        <a:rPr lang="vi-VN" sz="6000" b="1">
                          <a:effectLst/>
                          <a:latin typeface="Times New Roman" panose="02020603050405020304" pitchFamily="18" charset="0"/>
                          <a:ea typeface="Times New Roman" panose="02020603050405020304" pitchFamily="18" charset="0"/>
                          <a:cs typeface="Times New Roman" panose="02020603050405020304" pitchFamily="18" charset="0"/>
                        </a:rPr>
                        <a:t>Viết</a:t>
                      </a:r>
                      <a:endParaRPr lang="en-GB" sz="6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6000">
                          <a:effectLst/>
                          <a:latin typeface="Times New Roman" panose="02020603050405020304" pitchFamily="18" charset="0"/>
                          <a:ea typeface="Times New Roman" panose="02020603050405020304" pitchFamily="18" charset="0"/>
                          <a:cs typeface="Times New Roman" panose="02020603050405020304" pitchFamily="18" charset="0"/>
                        </a:rPr>
                        <a:t>Viết theo dàn ý đã xây dựng.</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6177">
                <a:tc>
                  <a:txBody>
                    <a:bodyPr/>
                    <a:lstStyle/>
                    <a:p>
                      <a:pPr algn="ctr">
                        <a:lnSpc>
                          <a:spcPct val="115000"/>
                        </a:lnSpc>
                        <a:spcAft>
                          <a:spcPts val="0"/>
                        </a:spcAft>
                      </a:pPr>
                      <a:r>
                        <a:rPr lang="vi-VN" sz="6000" b="1">
                          <a:effectLst/>
                          <a:latin typeface="Times New Roman" panose="02020603050405020304" pitchFamily="18" charset="0"/>
                          <a:ea typeface="Times New Roman" panose="02020603050405020304" pitchFamily="18" charset="0"/>
                          <a:cs typeface="Times New Roman" panose="02020603050405020304" pitchFamily="18" charset="0"/>
                        </a:rPr>
                        <a:t>Kiểm tra và chỉnh sửa</a:t>
                      </a:r>
                      <a:endParaRPr lang="en-GB" sz="6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6000">
                          <a:effectLst/>
                          <a:latin typeface="Times New Roman" panose="02020603050405020304" pitchFamily="18" charset="0"/>
                          <a:ea typeface="Times New Roman" panose="02020603050405020304" pitchFamily="18" charset="0"/>
                          <a:cs typeface="Times New Roman" panose="02020603050405020304" pitchFamily="18" charset="0"/>
                        </a:rPr>
                        <a:t>Đọc lại bài viết. </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6000">
                          <a:effectLst/>
                          <a:latin typeface="Times New Roman" panose="02020603050405020304" pitchFamily="18" charset="0"/>
                          <a:ea typeface="Times New Roman" panose="02020603050405020304" pitchFamily="18" charset="0"/>
                          <a:cs typeface="Times New Roman" panose="02020603050405020304" pitchFamily="18" charset="0"/>
                        </a:rPr>
                        <a:t>Đối chiếu với mục 1. Định hướng và Dàn ý để phát hiện và sửa lỗi. </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640" marR="1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89095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barn(inVertical)">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5190915"/>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164201" y="6477329"/>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164201" y="7763743"/>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133167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2618086"/>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39" name="Freeform 39"/>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0" name="Group 40"/>
          <p:cNvGrpSpPr/>
          <p:nvPr/>
        </p:nvGrpSpPr>
        <p:grpSpPr>
          <a:xfrm>
            <a:off x="661541" y="1470992"/>
            <a:ext cx="1232729" cy="7134324"/>
            <a:chOff x="0" y="0"/>
            <a:chExt cx="1643639" cy="9512432"/>
          </a:xfrm>
        </p:grpSpPr>
        <p:sp>
          <p:nvSpPr>
            <p:cNvPr id="41" name="TextBox 41"/>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2" name="TextBox 42"/>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3" name="TextBox 43"/>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4" name="TextBox 44"/>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5" name="TextBox 45"/>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6" name="TextBox 46"/>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0" name="Freeform 50"/>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1" name="Group 51"/>
          <p:cNvGrpSpPr/>
          <p:nvPr/>
        </p:nvGrpSpPr>
        <p:grpSpPr>
          <a:xfrm>
            <a:off x="1028700" y="743240"/>
            <a:ext cx="15613811" cy="8800520"/>
            <a:chOff x="0" y="0"/>
            <a:chExt cx="4112279" cy="2317832"/>
          </a:xfrm>
        </p:grpSpPr>
        <p:sp>
          <p:nvSpPr>
            <p:cNvPr id="52" name="Freeform 52"/>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3" name="TextBox 53"/>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4" name="Group 54"/>
          <p:cNvGrpSpPr/>
          <p:nvPr/>
        </p:nvGrpSpPr>
        <p:grpSpPr>
          <a:xfrm>
            <a:off x="1337094" y="1028700"/>
            <a:ext cx="14956138" cy="8229600"/>
            <a:chOff x="0" y="0"/>
            <a:chExt cx="3939065" cy="2167467"/>
          </a:xfrm>
        </p:grpSpPr>
        <p:sp>
          <p:nvSpPr>
            <p:cNvPr id="55" name="Freeform 55"/>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56" name="TextBox 56"/>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7" name="AutoShape 57"/>
          <p:cNvSpPr/>
          <p:nvPr/>
        </p:nvSpPr>
        <p:spPr>
          <a:xfrm rot="-8791684">
            <a:off x="8604721" y="3770665"/>
            <a:ext cx="3145302" cy="0"/>
          </a:xfrm>
          <a:prstGeom prst="line">
            <a:avLst/>
          </a:prstGeom>
          <a:ln w="47625" cap="flat">
            <a:solidFill>
              <a:srgbClr val="E76262"/>
            </a:solidFill>
            <a:prstDash val="lgDash"/>
            <a:headEnd type="none" w="sm" len="sm"/>
            <a:tailEnd type="none" w="sm" len="sm"/>
          </a:ln>
        </p:spPr>
        <p:txBody>
          <a:bodyPr/>
          <a:lstStyle/>
          <a:p>
            <a:endParaRPr lang="en-US"/>
          </a:p>
        </p:txBody>
      </p:sp>
      <p:sp>
        <p:nvSpPr>
          <p:cNvPr id="58" name="AutoShape 58"/>
          <p:cNvSpPr/>
          <p:nvPr/>
        </p:nvSpPr>
        <p:spPr>
          <a:xfrm rot="-2000892">
            <a:off x="5923015" y="3770665"/>
            <a:ext cx="3145302" cy="0"/>
          </a:xfrm>
          <a:prstGeom prst="line">
            <a:avLst/>
          </a:prstGeom>
          <a:ln w="47625" cap="flat">
            <a:solidFill>
              <a:srgbClr val="E76262"/>
            </a:solidFill>
            <a:prstDash val="lgDash"/>
            <a:headEnd type="none" w="sm" len="sm"/>
            <a:tailEnd type="none" w="sm" len="sm"/>
          </a:ln>
        </p:spPr>
        <p:txBody>
          <a:bodyPr/>
          <a:lstStyle/>
          <a:p>
            <a:endParaRPr lang="en-US"/>
          </a:p>
        </p:txBody>
      </p:sp>
      <p:sp>
        <p:nvSpPr>
          <p:cNvPr id="60" name="Freeform 60"/>
          <p:cNvSpPr/>
          <p:nvPr/>
        </p:nvSpPr>
        <p:spPr>
          <a:xfrm>
            <a:off x="7862637" y="2179520"/>
            <a:ext cx="1902518" cy="190251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grpSp>
        <p:nvGrpSpPr>
          <p:cNvPr id="62" name="Group 62"/>
          <p:cNvGrpSpPr/>
          <p:nvPr/>
        </p:nvGrpSpPr>
        <p:grpSpPr>
          <a:xfrm>
            <a:off x="3384801" y="4661839"/>
            <a:ext cx="10899074" cy="1303365"/>
            <a:chOff x="0" y="0"/>
            <a:chExt cx="3393203" cy="405776"/>
          </a:xfrm>
        </p:grpSpPr>
        <p:sp>
          <p:nvSpPr>
            <p:cNvPr id="63" name="Freeform 63"/>
            <p:cNvSpPr/>
            <p:nvPr/>
          </p:nvSpPr>
          <p:spPr>
            <a:xfrm>
              <a:off x="0" y="0"/>
              <a:ext cx="3393203" cy="405776"/>
            </a:xfrm>
            <a:custGeom>
              <a:avLst/>
              <a:gdLst/>
              <a:ahLst/>
              <a:cxnLst/>
              <a:rect l="l" t="t" r="r" b="b"/>
              <a:pathLst>
                <a:path w="3393203" h="405776">
                  <a:moveTo>
                    <a:pt x="71033" y="0"/>
                  </a:moveTo>
                  <a:lnTo>
                    <a:pt x="3322170" y="0"/>
                  </a:lnTo>
                  <a:cubicBezTo>
                    <a:pt x="3341010" y="0"/>
                    <a:pt x="3359077" y="7484"/>
                    <a:pt x="3372398" y="20805"/>
                  </a:cubicBezTo>
                  <a:cubicBezTo>
                    <a:pt x="3385720" y="34126"/>
                    <a:pt x="3393203" y="52194"/>
                    <a:pt x="3393203" y="71033"/>
                  </a:cubicBezTo>
                  <a:lnTo>
                    <a:pt x="3393203" y="334743"/>
                  </a:lnTo>
                  <a:cubicBezTo>
                    <a:pt x="3393203" y="353582"/>
                    <a:pt x="3385720" y="371650"/>
                    <a:pt x="3372398" y="384971"/>
                  </a:cubicBezTo>
                  <a:cubicBezTo>
                    <a:pt x="3359077" y="398292"/>
                    <a:pt x="3341010" y="405776"/>
                    <a:pt x="3322170" y="405776"/>
                  </a:cubicBezTo>
                  <a:lnTo>
                    <a:pt x="71033" y="405776"/>
                  </a:lnTo>
                  <a:cubicBezTo>
                    <a:pt x="52194" y="405776"/>
                    <a:pt x="34126" y="398292"/>
                    <a:pt x="20805" y="384971"/>
                  </a:cubicBezTo>
                  <a:cubicBezTo>
                    <a:pt x="7484" y="371650"/>
                    <a:pt x="0" y="353582"/>
                    <a:pt x="0" y="334743"/>
                  </a:cubicBezTo>
                  <a:lnTo>
                    <a:pt x="0" y="71033"/>
                  </a:lnTo>
                  <a:cubicBezTo>
                    <a:pt x="0" y="52194"/>
                    <a:pt x="7484" y="34126"/>
                    <a:pt x="20805" y="20805"/>
                  </a:cubicBezTo>
                  <a:cubicBezTo>
                    <a:pt x="34126" y="7484"/>
                    <a:pt x="52194" y="0"/>
                    <a:pt x="71033"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64" name="TextBox 64"/>
            <p:cNvSpPr txBox="1"/>
            <p:nvPr/>
          </p:nvSpPr>
          <p:spPr>
            <a:xfrm>
              <a:off x="0" y="-47625"/>
              <a:ext cx="3393203" cy="453401"/>
            </a:xfrm>
            <a:prstGeom prst="rect">
              <a:avLst/>
            </a:prstGeom>
          </p:spPr>
          <p:txBody>
            <a:bodyPr lIns="42975" tIns="42975" rIns="42975" bIns="42975" rtlCol="0" anchor="ctr"/>
            <a:lstStyle/>
            <a:p>
              <a:pPr algn="ctr">
                <a:lnSpc>
                  <a:spcPts val="2659"/>
                </a:lnSpc>
              </a:pPr>
              <a:endParaRPr>
                <a:solidFill>
                  <a:prstClr val="black"/>
                </a:solidFill>
              </a:endParaRPr>
            </a:p>
          </p:txBody>
        </p:sp>
      </p:grpSp>
      <p:grpSp>
        <p:nvGrpSpPr>
          <p:cNvPr id="65" name="Group 65"/>
          <p:cNvGrpSpPr/>
          <p:nvPr/>
        </p:nvGrpSpPr>
        <p:grpSpPr>
          <a:xfrm>
            <a:off x="15564542" y="3904500"/>
            <a:ext cx="2186870" cy="1191585"/>
            <a:chOff x="0" y="0"/>
            <a:chExt cx="595553" cy="324506"/>
          </a:xfrm>
        </p:grpSpPr>
        <p:sp>
          <p:nvSpPr>
            <p:cNvPr id="66" name="Freeform 6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67" name="TextBox 67"/>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sp>
        <p:nvSpPr>
          <p:cNvPr id="69" name="Freeform 69"/>
          <p:cNvSpPr/>
          <p:nvPr/>
        </p:nvSpPr>
        <p:spPr>
          <a:xfrm>
            <a:off x="15666322" y="3992410"/>
            <a:ext cx="1998307" cy="1015766"/>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grpSp>
        <p:nvGrpSpPr>
          <p:cNvPr id="71" name="Group 71"/>
          <p:cNvGrpSpPr/>
          <p:nvPr/>
        </p:nvGrpSpPr>
        <p:grpSpPr>
          <a:xfrm>
            <a:off x="1540290" y="1622751"/>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4" name="Group 74"/>
          <p:cNvGrpSpPr/>
          <p:nvPr/>
        </p:nvGrpSpPr>
        <p:grpSpPr>
          <a:xfrm>
            <a:off x="1540290" y="2470372"/>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7" name="Group 77"/>
          <p:cNvGrpSpPr/>
          <p:nvPr/>
        </p:nvGrpSpPr>
        <p:grpSpPr>
          <a:xfrm>
            <a:off x="1540290" y="3317993"/>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0" name="Group 80"/>
          <p:cNvGrpSpPr/>
          <p:nvPr/>
        </p:nvGrpSpPr>
        <p:grpSpPr>
          <a:xfrm>
            <a:off x="1540290" y="4165614"/>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3" name="Group 83"/>
          <p:cNvGrpSpPr/>
          <p:nvPr/>
        </p:nvGrpSpPr>
        <p:grpSpPr>
          <a:xfrm>
            <a:off x="1540290" y="5013235"/>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6" name="Group 86"/>
          <p:cNvGrpSpPr/>
          <p:nvPr/>
        </p:nvGrpSpPr>
        <p:grpSpPr>
          <a:xfrm>
            <a:off x="1540290" y="5860856"/>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9" name="Group 89"/>
          <p:cNvGrpSpPr/>
          <p:nvPr/>
        </p:nvGrpSpPr>
        <p:grpSpPr>
          <a:xfrm>
            <a:off x="1540290" y="6708477"/>
            <a:ext cx="263115" cy="263115"/>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1" name="TextBox 9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2" name="Group 92"/>
          <p:cNvGrpSpPr/>
          <p:nvPr/>
        </p:nvGrpSpPr>
        <p:grpSpPr>
          <a:xfrm>
            <a:off x="1540290" y="7556097"/>
            <a:ext cx="263115" cy="263115"/>
            <a:chOff x="0" y="0"/>
            <a:chExt cx="812800" cy="812800"/>
          </a:xfrm>
        </p:grpSpPr>
        <p:sp>
          <p:nvSpPr>
            <p:cNvPr id="93" name="Freeform 9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4" name="TextBox 9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5" name="Group 95"/>
          <p:cNvGrpSpPr/>
          <p:nvPr/>
        </p:nvGrpSpPr>
        <p:grpSpPr>
          <a:xfrm>
            <a:off x="1540290" y="8403718"/>
            <a:ext cx="263115" cy="263115"/>
            <a:chOff x="0" y="0"/>
            <a:chExt cx="812800" cy="812800"/>
          </a:xfrm>
        </p:grpSpPr>
        <p:sp>
          <p:nvSpPr>
            <p:cNvPr id="96" name="Freeform 9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7" name="TextBox 9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sp>
        <p:nvSpPr>
          <p:cNvPr id="98" name="Freeform 98"/>
          <p:cNvSpPr/>
          <p:nvPr/>
        </p:nvSpPr>
        <p:spPr>
          <a:xfrm>
            <a:off x="2725000" y="2169995"/>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99" name="Freeform 99"/>
          <p:cNvSpPr/>
          <p:nvPr/>
        </p:nvSpPr>
        <p:spPr>
          <a:xfrm>
            <a:off x="13086843" y="3240753"/>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100" name="Freeform 100"/>
          <p:cNvSpPr/>
          <p:nvPr/>
        </p:nvSpPr>
        <p:spPr>
          <a:xfrm rot="-1910158" flipH="1">
            <a:off x="13367213" y="8044140"/>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8"/>
            <a:stretch>
              <a:fillRect t="-62571" r="-193516" b="-197067"/>
            </a:stretch>
          </a:blipFill>
        </p:spPr>
        <p:txBody>
          <a:bodyPr/>
          <a:lstStyle/>
          <a:p>
            <a:endParaRPr lang="en-US"/>
          </a:p>
        </p:txBody>
      </p:sp>
      <p:sp>
        <p:nvSpPr>
          <p:cNvPr id="101" name="Freeform 101"/>
          <p:cNvSpPr/>
          <p:nvPr/>
        </p:nvSpPr>
        <p:spPr>
          <a:xfrm rot="-9330707" flipH="1" flipV="1">
            <a:off x="2881431" y="8225141"/>
            <a:ext cx="1011795" cy="696741"/>
          </a:xfrm>
          <a:custGeom>
            <a:avLst/>
            <a:gdLst/>
            <a:ahLst/>
            <a:cxnLst/>
            <a:rect l="l" t="t" r="r" b="b"/>
            <a:pathLst>
              <a:path w="1011795" h="696741">
                <a:moveTo>
                  <a:pt x="1011794" y="696741"/>
                </a:moveTo>
                <a:lnTo>
                  <a:pt x="0" y="696741"/>
                </a:lnTo>
                <a:lnTo>
                  <a:pt x="0" y="0"/>
                </a:lnTo>
                <a:lnTo>
                  <a:pt x="1011794" y="0"/>
                </a:lnTo>
                <a:lnTo>
                  <a:pt x="1011794" y="696741"/>
                </a:lnTo>
                <a:close/>
              </a:path>
            </a:pathLst>
          </a:custGeom>
          <a:blipFill>
            <a:blip r:embed="rId8"/>
            <a:stretch>
              <a:fillRect t="-62571" r="-193516" b="-197067"/>
            </a:stretch>
          </a:blipFill>
        </p:spPr>
        <p:txBody>
          <a:bodyPr/>
          <a:lstStyle/>
          <a:p>
            <a:endParaRPr lang="en-US"/>
          </a:p>
        </p:txBody>
      </p:sp>
      <p:sp>
        <p:nvSpPr>
          <p:cNvPr id="102" name="Freeform 102"/>
          <p:cNvSpPr/>
          <p:nvPr/>
        </p:nvSpPr>
        <p:spPr>
          <a:xfrm rot="3830762" flipV="1">
            <a:off x="11560713" y="2030422"/>
            <a:ext cx="1011795" cy="696741"/>
          </a:xfrm>
          <a:custGeom>
            <a:avLst/>
            <a:gdLst/>
            <a:ahLst/>
            <a:cxnLst/>
            <a:rect l="l" t="t" r="r" b="b"/>
            <a:pathLst>
              <a:path w="1011795" h="696741">
                <a:moveTo>
                  <a:pt x="0" y="696741"/>
                </a:moveTo>
                <a:lnTo>
                  <a:pt x="1011795" y="696741"/>
                </a:lnTo>
                <a:lnTo>
                  <a:pt x="1011795" y="0"/>
                </a:lnTo>
                <a:lnTo>
                  <a:pt x="0" y="0"/>
                </a:lnTo>
                <a:lnTo>
                  <a:pt x="0" y="696741"/>
                </a:lnTo>
                <a:close/>
              </a:path>
            </a:pathLst>
          </a:custGeom>
          <a:blipFill>
            <a:blip r:embed="rId8"/>
            <a:stretch>
              <a:fillRect t="-62571" r="-193516" b="-197067"/>
            </a:stretch>
          </a:blipFill>
        </p:spPr>
        <p:txBody>
          <a:bodyPr/>
          <a:lstStyle/>
          <a:p>
            <a:endParaRPr lang="en-US"/>
          </a:p>
        </p:txBody>
      </p:sp>
      <p:sp>
        <p:nvSpPr>
          <p:cNvPr id="103" name="Freeform 103"/>
          <p:cNvSpPr/>
          <p:nvPr/>
        </p:nvSpPr>
        <p:spPr>
          <a:xfrm rot="-1921534">
            <a:off x="4906680" y="2494334"/>
            <a:ext cx="1468457" cy="1439088"/>
          </a:xfrm>
          <a:custGeom>
            <a:avLst/>
            <a:gdLst/>
            <a:ahLst/>
            <a:cxnLst/>
            <a:rect l="l" t="t" r="r" b="b"/>
            <a:pathLst>
              <a:path w="1468457" h="1439088">
                <a:moveTo>
                  <a:pt x="0" y="0"/>
                </a:moveTo>
                <a:lnTo>
                  <a:pt x="1468457" y="0"/>
                </a:lnTo>
                <a:lnTo>
                  <a:pt x="1468457" y="1439088"/>
                </a:lnTo>
                <a:lnTo>
                  <a:pt x="0" y="1439088"/>
                </a:lnTo>
                <a:lnTo>
                  <a:pt x="0" y="0"/>
                </a:lnTo>
                <a:close/>
              </a:path>
            </a:pathLst>
          </a:custGeom>
          <a:blipFill>
            <a:blip r:embed="rId9"/>
            <a:stretch>
              <a:fillRect/>
            </a:stretch>
          </a:blipFill>
        </p:spPr>
        <p:txBody>
          <a:bodyPr/>
          <a:lstStyle/>
          <a:p>
            <a:endParaRPr lang="en-US"/>
          </a:p>
        </p:txBody>
      </p:sp>
      <p:sp>
        <p:nvSpPr>
          <p:cNvPr id="104" name="TextBox 104"/>
          <p:cNvSpPr txBox="1"/>
          <p:nvPr/>
        </p:nvSpPr>
        <p:spPr>
          <a:xfrm>
            <a:off x="3817368" y="4909850"/>
            <a:ext cx="10077626" cy="830997"/>
          </a:xfrm>
          <a:prstGeom prst="rect">
            <a:avLst/>
          </a:prstGeom>
        </p:spPr>
        <p:txBody>
          <a:bodyPr lIns="0" tIns="0" rIns="0" bIns="0" rtlCol="0" anchor="t">
            <a:spAutoFit/>
          </a:bodyPr>
          <a:lstStyle/>
          <a:p>
            <a:r>
              <a:rPr lang="vi-VN" sz="5400" b="1">
                <a:latin typeface="Times New Roman" panose="02020603050405020304" pitchFamily="18" charset="0"/>
                <a:cs typeface="Times New Roman" panose="02020603050405020304" pitchFamily="18" charset="0"/>
              </a:rPr>
              <a:t>c. Bảng kiểm đối chiếu bài viết</a:t>
            </a:r>
            <a:endParaRPr lang="en-GB" sz="5400">
              <a:latin typeface="Times New Roman" panose="02020603050405020304" pitchFamily="18" charset="0"/>
              <a:cs typeface="Times New Roman" panose="02020603050405020304" pitchFamily="18" charset="0"/>
            </a:endParaRPr>
          </a:p>
        </p:txBody>
      </p:sp>
      <p:sp>
        <p:nvSpPr>
          <p:cNvPr id="105" name="TextBox 105"/>
          <p:cNvSpPr txBox="1"/>
          <p:nvPr/>
        </p:nvSpPr>
        <p:spPr>
          <a:xfrm>
            <a:off x="2820483" y="6327238"/>
            <a:ext cx="12088065" cy="1477328"/>
          </a:xfrm>
          <a:prstGeom prst="rect">
            <a:avLst/>
          </a:prstGeom>
        </p:spPr>
        <p:txBody>
          <a:bodyPr lIns="0" tIns="0" rIns="0" bIns="0" rtlCol="0" anchor="t">
            <a:spAutoFit/>
          </a:bodyPr>
          <a:lstStyle/>
          <a:p>
            <a:pPr algn="ctr"/>
            <a:r>
              <a:rPr lang="vi-VN" sz="4800" b="1">
                <a:latin typeface="Times New Roman" panose="02020603050405020304" pitchFamily="18" charset="0"/>
                <a:cs typeface="Times New Roman" panose="02020603050405020304" pitchFamily="18" charset="0"/>
              </a:rPr>
              <a:t>Bảng kiểm poster hoặc infographic giới thiệu về danh lam thắng cảnh yêu thích</a:t>
            </a:r>
            <a:endParaRPr lang="en-GB" sz="4800">
              <a:latin typeface="Times New Roman" panose="02020603050405020304" pitchFamily="18" charset="0"/>
              <a:cs typeface="Times New Roman" panose="02020603050405020304" pitchFamily="18" charset="0"/>
            </a:endParaRPr>
          </a:p>
        </p:txBody>
      </p:sp>
      <p:grpSp>
        <p:nvGrpSpPr>
          <p:cNvPr id="106" name="Group 106"/>
          <p:cNvGrpSpPr/>
          <p:nvPr/>
        </p:nvGrpSpPr>
        <p:grpSpPr>
          <a:xfrm>
            <a:off x="594866" y="1690137"/>
            <a:ext cx="1232729" cy="7134324"/>
            <a:chOff x="0" y="0"/>
            <a:chExt cx="1643639" cy="9512432"/>
          </a:xfrm>
        </p:grpSpPr>
        <p:sp>
          <p:nvSpPr>
            <p:cNvPr id="107" name="TextBox 10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16" name="Freeform 116"/>
          <p:cNvSpPr/>
          <p:nvPr/>
        </p:nvSpPr>
        <p:spPr>
          <a:xfrm>
            <a:off x="7550371" y="8480149"/>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Tree>
    <p:extLst>
      <p:ext uri="{BB962C8B-B14F-4D97-AF65-F5344CB8AC3E}">
        <p14:creationId xmlns:p14="http://schemas.microsoft.com/office/powerpoint/2010/main" val="30172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inVertical)">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5">
                                            <p:txEl>
                                              <p:pRg st="0" end="0"/>
                                            </p:txEl>
                                          </p:spTgt>
                                        </p:tgtEl>
                                        <p:attrNameLst>
                                          <p:attrName>style.visibility</p:attrName>
                                        </p:attrNameLst>
                                      </p:cBhvr>
                                      <p:to>
                                        <p:strVal val="visible"/>
                                      </p:to>
                                    </p:set>
                                    <p:animEffect transition="in" filter="fade">
                                      <p:cBhvr>
                                        <p:cTn id="12" dur="1000"/>
                                        <p:tgtEl>
                                          <p:spTgt spid="105">
                                            <p:txEl>
                                              <p:pRg st="0" end="0"/>
                                            </p:txEl>
                                          </p:spTgt>
                                        </p:tgtEl>
                                      </p:cBhvr>
                                    </p:animEffect>
                                    <p:anim calcmode="lin" valueType="num">
                                      <p:cBhvr>
                                        <p:cTn id="13" dur="1000" fill="hold"/>
                                        <p:tgtEl>
                                          <p:spTgt spid="10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0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8" name="Group 58"/>
          <p:cNvGrpSpPr/>
          <p:nvPr/>
        </p:nvGrpSpPr>
        <p:grpSpPr>
          <a:xfrm>
            <a:off x="1028700" y="266701"/>
            <a:ext cx="16116300" cy="9832046"/>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647700"/>
            <a:ext cx="15508236" cy="91440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960964" y="1579050"/>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960964" y="2426671"/>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960964" y="3274292"/>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960964" y="4121913"/>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960964" y="4969534"/>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960964" y="5817155"/>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960964" y="6664776"/>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960964" y="7512396"/>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960964" y="8360017"/>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102" name="Group 102"/>
          <p:cNvGrpSpPr/>
          <p:nvPr/>
        </p:nvGrpSpPr>
        <p:grpSpPr>
          <a:xfrm>
            <a:off x="60327" y="1684521"/>
            <a:ext cx="1232729" cy="7134324"/>
            <a:chOff x="0" y="0"/>
            <a:chExt cx="1643639" cy="9512432"/>
          </a:xfrm>
        </p:grpSpPr>
        <p:sp>
          <p:nvSpPr>
            <p:cNvPr id="103" name="TextBox 103"/>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aphicFrame>
        <p:nvGraphicFramePr>
          <p:cNvPr id="2" name="Table 1"/>
          <p:cNvGraphicFramePr>
            <a:graphicFrameLocks noGrp="1"/>
          </p:cNvGraphicFramePr>
          <p:nvPr>
            <p:extLst>
              <p:ext uri="{D42A27DB-BD31-4B8C-83A1-F6EECF244321}">
                <p14:modId xmlns:p14="http://schemas.microsoft.com/office/powerpoint/2010/main" val="1657087268"/>
              </p:ext>
            </p:extLst>
          </p:nvPr>
        </p:nvGraphicFramePr>
        <p:xfrm>
          <a:off x="1520371" y="715139"/>
          <a:ext cx="15100074" cy="8745010"/>
        </p:xfrm>
        <a:graphic>
          <a:graphicData uri="http://schemas.openxmlformats.org/drawingml/2006/table">
            <a:tbl>
              <a:tblPr firstRow="1" firstCol="1" bandRow="1"/>
              <a:tblGrid>
                <a:gridCol w="1070429">
                  <a:extLst>
                    <a:ext uri="{9D8B030D-6E8A-4147-A177-3AD203B41FA5}">
                      <a16:colId xmlns:a16="http://schemas.microsoft.com/office/drawing/2014/main" val="20000"/>
                    </a:ext>
                  </a:extLst>
                </a:gridCol>
                <a:gridCol w="11797399">
                  <a:extLst>
                    <a:ext uri="{9D8B030D-6E8A-4147-A177-3AD203B41FA5}">
                      <a16:colId xmlns:a16="http://schemas.microsoft.com/office/drawing/2014/main" val="20001"/>
                    </a:ext>
                  </a:extLst>
                </a:gridCol>
                <a:gridCol w="623201">
                  <a:extLst>
                    <a:ext uri="{9D8B030D-6E8A-4147-A177-3AD203B41FA5}">
                      <a16:colId xmlns:a16="http://schemas.microsoft.com/office/drawing/2014/main" val="20002"/>
                    </a:ext>
                  </a:extLst>
                </a:gridCol>
                <a:gridCol w="401026">
                  <a:extLst>
                    <a:ext uri="{9D8B030D-6E8A-4147-A177-3AD203B41FA5}">
                      <a16:colId xmlns:a16="http://schemas.microsoft.com/office/drawing/2014/main" val="20003"/>
                    </a:ext>
                  </a:extLst>
                </a:gridCol>
                <a:gridCol w="1208019">
                  <a:extLst>
                    <a:ext uri="{9D8B030D-6E8A-4147-A177-3AD203B41FA5}">
                      <a16:colId xmlns:a16="http://schemas.microsoft.com/office/drawing/2014/main" val="20004"/>
                    </a:ext>
                  </a:extLst>
                </a:gridCol>
              </a:tblGrid>
              <a:tr h="169466">
                <a:tc gridSpan="2">
                  <a:txBody>
                    <a:bodyPr/>
                    <a:lstStyle/>
                    <a:p>
                      <a:pPr algn="ctr">
                        <a:lnSpc>
                          <a:spcPct val="100000"/>
                        </a:lnSpc>
                        <a:spcBef>
                          <a:spcPts val="300"/>
                        </a:spcBef>
                        <a:spcAft>
                          <a:spcPts val="3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Tiêu chí</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a:lnSpc>
                          <a:spcPct val="100000"/>
                        </a:lnSpc>
                        <a:spcBef>
                          <a:spcPts val="300"/>
                        </a:spcBef>
                        <a:spcAft>
                          <a:spcPts val="3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Đạt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0000"/>
                        </a:lnSpc>
                        <a:spcBef>
                          <a:spcPts val="300"/>
                        </a:spcBef>
                        <a:spcAft>
                          <a:spcPts val="300"/>
                        </a:spcAft>
                      </a:pPr>
                      <a:r>
                        <a:rPr lang="vi-VN" sz="2800" b="1">
                          <a:effectLst/>
                          <a:latin typeface="Times New Roman" panose="02020603050405020304" pitchFamily="18" charset="0"/>
                          <a:ea typeface="Liberation Serif"/>
                          <a:cs typeface="Times New Roman" panose="02020603050405020304" pitchFamily="18" charset="0"/>
                        </a:rPr>
                        <a:t>Chưa đạt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69466">
                <a:tc rowSpan="2">
                  <a:txBody>
                    <a:bodyPr/>
                    <a:lstStyle/>
                    <a:p>
                      <a:pPr indent="17780" algn="ctr">
                        <a:lnSpc>
                          <a:spcPct val="100000"/>
                        </a:lnSpc>
                        <a:spcBef>
                          <a:spcPts val="300"/>
                        </a:spcBef>
                        <a:spcAft>
                          <a:spcPts val="300"/>
                        </a:spcAft>
                      </a:pPr>
                      <a:r>
                        <a:rPr lang="vi-VN" sz="2800" b="1">
                          <a:solidFill>
                            <a:srgbClr val="000000"/>
                          </a:solidFill>
                          <a:effectLst/>
                          <a:latin typeface="Times New Roman" panose="02020603050405020304" pitchFamily="18" charset="0"/>
                          <a:ea typeface="Liberation Serif"/>
                          <a:cs typeface="Times New Roman" panose="02020603050405020304" pitchFamily="18" charset="0"/>
                        </a:rPr>
                        <a:t>Mở bài</a:t>
                      </a:r>
                      <a:endParaRPr lang="en-GB"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tên được danh lam thắng cảnh yêu thích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extLst>
                  <a:ext uri="{0D108BD9-81ED-4DB2-BD59-A6C34878D82A}">
                    <a16:rowId xmlns:a16="http://schemas.microsoft.com/office/drawing/2014/main" val="10001"/>
                  </a:ext>
                </a:extLst>
              </a:tr>
              <a:tr h="169466">
                <a:tc vMerge="1">
                  <a:txBody>
                    <a:bodyPr/>
                    <a:lstStyle/>
                    <a:p>
                      <a:endParaRPr lang="en-GB"/>
                    </a:p>
                  </a:txBody>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 thiệu khái quát về danh lam thắng cảnh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2"/>
                  </a:ext>
                </a:extLst>
              </a:tr>
              <a:tr h="451575">
                <a:tc rowSpan="2">
                  <a:txBody>
                    <a:bodyPr/>
                    <a:lstStyle/>
                    <a:p>
                      <a:pPr indent="252730" algn="ctr">
                        <a:lnSpc>
                          <a:spcPct val="100000"/>
                        </a:lnSpc>
                        <a:spcBef>
                          <a:spcPts val="300"/>
                        </a:spcBef>
                        <a:spcAft>
                          <a:spcPts val="300"/>
                        </a:spcAft>
                      </a:pPr>
                      <a:r>
                        <a:rPr lang="vi-VN" sz="2800" b="1">
                          <a:solidFill>
                            <a:srgbClr val="000000"/>
                          </a:solidFill>
                          <a:effectLst/>
                          <a:latin typeface="Times New Roman" panose="02020603050405020304" pitchFamily="18" charset="0"/>
                          <a:ea typeface="Liberation Serif"/>
                          <a:cs typeface="Times New Roman" panose="02020603050405020304" pitchFamily="18" charset="0"/>
                        </a:rPr>
                        <a:t>Thân bài</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 bày có hệ thống những  thông tin liên quan đến các phương diện khác nhau của  </a:t>
                      </a:r>
                      <a:r>
                        <a:rPr lang="vi-VN" sz="2800">
                          <a:effectLst/>
                          <a:latin typeface="Times New Roman" panose="02020603050405020304" pitchFamily="18" charset="0"/>
                          <a:ea typeface="Liberation Serif"/>
                          <a:cs typeface="Times New Roman" panose="02020603050405020304" pitchFamily="18" charset="0"/>
                        </a:rPr>
                        <a:t>danh lam thắng cảnh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extLst>
                  <a:ext uri="{0D108BD9-81ED-4DB2-BD59-A6C34878D82A}">
                    <a16:rowId xmlns:a16="http://schemas.microsoft.com/office/drawing/2014/main" val="10003"/>
                  </a:ext>
                </a:extLst>
              </a:tr>
              <a:tr h="254199">
                <a:tc vMerge="1">
                  <a:txBody>
                    <a:bodyPr/>
                    <a:lstStyle/>
                    <a:p>
                      <a:endParaRPr lang="en-GB"/>
                    </a:p>
                  </a:txBody>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hợp thuyết minh với yếu tố miêu tả, biểu cảm, tự sự,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4"/>
                  </a:ext>
                </a:extLst>
              </a:tr>
              <a:tr h="328801">
                <a:tc rowSpan="3">
                  <a:txBody>
                    <a:bodyPr/>
                    <a:lstStyle/>
                    <a:p>
                      <a:pPr indent="252730" algn="ctr">
                        <a:lnSpc>
                          <a:spcPct val="100000"/>
                        </a:lnSpc>
                        <a:spcBef>
                          <a:spcPts val="300"/>
                        </a:spcBef>
                        <a:spcAft>
                          <a:spcPts val="300"/>
                        </a:spcAft>
                      </a:pPr>
                      <a:r>
                        <a:rPr lang="vi-VN" sz="2800" b="1">
                          <a:solidFill>
                            <a:srgbClr val="000000"/>
                          </a:solidFill>
                          <a:effectLst/>
                          <a:latin typeface="Times New Roman" panose="02020603050405020304" pitchFamily="18" charset="0"/>
                          <a:ea typeface="Liberation Serif"/>
                          <a:cs typeface="Times New Roman" panose="02020603050405020304" pitchFamily="18" charset="0"/>
                        </a:rPr>
                        <a:t>Kết bài</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Đánh giá khái quát về</a:t>
                      </a:r>
                      <a:r>
                        <a:rPr lang="vi-VN" sz="2800">
                          <a:effectLst/>
                          <a:latin typeface="Times New Roman" panose="02020603050405020304" pitchFamily="18" charset="0"/>
                          <a:ea typeface="Liberation Serif"/>
                          <a:cs typeface="Times New Roman" panose="02020603050405020304" pitchFamily="18" charset="0"/>
                        </a:rPr>
                        <a:t> danh lam thắng cảnh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hMerge="1">
                  <a:txBody>
                    <a:bodyPr/>
                    <a:lstStyle/>
                    <a:p>
                      <a:endParaRPr lang="en-GB"/>
                    </a:p>
                  </a:txBody>
                  <a:tcPr/>
                </a:tc>
                <a:extLst>
                  <a:ext uri="{0D108BD9-81ED-4DB2-BD59-A6C34878D82A}">
                    <a16:rowId xmlns:a16="http://schemas.microsoft.com/office/drawing/2014/main" val="10005"/>
                  </a:ext>
                </a:extLst>
              </a:tr>
              <a:tr h="372424">
                <a:tc vMerge="1">
                  <a:txBody>
                    <a:bodyPr/>
                    <a:lstStyle/>
                    <a:p>
                      <a:endParaRPr lang="en-GB"/>
                    </a:p>
                  </a:txBody>
                  <a:tcPr/>
                </a:tc>
                <a:tc>
                  <a:txBody>
                    <a:bodyPr/>
                    <a:lstStyle/>
                    <a:p>
                      <a:pPr algn="just">
                        <a:lnSpc>
                          <a:spcPct val="100000"/>
                        </a:lnSpc>
                        <a:spcBef>
                          <a:spcPts val="300"/>
                        </a:spcBef>
                        <a:spcAft>
                          <a:spcPts val="300"/>
                        </a:spcAft>
                      </a:pPr>
                      <a:r>
                        <a:rPr lang="vi-VN" sz="2800">
                          <a:effectLst/>
                          <a:latin typeface="Times New Roman" panose="02020603050405020304" pitchFamily="18" charset="0"/>
                          <a:ea typeface="Liberation Serif"/>
                          <a:cs typeface="Times New Roman" panose="02020603050405020304" pitchFamily="18" charset="0"/>
                        </a:rPr>
                        <a:t>Bày tỏ suy nghĩ tình cảm của người viết về danh lam thắng cảnh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6"/>
                  </a:ext>
                </a:extLst>
              </a:tr>
              <a:tr h="169466">
                <a:tc vMerge="1">
                  <a:txBody>
                    <a:bodyPr/>
                    <a:lstStyle/>
                    <a:p>
                      <a:endParaRPr lang="en-GB"/>
                    </a:p>
                  </a:txBody>
                  <a:tcPr/>
                </a:tc>
                <a:tc>
                  <a:txBody>
                    <a:bodyPr/>
                    <a:lstStyle/>
                    <a:p>
                      <a:pPr algn="just">
                        <a:lnSpc>
                          <a:spcPct val="100000"/>
                        </a:lnSpc>
                        <a:spcBef>
                          <a:spcPts val="300"/>
                        </a:spcBef>
                        <a:spcAft>
                          <a:spcPts val="300"/>
                        </a:spcAft>
                      </a:pPr>
                      <a:r>
                        <a:rPr lang="vi-VN" sz="2800">
                          <a:effectLst/>
                          <a:latin typeface="Times New Roman" panose="02020603050405020304" pitchFamily="18" charset="0"/>
                          <a:ea typeface="Liberation Serif"/>
                          <a:cs typeface="Times New Roman" panose="02020603050405020304" pitchFamily="18" charset="0"/>
                        </a:rPr>
                        <a:t>Đưa ra lời mời gọi tham quan (nếu cần)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7"/>
                  </a:ext>
                </a:extLst>
              </a:tr>
              <a:tr h="84733">
                <a:tc rowSpan="7">
                  <a:txBody>
                    <a:bodyPr/>
                    <a:lstStyle/>
                    <a:p>
                      <a:pPr indent="17780" algn="ctr">
                        <a:lnSpc>
                          <a:spcPct val="100000"/>
                        </a:lnSpc>
                        <a:spcBef>
                          <a:spcPts val="300"/>
                        </a:spcBef>
                        <a:spcAft>
                          <a:spcPts val="300"/>
                        </a:spcAft>
                      </a:pPr>
                      <a:r>
                        <a:rPr lang="vi-VN" sz="2800" b="1">
                          <a:solidFill>
                            <a:srgbClr val="000000"/>
                          </a:solidFill>
                          <a:effectLst/>
                          <a:latin typeface="Times New Roman" panose="02020603050405020304" pitchFamily="18" charset="0"/>
                          <a:ea typeface="Liberation Serif"/>
                          <a:cs typeface="Times New Roman" panose="02020603050405020304" pitchFamily="18" charset="0"/>
                        </a:rPr>
                        <a:t> Hình thức và</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Bef>
                          <a:spcPts val="300"/>
                        </a:spcBef>
                        <a:spcAft>
                          <a:spcPts val="30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Diễn đạt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Bố cục cân đối, hài hoà</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8"/>
                  </a:ext>
                </a:extLst>
              </a:tr>
              <a:tr h="558635">
                <a:tc vMerge="1">
                  <a:txBody>
                    <a:bodyPr/>
                    <a:lstStyle/>
                    <a:p>
                      <a:endParaRPr lang="en-GB"/>
                    </a:p>
                  </a:txBody>
                  <a:tcPr/>
                </a:tc>
                <a:tc>
                  <a:txBody>
                    <a:bodyPr/>
                    <a:lstStyle/>
                    <a:p>
                      <a:pPr marR="25400">
                        <a:lnSpc>
                          <a:spcPct val="100000"/>
                        </a:lnSpc>
                        <a:spcBef>
                          <a:spcPts val="600"/>
                        </a:spcBef>
                        <a:spcAft>
                          <a:spcPts val="600"/>
                        </a:spcAft>
                        <a:tabLst>
                          <a:tab pos="208280" algn="l"/>
                        </a:tabLs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Nhan đề và các đề mục để làm nổi bật thông tin chính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Sử dụng phương tiện phi ngôn ngữ hiệu quả để làm rõ thông tin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9"/>
                  </a:ext>
                </a:extLst>
              </a:tr>
              <a:tr h="169466">
                <a:tc vMerge="1">
                  <a:txBody>
                    <a:bodyPr/>
                    <a:lstStyle/>
                    <a:p>
                      <a:endParaRPr lang="en-GB"/>
                    </a:p>
                  </a:txBody>
                  <a:tcPr/>
                </a:tc>
                <a:tc>
                  <a:txBody>
                    <a:bodyPr/>
                    <a:lstStyle/>
                    <a:p>
                      <a:pPr algn="just">
                        <a:lnSpc>
                          <a:spcPct val="100000"/>
                        </a:lnSpc>
                        <a:spcBef>
                          <a:spcPts val="300"/>
                        </a:spcBef>
                        <a:spcAft>
                          <a:spcPts val="30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Sử dụng hiệu quả cách trình bày thông tin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10"/>
                  </a:ext>
                </a:extLst>
              </a:tr>
              <a:tr h="446830">
                <a:tc vMerge="1">
                  <a:txBody>
                    <a:bodyPr/>
                    <a:lstStyle/>
                    <a:p>
                      <a:endParaRPr lang="en-GB"/>
                    </a:p>
                  </a:txBody>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 thích tên cho các phương tiện phi ngôn ngữ và nguồn trích dẫn nếu có</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44766">
                <a:tc vMerge="1">
                  <a:txBody>
                    <a:bodyPr/>
                    <a:lstStyle/>
                    <a:p>
                      <a:endParaRPr lang="en-GB"/>
                    </a:p>
                  </a:txBody>
                  <a:tcPr/>
                </a:tc>
                <a:tc>
                  <a:txBody>
                    <a:bodyPr/>
                    <a:lstStyle/>
                    <a:p>
                      <a:pPr algn="just">
                        <a:lnSpc>
                          <a:spcPct val="100000"/>
                        </a:lnSpc>
                        <a:spcBef>
                          <a:spcPts val="300"/>
                        </a:spcBef>
                        <a:spcAft>
                          <a:spcPts val="30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Diễn đạt mạch lạc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252730" algn="just">
                        <a:lnSpc>
                          <a:spcPct val="100000"/>
                        </a:lnSpc>
                        <a:spcBef>
                          <a:spcPts val="300"/>
                        </a:spcBef>
                        <a:spcAft>
                          <a:spcPts val="300"/>
                        </a:spcAft>
                      </a:pPr>
                      <a:r>
                        <a:rPr lang="en-US"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98436">
                <a:tc vMerge="1">
                  <a:txBody>
                    <a:bodyPr/>
                    <a:lstStyle/>
                    <a:p>
                      <a:endParaRPr lang="en-GB"/>
                    </a:p>
                  </a:txBody>
                  <a:tcPr/>
                </a:tc>
                <a:tc>
                  <a:txBody>
                    <a:bodyPr/>
                    <a:lstStyle/>
                    <a:p>
                      <a:pPr algn="just">
                        <a:lnSpc>
                          <a:spcPct val="100000"/>
                        </a:lnSpc>
                        <a:spcBef>
                          <a:spcPts val="300"/>
                        </a:spcBef>
                        <a:spcAft>
                          <a:spcPts val="30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 Lỗi về trình bày chính tả, dùng từ và diễn đạt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3"/>
                  </a:ext>
                </a:extLst>
              </a:tr>
              <a:tr h="270945">
                <a:tc vMerge="1">
                  <a:txBody>
                    <a:bodyPr/>
                    <a:lstStyle/>
                    <a:p>
                      <a:endParaRPr lang="en-GB"/>
                    </a:p>
                  </a:txBody>
                  <a:tcPr/>
                </a:tc>
                <a:tc>
                  <a:txBody>
                    <a:bodyPr/>
                    <a:lstStyle/>
                    <a:p>
                      <a:pPr algn="just">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 Lỗi về ý: Thiếu ý, lặp ý, lạc ý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4"/>
                  </a:ext>
                </a:extLst>
              </a:tr>
              <a:tr h="508398">
                <a:tc>
                  <a:txBody>
                    <a:bodyPr/>
                    <a:lstStyle/>
                    <a:p>
                      <a:pPr algn="ctr">
                        <a:lnSpc>
                          <a:spcPct val="100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Đánh giá chung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Bài viết đáp ứng yêu cầu mức độ nào?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Bản thân em thấy hứng thú hoặc khó khăn nào nhất trong quá trình thực hành viết?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indent="252730" algn="just">
                        <a:lnSpc>
                          <a:spcPct val="100000"/>
                        </a:lnSpc>
                        <a:spcBef>
                          <a:spcPts val="300"/>
                        </a:spcBef>
                        <a:spcAft>
                          <a:spcPts val="300"/>
                        </a:spcAft>
                      </a:pPr>
                      <a:r>
                        <a:rPr lang="vi-VN" sz="2800">
                          <a:solidFill>
                            <a:srgbClr val="000000"/>
                          </a:solidFill>
                          <a:effectLst/>
                          <a:latin typeface="Times New Roman" panose="02020603050405020304" pitchFamily="18" charset="0"/>
                          <a:ea typeface="Liberation Serif"/>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142" marR="301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124888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5190915"/>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164201" y="6477329"/>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164201" y="7763743"/>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133167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2618086"/>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3904500"/>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46" name="Group 46"/>
          <p:cNvGrpSpPr/>
          <p:nvPr/>
        </p:nvGrpSpPr>
        <p:grpSpPr>
          <a:xfrm>
            <a:off x="661541" y="1470992"/>
            <a:ext cx="1232729" cy="7134324"/>
            <a:chOff x="0" y="0"/>
            <a:chExt cx="1643639" cy="9512432"/>
          </a:xfrm>
        </p:grpSpPr>
        <p:sp>
          <p:nvSpPr>
            <p:cNvPr id="47" name="TextBox 47"/>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6" name="Freeform 56"/>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4"/>
            <a:stretch>
              <a:fillRect/>
            </a:stretch>
          </a:blipFill>
        </p:spPr>
        <p:txBody>
          <a:bodyPr/>
          <a:lstStyle/>
          <a:p>
            <a:endParaRPr lang="en-US"/>
          </a:p>
        </p:txBody>
      </p:sp>
      <p:sp>
        <p:nvSpPr>
          <p:cNvPr id="57" name="Freeform 57"/>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1" name="Freeform 61"/>
          <p:cNvSpPr/>
          <p:nvPr/>
        </p:nvSpPr>
        <p:spPr>
          <a:xfrm rot="372915">
            <a:off x="9343282" y="8377009"/>
            <a:ext cx="3017826" cy="145233"/>
          </a:xfrm>
          <a:custGeom>
            <a:avLst/>
            <a:gdLst/>
            <a:ahLst/>
            <a:cxnLst/>
            <a:rect l="l" t="t" r="r" b="b"/>
            <a:pathLst>
              <a:path w="3017826" h="145233">
                <a:moveTo>
                  <a:pt x="0" y="0"/>
                </a:moveTo>
                <a:lnTo>
                  <a:pt x="3017826" y="0"/>
                </a:lnTo>
                <a:lnTo>
                  <a:pt x="3017826" y="145232"/>
                </a:lnTo>
                <a:lnTo>
                  <a:pt x="0" y="145232"/>
                </a:lnTo>
                <a:lnTo>
                  <a:pt x="0" y="0"/>
                </a:lnTo>
                <a:close/>
              </a:path>
            </a:pathLst>
          </a:custGeom>
          <a:blipFill>
            <a:blip r:embed="rId4"/>
            <a:stretch>
              <a:fillRect/>
            </a:stretch>
          </a:blipFill>
        </p:spPr>
        <p:txBody>
          <a:bodyPr/>
          <a:lstStyle/>
          <a:p>
            <a:endParaRPr lang="en-US"/>
          </a:p>
        </p:txBody>
      </p:sp>
      <p:sp>
        <p:nvSpPr>
          <p:cNvPr id="62" name="Freeform 62"/>
          <p:cNvSpPr/>
          <p:nvPr/>
        </p:nvSpPr>
        <p:spPr>
          <a:xfrm rot="-320063">
            <a:off x="11954634" y="7251265"/>
            <a:ext cx="3940143" cy="189619"/>
          </a:xfrm>
          <a:custGeom>
            <a:avLst/>
            <a:gdLst/>
            <a:ahLst/>
            <a:cxnLst/>
            <a:rect l="l" t="t" r="r" b="b"/>
            <a:pathLst>
              <a:path w="3940143" h="189619">
                <a:moveTo>
                  <a:pt x="0" y="0"/>
                </a:moveTo>
                <a:lnTo>
                  <a:pt x="3940143" y="0"/>
                </a:lnTo>
                <a:lnTo>
                  <a:pt x="3940143" y="189620"/>
                </a:lnTo>
                <a:lnTo>
                  <a:pt x="0" y="189620"/>
                </a:lnTo>
                <a:lnTo>
                  <a:pt x="0" y="0"/>
                </a:lnTo>
                <a:close/>
              </a:path>
            </a:pathLst>
          </a:custGeom>
          <a:blipFill>
            <a:blip r:embed="rId4"/>
            <a:stretch>
              <a:fillRect/>
            </a:stretch>
          </a:blipFill>
        </p:spPr>
        <p:txBody>
          <a:bodyPr/>
          <a:lstStyle/>
          <a:p>
            <a:endParaRPr lang="en-US"/>
          </a:p>
        </p:txBody>
      </p:sp>
      <p:grpSp>
        <p:nvGrpSpPr>
          <p:cNvPr id="63" name="Group 63"/>
          <p:cNvGrpSpPr/>
          <p:nvPr/>
        </p:nvGrpSpPr>
        <p:grpSpPr>
          <a:xfrm>
            <a:off x="1337094" y="1028700"/>
            <a:ext cx="14956138" cy="8229600"/>
            <a:chOff x="0" y="0"/>
            <a:chExt cx="3939065" cy="2167467"/>
          </a:xfrm>
        </p:grpSpPr>
        <p:sp>
          <p:nvSpPr>
            <p:cNvPr id="64" name="Freeform 64"/>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5" name="TextBox 65"/>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6" name="Group 66"/>
          <p:cNvGrpSpPr/>
          <p:nvPr/>
        </p:nvGrpSpPr>
        <p:grpSpPr>
          <a:xfrm>
            <a:off x="1540290" y="1622751"/>
            <a:ext cx="263115" cy="263115"/>
            <a:chOff x="0" y="0"/>
            <a:chExt cx="812800" cy="812800"/>
          </a:xfrm>
        </p:grpSpPr>
        <p:sp>
          <p:nvSpPr>
            <p:cNvPr id="67"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8" name="TextBox 6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9" name="Group 69"/>
          <p:cNvGrpSpPr/>
          <p:nvPr/>
        </p:nvGrpSpPr>
        <p:grpSpPr>
          <a:xfrm>
            <a:off x="1540290" y="2470372"/>
            <a:ext cx="263115" cy="263115"/>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1" name="TextBox 7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2" name="Group 72"/>
          <p:cNvGrpSpPr/>
          <p:nvPr/>
        </p:nvGrpSpPr>
        <p:grpSpPr>
          <a:xfrm>
            <a:off x="1540290" y="3317993"/>
            <a:ext cx="263115" cy="263115"/>
            <a:chOff x="0" y="0"/>
            <a:chExt cx="812800" cy="812800"/>
          </a:xfrm>
        </p:grpSpPr>
        <p:sp>
          <p:nvSpPr>
            <p:cNvPr id="73" name="Freeform 7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4" name="TextBox 7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5" name="Group 75"/>
          <p:cNvGrpSpPr/>
          <p:nvPr/>
        </p:nvGrpSpPr>
        <p:grpSpPr>
          <a:xfrm>
            <a:off x="1540290" y="4165614"/>
            <a:ext cx="263115" cy="263115"/>
            <a:chOff x="0" y="0"/>
            <a:chExt cx="812800" cy="812800"/>
          </a:xfrm>
        </p:grpSpPr>
        <p:sp>
          <p:nvSpPr>
            <p:cNvPr id="76"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7" name="TextBox 7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8" name="Group 78"/>
          <p:cNvGrpSpPr/>
          <p:nvPr/>
        </p:nvGrpSpPr>
        <p:grpSpPr>
          <a:xfrm>
            <a:off x="1540290" y="5013235"/>
            <a:ext cx="263115" cy="263115"/>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0" name="TextBox 8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1" name="Group 81"/>
          <p:cNvGrpSpPr/>
          <p:nvPr/>
        </p:nvGrpSpPr>
        <p:grpSpPr>
          <a:xfrm>
            <a:off x="1540290" y="5860856"/>
            <a:ext cx="263115" cy="263115"/>
            <a:chOff x="0" y="0"/>
            <a:chExt cx="812800" cy="812800"/>
          </a:xfrm>
        </p:grpSpPr>
        <p:sp>
          <p:nvSpPr>
            <p:cNvPr id="82" name="Freeform 8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3" name="TextBox 8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4" name="Group 84"/>
          <p:cNvGrpSpPr/>
          <p:nvPr/>
        </p:nvGrpSpPr>
        <p:grpSpPr>
          <a:xfrm>
            <a:off x="1540290" y="6708477"/>
            <a:ext cx="263115" cy="263115"/>
            <a:chOff x="0" y="0"/>
            <a:chExt cx="812800" cy="812800"/>
          </a:xfrm>
        </p:grpSpPr>
        <p:sp>
          <p:nvSpPr>
            <p:cNvPr id="85" name="Freeform 8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6" name="TextBox 8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7" name="Group 87"/>
          <p:cNvGrpSpPr/>
          <p:nvPr/>
        </p:nvGrpSpPr>
        <p:grpSpPr>
          <a:xfrm>
            <a:off x="1540290" y="7556097"/>
            <a:ext cx="263115" cy="263115"/>
            <a:chOff x="0" y="0"/>
            <a:chExt cx="812800" cy="812800"/>
          </a:xfrm>
        </p:grpSpPr>
        <p:sp>
          <p:nvSpPr>
            <p:cNvPr id="88" name="Freeform 8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9" name="TextBox 8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0" name="Group 90"/>
          <p:cNvGrpSpPr/>
          <p:nvPr/>
        </p:nvGrpSpPr>
        <p:grpSpPr>
          <a:xfrm>
            <a:off x="1540290" y="8403718"/>
            <a:ext cx="263115" cy="263115"/>
            <a:chOff x="0" y="0"/>
            <a:chExt cx="812800" cy="812800"/>
          </a:xfrm>
        </p:grpSpPr>
        <p:sp>
          <p:nvSpPr>
            <p:cNvPr id="91" name="Freeform 9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2" name="TextBox 9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3" name="Group 93"/>
          <p:cNvGrpSpPr>
            <a:grpSpLocks noChangeAspect="1"/>
          </p:cNvGrpSpPr>
          <p:nvPr/>
        </p:nvGrpSpPr>
        <p:grpSpPr>
          <a:xfrm rot="-317438">
            <a:off x="11667188" y="2044839"/>
            <a:ext cx="3932408" cy="5235486"/>
            <a:chOff x="0" y="0"/>
            <a:chExt cx="3663950" cy="4878070"/>
          </a:xfrm>
        </p:grpSpPr>
        <p:sp>
          <p:nvSpPr>
            <p:cNvPr id="94" name="Freeform 94"/>
            <p:cNvSpPr/>
            <p:nvPr/>
          </p:nvSpPr>
          <p:spPr>
            <a:xfrm flipH="1">
              <a:off x="31750" y="31750"/>
              <a:ext cx="3600450" cy="4814570"/>
            </a:xfrm>
            <a:custGeom>
              <a:avLst/>
              <a:gdLst/>
              <a:ahLst/>
              <a:cxnLst/>
              <a:rect l="l" t="t" r="r" b="b"/>
              <a:pathLst>
                <a:path w="3600450" h="4814570">
                  <a:moveTo>
                    <a:pt x="3600450" y="0"/>
                  </a:moveTo>
                  <a:lnTo>
                    <a:pt x="0" y="0"/>
                  </a:lnTo>
                  <a:lnTo>
                    <a:pt x="0" y="4814570"/>
                  </a:lnTo>
                  <a:lnTo>
                    <a:pt x="3600450" y="4814570"/>
                  </a:lnTo>
                  <a:close/>
                </a:path>
              </a:pathLst>
            </a:custGeom>
            <a:blipFill>
              <a:blip r:embed="rId6"/>
              <a:stretch>
                <a:fillRect t="-6121" b="-6121"/>
              </a:stretch>
            </a:blipFill>
          </p:spPr>
          <p:txBody>
            <a:bodyPr/>
            <a:lstStyle/>
            <a:p>
              <a:endParaRPr lang="en-US"/>
            </a:p>
          </p:txBody>
        </p:sp>
        <p:sp>
          <p:nvSpPr>
            <p:cNvPr id="95" name="Freeform 95"/>
            <p:cNvSpPr/>
            <p:nvPr/>
          </p:nvSpPr>
          <p:spPr>
            <a:xfrm>
              <a:off x="0" y="0"/>
              <a:ext cx="3663950" cy="4878070"/>
            </a:xfrm>
            <a:custGeom>
              <a:avLst/>
              <a:gdLst/>
              <a:ahLst/>
              <a:cxnLst/>
              <a:rect l="l" t="t" r="r" b="b"/>
              <a:pathLst>
                <a:path w="3663950" h="4878070">
                  <a:moveTo>
                    <a:pt x="3663950" y="4878070"/>
                  </a:moveTo>
                  <a:lnTo>
                    <a:pt x="0" y="4878070"/>
                  </a:lnTo>
                  <a:lnTo>
                    <a:pt x="0" y="0"/>
                  </a:lnTo>
                  <a:lnTo>
                    <a:pt x="3663950" y="0"/>
                  </a:lnTo>
                  <a:lnTo>
                    <a:pt x="3663950" y="4878070"/>
                  </a:lnTo>
                  <a:close/>
                  <a:moveTo>
                    <a:pt x="63500" y="4814570"/>
                  </a:moveTo>
                  <a:lnTo>
                    <a:pt x="3600450" y="4814570"/>
                  </a:lnTo>
                  <a:lnTo>
                    <a:pt x="3600450" y="63500"/>
                  </a:lnTo>
                  <a:lnTo>
                    <a:pt x="63500" y="63500"/>
                  </a:lnTo>
                  <a:lnTo>
                    <a:pt x="63500" y="4814570"/>
                  </a:lnTo>
                  <a:close/>
                </a:path>
              </a:pathLst>
            </a:custGeom>
            <a:solidFill>
              <a:srgbClr val="FCF4E8"/>
            </a:solidFill>
          </p:spPr>
          <p:txBody>
            <a:bodyPr/>
            <a:lstStyle/>
            <a:p>
              <a:endParaRPr lang="en-US"/>
            </a:p>
          </p:txBody>
        </p:sp>
      </p:grpSp>
      <p:grpSp>
        <p:nvGrpSpPr>
          <p:cNvPr id="96" name="Group 96"/>
          <p:cNvGrpSpPr/>
          <p:nvPr/>
        </p:nvGrpSpPr>
        <p:grpSpPr>
          <a:xfrm>
            <a:off x="2062557" y="1690137"/>
            <a:ext cx="7729237" cy="1686243"/>
            <a:chOff x="0" y="0"/>
            <a:chExt cx="2490953" cy="344555"/>
          </a:xfrm>
        </p:grpSpPr>
        <p:sp>
          <p:nvSpPr>
            <p:cNvPr id="97" name="Freeform 97"/>
            <p:cNvSpPr/>
            <p:nvPr/>
          </p:nvSpPr>
          <p:spPr>
            <a:xfrm>
              <a:off x="0" y="0"/>
              <a:ext cx="2490953" cy="344555"/>
            </a:xfrm>
            <a:custGeom>
              <a:avLst/>
              <a:gdLst/>
              <a:ahLst/>
              <a:cxnLst/>
              <a:rect l="l" t="t" r="r" b="b"/>
              <a:pathLst>
                <a:path w="2490953" h="344555">
                  <a:moveTo>
                    <a:pt x="104256" y="0"/>
                  </a:moveTo>
                  <a:lnTo>
                    <a:pt x="2386697" y="0"/>
                  </a:lnTo>
                  <a:cubicBezTo>
                    <a:pt x="2414347" y="0"/>
                    <a:pt x="2440865" y="10984"/>
                    <a:pt x="2460417" y="30536"/>
                  </a:cubicBezTo>
                  <a:cubicBezTo>
                    <a:pt x="2479969" y="50088"/>
                    <a:pt x="2490953" y="76606"/>
                    <a:pt x="2490953" y="104256"/>
                  </a:cubicBezTo>
                  <a:lnTo>
                    <a:pt x="2490953" y="240299"/>
                  </a:lnTo>
                  <a:cubicBezTo>
                    <a:pt x="2490953" y="267950"/>
                    <a:pt x="2479969" y="294468"/>
                    <a:pt x="2460417" y="314019"/>
                  </a:cubicBezTo>
                  <a:cubicBezTo>
                    <a:pt x="2440865" y="333571"/>
                    <a:pt x="2414347" y="344555"/>
                    <a:pt x="2386697" y="344555"/>
                  </a:cubicBezTo>
                  <a:lnTo>
                    <a:pt x="104256" y="344555"/>
                  </a:lnTo>
                  <a:cubicBezTo>
                    <a:pt x="76606" y="344555"/>
                    <a:pt x="50088" y="333571"/>
                    <a:pt x="30536" y="314019"/>
                  </a:cubicBezTo>
                  <a:cubicBezTo>
                    <a:pt x="10984" y="294468"/>
                    <a:pt x="0" y="267950"/>
                    <a:pt x="0" y="240299"/>
                  </a:cubicBezTo>
                  <a:lnTo>
                    <a:pt x="0" y="104256"/>
                  </a:lnTo>
                  <a:cubicBezTo>
                    <a:pt x="0" y="76606"/>
                    <a:pt x="10984" y="50088"/>
                    <a:pt x="30536" y="30536"/>
                  </a:cubicBezTo>
                  <a:cubicBezTo>
                    <a:pt x="50088" y="10984"/>
                    <a:pt x="76606" y="0"/>
                    <a:pt x="104256"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8" name="TextBox 98"/>
            <p:cNvSpPr txBox="1"/>
            <p:nvPr/>
          </p:nvSpPr>
          <p:spPr>
            <a:xfrm>
              <a:off x="0" y="-47625"/>
              <a:ext cx="2490953" cy="392180"/>
            </a:xfrm>
            <a:prstGeom prst="rect">
              <a:avLst/>
            </a:prstGeom>
          </p:spPr>
          <p:txBody>
            <a:bodyPr lIns="39886" tIns="39886" rIns="39886" bIns="39886" rtlCol="0" anchor="ctr"/>
            <a:lstStyle/>
            <a:p>
              <a:pPr algn="ctr">
                <a:lnSpc>
                  <a:spcPts val="2660"/>
                </a:lnSpc>
              </a:pPr>
              <a:endParaRPr>
                <a:solidFill>
                  <a:prstClr val="black"/>
                </a:solidFill>
              </a:endParaRPr>
            </a:p>
          </p:txBody>
        </p:sp>
      </p:grpSp>
      <p:grpSp>
        <p:nvGrpSpPr>
          <p:cNvPr id="99" name="Group 99"/>
          <p:cNvGrpSpPr>
            <a:grpSpLocks noChangeAspect="1"/>
          </p:cNvGrpSpPr>
          <p:nvPr/>
        </p:nvGrpSpPr>
        <p:grpSpPr>
          <a:xfrm rot="382726">
            <a:off x="9495428" y="4318579"/>
            <a:ext cx="3065397" cy="4081176"/>
            <a:chOff x="0" y="0"/>
            <a:chExt cx="3663950" cy="4878070"/>
          </a:xfrm>
        </p:grpSpPr>
        <p:sp>
          <p:nvSpPr>
            <p:cNvPr id="100" name="Freeform 100"/>
            <p:cNvSpPr/>
            <p:nvPr/>
          </p:nvSpPr>
          <p:spPr>
            <a:xfrm>
              <a:off x="31750" y="31750"/>
              <a:ext cx="3600450" cy="4814570"/>
            </a:xfrm>
            <a:custGeom>
              <a:avLst/>
              <a:gdLst/>
              <a:ahLst/>
              <a:cxnLst/>
              <a:rect l="l" t="t" r="r" b="b"/>
              <a:pathLst>
                <a:path w="3600450" h="4814570">
                  <a:moveTo>
                    <a:pt x="0" y="0"/>
                  </a:moveTo>
                  <a:lnTo>
                    <a:pt x="3600450" y="0"/>
                  </a:lnTo>
                  <a:lnTo>
                    <a:pt x="3600450" y="4814570"/>
                  </a:lnTo>
                  <a:lnTo>
                    <a:pt x="0" y="4814570"/>
                  </a:lnTo>
                  <a:close/>
                </a:path>
              </a:pathLst>
            </a:custGeom>
            <a:blipFill>
              <a:blip r:embed="rId7"/>
              <a:stretch>
                <a:fillRect t="-5981" b="-5981"/>
              </a:stretch>
            </a:blipFill>
          </p:spPr>
          <p:txBody>
            <a:bodyPr/>
            <a:lstStyle/>
            <a:p>
              <a:endParaRPr lang="en-US"/>
            </a:p>
          </p:txBody>
        </p:sp>
        <p:sp>
          <p:nvSpPr>
            <p:cNvPr id="101" name="Freeform 101"/>
            <p:cNvSpPr/>
            <p:nvPr/>
          </p:nvSpPr>
          <p:spPr>
            <a:xfrm>
              <a:off x="0" y="0"/>
              <a:ext cx="3663950" cy="4878070"/>
            </a:xfrm>
            <a:custGeom>
              <a:avLst/>
              <a:gdLst/>
              <a:ahLst/>
              <a:cxnLst/>
              <a:rect l="l" t="t" r="r" b="b"/>
              <a:pathLst>
                <a:path w="3663950" h="4878070">
                  <a:moveTo>
                    <a:pt x="3663950" y="4878070"/>
                  </a:moveTo>
                  <a:lnTo>
                    <a:pt x="0" y="4878070"/>
                  </a:lnTo>
                  <a:lnTo>
                    <a:pt x="0" y="0"/>
                  </a:lnTo>
                  <a:lnTo>
                    <a:pt x="3663950" y="0"/>
                  </a:lnTo>
                  <a:lnTo>
                    <a:pt x="3663950" y="4878070"/>
                  </a:lnTo>
                  <a:close/>
                  <a:moveTo>
                    <a:pt x="63500" y="4814570"/>
                  </a:moveTo>
                  <a:lnTo>
                    <a:pt x="3600450" y="4814570"/>
                  </a:lnTo>
                  <a:lnTo>
                    <a:pt x="3600450" y="63500"/>
                  </a:lnTo>
                  <a:lnTo>
                    <a:pt x="63500" y="63500"/>
                  </a:lnTo>
                  <a:lnTo>
                    <a:pt x="63500" y="4814570"/>
                  </a:lnTo>
                  <a:close/>
                </a:path>
              </a:pathLst>
            </a:custGeom>
            <a:solidFill>
              <a:srgbClr val="FCF4E8"/>
            </a:solidFill>
          </p:spPr>
          <p:txBody>
            <a:bodyPr/>
            <a:lstStyle/>
            <a:p>
              <a:endParaRPr lang="en-US"/>
            </a:p>
          </p:txBody>
        </p:sp>
      </p:grpSp>
      <p:sp>
        <p:nvSpPr>
          <p:cNvPr id="102" name="Freeform 102"/>
          <p:cNvSpPr/>
          <p:nvPr/>
        </p:nvSpPr>
        <p:spPr>
          <a:xfrm>
            <a:off x="13861901" y="8251362"/>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03" name="TextBox 103"/>
          <p:cNvSpPr txBox="1"/>
          <p:nvPr/>
        </p:nvSpPr>
        <p:spPr>
          <a:xfrm>
            <a:off x="2687009" y="3670609"/>
            <a:ext cx="6398472" cy="677108"/>
          </a:xfrm>
          <a:prstGeom prst="rect">
            <a:avLst/>
          </a:prstGeom>
        </p:spPr>
        <p:txBody>
          <a:bodyPr lIns="0" tIns="0" rIns="0" bIns="0" rtlCol="0" anchor="t">
            <a:spAutoFit/>
          </a:bodyPr>
          <a:lstStyle/>
          <a:p>
            <a:r>
              <a:rPr lang="vi-VN" sz="4400" b="1">
                <a:latin typeface="Times New Roman" panose="02020603050405020304" pitchFamily="18" charset="0"/>
                <a:cs typeface="Times New Roman" panose="02020603050405020304" pitchFamily="18" charset="0"/>
              </a:rPr>
              <a:t>a. Cách thức</a:t>
            </a:r>
            <a:endParaRPr lang="en-GB" sz="4400">
              <a:latin typeface="Times New Roman" panose="02020603050405020304" pitchFamily="18" charset="0"/>
              <a:cs typeface="Times New Roman" panose="02020603050405020304" pitchFamily="18" charset="0"/>
            </a:endParaRPr>
          </a:p>
        </p:txBody>
      </p:sp>
      <p:sp>
        <p:nvSpPr>
          <p:cNvPr id="104" name="Freeform 104"/>
          <p:cNvSpPr/>
          <p:nvPr/>
        </p:nvSpPr>
        <p:spPr>
          <a:xfrm>
            <a:off x="6237776" y="8300603"/>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10">
              <a:extLst>
                <a:ext uri="{96DAC541-7B7A-43D3-8B79-37D633B846F1}">
                  <asvg:svgBlip xmlns:asvg="http://schemas.microsoft.com/office/drawing/2016/SVG/main" r:embed="rId11"/>
                </a:ext>
              </a:extLst>
            </a:blip>
            <a:stretch>
              <a:fillRect t="-112263"/>
            </a:stretch>
          </a:blipFill>
        </p:spPr>
        <p:txBody>
          <a:bodyPr/>
          <a:lstStyle/>
          <a:p>
            <a:endParaRPr lang="en-US"/>
          </a:p>
        </p:txBody>
      </p:sp>
      <p:sp>
        <p:nvSpPr>
          <p:cNvPr id="105" name="Freeform 105"/>
          <p:cNvSpPr/>
          <p:nvPr/>
        </p:nvSpPr>
        <p:spPr>
          <a:xfrm rot="-299626">
            <a:off x="9446534" y="1562612"/>
            <a:ext cx="1395047" cy="304713"/>
          </a:xfrm>
          <a:custGeom>
            <a:avLst/>
            <a:gdLst/>
            <a:ahLst/>
            <a:cxnLst/>
            <a:rect l="l" t="t" r="r" b="b"/>
            <a:pathLst>
              <a:path w="1395047" h="304713">
                <a:moveTo>
                  <a:pt x="0" y="0"/>
                </a:moveTo>
                <a:lnTo>
                  <a:pt x="1395046" y="0"/>
                </a:lnTo>
                <a:lnTo>
                  <a:pt x="1395046" y="304713"/>
                </a:lnTo>
                <a:lnTo>
                  <a:pt x="0" y="304713"/>
                </a:lnTo>
                <a:lnTo>
                  <a:pt x="0" y="0"/>
                </a:lnTo>
                <a:close/>
              </a:path>
            </a:pathLst>
          </a:custGeom>
          <a:blipFill>
            <a:blip r:embed="rId10">
              <a:extLst>
                <a:ext uri="{96DAC541-7B7A-43D3-8B79-37D633B846F1}">
                  <asvg:svgBlip xmlns:asvg="http://schemas.microsoft.com/office/drawing/2016/SVG/main" r:embed="rId11"/>
                </a:ext>
              </a:extLst>
            </a:blip>
            <a:stretch>
              <a:fillRect t="-112263"/>
            </a:stretch>
          </a:blipFill>
        </p:spPr>
        <p:txBody>
          <a:bodyPr/>
          <a:lstStyle/>
          <a:p>
            <a:endParaRPr lang="en-US"/>
          </a:p>
        </p:txBody>
      </p:sp>
      <p:sp>
        <p:nvSpPr>
          <p:cNvPr id="106" name="Freeform 106"/>
          <p:cNvSpPr/>
          <p:nvPr/>
        </p:nvSpPr>
        <p:spPr>
          <a:xfrm rot="3319912" flipH="1">
            <a:off x="9005142" y="3927968"/>
            <a:ext cx="801563" cy="693516"/>
          </a:xfrm>
          <a:custGeom>
            <a:avLst/>
            <a:gdLst/>
            <a:ahLst/>
            <a:cxnLst/>
            <a:rect l="l" t="t" r="r" b="b"/>
            <a:pathLst>
              <a:path w="801563" h="693516">
                <a:moveTo>
                  <a:pt x="801563" y="0"/>
                </a:moveTo>
                <a:lnTo>
                  <a:pt x="0" y="0"/>
                </a:lnTo>
                <a:lnTo>
                  <a:pt x="0" y="693517"/>
                </a:lnTo>
                <a:lnTo>
                  <a:pt x="801563" y="693517"/>
                </a:lnTo>
                <a:lnTo>
                  <a:pt x="801563" y="0"/>
                </a:lnTo>
                <a:close/>
              </a:path>
            </a:pathLst>
          </a:custGeom>
          <a:blipFill>
            <a:blip r:embed="rId12">
              <a:extLst>
                <a:ext uri="{96DAC541-7B7A-43D3-8B79-37D633B846F1}">
                  <asvg:svgBlip xmlns:asvg="http://schemas.microsoft.com/office/drawing/2016/SVG/main" r:embed="rId13"/>
                </a:ext>
              </a:extLst>
            </a:blip>
            <a:stretch>
              <a:fillRect l="-33955" t="-48632"/>
            </a:stretch>
          </a:blipFill>
        </p:spPr>
        <p:txBody>
          <a:bodyPr/>
          <a:lstStyle/>
          <a:p>
            <a:endParaRPr lang="en-US"/>
          </a:p>
        </p:txBody>
      </p:sp>
      <p:sp>
        <p:nvSpPr>
          <p:cNvPr id="107" name="Freeform 107"/>
          <p:cNvSpPr/>
          <p:nvPr/>
        </p:nvSpPr>
        <p:spPr>
          <a:xfrm rot="-9526410" flipH="1">
            <a:off x="15071014" y="1527933"/>
            <a:ext cx="801563" cy="693516"/>
          </a:xfrm>
          <a:custGeom>
            <a:avLst/>
            <a:gdLst/>
            <a:ahLst/>
            <a:cxnLst/>
            <a:rect l="l" t="t" r="r" b="b"/>
            <a:pathLst>
              <a:path w="801563" h="693516">
                <a:moveTo>
                  <a:pt x="801563" y="0"/>
                </a:moveTo>
                <a:lnTo>
                  <a:pt x="0" y="0"/>
                </a:lnTo>
                <a:lnTo>
                  <a:pt x="0" y="693517"/>
                </a:lnTo>
                <a:lnTo>
                  <a:pt x="801563" y="693517"/>
                </a:lnTo>
                <a:lnTo>
                  <a:pt x="801563" y="0"/>
                </a:lnTo>
                <a:close/>
              </a:path>
            </a:pathLst>
          </a:custGeom>
          <a:blipFill>
            <a:blip r:embed="rId12">
              <a:extLst>
                <a:ext uri="{96DAC541-7B7A-43D3-8B79-37D633B846F1}">
                  <asvg:svgBlip xmlns:asvg="http://schemas.microsoft.com/office/drawing/2016/SVG/main" r:embed="rId13"/>
                </a:ext>
              </a:extLst>
            </a:blip>
            <a:stretch>
              <a:fillRect l="-33955" t="-48632"/>
            </a:stretch>
          </a:blipFill>
        </p:spPr>
        <p:txBody>
          <a:bodyPr/>
          <a:lstStyle/>
          <a:p>
            <a:endParaRPr lang="en-US"/>
          </a:p>
        </p:txBody>
      </p:sp>
      <p:sp>
        <p:nvSpPr>
          <p:cNvPr id="108" name="Freeform 108"/>
          <p:cNvSpPr/>
          <p:nvPr/>
        </p:nvSpPr>
        <p:spPr>
          <a:xfrm rot="-1090401">
            <a:off x="12972942" y="1677896"/>
            <a:ext cx="902449" cy="887056"/>
          </a:xfrm>
          <a:custGeom>
            <a:avLst/>
            <a:gdLst/>
            <a:ahLst/>
            <a:cxnLst/>
            <a:rect l="l" t="t" r="r" b="b"/>
            <a:pathLst>
              <a:path w="902449" h="887056">
                <a:moveTo>
                  <a:pt x="0" y="0"/>
                </a:moveTo>
                <a:lnTo>
                  <a:pt x="902449" y="0"/>
                </a:lnTo>
                <a:lnTo>
                  <a:pt x="902449" y="887055"/>
                </a:lnTo>
                <a:lnTo>
                  <a:pt x="0" y="887055"/>
                </a:lnTo>
                <a:lnTo>
                  <a:pt x="0" y="0"/>
                </a:lnTo>
                <a:close/>
              </a:path>
            </a:pathLst>
          </a:custGeom>
          <a:blipFill>
            <a:blip r:embed="rId14"/>
            <a:stretch>
              <a:fillRect/>
            </a:stretch>
          </a:blipFill>
        </p:spPr>
        <p:txBody>
          <a:bodyPr/>
          <a:lstStyle/>
          <a:p>
            <a:endParaRPr lang="en-US"/>
          </a:p>
        </p:txBody>
      </p:sp>
      <p:grpSp>
        <p:nvGrpSpPr>
          <p:cNvPr id="110" name="Group 110"/>
          <p:cNvGrpSpPr/>
          <p:nvPr/>
        </p:nvGrpSpPr>
        <p:grpSpPr>
          <a:xfrm>
            <a:off x="594866" y="1690137"/>
            <a:ext cx="1232729" cy="7134324"/>
            <a:chOff x="0" y="0"/>
            <a:chExt cx="1643639" cy="9512432"/>
          </a:xfrm>
        </p:grpSpPr>
        <p:sp>
          <p:nvSpPr>
            <p:cNvPr id="111" name="TextBox 111"/>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6" name="TextBox 116"/>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7" name="TextBox 117"/>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8" name="TextBox 118"/>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9" name="TextBox 119"/>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20" name="Freeform 120"/>
          <p:cNvSpPr/>
          <p:nvPr/>
        </p:nvSpPr>
        <p:spPr>
          <a:xfrm rot="196745">
            <a:off x="10766659" y="3899753"/>
            <a:ext cx="892263" cy="877044"/>
          </a:xfrm>
          <a:custGeom>
            <a:avLst/>
            <a:gdLst/>
            <a:ahLst/>
            <a:cxnLst/>
            <a:rect l="l" t="t" r="r" b="b"/>
            <a:pathLst>
              <a:path w="892263" h="877044">
                <a:moveTo>
                  <a:pt x="0" y="0"/>
                </a:moveTo>
                <a:lnTo>
                  <a:pt x="892263" y="0"/>
                </a:lnTo>
                <a:lnTo>
                  <a:pt x="892263" y="877043"/>
                </a:lnTo>
                <a:lnTo>
                  <a:pt x="0" y="877043"/>
                </a:lnTo>
                <a:lnTo>
                  <a:pt x="0" y="0"/>
                </a:lnTo>
                <a:close/>
              </a:path>
            </a:pathLst>
          </a:custGeom>
          <a:blipFill>
            <a:blip r:embed="rId14"/>
            <a:stretch>
              <a:fillRect/>
            </a:stretch>
          </a:blipFill>
        </p:spPr>
        <p:txBody>
          <a:bodyPr/>
          <a:lstStyle/>
          <a:p>
            <a:endParaRPr lang="en-US"/>
          </a:p>
        </p:txBody>
      </p:sp>
      <p:sp>
        <p:nvSpPr>
          <p:cNvPr id="121" name="Rectangle 120"/>
          <p:cNvSpPr/>
          <p:nvPr/>
        </p:nvSpPr>
        <p:spPr>
          <a:xfrm>
            <a:off x="2014932" y="1816094"/>
            <a:ext cx="7832971" cy="1508105"/>
          </a:xfrm>
          <a:prstGeom prst="rect">
            <a:avLst/>
          </a:prstGeom>
        </p:spPr>
        <p:txBody>
          <a:bodyPr wrap="square">
            <a:spAutoFit/>
          </a:bodyPr>
          <a:lstStyle/>
          <a:p>
            <a:pPr algn="ctr">
              <a:lnSpc>
                <a:spcPct val="115000"/>
              </a:lnSpc>
              <a:spcAft>
                <a:spcPts val="800"/>
              </a:spcAft>
            </a:pPr>
            <a:r>
              <a:rPr lang="vi-VN" sz="4000" b="1">
                <a:latin typeface="Times New Roman" panose="02020603050405020304" pitchFamily="18" charset="0"/>
                <a:ea typeface="Calibri" panose="020F0502020204030204" pitchFamily="34" charset="0"/>
                <a:cs typeface="Times New Roman" panose="02020603050405020304" pitchFamily="18" charset="0"/>
              </a:rPr>
              <a:t>2. Rèn luyện kĩ năng viết: miêu tả và tự sự trong văn thuyết minh</a:t>
            </a:r>
            <a:endParaRPr lang="en-GB" sz="3600">
              <a:effectLst/>
              <a:latin typeface="Times New Roman" panose="02020603050405020304" pitchFamily="18" charset="0"/>
              <a:ea typeface="Times New Roman" panose="02020603050405020304" pitchFamily="18" charset="0"/>
            </a:endParaRPr>
          </a:p>
        </p:txBody>
      </p:sp>
      <p:sp>
        <p:nvSpPr>
          <p:cNvPr id="122" name="Rectangle 121"/>
          <p:cNvSpPr/>
          <p:nvPr/>
        </p:nvSpPr>
        <p:spPr>
          <a:xfrm>
            <a:off x="2439806" y="4534640"/>
            <a:ext cx="4268541" cy="871008"/>
          </a:xfrm>
          <a:prstGeom prst="rect">
            <a:avLst/>
          </a:prstGeom>
        </p:spPr>
        <p:txBody>
          <a:bodyPr wrap="none">
            <a:spAutoFit/>
          </a:bodyPr>
          <a:lstStyle/>
          <a:p>
            <a:pPr algn="just">
              <a:lnSpc>
                <a:spcPct val="115000"/>
              </a:lnSpc>
              <a:spcAft>
                <a:spcPts val="800"/>
              </a:spcAft>
            </a:pPr>
            <a:r>
              <a:rPr lang="vi-VN" sz="4400" b="1">
                <a:latin typeface="Times New Roman" panose="02020603050405020304" pitchFamily="18" charset="0"/>
                <a:ea typeface="Calibri" panose="020F0502020204030204" pitchFamily="34" charset="0"/>
                <a:cs typeface="Times New Roman" panose="02020603050405020304" pitchFamily="18" charset="0"/>
              </a:rPr>
              <a:t>* Tìm hiểu ví dụ</a:t>
            </a:r>
            <a:r>
              <a:rPr lang="vi-VN" sz="4400">
                <a:latin typeface="Times New Roman" panose="02020603050405020304" pitchFamily="18" charset="0"/>
                <a:ea typeface="Calibri" panose="020F0502020204030204" pitchFamily="34"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3" name="Rectangle 122"/>
          <p:cNvSpPr/>
          <p:nvPr/>
        </p:nvSpPr>
        <p:spPr>
          <a:xfrm>
            <a:off x="2133881" y="5405648"/>
            <a:ext cx="7081861" cy="3785652"/>
          </a:xfrm>
          <a:prstGeom prst="rect">
            <a:avLst/>
          </a:prstGeom>
        </p:spPr>
        <p:txBody>
          <a:bodyPr wrap="square">
            <a:spAutoFit/>
          </a:bodyPr>
          <a:lstStyle/>
          <a:p>
            <a:pPr algn="just">
              <a:spcAft>
                <a:spcPts val="800"/>
              </a:spcAft>
            </a:pPr>
            <a:r>
              <a:rPr lang="vi-VN" sz="4000">
                <a:latin typeface="Times New Roman" panose="02020603050405020304" pitchFamily="18" charset="0"/>
                <a:ea typeface="Calibri" panose="020F0502020204030204" pitchFamily="34" charset="0"/>
                <a:cs typeface="Times New Roman" panose="02020603050405020304" pitchFamily="18" charset="0"/>
              </a:rPr>
              <a:t>- Trong VB Khám phá kì quan thế giới: thác I-goa-du, người viết đã kết hợp kể và tả lại một cách sinh động, hấp dẫn về chuyến đi  vào “họng quỷ” nhằm khám phá trung tâm thác nước.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283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1">
                                            <p:txEl>
                                              <p:pRg st="0" end="0"/>
                                            </p:txEl>
                                          </p:spTgt>
                                        </p:tgtEl>
                                        <p:attrNameLst>
                                          <p:attrName>style.visibility</p:attrName>
                                        </p:attrNameLst>
                                      </p:cBhvr>
                                      <p:to>
                                        <p:strVal val="visible"/>
                                      </p:to>
                                    </p:set>
                                    <p:animEffect transition="in" filter="fade">
                                      <p:cBhvr>
                                        <p:cTn id="7" dur="1000"/>
                                        <p:tgtEl>
                                          <p:spTgt spid="121">
                                            <p:txEl>
                                              <p:pRg st="0" end="0"/>
                                            </p:txEl>
                                          </p:spTgt>
                                        </p:tgtEl>
                                      </p:cBhvr>
                                    </p:animEffect>
                                    <p:anim calcmode="lin" valueType="num">
                                      <p:cBhvr>
                                        <p:cTn id="8" dur="10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barn(inVertical)">
                                      <p:cBhvr>
                                        <p:cTn id="14" dur="500"/>
                                        <p:tgtEl>
                                          <p:spTgt spid="10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2"/>
                                        </p:tgtEl>
                                        <p:attrNameLst>
                                          <p:attrName>style.visibility</p:attrName>
                                        </p:attrNameLst>
                                      </p:cBhvr>
                                      <p:to>
                                        <p:strVal val="visible"/>
                                      </p:to>
                                    </p:set>
                                    <p:animEffect transition="in" filter="barn(inVertical)">
                                      <p:cBhvr>
                                        <p:cTn id="19" dur="500"/>
                                        <p:tgtEl>
                                          <p:spTgt spid="1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23"/>
                                        </p:tgtEl>
                                        <p:attrNameLst>
                                          <p:attrName>style.visibility</p:attrName>
                                        </p:attrNameLst>
                                      </p:cBhvr>
                                      <p:to>
                                        <p:strVal val="visible"/>
                                      </p:to>
                                    </p:set>
                                    <p:animEffect transition="in" filter="wipe(down)">
                                      <p:cBhvr>
                                        <p:cTn id="24"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22" grpId="0"/>
      <p:bldP spid="1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661541" y="1470992"/>
            <a:ext cx="1232729" cy="7134324"/>
            <a:chOff x="0" y="0"/>
            <a:chExt cx="1643639" cy="9512432"/>
          </a:xfrm>
        </p:grpSpPr>
        <p:sp>
          <p:nvSpPr>
            <p:cNvPr id="5" name="TextBox 5"/>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6" name="TextBox 6"/>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7" name="TextBox 7"/>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8" name="TextBox 8"/>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9" name="TextBox 9"/>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 name="TextBox 10"/>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 name="TextBox 11"/>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 name="TextBox 12"/>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 name="TextBox 13"/>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4" name="Freeform 14"/>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4"/>
            <a:stretch>
              <a:fillRect/>
            </a:stretch>
          </a:blipFill>
        </p:spPr>
        <p:txBody>
          <a:bodyPr/>
          <a:lstStyle/>
          <a:p>
            <a:endParaRPr lang="en-US"/>
          </a:p>
        </p:txBody>
      </p:sp>
      <p:grpSp>
        <p:nvGrpSpPr>
          <p:cNvPr id="15" name="Group 15"/>
          <p:cNvGrpSpPr/>
          <p:nvPr/>
        </p:nvGrpSpPr>
        <p:grpSpPr>
          <a:xfrm>
            <a:off x="15164201" y="2618086"/>
            <a:ext cx="2279617" cy="1191585"/>
            <a:chOff x="0" y="0"/>
            <a:chExt cx="3039489" cy="1588780"/>
          </a:xfrm>
        </p:grpSpPr>
        <p:grpSp>
          <p:nvGrpSpPr>
            <p:cNvPr id="16" name="Group 16"/>
            <p:cNvGrpSpPr/>
            <p:nvPr/>
          </p:nvGrpSpPr>
          <p:grpSpPr>
            <a:xfrm>
              <a:off x="0" y="0"/>
              <a:ext cx="3039489" cy="1588780"/>
              <a:chOff x="0" y="0"/>
              <a:chExt cx="620810" cy="324506"/>
            </a:xfrm>
          </p:grpSpPr>
          <p:sp>
            <p:nvSpPr>
              <p:cNvPr id="17" name="Freeform 17"/>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8" name="TextBox 18"/>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19" name="Group 19"/>
            <p:cNvGrpSpPr/>
            <p:nvPr/>
          </p:nvGrpSpPr>
          <p:grpSpPr>
            <a:xfrm>
              <a:off x="1234950" y="117213"/>
              <a:ext cx="1688828" cy="1354354"/>
              <a:chOff x="0" y="0"/>
              <a:chExt cx="344940" cy="276625"/>
            </a:xfrm>
          </p:grpSpPr>
          <p:sp>
            <p:nvSpPr>
              <p:cNvPr id="20" name="Freeform 20"/>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1" name="TextBox 21"/>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2" name="Group 22"/>
          <p:cNvGrpSpPr/>
          <p:nvPr/>
        </p:nvGrpSpPr>
        <p:grpSpPr>
          <a:xfrm>
            <a:off x="15164201" y="3904500"/>
            <a:ext cx="2279617" cy="1191585"/>
            <a:chOff x="0" y="0"/>
            <a:chExt cx="3039489" cy="1588780"/>
          </a:xfrm>
        </p:grpSpPr>
        <p:grpSp>
          <p:nvGrpSpPr>
            <p:cNvPr id="23" name="Group 23"/>
            <p:cNvGrpSpPr/>
            <p:nvPr/>
          </p:nvGrpSpPr>
          <p:grpSpPr>
            <a:xfrm>
              <a:off x="0" y="0"/>
              <a:ext cx="3039489" cy="1588780"/>
              <a:chOff x="0" y="0"/>
              <a:chExt cx="620810" cy="324506"/>
            </a:xfrm>
          </p:grpSpPr>
          <p:sp>
            <p:nvSpPr>
              <p:cNvPr id="24" name="Freeform 2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5" name="TextBox 25"/>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26" name="Group 26"/>
            <p:cNvGrpSpPr/>
            <p:nvPr/>
          </p:nvGrpSpPr>
          <p:grpSpPr>
            <a:xfrm>
              <a:off x="1234950" y="117213"/>
              <a:ext cx="1688828" cy="1354354"/>
              <a:chOff x="0" y="0"/>
              <a:chExt cx="344940" cy="276625"/>
            </a:xfrm>
          </p:grpSpPr>
          <p:sp>
            <p:nvSpPr>
              <p:cNvPr id="27" name="Freeform 2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8" name="TextBox 28"/>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9" name="Group 29"/>
          <p:cNvGrpSpPr/>
          <p:nvPr/>
        </p:nvGrpSpPr>
        <p:grpSpPr>
          <a:xfrm>
            <a:off x="15164201" y="5190915"/>
            <a:ext cx="2279617" cy="1191585"/>
            <a:chOff x="0" y="0"/>
            <a:chExt cx="3039489" cy="1588780"/>
          </a:xfrm>
        </p:grpSpPr>
        <p:grpSp>
          <p:nvGrpSpPr>
            <p:cNvPr id="30" name="Group 30"/>
            <p:cNvGrpSpPr/>
            <p:nvPr/>
          </p:nvGrpSpPr>
          <p:grpSpPr>
            <a:xfrm>
              <a:off x="0" y="0"/>
              <a:ext cx="3039489" cy="1588780"/>
              <a:chOff x="0" y="0"/>
              <a:chExt cx="620810" cy="324506"/>
            </a:xfrm>
          </p:grpSpPr>
          <p:sp>
            <p:nvSpPr>
              <p:cNvPr id="31" name="Freeform 31"/>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32" name="TextBox 32"/>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33" name="Group 33"/>
            <p:cNvGrpSpPr/>
            <p:nvPr/>
          </p:nvGrpSpPr>
          <p:grpSpPr>
            <a:xfrm>
              <a:off x="1234950" y="117213"/>
              <a:ext cx="1688828" cy="1354354"/>
              <a:chOff x="0" y="0"/>
              <a:chExt cx="344940" cy="276625"/>
            </a:xfrm>
          </p:grpSpPr>
          <p:sp>
            <p:nvSpPr>
              <p:cNvPr id="34" name="Freeform 34"/>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35" name="TextBox 35"/>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36" name="Group 36"/>
          <p:cNvGrpSpPr/>
          <p:nvPr/>
        </p:nvGrpSpPr>
        <p:grpSpPr>
          <a:xfrm>
            <a:off x="15164201" y="6477329"/>
            <a:ext cx="2279617" cy="1191585"/>
            <a:chOff x="0" y="0"/>
            <a:chExt cx="3039489" cy="1588780"/>
          </a:xfrm>
        </p:grpSpPr>
        <p:grpSp>
          <p:nvGrpSpPr>
            <p:cNvPr id="37" name="Group 37"/>
            <p:cNvGrpSpPr/>
            <p:nvPr/>
          </p:nvGrpSpPr>
          <p:grpSpPr>
            <a:xfrm>
              <a:off x="0" y="0"/>
              <a:ext cx="3039489" cy="1588780"/>
              <a:chOff x="0" y="0"/>
              <a:chExt cx="620810" cy="324506"/>
            </a:xfrm>
          </p:grpSpPr>
          <p:sp>
            <p:nvSpPr>
              <p:cNvPr id="38" name="Freeform 38"/>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39" name="TextBox 39"/>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40" name="Group 40"/>
            <p:cNvGrpSpPr/>
            <p:nvPr/>
          </p:nvGrpSpPr>
          <p:grpSpPr>
            <a:xfrm>
              <a:off x="1234950" y="117213"/>
              <a:ext cx="1688828" cy="1354354"/>
              <a:chOff x="0" y="0"/>
              <a:chExt cx="344940" cy="276625"/>
            </a:xfrm>
          </p:grpSpPr>
          <p:sp>
            <p:nvSpPr>
              <p:cNvPr id="41" name="Freeform 41"/>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42" name="TextBox 42"/>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43" name="Group 43"/>
          <p:cNvGrpSpPr/>
          <p:nvPr/>
        </p:nvGrpSpPr>
        <p:grpSpPr>
          <a:xfrm>
            <a:off x="15164201" y="7763743"/>
            <a:ext cx="2279617" cy="1191585"/>
            <a:chOff x="0" y="0"/>
            <a:chExt cx="3039489" cy="1588780"/>
          </a:xfrm>
        </p:grpSpPr>
        <p:grpSp>
          <p:nvGrpSpPr>
            <p:cNvPr id="44" name="Group 44"/>
            <p:cNvGrpSpPr/>
            <p:nvPr/>
          </p:nvGrpSpPr>
          <p:grpSpPr>
            <a:xfrm>
              <a:off x="0" y="0"/>
              <a:ext cx="3039489" cy="1588780"/>
              <a:chOff x="0" y="0"/>
              <a:chExt cx="620810" cy="324506"/>
            </a:xfrm>
          </p:grpSpPr>
          <p:sp>
            <p:nvSpPr>
              <p:cNvPr id="45" name="Freeform 45"/>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46" name="TextBox 46"/>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47" name="Group 47"/>
            <p:cNvGrpSpPr/>
            <p:nvPr/>
          </p:nvGrpSpPr>
          <p:grpSpPr>
            <a:xfrm>
              <a:off x="1234950" y="117213"/>
              <a:ext cx="1688828" cy="1354354"/>
              <a:chOff x="0" y="0"/>
              <a:chExt cx="344940" cy="276625"/>
            </a:xfrm>
          </p:grpSpPr>
          <p:sp>
            <p:nvSpPr>
              <p:cNvPr id="48" name="Freeform 48"/>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49" name="TextBox 49"/>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50" name="Group 50"/>
          <p:cNvGrpSpPr/>
          <p:nvPr/>
        </p:nvGrpSpPr>
        <p:grpSpPr>
          <a:xfrm>
            <a:off x="15564542" y="1331671"/>
            <a:ext cx="2186870" cy="1191585"/>
            <a:chOff x="0" y="0"/>
            <a:chExt cx="2915827" cy="1588780"/>
          </a:xfrm>
        </p:grpSpPr>
        <p:grpSp>
          <p:nvGrpSpPr>
            <p:cNvPr id="51" name="Group 51"/>
            <p:cNvGrpSpPr/>
            <p:nvPr/>
          </p:nvGrpSpPr>
          <p:grpSpPr>
            <a:xfrm>
              <a:off x="0" y="0"/>
              <a:ext cx="2915827" cy="1588780"/>
              <a:chOff x="0" y="0"/>
              <a:chExt cx="595553" cy="324506"/>
            </a:xfrm>
          </p:grpSpPr>
          <p:sp>
            <p:nvSpPr>
              <p:cNvPr id="52" name="Freeform 52"/>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53" name="TextBox 53"/>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54" name="Group 54"/>
            <p:cNvGrpSpPr/>
            <p:nvPr/>
          </p:nvGrpSpPr>
          <p:grpSpPr>
            <a:xfrm>
              <a:off x="135707" y="117213"/>
              <a:ext cx="2664410" cy="1354354"/>
              <a:chOff x="0" y="0"/>
              <a:chExt cx="544201" cy="276625"/>
            </a:xfrm>
          </p:grpSpPr>
          <p:sp>
            <p:nvSpPr>
              <p:cNvPr id="55" name="Freeform 55"/>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56" name="TextBox 56"/>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sp>
        <p:nvSpPr>
          <p:cNvPr id="57" name="Freeform 57"/>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61" name="Group 61"/>
          <p:cNvGrpSpPr/>
          <p:nvPr/>
        </p:nvGrpSpPr>
        <p:grpSpPr>
          <a:xfrm>
            <a:off x="1337094" y="1028700"/>
            <a:ext cx="14956138" cy="8229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64" name="Group 64"/>
          <p:cNvGrpSpPr/>
          <p:nvPr/>
        </p:nvGrpSpPr>
        <p:grpSpPr>
          <a:xfrm>
            <a:off x="1540290" y="1622751"/>
            <a:ext cx="263115" cy="7044082"/>
            <a:chOff x="0" y="0"/>
            <a:chExt cx="350819" cy="9392109"/>
          </a:xfrm>
        </p:grpSpPr>
        <p:grpSp>
          <p:nvGrpSpPr>
            <p:cNvPr id="65" name="Group 65"/>
            <p:cNvGrpSpPr/>
            <p:nvPr/>
          </p:nvGrpSpPr>
          <p:grpSpPr>
            <a:xfrm>
              <a:off x="0" y="0"/>
              <a:ext cx="350819" cy="350819"/>
              <a:chOff x="0" y="0"/>
              <a:chExt cx="812800" cy="812800"/>
            </a:xfrm>
          </p:grpSpPr>
          <p:sp>
            <p:nvSpPr>
              <p:cNvPr id="66" name="Freeform 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7" name="TextBox 6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8" name="Group 68"/>
            <p:cNvGrpSpPr/>
            <p:nvPr/>
          </p:nvGrpSpPr>
          <p:grpSpPr>
            <a:xfrm>
              <a:off x="0" y="1130161"/>
              <a:ext cx="350819" cy="350819"/>
              <a:chOff x="0" y="0"/>
              <a:chExt cx="812800" cy="812800"/>
            </a:xfrm>
          </p:grpSpPr>
          <p:sp>
            <p:nvSpPr>
              <p:cNvPr id="69" name="Freeform 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0" name="TextBox 7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1" name="Group 71"/>
            <p:cNvGrpSpPr/>
            <p:nvPr/>
          </p:nvGrpSpPr>
          <p:grpSpPr>
            <a:xfrm>
              <a:off x="0" y="2260322"/>
              <a:ext cx="350819" cy="350819"/>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4" name="Group 74"/>
            <p:cNvGrpSpPr/>
            <p:nvPr/>
          </p:nvGrpSpPr>
          <p:grpSpPr>
            <a:xfrm>
              <a:off x="0" y="3390484"/>
              <a:ext cx="350819" cy="350819"/>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7" name="Group 77"/>
            <p:cNvGrpSpPr/>
            <p:nvPr/>
          </p:nvGrpSpPr>
          <p:grpSpPr>
            <a:xfrm>
              <a:off x="0" y="4520645"/>
              <a:ext cx="350819" cy="350819"/>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0" name="Group 80"/>
            <p:cNvGrpSpPr/>
            <p:nvPr/>
          </p:nvGrpSpPr>
          <p:grpSpPr>
            <a:xfrm>
              <a:off x="0" y="5650806"/>
              <a:ext cx="350819" cy="350819"/>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3" name="Group 83"/>
            <p:cNvGrpSpPr/>
            <p:nvPr/>
          </p:nvGrpSpPr>
          <p:grpSpPr>
            <a:xfrm>
              <a:off x="0" y="6780967"/>
              <a:ext cx="350819" cy="350819"/>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6" name="Group 86"/>
            <p:cNvGrpSpPr/>
            <p:nvPr/>
          </p:nvGrpSpPr>
          <p:grpSpPr>
            <a:xfrm>
              <a:off x="0" y="7911128"/>
              <a:ext cx="350819" cy="350819"/>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9" name="Group 89"/>
            <p:cNvGrpSpPr/>
            <p:nvPr/>
          </p:nvGrpSpPr>
          <p:grpSpPr>
            <a:xfrm>
              <a:off x="0" y="9041289"/>
              <a:ext cx="350819" cy="350819"/>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1" name="TextBox 9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grpSp>
        <p:nvGrpSpPr>
          <p:cNvPr id="92" name="Group 92"/>
          <p:cNvGrpSpPr/>
          <p:nvPr/>
        </p:nvGrpSpPr>
        <p:grpSpPr>
          <a:xfrm>
            <a:off x="9144000" y="2583992"/>
            <a:ext cx="6327796" cy="5961365"/>
            <a:chOff x="0" y="0"/>
            <a:chExt cx="1666580" cy="1570071"/>
          </a:xfrm>
        </p:grpSpPr>
        <p:sp>
          <p:nvSpPr>
            <p:cNvPr id="93" name="Freeform 93"/>
            <p:cNvSpPr/>
            <p:nvPr/>
          </p:nvSpPr>
          <p:spPr>
            <a:xfrm>
              <a:off x="0" y="0"/>
              <a:ext cx="1666580" cy="1570071"/>
            </a:xfrm>
            <a:custGeom>
              <a:avLst/>
              <a:gdLst/>
              <a:ahLst/>
              <a:cxnLst/>
              <a:rect l="l" t="t" r="r" b="b"/>
              <a:pathLst>
                <a:path w="1666580" h="1570071">
                  <a:moveTo>
                    <a:pt x="61174" y="0"/>
                  </a:moveTo>
                  <a:lnTo>
                    <a:pt x="1605406" y="0"/>
                  </a:lnTo>
                  <a:cubicBezTo>
                    <a:pt x="1621630" y="0"/>
                    <a:pt x="1637190" y="6445"/>
                    <a:pt x="1648663" y="17917"/>
                  </a:cubicBezTo>
                  <a:cubicBezTo>
                    <a:pt x="1660135" y="29390"/>
                    <a:pt x="1666580" y="44950"/>
                    <a:pt x="1666580" y="61174"/>
                  </a:cubicBezTo>
                  <a:lnTo>
                    <a:pt x="1666580" y="1508898"/>
                  </a:lnTo>
                  <a:cubicBezTo>
                    <a:pt x="1666580" y="1525122"/>
                    <a:pt x="1660135" y="1540682"/>
                    <a:pt x="1648663" y="1552154"/>
                  </a:cubicBezTo>
                  <a:cubicBezTo>
                    <a:pt x="1637190" y="1563626"/>
                    <a:pt x="1621630" y="1570071"/>
                    <a:pt x="1605406" y="1570071"/>
                  </a:cubicBezTo>
                  <a:lnTo>
                    <a:pt x="61174" y="1570071"/>
                  </a:lnTo>
                  <a:cubicBezTo>
                    <a:pt x="44950" y="1570071"/>
                    <a:pt x="29390" y="1563626"/>
                    <a:pt x="17917" y="1552154"/>
                  </a:cubicBezTo>
                  <a:cubicBezTo>
                    <a:pt x="6445" y="1540682"/>
                    <a:pt x="0" y="1525122"/>
                    <a:pt x="0" y="1508898"/>
                  </a:cubicBezTo>
                  <a:lnTo>
                    <a:pt x="0" y="61174"/>
                  </a:lnTo>
                  <a:cubicBezTo>
                    <a:pt x="0" y="44950"/>
                    <a:pt x="6445" y="29390"/>
                    <a:pt x="17917" y="17917"/>
                  </a:cubicBezTo>
                  <a:cubicBezTo>
                    <a:pt x="29390" y="6445"/>
                    <a:pt x="44950" y="0"/>
                    <a:pt x="61174"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4" name="TextBox 94"/>
            <p:cNvSpPr txBox="1"/>
            <p:nvPr/>
          </p:nvSpPr>
          <p:spPr>
            <a:xfrm>
              <a:off x="0" y="-28575"/>
              <a:ext cx="1666580" cy="1598646"/>
            </a:xfrm>
            <a:prstGeom prst="rect">
              <a:avLst/>
            </a:prstGeom>
          </p:spPr>
          <p:txBody>
            <a:bodyPr lIns="50800" tIns="50800" rIns="50800" bIns="50800" rtlCol="0" anchor="ctr"/>
            <a:lstStyle/>
            <a:p>
              <a:pPr algn="just">
                <a:lnSpc>
                  <a:spcPts val="2659"/>
                </a:lnSpc>
              </a:pPr>
              <a:endParaRPr sz="3600">
                <a:latin typeface="Times New Roman" panose="02020603050405020304" pitchFamily="18" charset="0"/>
                <a:cs typeface="Times New Roman" panose="02020603050405020304" pitchFamily="18" charset="0"/>
              </a:endParaRPr>
            </a:p>
          </p:txBody>
        </p:sp>
      </p:grpSp>
      <p:grpSp>
        <p:nvGrpSpPr>
          <p:cNvPr id="95" name="Group 95"/>
          <p:cNvGrpSpPr/>
          <p:nvPr/>
        </p:nvGrpSpPr>
        <p:grpSpPr>
          <a:xfrm>
            <a:off x="2507810" y="2612011"/>
            <a:ext cx="6327796" cy="5961365"/>
            <a:chOff x="0" y="0"/>
            <a:chExt cx="1666580" cy="1570071"/>
          </a:xfrm>
        </p:grpSpPr>
        <p:sp>
          <p:nvSpPr>
            <p:cNvPr id="96" name="Freeform 96"/>
            <p:cNvSpPr/>
            <p:nvPr/>
          </p:nvSpPr>
          <p:spPr>
            <a:xfrm>
              <a:off x="0" y="0"/>
              <a:ext cx="1666580" cy="1570071"/>
            </a:xfrm>
            <a:custGeom>
              <a:avLst/>
              <a:gdLst/>
              <a:ahLst/>
              <a:cxnLst/>
              <a:rect l="l" t="t" r="r" b="b"/>
              <a:pathLst>
                <a:path w="1666580" h="1570071">
                  <a:moveTo>
                    <a:pt x="61174" y="0"/>
                  </a:moveTo>
                  <a:lnTo>
                    <a:pt x="1605406" y="0"/>
                  </a:lnTo>
                  <a:cubicBezTo>
                    <a:pt x="1621630" y="0"/>
                    <a:pt x="1637190" y="6445"/>
                    <a:pt x="1648663" y="17917"/>
                  </a:cubicBezTo>
                  <a:cubicBezTo>
                    <a:pt x="1660135" y="29390"/>
                    <a:pt x="1666580" y="44950"/>
                    <a:pt x="1666580" y="61174"/>
                  </a:cubicBezTo>
                  <a:lnTo>
                    <a:pt x="1666580" y="1508898"/>
                  </a:lnTo>
                  <a:cubicBezTo>
                    <a:pt x="1666580" y="1525122"/>
                    <a:pt x="1660135" y="1540682"/>
                    <a:pt x="1648663" y="1552154"/>
                  </a:cubicBezTo>
                  <a:cubicBezTo>
                    <a:pt x="1637190" y="1563626"/>
                    <a:pt x="1621630" y="1570071"/>
                    <a:pt x="1605406" y="1570071"/>
                  </a:cubicBezTo>
                  <a:lnTo>
                    <a:pt x="61174" y="1570071"/>
                  </a:lnTo>
                  <a:cubicBezTo>
                    <a:pt x="44950" y="1570071"/>
                    <a:pt x="29390" y="1563626"/>
                    <a:pt x="17917" y="1552154"/>
                  </a:cubicBezTo>
                  <a:cubicBezTo>
                    <a:pt x="6445" y="1540682"/>
                    <a:pt x="0" y="1525122"/>
                    <a:pt x="0" y="1508898"/>
                  </a:cubicBezTo>
                  <a:lnTo>
                    <a:pt x="0" y="61174"/>
                  </a:lnTo>
                  <a:cubicBezTo>
                    <a:pt x="0" y="44950"/>
                    <a:pt x="6445" y="29390"/>
                    <a:pt x="17917" y="17917"/>
                  </a:cubicBezTo>
                  <a:cubicBezTo>
                    <a:pt x="29390" y="6445"/>
                    <a:pt x="44950" y="0"/>
                    <a:pt x="61174"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7" name="TextBox 97"/>
            <p:cNvSpPr txBox="1"/>
            <p:nvPr/>
          </p:nvSpPr>
          <p:spPr>
            <a:xfrm>
              <a:off x="0" y="-28575"/>
              <a:ext cx="1666580" cy="1598646"/>
            </a:xfrm>
            <a:prstGeom prst="rect">
              <a:avLst/>
            </a:prstGeom>
          </p:spPr>
          <p:txBody>
            <a:bodyPr lIns="50800" tIns="50800" rIns="50800" bIns="50800" rtlCol="0" anchor="ctr"/>
            <a:lstStyle/>
            <a:p>
              <a:pPr algn="ctr">
                <a:lnSpc>
                  <a:spcPts val="2659"/>
                </a:lnSpc>
              </a:pPr>
              <a:endParaRPr/>
            </a:p>
          </p:txBody>
        </p:sp>
      </p:grpSp>
      <p:grpSp>
        <p:nvGrpSpPr>
          <p:cNvPr id="98" name="Group 98"/>
          <p:cNvGrpSpPr/>
          <p:nvPr/>
        </p:nvGrpSpPr>
        <p:grpSpPr>
          <a:xfrm>
            <a:off x="9254920" y="3595955"/>
            <a:ext cx="244068" cy="244068"/>
            <a:chOff x="0" y="0"/>
            <a:chExt cx="812800" cy="812800"/>
          </a:xfrm>
        </p:grpSpPr>
        <p:sp>
          <p:nvSpPr>
            <p:cNvPr id="99" name="Freeform 9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00" name="TextBox 100"/>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01" name="Group 101"/>
          <p:cNvGrpSpPr/>
          <p:nvPr/>
        </p:nvGrpSpPr>
        <p:grpSpPr>
          <a:xfrm>
            <a:off x="9254920" y="4382219"/>
            <a:ext cx="244068" cy="244068"/>
            <a:chOff x="0" y="0"/>
            <a:chExt cx="812800" cy="812800"/>
          </a:xfrm>
        </p:grpSpPr>
        <p:sp>
          <p:nvSpPr>
            <p:cNvPr id="102" name="Freeform 10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03" name="TextBox 103"/>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04" name="Group 104"/>
          <p:cNvGrpSpPr/>
          <p:nvPr/>
        </p:nvGrpSpPr>
        <p:grpSpPr>
          <a:xfrm>
            <a:off x="9254920" y="5168483"/>
            <a:ext cx="244068" cy="244068"/>
            <a:chOff x="0" y="0"/>
            <a:chExt cx="812800" cy="812800"/>
          </a:xfrm>
        </p:grpSpPr>
        <p:sp>
          <p:nvSpPr>
            <p:cNvPr id="105" name="Freeform 10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06" name="TextBox 106"/>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07" name="Group 107"/>
          <p:cNvGrpSpPr/>
          <p:nvPr/>
        </p:nvGrpSpPr>
        <p:grpSpPr>
          <a:xfrm>
            <a:off x="9254920" y="5954747"/>
            <a:ext cx="244068" cy="244068"/>
            <a:chOff x="0" y="0"/>
            <a:chExt cx="812800" cy="812800"/>
          </a:xfrm>
        </p:grpSpPr>
        <p:sp>
          <p:nvSpPr>
            <p:cNvPr id="108" name="Freeform 10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09" name="TextBox 109"/>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10" name="Group 110"/>
          <p:cNvGrpSpPr/>
          <p:nvPr/>
        </p:nvGrpSpPr>
        <p:grpSpPr>
          <a:xfrm>
            <a:off x="9254920" y="6741011"/>
            <a:ext cx="244068" cy="244068"/>
            <a:chOff x="0" y="0"/>
            <a:chExt cx="812800" cy="812800"/>
          </a:xfrm>
        </p:grpSpPr>
        <p:sp>
          <p:nvSpPr>
            <p:cNvPr id="111" name="Freeform 1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12" name="TextBox 112"/>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13" name="Group 113"/>
          <p:cNvGrpSpPr/>
          <p:nvPr/>
        </p:nvGrpSpPr>
        <p:grpSpPr>
          <a:xfrm>
            <a:off x="9254920" y="7527274"/>
            <a:ext cx="244068" cy="244068"/>
            <a:chOff x="0" y="0"/>
            <a:chExt cx="812800" cy="812800"/>
          </a:xfrm>
        </p:grpSpPr>
        <p:sp>
          <p:nvSpPr>
            <p:cNvPr id="114" name="Freeform 1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15" name="TextBox 115"/>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16" name="Group 116"/>
          <p:cNvGrpSpPr/>
          <p:nvPr/>
        </p:nvGrpSpPr>
        <p:grpSpPr>
          <a:xfrm>
            <a:off x="8479191" y="3595955"/>
            <a:ext cx="244068" cy="244068"/>
            <a:chOff x="0" y="0"/>
            <a:chExt cx="812800" cy="812800"/>
          </a:xfrm>
        </p:grpSpPr>
        <p:sp>
          <p:nvSpPr>
            <p:cNvPr id="117" name="Freeform 1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18" name="TextBox 118"/>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19" name="Group 119"/>
          <p:cNvGrpSpPr/>
          <p:nvPr/>
        </p:nvGrpSpPr>
        <p:grpSpPr>
          <a:xfrm>
            <a:off x="8479191" y="4382219"/>
            <a:ext cx="244068" cy="244068"/>
            <a:chOff x="0" y="0"/>
            <a:chExt cx="812800" cy="812800"/>
          </a:xfrm>
        </p:grpSpPr>
        <p:sp>
          <p:nvSpPr>
            <p:cNvPr id="120" name="Freeform 1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21" name="TextBox 121"/>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22" name="Group 122"/>
          <p:cNvGrpSpPr/>
          <p:nvPr/>
        </p:nvGrpSpPr>
        <p:grpSpPr>
          <a:xfrm>
            <a:off x="8479191" y="5168483"/>
            <a:ext cx="244068" cy="244068"/>
            <a:chOff x="0" y="0"/>
            <a:chExt cx="812800" cy="812800"/>
          </a:xfrm>
        </p:grpSpPr>
        <p:sp>
          <p:nvSpPr>
            <p:cNvPr id="123" name="Freeform 1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24" name="TextBox 124"/>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25" name="Group 125"/>
          <p:cNvGrpSpPr/>
          <p:nvPr/>
        </p:nvGrpSpPr>
        <p:grpSpPr>
          <a:xfrm>
            <a:off x="8479191" y="5954747"/>
            <a:ext cx="244068" cy="244068"/>
            <a:chOff x="0" y="0"/>
            <a:chExt cx="812800" cy="812800"/>
          </a:xfrm>
        </p:grpSpPr>
        <p:sp>
          <p:nvSpPr>
            <p:cNvPr id="126" name="Freeform 12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27" name="TextBox 127"/>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28" name="Group 128"/>
          <p:cNvGrpSpPr/>
          <p:nvPr/>
        </p:nvGrpSpPr>
        <p:grpSpPr>
          <a:xfrm>
            <a:off x="8479191" y="6741011"/>
            <a:ext cx="244068" cy="244068"/>
            <a:chOff x="0" y="0"/>
            <a:chExt cx="812800" cy="812800"/>
          </a:xfrm>
        </p:grpSpPr>
        <p:sp>
          <p:nvSpPr>
            <p:cNvPr id="129" name="Freeform 12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30" name="TextBox 130"/>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grpSp>
        <p:nvGrpSpPr>
          <p:cNvPr id="131" name="Group 131"/>
          <p:cNvGrpSpPr/>
          <p:nvPr/>
        </p:nvGrpSpPr>
        <p:grpSpPr>
          <a:xfrm>
            <a:off x="8479191" y="7527274"/>
            <a:ext cx="244068" cy="244068"/>
            <a:chOff x="0" y="0"/>
            <a:chExt cx="812800" cy="812800"/>
          </a:xfrm>
        </p:grpSpPr>
        <p:sp>
          <p:nvSpPr>
            <p:cNvPr id="132" name="Freeform 1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76262"/>
            </a:solidFill>
          </p:spPr>
          <p:txBody>
            <a:bodyPr/>
            <a:lstStyle/>
            <a:p>
              <a:endParaRPr lang="en-US"/>
            </a:p>
          </p:txBody>
        </p:sp>
        <p:sp>
          <p:nvSpPr>
            <p:cNvPr id="133" name="TextBox 133"/>
            <p:cNvSpPr txBox="1"/>
            <p:nvPr/>
          </p:nvSpPr>
          <p:spPr>
            <a:xfrm>
              <a:off x="76200" y="47625"/>
              <a:ext cx="660400" cy="688975"/>
            </a:xfrm>
            <a:prstGeom prst="rect">
              <a:avLst/>
            </a:prstGeom>
          </p:spPr>
          <p:txBody>
            <a:bodyPr lIns="56067" tIns="56067" rIns="56067" bIns="56067" rtlCol="0" anchor="ctr"/>
            <a:lstStyle/>
            <a:p>
              <a:pPr algn="ctr">
                <a:lnSpc>
                  <a:spcPts val="2659"/>
                </a:lnSpc>
              </a:pPr>
              <a:endParaRPr/>
            </a:p>
          </p:txBody>
        </p:sp>
      </p:grpSp>
      <p:sp>
        <p:nvSpPr>
          <p:cNvPr id="134" name="TextBox 134"/>
          <p:cNvSpPr txBox="1"/>
          <p:nvPr/>
        </p:nvSpPr>
        <p:spPr>
          <a:xfrm rot="5400000">
            <a:off x="8859902" y="2382624"/>
            <a:ext cx="330566" cy="1286370"/>
          </a:xfrm>
          <a:prstGeom prst="rect">
            <a:avLst/>
          </a:prstGeom>
        </p:spPr>
        <p:txBody>
          <a:bodyPr lIns="0" tIns="0" rIns="0" bIns="0" rtlCol="0" anchor="t">
            <a:spAutoFit/>
          </a:bodyPr>
          <a:lstStyle/>
          <a:p>
            <a:pPr algn="ctr">
              <a:lnSpc>
                <a:spcPts val="10560"/>
              </a:lnSpc>
            </a:pPr>
            <a:r>
              <a:rPr lang="en-US" sz="7543">
                <a:solidFill>
                  <a:srgbClr val="503D36"/>
                </a:solidFill>
                <a:latin typeface="Sniglet"/>
                <a:ea typeface="Sniglet"/>
                <a:cs typeface="Sniglet"/>
                <a:sym typeface="Sniglet"/>
              </a:rPr>
              <a:t>)</a:t>
            </a:r>
          </a:p>
        </p:txBody>
      </p:sp>
      <p:sp>
        <p:nvSpPr>
          <p:cNvPr id="135" name="TextBox 135"/>
          <p:cNvSpPr txBox="1"/>
          <p:nvPr/>
        </p:nvSpPr>
        <p:spPr>
          <a:xfrm rot="5400000">
            <a:off x="8860700" y="3168870"/>
            <a:ext cx="330566" cy="1284772"/>
          </a:xfrm>
          <a:prstGeom prst="rect">
            <a:avLst/>
          </a:prstGeom>
        </p:spPr>
        <p:txBody>
          <a:bodyPr lIns="0" tIns="0" rIns="0" bIns="0" rtlCol="0" anchor="t">
            <a:spAutoFit/>
          </a:bodyPr>
          <a:lstStyle/>
          <a:p>
            <a:pPr algn="ctr">
              <a:lnSpc>
                <a:spcPts val="10560"/>
              </a:lnSpc>
            </a:pPr>
            <a:r>
              <a:rPr lang="en-US" sz="7543">
                <a:solidFill>
                  <a:srgbClr val="C46848"/>
                </a:solidFill>
                <a:latin typeface="Sniglet"/>
                <a:ea typeface="Sniglet"/>
                <a:cs typeface="Sniglet"/>
                <a:sym typeface="Sniglet"/>
              </a:rPr>
              <a:t>)</a:t>
            </a:r>
          </a:p>
        </p:txBody>
      </p:sp>
      <p:sp>
        <p:nvSpPr>
          <p:cNvPr id="136" name="TextBox 136"/>
          <p:cNvSpPr txBox="1"/>
          <p:nvPr/>
        </p:nvSpPr>
        <p:spPr>
          <a:xfrm rot="5400000">
            <a:off x="8860700" y="3954786"/>
            <a:ext cx="330566" cy="1284772"/>
          </a:xfrm>
          <a:prstGeom prst="rect">
            <a:avLst/>
          </a:prstGeom>
        </p:spPr>
        <p:txBody>
          <a:bodyPr lIns="0" tIns="0" rIns="0" bIns="0" rtlCol="0" anchor="t">
            <a:spAutoFit/>
          </a:bodyPr>
          <a:lstStyle/>
          <a:p>
            <a:pPr algn="ctr">
              <a:lnSpc>
                <a:spcPts val="10560"/>
              </a:lnSpc>
            </a:pPr>
            <a:r>
              <a:rPr lang="en-US" sz="7543">
                <a:solidFill>
                  <a:srgbClr val="E76262"/>
                </a:solidFill>
                <a:latin typeface="Sniglet"/>
                <a:ea typeface="Sniglet"/>
                <a:cs typeface="Sniglet"/>
                <a:sym typeface="Sniglet"/>
              </a:rPr>
              <a:t>)</a:t>
            </a:r>
          </a:p>
        </p:txBody>
      </p:sp>
      <p:sp>
        <p:nvSpPr>
          <p:cNvPr id="137" name="TextBox 137"/>
          <p:cNvSpPr txBox="1"/>
          <p:nvPr/>
        </p:nvSpPr>
        <p:spPr>
          <a:xfrm rot="5400000">
            <a:off x="8860700" y="4740700"/>
            <a:ext cx="330566" cy="1284772"/>
          </a:xfrm>
          <a:prstGeom prst="rect">
            <a:avLst/>
          </a:prstGeom>
        </p:spPr>
        <p:txBody>
          <a:bodyPr lIns="0" tIns="0" rIns="0" bIns="0" rtlCol="0" anchor="t">
            <a:spAutoFit/>
          </a:bodyPr>
          <a:lstStyle/>
          <a:p>
            <a:pPr algn="ctr">
              <a:lnSpc>
                <a:spcPts val="10560"/>
              </a:lnSpc>
            </a:pPr>
            <a:r>
              <a:rPr lang="en-US" sz="7543">
                <a:solidFill>
                  <a:srgbClr val="E76262"/>
                </a:solidFill>
                <a:latin typeface="Sniglet"/>
                <a:ea typeface="Sniglet"/>
                <a:cs typeface="Sniglet"/>
                <a:sym typeface="Sniglet"/>
              </a:rPr>
              <a:t>)</a:t>
            </a:r>
          </a:p>
        </p:txBody>
      </p:sp>
      <p:sp>
        <p:nvSpPr>
          <p:cNvPr id="138" name="TextBox 138"/>
          <p:cNvSpPr txBox="1"/>
          <p:nvPr/>
        </p:nvSpPr>
        <p:spPr>
          <a:xfrm rot="5400000">
            <a:off x="8860700" y="5526616"/>
            <a:ext cx="330566" cy="1284772"/>
          </a:xfrm>
          <a:prstGeom prst="rect">
            <a:avLst/>
          </a:prstGeom>
        </p:spPr>
        <p:txBody>
          <a:bodyPr lIns="0" tIns="0" rIns="0" bIns="0" rtlCol="0" anchor="t">
            <a:spAutoFit/>
          </a:bodyPr>
          <a:lstStyle/>
          <a:p>
            <a:pPr algn="ctr">
              <a:lnSpc>
                <a:spcPts val="10560"/>
              </a:lnSpc>
            </a:pPr>
            <a:r>
              <a:rPr lang="en-US" sz="7543">
                <a:solidFill>
                  <a:srgbClr val="E76262"/>
                </a:solidFill>
                <a:latin typeface="Sniglet"/>
                <a:ea typeface="Sniglet"/>
                <a:cs typeface="Sniglet"/>
                <a:sym typeface="Sniglet"/>
              </a:rPr>
              <a:t>)</a:t>
            </a:r>
          </a:p>
        </p:txBody>
      </p:sp>
      <p:sp>
        <p:nvSpPr>
          <p:cNvPr id="139" name="TextBox 139"/>
          <p:cNvSpPr txBox="1"/>
          <p:nvPr/>
        </p:nvSpPr>
        <p:spPr>
          <a:xfrm rot="5400000">
            <a:off x="8860700" y="6312532"/>
            <a:ext cx="330566" cy="1284772"/>
          </a:xfrm>
          <a:prstGeom prst="rect">
            <a:avLst/>
          </a:prstGeom>
        </p:spPr>
        <p:txBody>
          <a:bodyPr lIns="0" tIns="0" rIns="0" bIns="0" rtlCol="0" anchor="t">
            <a:spAutoFit/>
          </a:bodyPr>
          <a:lstStyle/>
          <a:p>
            <a:pPr algn="ctr">
              <a:lnSpc>
                <a:spcPts val="10560"/>
              </a:lnSpc>
            </a:pPr>
            <a:r>
              <a:rPr lang="en-US" sz="7543">
                <a:solidFill>
                  <a:srgbClr val="E76262"/>
                </a:solidFill>
                <a:latin typeface="Sniglet"/>
                <a:ea typeface="Sniglet"/>
                <a:cs typeface="Sniglet"/>
                <a:sym typeface="Sniglet"/>
              </a:rPr>
              <a:t>)</a:t>
            </a:r>
          </a:p>
        </p:txBody>
      </p:sp>
      <p:sp>
        <p:nvSpPr>
          <p:cNvPr id="140" name="TextBox 140"/>
          <p:cNvSpPr txBox="1"/>
          <p:nvPr/>
        </p:nvSpPr>
        <p:spPr>
          <a:xfrm rot="5400000">
            <a:off x="8860700" y="7098447"/>
            <a:ext cx="330566" cy="1284772"/>
          </a:xfrm>
          <a:prstGeom prst="rect">
            <a:avLst/>
          </a:prstGeom>
        </p:spPr>
        <p:txBody>
          <a:bodyPr lIns="0" tIns="0" rIns="0" bIns="0" rtlCol="0" anchor="t">
            <a:spAutoFit/>
          </a:bodyPr>
          <a:lstStyle/>
          <a:p>
            <a:pPr algn="ctr">
              <a:lnSpc>
                <a:spcPts val="10560"/>
              </a:lnSpc>
            </a:pPr>
            <a:r>
              <a:rPr lang="en-US" sz="7543">
                <a:solidFill>
                  <a:srgbClr val="E76262"/>
                </a:solidFill>
                <a:latin typeface="Sniglet"/>
                <a:ea typeface="Sniglet"/>
                <a:cs typeface="Sniglet"/>
                <a:sym typeface="Sniglet"/>
              </a:rPr>
              <a:t>)</a:t>
            </a:r>
          </a:p>
        </p:txBody>
      </p:sp>
      <p:sp>
        <p:nvSpPr>
          <p:cNvPr id="141" name="Freeform 141"/>
          <p:cNvSpPr/>
          <p:nvPr/>
        </p:nvSpPr>
        <p:spPr>
          <a:xfrm>
            <a:off x="13643621" y="1927464"/>
            <a:ext cx="1897572" cy="1674608"/>
          </a:xfrm>
          <a:custGeom>
            <a:avLst/>
            <a:gdLst/>
            <a:ahLst/>
            <a:cxnLst/>
            <a:rect l="l" t="t" r="r" b="b"/>
            <a:pathLst>
              <a:path w="1897572" h="1674608">
                <a:moveTo>
                  <a:pt x="0" y="0"/>
                </a:moveTo>
                <a:lnTo>
                  <a:pt x="1897572" y="0"/>
                </a:lnTo>
                <a:lnTo>
                  <a:pt x="1897572" y="1674608"/>
                </a:lnTo>
                <a:lnTo>
                  <a:pt x="0" y="1674608"/>
                </a:lnTo>
                <a:lnTo>
                  <a:pt x="0" y="0"/>
                </a:lnTo>
                <a:close/>
              </a:path>
            </a:pathLst>
          </a:custGeom>
          <a:blipFill>
            <a:blip r:embed="rId6"/>
            <a:stretch>
              <a:fillRect/>
            </a:stretch>
          </a:blipFill>
        </p:spPr>
        <p:txBody>
          <a:bodyPr/>
          <a:lstStyle/>
          <a:p>
            <a:endParaRPr lang="en-US"/>
          </a:p>
        </p:txBody>
      </p:sp>
      <p:sp>
        <p:nvSpPr>
          <p:cNvPr id="142" name="Freeform 142"/>
          <p:cNvSpPr/>
          <p:nvPr/>
        </p:nvSpPr>
        <p:spPr>
          <a:xfrm>
            <a:off x="1238530" y="7887558"/>
            <a:ext cx="1352776" cy="1371636"/>
          </a:xfrm>
          <a:custGeom>
            <a:avLst/>
            <a:gdLst/>
            <a:ahLst/>
            <a:cxnLst/>
            <a:rect l="l" t="t" r="r" b="b"/>
            <a:pathLst>
              <a:path w="1352776" h="1371636">
                <a:moveTo>
                  <a:pt x="0" y="0"/>
                </a:moveTo>
                <a:lnTo>
                  <a:pt x="1352777" y="0"/>
                </a:lnTo>
                <a:lnTo>
                  <a:pt x="1352777" y="1371637"/>
                </a:lnTo>
                <a:lnTo>
                  <a:pt x="0" y="1371637"/>
                </a:lnTo>
                <a:lnTo>
                  <a:pt x="0" y="0"/>
                </a:lnTo>
                <a:close/>
              </a:path>
            </a:pathLst>
          </a:custGeom>
          <a:blipFill>
            <a:blip r:embed="rId7"/>
            <a:stretch>
              <a:fillRect/>
            </a:stretch>
          </a:blipFill>
        </p:spPr>
        <p:txBody>
          <a:bodyPr/>
          <a:lstStyle/>
          <a:p>
            <a:endParaRPr lang="en-US"/>
          </a:p>
        </p:txBody>
      </p:sp>
      <p:sp>
        <p:nvSpPr>
          <p:cNvPr id="145" name="Freeform 145"/>
          <p:cNvSpPr/>
          <p:nvPr/>
        </p:nvSpPr>
        <p:spPr>
          <a:xfrm>
            <a:off x="3018566" y="1745323"/>
            <a:ext cx="1395047" cy="304713"/>
          </a:xfrm>
          <a:custGeom>
            <a:avLst/>
            <a:gdLst/>
            <a:ahLst/>
            <a:cxnLst/>
            <a:rect l="l" t="t" r="r" b="b"/>
            <a:pathLst>
              <a:path w="1395047" h="304713">
                <a:moveTo>
                  <a:pt x="0" y="0"/>
                </a:moveTo>
                <a:lnTo>
                  <a:pt x="1395046" y="0"/>
                </a:lnTo>
                <a:lnTo>
                  <a:pt x="1395046" y="304713"/>
                </a:lnTo>
                <a:lnTo>
                  <a:pt x="0" y="304713"/>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46" name="Freeform 146"/>
          <p:cNvSpPr/>
          <p:nvPr/>
        </p:nvSpPr>
        <p:spPr>
          <a:xfrm rot="-63734">
            <a:off x="2215466" y="2132402"/>
            <a:ext cx="801563" cy="693516"/>
          </a:xfrm>
          <a:custGeom>
            <a:avLst/>
            <a:gdLst/>
            <a:ahLst/>
            <a:cxnLst/>
            <a:rect l="l" t="t" r="r" b="b"/>
            <a:pathLst>
              <a:path w="801563" h="693516">
                <a:moveTo>
                  <a:pt x="0" y="0"/>
                </a:moveTo>
                <a:lnTo>
                  <a:pt x="801563" y="0"/>
                </a:lnTo>
                <a:lnTo>
                  <a:pt x="801563" y="693517"/>
                </a:lnTo>
                <a:lnTo>
                  <a:pt x="0" y="693517"/>
                </a:lnTo>
                <a:lnTo>
                  <a:pt x="0" y="0"/>
                </a:lnTo>
                <a:close/>
              </a:path>
            </a:pathLst>
          </a:custGeom>
          <a:blipFill>
            <a:blip r:embed="rId10">
              <a:extLst>
                <a:ext uri="{96DAC541-7B7A-43D3-8B79-37D633B846F1}">
                  <asvg:svgBlip xmlns:asvg="http://schemas.microsoft.com/office/drawing/2016/SVG/main" r:embed="rId11"/>
                </a:ext>
              </a:extLst>
            </a:blip>
            <a:stretch>
              <a:fillRect r="-58022" b="-75336"/>
            </a:stretch>
          </a:blipFill>
        </p:spPr>
        <p:txBody>
          <a:bodyPr/>
          <a:lstStyle/>
          <a:p>
            <a:endParaRPr lang="en-US"/>
          </a:p>
        </p:txBody>
      </p:sp>
      <p:sp>
        <p:nvSpPr>
          <p:cNvPr id="147" name="Freeform 147"/>
          <p:cNvSpPr/>
          <p:nvPr/>
        </p:nvSpPr>
        <p:spPr>
          <a:xfrm rot="-3955797" flipH="1" flipV="1">
            <a:off x="14751050" y="8020834"/>
            <a:ext cx="1011795" cy="696741"/>
          </a:xfrm>
          <a:custGeom>
            <a:avLst/>
            <a:gdLst/>
            <a:ahLst/>
            <a:cxnLst/>
            <a:rect l="l" t="t" r="r" b="b"/>
            <a:pathLst>
              <a:path w="1011795" h="696741">
                <a:moveTo>
                  <a:pt x="1011795" y="696741"/>
                </a:moveTo>
                <a:lnTo>
                  <a:pt x="0" y="696741"/>
                </a:lnTo>
                <a:lnTo>
                  <a:pt x="0" y="0"/>
                </a:lnTo>
                <a:lnTo>
                  <a:pt x="1011795" y="0"/>
                </a:lnTo>
                <a:lnTo>
                  <a:pt x="1011795" y="696741"/>
                </a:lnTo>
                <a:close/>
              </a:path>
            </a:pathLst>
          </a:custGeom>
          <a:blipFill>
            <a:blip r:embed="rId12"/>
            <a:stretch>
              <a:fillRect t="-62571" r="-193516" b="-197067"/>
            </a:stretch>
          </a:blipFill>
        </p:spPr>
        <p:txBody>
          <a:bodyPr/>
          <a:lstStyle/>
          <a:p>
            <a:endParaRPr lang="en-US"/>
          </a:p>
        </p:txBody>
      </p:sp>
      <p:sp>
        <p:nvSpPr>
          <p:cNvPr id="148" name="Freeform 148"/>
          <p:cNvSpPr/>
          <p:nvPr/>
        </p:nvSpPr>
        <p:spPr>
          <a:xfrm rot="107698">
            <a:off x="4830234" y="1340601"/>
            <a:ext cx="801563" cy="693516"/>
          </a:xfrm>
          <a:custGeom>
            <a:avLst/>
            <a:gdLst/>
            <a:ahLst/>
            <a:cxnLst/>
            <a:rect l="l" t="t" r="r" b="b"/>
            <a:pathLst>
              <a:path w="801563" h="693516">
                <a:moveTo>
                  <a:pt x="0" y="0"/>
                </a:moveTo>
                <a:lnTo>
                  <a:pt x="801563" y="0"/>
                </a:lnTo>
                <a:lnTo>
                  <a:pt x="801563" y="693516"/>
                </a:lnTo>
                <a:lnTo>
                  <a:pt x="0" y="693516"/>
                </a:lnTo>
                <a:lnTo>
                  <a:pt x="0" y="0"/>
                </a:lnTo>
                <a:close/>
              </a:path>
            </a:pathLst>
          </a:custGeom>
          <a:blipFill>
            <a:blip r:embed="rId10">
              <a:extLst>
                <a:ext uri="{96DAC541-7B7A-43D3-8B79-37D633B846F1}">
                  <asvg:svgBlip xmlns:asvg="http://schemas.microsoft.com/office/drawing/2016/SVG/main" r:embed="rId11"/>
                </a:ext>
              </a:extLst>
            </a:blip>
            <a:stretch>
              <a:fillRect r="-58022" b="-75336"/>
            </a:stretch>
          </a:blipFill>
        </p:spPr>
        <p:txBody>
          <a:bodyPr/>
          <a:lstStyle/>
          <a:p>
            <a:endParaRPr lang="en-US"/>
          </a:p>
        </p:txBody>
      </p:sp>
      <p:sp>
        <p:nvSpPr>
          <p:cNvPr id="149" name="Freeform 149"/>
          <p:cNvSpPr/>
          <p:nvPr/>
        </p:nvSpPr>
        <p:spPr>
          <a:xfrm rot="248596" flipH="1" flipV="1">
            <a:off x="13045740" y="1543151"/>
            <a:ext cx="801563" cy="693516"/>
          </a:xfrm>
          <a:custGeom>
            <a:avLst/>
            <a:gdLst/>
            <a:ahLst/>
            <a:cxnLst/>
            <a:rect l="l" t="t" r="r" b="b"/>
            <a:pathLst>
              <a:path w="801563" h="693516">
                <a:moveTo>
                  <a:pt x="801563" y="693517"/>
                </a:moveTo>
                <a:lnTo>
                  <a:pt x="0" y="693517"/>
                </a:lnTo>
                <a:lnTo>
                  <a:pt x="0" y="0"/>
                </a:lnTo>
                <a:lnTo>
                  <a:pt x="801563" y="0"/>
                </a:lnTo>
                <a:lnTo>
                  <a:pt x="801563" y="693517"/>
                </a:lnTo>
                <a:close/>
              </a:path>
            </a:pathLst>
          </a:custGeom>
          <a:blipFill>
            <a:blip r:embed="rId10">
              <a:extLst>
                <a:ext uri="{96DAC541-7B7A-43D3-8B79-37D633B846F1}">
                  <asvg:svgBlip xmlns:asvg="http://schemas.microsoft.com/office/drawing/2016/SVG/main" r:embed="rId11"/>
                </a:ext>
              </a:extLst>
            </a:blip>
            <a:stretch>
              <a:fillRect r="-58022" b="-75336"/>
            </a:stretch>
          </a:blipFill>
        </p:spPr>
        <p:txBody>
          <a:bodyPr/>
          <a:lstStyle/>
          <a:p>
            <a:endParaRPr lang="en-US"/>
          </a:p>
        </p:txBody>
      </p:sp>
      <p:sp>
        <p:nvSpPr>
          <p:cNvPr id="150" name="Freeform 150"/>
          <p:cNvSpPr/>
          <p:nvPr/>
        </p:nvSpPr>
        <p:spPr>
          <a:xfrm rot="248596" flipH="1" flipV="1">
            <a:off x="11099406" y="1168343"/>
            <a:ext cx="801563" cy="693516"/>
          </a:xfrm>
          <a:custGeom>
            <a:avLst/>
            <a:gdLst/>
            <a:ahLst/>
            <a:cxnLst/>
            <a:rect l="l" t="t" r="r" b="b"/>
            <a:pathLst>
              <a:path w="801563" h="693516">
                <a:moveTo>
                  <a:pt x="801563" y="693516"/>
                </a:moveTo>
                <a:lnTo>
                  <a:pt x="0" y="693516"/>
                </a:lnTo>
                <a:lnTo>
                  <a:pt x="0" y="0"/>
                </a:lnTo>
                <a:lnTo>
                  <a:pt x="801563" y="0"/>
                </a:lnTo>
                <a:lnTo>
                  <a:pt x="801563" y="693516"/>
                </a:lnTo>
                <a:close/>
              </a:path>
            </a:pathLst>
          </a:custGeom>
          <a:blipFill>
            <a:blip r:embed="rId10">
              <a:extLst>
                <a:ext uri="{96DAC541-7B7A-43D3-8B79-37D633B846F1}">
                  <asvg:svgBlip xmlns:asvg="http://schemas.microsoft.com/office/drawing/2016/SVG/main" r:embed="rId11"/>
                </a:ext>
              </a:extLst>
            </a:blip>
            <a:stretch>
              <a:fillRect r="-58022" b="-75336"/>
            </a:stretch>
          </a:blipFill>
        </p:spPr>
        <p:txBody>
          <a:bodyPr/>
          <a:lstStyle/>
          <a:p>
            <a:endParaRPr lang="en-US"/>
          </a:p>
        </p:txBody>
      </p:sp>
      <p:grpSp>
        <p:nvGrpSpPr>
          <p:cNvPr id="151" name="Group 151"/>
          <p:cNvGrpSpPr/>
          <p:nvPr/>
        </p:nvGrpSpPr>
        <p:grpSpPr>
          <a:xfrm>
            <a:off x="594866" y="1690137"/>
            <a:ext cx="1232729" cy="7134324"/>
            <a:chOff x="0" y="0"/>
            <a:chExt cx="1643639" cy="9512432"/>
          </a:xfrm>
        </p:grpSpPr>
        <p:sp>
          <p:nvSpPr>
            <p:cNvPr id="152" name="TextBox 152"/>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3" name="TextBox 153"/>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4" name="TextBox 154"/>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5" name="TextBox 155"/>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6" name="TextBox 156"/>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7" name="TextBox 157"/>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8" name="TextBox 158"/>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59" name="TextBox 159"/>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60" name="TextBox 160"/>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pSp>
        <p:nvGrpSpPr>
          <p:cNvPr id="161" name="Group 161"/>
          <p:cNvGrpSpPr/>
          <p:nvPr/>
        </p:nvGrpSpPr>
        <p:grpSpPr>
          <a:xfrm>
            <a:off x="4960885" y="1827478"/>
            <a:ext cx="7708557" cy="1351905"/>
            <a:chOff x="0" y="0"/>
            <a:chExt cx="2317607" cy="406456"/>
          </a:xfrm>
        </p:grpSpPr>
        <p:sp>
          <p:nvSpPr>
            <p:cNvPr id="162" name="Freeform 162"/>
            <p:cNvSpPr/>
            <p:nvPr/>
          </p:nvSpPr>
          <p:spPr>
            <a:xfrm>
              <a:off x="0" y="0"/>
              <a:ext cx="2317607" cy="406456"/>
            </a:xfrm>
            <a:custGeom>
              <a:avLst/>
              <a:gdLst/>
              <a:ahLst/>
              <a:cxnLst/>
              <a:rect l="l" t="t" r="r" b="b"/>
              <a:pathLst>
                <a:path w="2317607" h="406456">
                  <a:moveTo>
                    <a:pt x="100433" y="0"/>
                  </a:moveTo>
                  <a:lnTo>
                    <a:pt x="2217174" y="0"/>
                  </a:lnTo>
                  <a:cubicBezTo>
                    <a:pt x="2272642" y="0"/>
                    <a:pt x="2317607" y="44965"/>
                    <a:pt x="2317607" y="100433"/>
                  </a:cubicBezTo>
                  <a:lnTo>
                    <a:pt x="2317607" y="306023"/>
                  </a:lnTo>
                  <a:cubicBezTo>
                    <a:pt x="2317607" y="332659"/>
                    <a:pt x="2307026" y="358205"/>
                    <a:pt x="2288191" y="377039"/>
                  </a:cubicBezTo>
                  <a:cubicBezTo>
                    <a:pt x="2269356" y="395874"/>
                    <a:pt x="2243811" y="406456"/>
                    <a:pt x="2217174" y="406456"/>
                  </a:cubicBezTo>
                  <a:lnTo>
                    <a:pt x="100433" y="406456"/>
                  </a:lnTo>
                  <a:cubicBezTo>
                    <a:pt x="73796" y="406456"/>
                    <a:pt x="48251" y="395874"/>
                    <a:pt x="29416" y="377039"/>
                  </a:cubicBezTo>
                  <a:cubicBezTo>
                    <a:pt x="10581" y="358205"/>
                    <a:pt x="0" y="332659"/>
                    <a:pt x="0" y="306023"/>
                  </a:cubicBezTo>
                  <a:lnTo>
                    <a:pt x="0" y="100433"/>
                  </a:lnTo>
                  <a:cubicBezTo>
                    <a:pt x="0" y="73796"/>
                    <a:pt x="10581" y="48251"/>
                    <a:pt x="29416" y="29416"/>
                  </a:cubicBezTo>
                  <a:cubicBezTo>
                    <a:pt x="48251" y="10581"/>
                    <a:pt x="73796" y="0"/>
                    <a:pt x="100433" y="0"/>
                  </a:cubicBezTo>
                  <a:close/>
                </a:path>
              </a:pathLst>
            </a:custGeom>
            <a:solidFill>
              <a:srgbClr val="FFCF91"/>
            </a:solidFill>
            <a:ln w="47625" cap="rnd">
              <a:solidFill>
                <a:srgbClr val="E76262"/>
              </a:solidFill>
              <a:prstDash val="lgDash"/>
              <a:round/>
            </a:ln>
          </p:spPr>
          <p:txBody>
            <a:bodyPr/>
            <a:lstStyle/>
            <a:p>
              <a:endParaRPr lang="en-US"/>
            </a:p>
          </p:txBody>
        </p:sp>
        <p:sp>
          <p:nvSpPr>
            <p:cNvPr id="163" name="TextBox 163"/>
            <p:cNvSpPr txBox="1"/>
            <p:nvPr/>
          </p:nvSpPr>
          <p:spPr>
            <a:xfrm>
              <a:off x="0" y="-28575"/>
              <a:ext cx="2317607" cy="435031"/>
            </a:xfrm>
            <a:prstGeom prst="rect">
              <a:avLst/>
            </a:prstGeom>
          </p:spPr>
          <p:txBody>
            <a:bodyPr lIns="44501" tIns="44501" rIns="44501" bIns="44501" rtlCol="0" anchor="ctr"/>
            <a:lstStyle/>
            <a:p>
              <a:pPr algn="ctr">
                <a:lnSpc>
                  <a:spcPts val="2659"/>
                </a:lnSpc>
              </a:pPr>
              <a:endParaRPr/>
            </a:p>
          </p:txBody>
        </p:sp>
      </p:grpSp>
      <p:sp>
        <p:nvSpPr>
          <p:cNvPr id="164" name="TextBox 164"/>
          <p:cNvSpPr txBox="1"/>
          <p:nvPr/>
        </p:nvSpPr>
        <p:spPr>
          <a:xfrm>
            <a:off x="6445838" y="1978391"/>
            <a:ext cx="6083497" cy="923330"/>
          </a:xfrm>
          <a:prstGeom prst="rect">
            <a:avLst/>
          </a:prstGeom>
        </p:spPr>
        <p:txBody>
          <a:bodyPr lIns="0" tIns="0" rIns="0" bIns="0" rtlCol="0" anchor="t">
            <a:spAutoFit/>
          </a:bodyPr>
          <a:lstStyle/>
          <a:p>
            <a:r>
              <a:rPr lang="vi-VN" sz="6000" b="1">
                <a:latin typeface="Times New Roman" panose="02020603050405020304" pitchFamily="18" charset="0"/>
                <a:cs typeface="Times New Roman" panose="02020603050405020304" pitchFamily="18" charset="0"/>
              </a:rPr>
              <a:t>* Cách thức </a:t>
            </a:r>
            <a:endParaRPr lang="en-GB" sz="6000">
              <a:latin typeface="Times New Roman" panose="02020603050405020304" pitchFamily="18" charset="0"/>
              <a:cs typeface="Times New Roman" panose="02020603050405020304" pitchFamily="18" charset="0"/>
            </a:endParaRPr>
          </a:p>
        </p:txBody>
      </p:sp>
      <p:sp>
        <p:nvSpPr>
          <p:cNvPr id="165" name="TextBox 165"/>
          <p:cNvSpPr txBox="1"/>
          <p:nvPr/>
        </p:nvSpPr>
        <p:spPr>
          <a:xfrm>
            <a:off x="2842923" y="3381961"/>
            <a:ext cx="5306284" cy="4962897"/>
          </a:xfrm>
          <a:prstGeom prst="rect">
            <a:avLst/>
          </a:prstGeom>
        </p:spPr>
        <p:txBody>
          <a:bodyPr lIns="0" tIns="0" rIns="0" bIns="0" rtlCol="0" anchor="t">
            <a:spAutoFit/>
          </a:bodyPr>
          <a:lstStyle/>
          <a:p>
            <a:pPr lvl="0" algn="just">
              <a:lnSpc>
                <a:spcPts val="4319"/>
              </a:lnSpc>
              <a:spcBef>
                <a:spcPct val="0"/>
              </a:spcBef>
            </a:pPr>
            <a:r>
              <a:rPr lang="vi-VN" sz="3600">
                <a:latin typeface="Times New Roman" panose="02020603050405020304" pitchFamily="18" charset="0"/>
                <a:cs typeface="Times New Roman" panose="02020603050405020304" pitchFamily="18" charset="0"/>
              </a:rPr>
              <a:t>VB thuyết minh đề cao tính khách quan, khoa học trong việc trình bày, giới thiệu, phổ biến hoặc giải thích nhằm làm rõ đặc điểm cơ bản của một đối tượng, cung cấp tri thức về các hiện tượng, sự vật trong tự nhiên, xã hội.</a:t>
            </a:r>
            <a:endParaRPr lang="en-US" sz="3600">
              <a:solidFill>
                <a:srgbClr val="503D36"/>
              </a:solidFill>
              <a:latin typeface="Times New Roman" panose="02020603050405020304" pitchFamily="18" charset="0"/>
              <a:ea typeface="Sniglet"/>
              <a:cs typeface="Times New Roman" panose="02020603050405020304" pitchFamily="18" charset="0"/>
              <a:sym typeface="Sniglet"/>
            </a:endParaRPr>
          </a:p>
        </p:txBody>
      </p:sp>
      <p:sp>
        <p:nvSpPr>
          <p:cNvPr id="166" name="TextBox 166"/>
          <p:cNvSpPr txBox="1"/>
          <p:nvPr/>
        </p:nvSpPr>
        <p:spPr>
          <a:xfrm>
            <a:off x="9729311" y="4010833"/>
            <a:ext cx="5306284" cy="3280385"/>
          </a:xfrm>
          <a:prstGeom prst="rect">
            <a:avLst/>
          </a:prstGeom>
        </p:spPr>
        <p:txBody>
          <a:bodyPr lIns="0" tIns="0" rIns="0" bIns="0" rtlCol="0" anchor="t">
            <a:spAutoFit/>
          </a:bodyPr>
          <a:lstStyle/>
          <a:p>
            <a:pPr lvl="0" algn="just">
              <a:lnSpc>
                <a:spcPts val="4319"/>
              </a:lnSpc>
              <a:spcBef>
                <a:spcPct val="0"/>
              </a:spcBef>
            </a:pPr>
            <a:r>
              <a:rPr lang="vi-VN" sz="3600">
                <a:latin typeface="Times New Roman" panose="02020603050405020304" pitchFamily="18" charset="0"/>
                <a:cs typeface="Times New Roman" panose="02020603050405020304" pitchFamily="18" charset="0"/>
              </a:rPr>
              <a:t>Tác dụng của miêu tả và tự sự trong văn thuyết minh: làm rõ thêm các đặc điểm của đối tượng được giới thiệu, không làm người đọc hiểu sai về đối tượng.</a:t>
            </a:r>
            <a:endParaRPr lang="en-US" sz="3600">
              <a:solidFill>
                <a:srgbClr val="503D36"/>
              </a:solidFill>
              <a:latin typeface="Times New Roman" panose="02020603050405020304" pitchFamily="18" charset="0"/>
              <a:ea typeface="Sniglet"/>
              <a:cs typeface="Times New Roman" panose="02020603050405020304" pitchFamily="18" charset="0"/>
              <a:sym typeface="Snigle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barn(inVertical)">
                                      <p:cBhvr>
                                        <p:cTn id="7" dur="5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5"/>
                                        </p:tgtEl>
                                        <p:attrNameLst>
                                          <p:attrName>style.visibility</p:attrName>
                                        </p:attrNameLst>
                                      </p:cBhvr>
                                      <p:to>
                                        <p:strVal val="visible"/>
                                      </p:to>
                                    </p:set>
                                    <p:animEffect transition="in" filter="wipe(down)">
                                      <p:cBhvr>
                                        <p:cTn id="12" dur="500"/>
                                        <p:tgtEl>
                                          <p:spTgt spid="16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66"/>
                                        </p:tgtEl>
                                        <p:attrNameLst>
                                          <p:attrName>style.visibility</p:attrName>
                                        </p:attrNameLst>
                                      </p:cBhvr>
                                      <p:to>
                                        <p:strVal val="visible"/>
                                      </p:to>
                                    </p:set>
                                    <p:animEffect transition="in" filter="circle(in)">
                                      <p:cBhvr>
                                        <p:cTn id="17" dur="20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p:bldP spid="165" grpId="0"/>
      <p:bldP spid="16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256948" y="1331671"/>
            <a:ext cx="2186870" cy="1191585"/>
            <a:chOff x="0" y="0"/>
            <a:chExt cx="2915827" cy="1588780"/>
          </a:xfrm>
        </p:grpSpPr>
        <p:grpSp>
          <p:nvGrpSpPr>
            <p:cNvPr id="5" name="Group 5"/>
            <p:cNvGrpSpPr/>
            <p:nvPr/>
          </p:nvGrpSpPr>
          <p:grpSpPr>
            <a:xfrm>
              <a:off x="0" y="0"/>
              <a:ext cx="2915827" cy="1588780"/>
              <a:chOff x="0" y="0"/>
              <a:chExt cx="595553" cy="324506"/>
            </a:xfrm>
          </p:grpSpPr>
          <p:sp>
            <p:nvSpPr>
              <p:cNvPr id="6" name="Freeform 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7" name="TextBox 7"/>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35707" y="117213"/>
              <a:ext cx="2664410" cy="1354354"/>
              <a:chOff x="0" y="0"/>
              <a:chExt cx="544201" cy="276625"/>
            </a:xfrm>
          </p:grpSpPr>
          <p:sp>
            <p:nvSpPr>
              <p:cNvPr id="9" name="Freeform 9"/>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256948" y="2618086"/>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256948" y="3904921"/>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256948" y="5190915"/>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256948" y="6477329"/>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9" name="Group 39"/>
          <p:cNvGrpSpPr/>
          <p:nvPr/>
        </p:nvGrpSpPr>
        <p:grpSpPr>
          <a:xfrm>
            <a:off x="15256948" y="7763743"/>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66675"/>
                <a:ext cx="544201" cy="343300"/>
              </a:xfrm>
              <a:prstGeom prst="rect">
                <a:avLst/>
              </a:prstGeom>
            </p:spPr>
            <p:txBody>
              <a:bodyPr lIns="51986" tIns="51986" rIns="51986" bIns="51986" rtlCol="0" anchor="ctr"/>
              <a:lstStyle/>
              <a:p>
                <a:pPr algn="ctr">
                  <a:lnSpc>
                    <a:spcPts val="4200"/>
                  </a:lnSpc>
                </a:pPr>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61" name="Group 61"/>
          <p:cNvGrpSpPr/>
          <p:nvPr/>
        </p:nvGrpSpPr>
        <p:grpSpPr>
          <a:xfrm>
            <a:off x="1337094" y="1028700"/>
            <a:ext cx="14956138" cy="8229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64" name="Group 64"/>
          <p:cNvGrpSpPr/>
          <p:nvPr/>
        </p:nvGrpSpPr>
        <p:grpSpPr>
          <a:xfrm>
            <a:off x="2610470" y="3948641"/>
            <a:ext cx="12966563" cy="4410895"/>
            <a:chOff x="0" y="0"/>
            <a:chExt cx="17288751" cy="5881194"/>
          </a:xfrm>
        </p:grpSpPr>
        <p:grpSp>
          <p:nvGrpSpPr>
            <p:cNvPr id="65" name="Group 65"/>
            <p:cNvGrpSpPr/>
            <p:nvPr/>
          </p:nvGrpSpPr>
          <p:grpSpPr>
            <a:xfrm>
              <a:off x="0" y="0"/>
              <a:ext cx="17288751" cy="5881194"/>
              <a:chOff x="0" y="0"/>
              <a:chExt cx="3069684" cy="1044228"/>
            </a:xfrm>
          </p:grpSpPr>
          <p:sp>
            <p:nvSpPr>
              <p:cNvPr id="66" name="Freeform 66"/>
              <p:cNvSpPr/>
              <p:nvPr/>
            </p:nvSpPr>
            <p:spPr>
              <a:xfrm>
                <a:off x="0" y="0"/>
                <a:ext cx="3069684" cy="1044228"/>
              </a:xfrm>
              <a:custGeom>
                <a:avLst/>
                <a:gdLst/>
                <a:ahLst/>
                <a:cxnLst/>
                <a:rect l="l" t="t" r="r" b="b"/>
                <a:pathLst>
                  <a:path w="3069684" h="1044228">
                    <a:moveTo>
                      <a:pt x="37608" y="0"/>
                    </a:moveTo>
                    <a:lnTo>
                      <a:pt x="3032075" y="0"/>
                    </a:lnTo>
                    <a:cubicBezTo>
                      <a:pt x="3052846" y="0"/>
                      <a:pt x="3069684" y="16838"/>
                      <a:pt x="3069684" y="37608"/>
                    </a:cubicBezTo>
                    <a:lnTo>
                      <a:pt x="3069684" y="1006620"/>
                    </a:lnTo>
                    <a:cubicBezTo>
                      <a:pt x="3069684" y="1016594"/>
                      <a:pt x="3065721" y="1026160"/>
                      <a:pt x="3058669" y="1033213"/>
                    </a:cubicBezTo>
                    <a:cubicBezTo>
                      <a:pt x="3051616" y="1040266"/>
                      <a:pt x="3042050" y="1044228"/>
                      <a:pt x="3032075" y="1044228"/>
                    </a:cubicBezTo>
                    <a:lnTo>
                      <a:pt x="37608" y="1044228"/>
                    </a:lnTo>
                    <a:cubicBezTo>
                      <a:pt x="16838" y="1044228"/>
                      <a:pt x="0" y="1027391"/>
                      <a:pt x="0" y="1006620"/>
                    </a:cubicBezTo>
                    <a:lnTo>
                      <a:pt x="0" y="37608"/>
                    </a:lnTo>
                    <a:cubicBezTo>
                      <a:pt x="0" y="16838"/>
                      <a:pt x="16838" y="0"/>
                      <a:pt x="37608" y="0"/>
                    </a:cubicBezTo>
                    <a:close/>
                  </a:path>
                </a:pathLst>
              </a:custGeom>
              <a:solidFill>
                <a:srgbClr val="000000">
                  <a:alpha val="0"/>
                </a:srgbClr>
              </a:solidFill>
              <a:ln w="28575" cap="rnd">
                <a:solidFill>
                  <a:srgbClr val="E76262"/>
                </a:solidFill>
                <a:prstDash val="lgDash"/>
                <a:round/>
              </a:ln>
            </p:spPr>
            <p:txBody>
              <a:bodyPr/>
              <a:lstStyle/>
              <a:p>
                <a:endParaRPr lang="en-US"/>
              </a:p>
            </p:txBody>
          </p:sp>
          <p:sp>
            <p:nvSpPr>
              <p:cNvPr id="67" name="TextBox 67"/>
              <p:cNvSpPr txBox="1"/>
              <p:nvPr/>
            </p:nvSpPr>
            <p:spPr>
              <a:xfrm>
                <a:off x="0" y="-28575"/>
                <a:ext cx="3069684" cy="1072803"/>
              </a:xfrm>
              <a:prstGeom prst="rect">
                <a:avLst/>
              </a:prstGeom>
            </p:spPr>
            <p:txBody>
              <a:bodyPr lIns="53834" tIns="53834" rIns="53834" bIns="53834" rtlCol="0" anchor="ctr"/>
              <a:lstStyle/>
              <a:p>
                <a:pPr algn="ctr">
                  <a:lnSpc>
                    <a:spcPts val="2659"/>
                  </a:lnSpc>
                </a:pPr>
                <a:endParaRPr>
                  <a:latin typeface="Times New Roman" panose="02020603050405020304" pitchFamily="18" charset="0"/>
                  <a:cs typeface="Times New Roman" panose="02020603050405020304" pitchFamily="18" charset="0"/>
                </a:endParaRPr>
              </a:p>
            </p:txBody>
          </p:sp>
        </p:grpSp>
        <p:sp>
          <p:nvSpPr>
            <p:cNvPr id="68" name="TextBox 68"/>
            <p:cNvSpPr txBox="1"/>
            <p:nvPr/>
          </p:nvSpPr>
          <p:spPr>
            <a:xfrm>
              <a:off x="1168733" y="939632"/>
              <a:ext cx="14672719" cy="3939540"/>
            </a:xfrm>
            <a:prstGeom prst="rect">
              <a:avLst/>
            </a:prstGeom>
          </p:spPr>
          <p:txBody>
            <a:bodyPr lIns="0" tIns="0" rIns="0" bIns="0" rtlCol="0" anchor="t">
              <a:spAutoFit/>
            </a:bodyPr>
            <a:lstStyle/>
            <a:p>
              <a:pPr algn="just"/>
              <a:r>
                <a:rPr lang="vi-VN" sz="4800">
                  <a:latin typeface="Times New Roman" panose="02020603050405020304" pitchFamily="18" charset="0"/>
                  <a:cs typeface="Times New Roman" panose="02020603050405020304" pitchFamily="18" charset="0"/>
                </a:rPr>
                <a:t>Hãy viết đoạn văn thuyết minh giới thiệu một danh lam thắng cảnh của Việt Nam mà em yêu thích, trong đó có sử dụng kết hợp phương thức tự sự và miêu tả.</a:t>
              </a:r>
              <a:endParaRPr lang="en-GB" sz="4800">
                <a:latin typeface="Times New Roman" panose="02020603050405020304" pitchFamily="18" charset="0"/>
                <a:cs typeface="Times New Roman" panose="02020603050405020304" pitchFamily="18" charset="0"/>
              </a:endParaRPr>
            </a:p>
          </p:txBody>
        </p:sp>
      </p:grpSp>
      <p:grpSp>
        <p:nvGrpSpPr>
          <p:cNvPr id="69" name="Group 69"/>
          <p:cNvGrpSpPr/>
          <p:nvPr/>
        </p:nvGrpSpPr>
        <p:grpSpPr>
          <a:xfrm>
            <a:off x="1540290" y="1622751"/>
            <a:ext cx="263115" cy="263115"/>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1" name="TextBox 7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2" name="Group 72"/>
          <p:cNvGrpSpPr/>
          <p:nvPr/>
        </p:nvGrpSpPr>
        <p:grpSpPr>
          <a:xfrm>
            <a:off x="1540290" y="2470372"/>
            <a:ext cx="263115" cy="263115"/>
            <a:chOff x="0" y="0"/>
            <a:chExt cx="812800" cy="812800"/>
          </a:xfrm>
        </p:grpSpPr>
        <p:sp>
          <p:nvSpPr>
            <p:cNvPr id="73" name="Freeform 7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4" name="TextBox 7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5" name="Group 75"/>
          <p:cNvGrpSpPr/>
          <p:nvPr/>
        </p:nvGrpSpPr>
        <p:grpSpPr>
          <a:xfrm>
            <a:off x="1540290" y="3317993"/>
            <a:ext cx="263115" cy="263115"/>
            <a:chOff x="0" y="0"/>
            <a:chExt cx="812800" cy="812800"/>
          </a:xfrm>
        </p:grpSpPr>
        <p:sp>
          <p:nvSpPr>
            <p:cNvPr id="76"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7" name="TextBox 7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8" name="Group 78"/>
          <p:cNvGrpSpPr/>
          <p:nvPr/>
        </p:nvGrpSpPr>
        <p:grpSpPr>
          <a:xfrm>
            <a:off x="1540290" y="4165614"/>
            <a:ext cx="263115" cy="263115"/>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0" name="TextBox 8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1" name="Group 81"/>
          <p:cNvGrpSpPr/>
          <p:nvPr/>
        </p:nvGrpSpPr>
        <p:grpSpPr>
          <a:xfrm>
            <a:off x="1540290" y="5013235"/>
            <a:ext cx="263115" cy="263115"/>
            <a:chOff x="0" y="0"/>
            <a:chExt cx="812800" cy="812800"/>
          </a:xfrm>
        </p:grpSpPr>
        <p:sp>
          <p:nvSpPr>
            <p:cNvPr id="82" name="Freeform 8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3" name="TextBox 8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4" name="Group 84"/>
          <p:cNvGrpSpPr/>
          <p:nvPr/>
        </p:nvGrpSpPr>
        <p:grpSpPr>
          <a:xfrm>
            <a:off x="1540290" y="5860856"/>
            <a:ext cx="263115" cy="263115"/>
            <a:chOff x="0" y="0"/>
            <a:chExt cx="812800" cy="812800"/>
          </a:xfrm>
        </p:grpSpPr>
        <p:sp>
          <p:nvSpPr>
            <p:cNvPr id="85" name="Freeform 8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6" name="TextBox 8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7" name="Group 87"/>
          <p:cNvGrpSpPr/>
          <p:nvPr/>
        </p:nvGrpSpPr>
        <p:grpSpPr>
          <a:xfrm>
            <a:off x="1540290" y="6708477"/>
            <a:ext cx="263115" cy="263115"/>
            <a:chOff x="0" y="0"/>
            <a:chExt cx="812800" cy="812800"/>
          </a:xfrm>
        </p:grpSpPr>
        <p:sp>
          <p:nvSpPr>
            <p:cNvPr id="88" name="Freeform 8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9" name="TextBox 8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0" name="Group 90"/>
          <p:cNvGrpSpPr/>
          <p:nvPr/>
        </p:nvGrpSpPr>
        <p:grpSpPr>
          <a:xfrm>
            <a:off x="1540290" y="7556097"/>
            <a:ext cx="263115" cy="263115"/>
            <a:chOff x="0" y="0"/>
            <a:chExt cx="812800" cy="812800"/>
          </a:xfrm>
        </p:grpSpPr>
        <p:sp>
          <p:nvSpPr>
            <p:cNvPr id="91" name="Freeform 9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2" name="TextBox 9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3" name="Group 93"/>
          <p:cNvGrpSpPr/>
          <p:nvPr/>
        </p:nvGrpSpPr>
        <p:grpSpPr>
          <a:xfrm>
            <a:off x="1540290" y="8403718"/>
            <a:ext cx="263115" cy="263115"/>
            <a:chOff x="0" y="0"/>
            <a:chExt cx="812800" cy="812800"/>
          </a:xfrm>
        </p:grpSpPr>
        <p:sp>
          <p:nvSpPr>
            <p:cNvPr id="94" name="Freeform 9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5" name="TextBox 9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6" name="Group 96"/>
          <p:cNvGrpSpPr/>
          <p:nvPr/>
        </p:nvGrpSpPr>
        <p:grpSpPr>
          <a:xfrm>
            <a:off x="4981327" y="1925977"/>
            <a:ext cx="7708557" cy="1351905"/>
            <a:chOff x="0" y="0"/>
            <a:chExt cx="10278076" cy="1802541"/>
          </a:xfrm>
        </p:grpSpPr>
        <p:grpSp>
          <p:nvGrpSpPr>
            <p:cNvPr id="97" name="Group 97"/>
            <p:cNvGrpSpPr/>
            <p:nvPr/>
          </p:nvGrpSpPr>
          <p:grpSpPr>
            <a:xfrm>
              <a:off x="0" y="0"/>
              <a:ext cx="10278076" cy="1802541"/>
              <a:chOff x="0" y="0"/>
              <a:chExt cx="2317607" cy="406456"/>
            </a:xfrm>
          </p:grpSpPr>
          <p:sp>
            <p:nvSpPr>
              <p:cNvPr id="98" name="Freeform 98"/>
              <p:cNvSpPr/>
              <p:nvPr/>
            </p:nvSpPr>
            <p:spPr>
              <a:xfrm>
                <a:off x="0" y="0"/>
                <a:ext cx="2317607" cy="406456"/>
              </a:xfrm>
              <a:custGeom>
                <a:avLst/>
                <a:gdLst/>
                <a:ahLst/>
                <a:cxnLst/>
                <a:rect l="l" t="t" r="r" b="b"/>
                <a:pathLst>
                  <a:path w="2317607" h="406456">
                    <a:moveTo>
                      <a:pt x="100433" y="0"/>
                    </a:moveTo>
                    <a:lnTo>
                      <a:pt x="2217174" y="0"/>
                    </a:lnTo>
                    <a:cubicBezTo>
                      <a:pt x="2272642" y="0"/>
                      <a:pt x="2317607" y="44965"/>
                      <a:pt x="2317607" y="100433"/>
                    </a:cubicBezTo>
                    <a:lnTo>
                      <a:pt x="2317607" y="306023"/>
                    </a:lnTo>
                    <a:cubicBezTo>
                      <a:pt x="2317607" y="332659"/>
                      <a:pt x="2307026" y="358205"/>
                      <a:pt x="2288191" y="377039"/>
                    </a:cubicBezTo>
                    <a:cubicBezTo>
                      <a:pt x="2269356" y="395874"/>
                      <a:pt x="2243811" y="406456"/>
                      <a:pt x="2217174" y="406456"/>
                    </a:cubicBezTo>
                    <a:lnTo>
                      <a:pt x="100433" y="406456"/>
                    </a:lnTo>
                    <a:cubicBezTo>
                      <a:pt x="73796" y="406456"/>
                      <a:pt x="48251" y="395874"/>
                      <a:pt x="29416" y="377039"/>
                    </a:cubicBezTo>
                    <a:cubicBezTo>
                      <a:pt x="10581" y="358205"/>
                      <a:pt x="0" y="332659"/>
                      <a:pt x="0" y="306023"/>
                    </a:cubicBezTo>
                    <a:lnTo>
                      <a:pt x="0" y="100433"/>
                    </a:lnTo>
                    <a:cubicBezTo>
                      <a:pt x="0" y="73796"/>
                      <a:pt x="10581" y="48251"/>
                      <a:pt x="29416" y="29416"/>
                    </a:cubicBezTo>
                    <a:cubicBezTo>
                      <a:pt x="48251" y="10581"/>
                      <a:pt x="73796" y="0"/>
                      <a:pt x="100433" y="0"/>
                    </a:cubicBezTo>
                    <a:close/>
                  </a:path>
                </a:pathLst>
              </a:custGeom>
              <a:solidFill>
                <a:srgbClr val="FFCF91"/>
              </a:solidFill>
              <a:ln w="47625" cap="rnd">
                <a:solidFill>
                  <a:srgbClr val="E76262"/>
                </a:solidFill>
                <a:prstDash val="lgDash"/>
                <a:round/>
              </a:ln>
            </p:spPr>
            <p:txBody>
              <a:bodyPr/>
              <a:lstStyle/>
              <a:p>
                <a:endParaRPr lang="en-US"/>
              </a:p>
            </p:txBody>
          </p:sp>
          <p:sp>
            <p:nvSpPr>
              <p:cNvPr id="99" name="TextBox 99"/>
              <p:cNvSpPr txBox="1"/>
              <p:nvPr/>
            </p:nvSpPr>
            <p:spPr>
              <a:xfrm>
                <a:off x="0" y="-28575"/>
                <a:ext cx="2317607" cy="435031"/>
              </a:xfrm>
              <a:prstGeom prst="rect">
                <a:avLst/>
              </a:prstGeom>
            </p:spPr>
            <p:txBody>
              <a:bodyPr lIns="44501" tIns="44501" rIns="44501" bIns="44501" rtlCol="0" anchor="ctr"/>
              <a:lstStyle/>
              <a:p>
                <a:pPr algn="ctr">
                  <a:lnSpc>
                    <a:spcPts val="2659"/>
                  </a:lnSpc>
                </a:pPr>
                <a:endParaRPr>
                  <a:latin typeface="Times New Roman" panose="02020603050405020304" pitchFamily="18" charset="0"/>
                  <a:cs typeface="Times New Roman" panose="02020603050405020304" pitchFamily="18" charset="0"/>
                </a:endParaRPr>
              </a:p>
            </p:txBody>
          </p:sp>
        </p:grpSp>
        <p:sp>
          <p:nvSpPr>
            <p:cNvPr id="100" name="TextBox 100"/>
            <p:cNvSpPr txBox="1"/>
            <p:nvPr/>
          </p:nvSpPr>
          <p:spPr>
            <a:xfrm>
              <a:off x="1107251" y="359380"/>
              <a:ext cx="8111329" cy="1218283"/>
            </a:xfrm>
            <a:prstGeom prst="rect">
              <a:avLst/>
            </a:prstGeom>
          </p:spPr>
          <p:txBody>
            <a:bodyPr lIns="0" tIns="0" rIns="0" bIns="0" rtlCol="0" anchor="t">
              <a:spAutoFit/>
            </a:bodyPr>
            <a:lstStyle/>
            <a:p>
              <a:pPr lvl="0" algn="ctr">
                <a:lnSpc>
                  <a:spcPts val="6960"/>
                </a:lnSpc>
                <a:spcBef>
                  <a:spcPct val="0"/>
                </a:spcBef>
              </a:pPr>
              <a:r>
                <a:rPr lang="vi-VN" sz="8000" b="1">
                  <a:latin typeface="Times New Roman" panose="02020603050405020304" pitchFamily="18" charset="0"/>
                  <a:cs typeface="Times New Roman" panose="02020603050405020304" pitchFamily="18" charset="0"/>
                </a:rPr>
                <a:t>b. Bài tập</a:t>
              </a:r>
              <a:endParaRPr lang="en-US" sz="7200">
                <a:solidFill>
                  <a:srgbClr val="503D36"/>
                </a:solidFill>
                <a:latin typeface="Times New Roman" panose="02020603050405020304" pitchFamily="18" charset="0"/>
                <a:ea typeface="More Sugar"/>
                <a:cs typeface="Times New Roman" panose="02020603050405020304" pitchFamily="18" charset="0"/>
                <a:sym typeface="More Sugar"/>
              </a:endParaRPr>
            </a:p>
          </p:txBody>
        </p:sp>
      </p:grpSp>
      <p:sp>
        <p:nvSpPr>
          <p:cNvPr id="101" name="Freeform 101"/>
          <p:cNvSpPr/>
          <p:nvPr/>
        </p:nvSpPr>
        <p:spPr>
          <a:xfrm rot="608530">
            <a:off x="14143973" y="3133191"/>
            <a:ext cx="1712624" cy="1826799"/>
          </a:xfrm>
          <a:custGeom>
            <a:avLst/>
            <a:gdLst/>
            <a:ahLst/>
            <a:cxnLst/>
            <a:rect l="l" t="t" r="r" b="b"/>
            <a:pathLst>
              <a:path w="1712624" h="1826799">
                <a:moveTo>
                  <a:pt x="0" y="0"/>
                </a:moveTo>
                <a:lnTo>
                  <a:pt x="1712625" y="0"/>
                </a:lnTo>
                <a:lnTo>
                  <a:pt x="1712625" y="1826799"/>
                </a:lnTo>
                <a:lnTo>
                  <a:pt x="0" y="1826799"/>
                </a:lnTo>
                <a:lnTo>
                  <a:pt x="0" y="0"/>
                </a:lnTo>
                <a:close/>
              </a:path>
            </a:pathLst>
          </a:custGeom>
          <a:blipFill>
            <a:blip r:embed="rId6"/>
            <a:stretch>
              <a:fillRect/>
            </a:stretch>
          </a:blipFill>
        </p:spPr>
        <p:txBody>
          <a:bodyPr/>
          <a:lstStyle/>
          <a:p>
            <a:endParaRPr lang="en-US"/>
          </a:p>
        </p:txBody>
      </p:sp>
      <p:sp>
        <p:nvSpPr>
          <p:cNvPr id="102" name="Freeform 102"/>
          <p:cNvSpPr/>
          <p:nvPr/>
        </p:nvSpPr>
        <p:spPr>
          <a:xfrm>
            <a:off x="3766385" y="2560154"/>
            <a:ext cx="1081592" cy="1076184"/>
          </a:xfrm>
          <a:custGeom>
            <a:avLst/>
            <a:gdLst/>
            <a:ahLst/>
            <a:cxnLst/>
            <a:rect l="l" t="t" r="r" b="b"/>
            <a:pathLst>
              <a:path w="1081592" h="1076184">
                <a:moveTo>
                  <a:pt x="0" y="0"/>
                </a:moveTo>
                <a:lnTo>
                  <a:pt x="1081592" y="0"/>
                </a:lnTo>
                <a:lnTo>
                  <a:pt x="1081592" y="1076184"/>
                </a:lnTo>
                <a:lnTo>
                  <a:pt x="0" y="1076184"/>
                </a:lnTo>
                <a:lnTo>
                  <a:pt x="0" y="0"/>
                </a:lnTo>
                <a:close/>
              </a:path>
            </a:pathLst>
          </a:custGeom>
          <a:blipFill>
            <a:blip r:embed="rId7"/>
            <a:stretch>
              <a:fillRect/>
            </a:stretch>
          </a:blipFill>
        </p:spPr>
        <p:txBody>
          <a:bodyPr/>
          <a:lstStyle/>
          <a:p>
            <a:endParaRPr lang="en-US"/>
          </a:p>
        </p:txBody>
      </p:sp>
      <p:sp>
        <p:nvSpPr>
          <p:cNvPr id="103" name="Freeform 103"/>
          <p:cNvSpPr/>
          <p:nvPr/>
        </p:nvSpPr>
        <p:spPr>
          <a:xfrm>
            <a:off x="2610470" y="1927464"/>
            <a:ext cx="1466811" cy="320388"/>
          </a:xfrm>
          <a:custGeom>
            <a:avLst/>
            <a:gdLst/>
            <a:ahLst/>
            <a:cxnLst/>
            <a:rect l="l" t="t" r="r" b="b"/>
            <a:pathLst>
              <a:path w="1466811" h="320388">
                <a:moveTo>
                  <a:pt x="0" y="0"/>
                </a:moveTo>
                <a:lnTo>
                  <a:pt x="1466811" y="0"/>
                </a:lnTo>
                <a:lnTo>
                  <a:pt x="1466811" y="320388"/>
                </a:lnTo>
                <a:lnTo>
                  <a:pt x="0" y="320388"/>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04" name="Freeform 104"/>
          <p:cNvSpPr/>
          <p:nvPr/>
        </p:nvSpPr>
        <p:spPr>
          <a:xfrm>
            <a:off x="12689884" y="8605316"/>
            <a:ext cx="1466811" cy="320388"/>
          </a:xfrm>
          <a:custGeom>
            <a:avLst/>
            <a:gdLst/>
            <a:ahLst/>
            <a:cxnLst/>
            <a:rect l="l" t="t" r="r" b="b"/>
            <a:pathLst>
              <a:path w="1466811" h="320388">
                <a:moveTo>
                  <a:pt x="0" y="0"/>
                </a:moveTo>
                <a:lnTo>
                  <a:pt x="1466811" y="0"/>
                </a:lnTo>
                <a:lnTo>
                  <a:pt x="1466811" y="320388"/>
                </a:lnTo>
                <a:lnTo>
                  <a:pt x="0" y="320388"/>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05" name="Freeform 105"/>
          <p:cNvSpPr/>
          <p:nvPr/>
        </p:nvSpPr>
        <p:spPr>
          <a:xfrm rot="-9330707" flipH="1" flipV="1">
            <a:off x="2248660" y="7720430"/>
            <a:ext cx="1170104" cy="805756"/>
          </a:xfrm>
          <a:custGeom>
            <a:avLst/>
            <a:gdLst/>
            <a:ahLst/>
            <a:cxnLst/>
            <a:rect l="l" t="t" r="r" b="b"/>
            <a:pathLst>
              <a:path w="1170104" h="805756">
                <a:moveTo>
                  <a:pt x="1170104" y="805756"/>
                </a:moveTo>
                <a:lnTo>
                  <a:pt x="0" y="805756"/>
                </a:lnTo>
                <a:lnTo>
                  <a:pt x="0" y="0"/>
                </a:lnTo>
                <a:lnTo>
                  <a:pt x="1170104" y="0"/>
                </a:lnTo>
                <a:lnTo>
                  <a:pt x="1170104" y="805756"/>
                </a:lnTo>
                <a:close/>
              </a:path>
            </a:pathLst>
          </a:custGeom>
          <a:blipFill>
            <a:blip r:embed="rId10"/>
            <a:stretch>
              <a:fillRect t="-62571" r="-193516" b="-197067"/>
            </a:stretch>
          </a:blipFill>
        </p:spPr>
        <p:txBody>
          <a:bodyPr/>
          <a:lstStyle/>
          <a:p>
            <a:endParaRPr lang="en-US"/>
          </a:p>
        </p:txBody>
      </p:sp>
      <p:sp>
        <p:nvSpPr>
          <p:cNvPr id="106" name="Freeform 106"/>
          <p:cNvSpPr/>
          <p:nvPr/>
        </p:nvSpPr>
        <p:spPr>
          <a:xfrm rot="9603291" flipV="1">
            <a:off x="13928625" y="1804954"/>
            <a:ext cx="1125868" cy="775294"/>
          </a:xfrm>
          <a:custGeom>
            <a:avLst/>
            <a:gdLst/>
            <a:ahLst/>
            <a:cxnLst/>
            <a:rect l="l" t="t" r="r" b="b"/>
            <a:pathLst>
              <a:path w="1125868" h="775294">
                <a:moveTo>
                  <a:pt x="0" y="775294"/>
                </a:moveTo>
                <a:lnTo>
                  <a:pt x="1125867" y="775294"/>
                </a:lnTo>
                <a:lnTo>
                  <a:pt x="1125867" y="0"/>
                </a:lnTo>
                <a:lnTo>
                  <a:pt x="0" y="0"/>
                </a:lnTo>
                <a:lnTo>
                  <a:pt x="0" y="775294"/>
                </a:lnTo>
                <a:close/>
              </a:path>
            </a:pathLst>
          </a:custGeom>
          <a:blipFill>
            <a:blip r:embed="rId10"/>
            <a:stretch>
              <a:fillRect t="-62571" r="-193516" b="-197067"/>
            </a:stretch>
          </a:blipFill>
        </p:spPr>
        <p:txBody>
          <a:bodyPr/>
          <a:lstStyle/>
          <a:p>
            <a:endParaRPr lang="en-US"/>
          </a:p>
        </p:txBody>
      </p:sp>
      <p:grpSp>
        <p:nvGrpSpPr>
          <p:cNvPr id="107" name="Group 107"/>
          <p:cNvGrpSpPr/>
          <p:nvPr/>
        </p:nvGrpSpPr>
        <p:grpSpPr>
          <a:xfrm>
            <a:off x="594866" y="1690137"/>
            <a:ext cx="1232729" cy="7134324"/>
            <a:chOff x="0" y="0"/>
            <a:chExt cx="1643639" cy="9512432"/>
          </a:xfrm>
        </p:grpSpPr>
        <p:sp>
          <p:nvSpPr>
            <p:cNvPr id="108" name="TextBox 108"/>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6" name="TextBox 116"/>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wipe(down)">
                                      <p:cBhvr>
                                        <p:cTn id="1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2" name="Group 2"/>
          <p:cNvGrpSpPr/>
          <p:nvPr/>
        </p:nvGrpSpPr>
        <p:grpSpPr>
          <a:xfrm>
            <a:off x="15164201" y="2618086"/>
            <a:ext cx="2279617" cy="1191585"/>
            <a:chOff x="0" y="0"/>
            <a:chExt cx="3039489" cy="1588780"/>
          </a:xfrm>
        </p:grpSpPr>
        <p:grpSp>
          <p:nvGrpSpPr>
            <p:cNvPr id="3" name="Group 3"/>
            <p:cNvGrpSpPr/>
            <p:nvPr/>
          </p:nvGrpSpPr>
          <p:grpSpPr>
            <a:xfrm>
              <a:off x="0" y="0"/>
              <a:ext cx="3039489" cy="1588780"/>
              <a:chOff x="0" y="0"/>
              <a:chExt cx="620810" cy="324506"/>
            </a:xfrm>
          </p:grpSpPr>
          <p:sp>
            <p:nvSpPr>
              <p:cNvPr id="4" name="Freeform 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5" name="TextBox 5"/>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6" name="Group 6"/>
            <p:cNvGrpSpPr/>
            <p:nvPr/>
          </p:nvGrpSpPr>
          <p:grpSpPr>
            <a:xfrm>
              <a:off x="1234950" y="117213"/>
              <a:ext cx="1688828" cy="1354354"/>
              <a:chOff x="0" y="0"/>
              <a:chExt cx="344940" cy="276625"/>
            </a:xfrm>
          </p:grpSpPr>
          <p:sp>
            <p:nvSpPr>
              <p:cNvPr id="7" name="Freeform 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8" name="TextBox 8"/>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9" name="Group 9"/>
          <p:cNvGrpSpPr/>
          <p:nvPr/>
        </p:nvGrpSpPr>
        <p:grpSpPr>
          <a:xfrm>
            <a:off x="15164201" y="3904500"/>
            <a:ext cx="2279617" cy="1191585"/>
            <a:chOff x="0" y="0"/>
            <a:chExt cx="3039489" cy="1588780"/>
          </a:xfrm>
        </p:grpSpPr>
        <p:grpSp>
          <p:nvGrpSpPr>
            <p:cNvPr id="10" name="Group 10"/>
            <p:cNvGrpSpPr/>
            <p:nvPr/>
          </p:nvGrpSpPr>
          <p:grpSpPr>
            <a:xfrm>
              <a:off x="0" y="0"/>
              <a:ext cx="3039489" cy="1588780"/>
              <a:chOff x="0" y="0"/>
              <a:chExt cx="620810" cy="324506"/>
            </a:xfrm>
          </p:grpSpPr>
          <p:sp>
            <p:nvSpPr>
              <p:cNvPr id="11" name="Freeform 11"/>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12" name="TextBox 12"/>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3" name="Group 13"/>
            <p:cNvGrpSpPr/>
            <p:nvPr/>
          </p:nvGrpSpPr>
          <p:grpSpPr>
            <a:xfrm>
              <a:off x="1234950" y="117213"/>
              <a:ext cx="1688828" cy="1354354"/>
              <a:chOff x="0" y="0"/>
              <a:chExt cx="344940" cy="276625"/>
            </a:xfrm>
          </p:grpSpPr>
          <p:sp>
            <p:nvSpPr>
              <p:cNvPr id="14" name="Freeform 14"/>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5" name="TextBox 15"/>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6" name="Group 16"/>
          <p:cNvGrpSpPr/>
          <p:nvPr/>
        </p:nvGrpSpPr>
        <p:grpSpPr>
          <a:xfrm>
            <a:off x="15164201" y="5190915"/>
            <a:ext cx="2279617" cy="1191585"/>
            <a:chOff x="0" y="0"/>
            <a:chExt cx="3039489" cy="1588780"/>
          </a:xfrm>
        </p:grpSpPr>
        <p:grpSp>
          <p:nvGrpSpPr>
            <p:cNvPr id="17" name="Group 17"/>
            <p:cNvGrpSpPr/>
            <p:nvPr/>
          </p:nvGrpSpPr>
          <p:grpSpPr>
            <a:xfrm>
              <a:off x="0" y="0"/>
              <a:ext cx="3039489" cy="1588780"/>
              <a:chOff x="0" y="0"/>
              <a:chExt cx="620810" cy="324506"/>
            </a:xfrm>
          </p:grpSpPr>
          <p:sp>
            <p:nvSpPr>
              <p:cNvPr id="18" name="Freeform 18"/>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19" name="TextBox 19"/>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0" name="Group 20"/>
            <p:cNvGrpSpPr/>
            <p:nvPr/>
          </p:nvGrpSpPr>
          <p:grpSpPr>
            <a:xfrm>
              <a:off x="1234950" y="117213"/>
              <a:ext cx="1688828" cy="1354354"/>
              <a:chOff x="0" y="0"/>
              <a:chExt cx="344940" cy="276625"/>
            </a:xfrm>
          </p:grpSpPr>
          <p:sp>
            <p:nvSpPr>
              <p:cNvPr id="21" name="Freeform 21"/>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22" name="TextBox 22"/>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3" name="Group 23"/>
          <p:cNvGrpSpPr/>
          <p:nvPr/>
        </p:nvGrpSpPr>
        <p:grpSpPr>
          <a:xfrm>
            <a:off x="15164201" y="6477329"/>
            <a:ext cx="2279617" cy="1191585"/>
            <a:chOff x="0" y="0"/>
            <a:chExt cx="3039489" cy="1588780"/>
          </a:xfrm>
        </p:grpSpPr>
        <p:grpSp>
          <p:nvGrpSpPr>
            <p:cNvPr id="24" name="Group 24"/>
            <p:cNvGrpSpPr/>
            <p:nvPr/>
          </p:nvGrpSpPr>
          <p:grpSpPr>
            <a:xfrm>
              <a:off x="0" y="0"/>
              <a:ext cx="3039489" cy="1588780"/>
              <a:chOff x="0" y="0"/>
              <a:chExt cx="620810" cy="324506"/>
            </a:xfrm>
          </p:grpSpPr>
          <p:sp>
            <p:nvSpPr>
              <p:cNvPr id="25" name="Freeform 25"/>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6" name="TextBox 26"/>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7" name="Group 27"/>
            <p:cNvGrpSpPr/>
            <p:nvPr/>
          </p:nvGrpSpPr>
          <p:grpSpPr>
            <a:xfrm>
              <a:off x="1234950" y="117213"/>
              <a:ext cx="1688828" cy="1354354"/>
              <a:chOff x="0" y="0"/>
              <a:chExt cx="344940" cy="276625"/>
            </a:xfrm>
          </p:grpSpPr>
          <p:sp>
            <p:nvSpPr>
              <p:cNvPr id="28" name="Freeform 28"/>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9" name="TextBox 29"/>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0" name="Group 30"/>
          <p:cNvGrpSpPr/>
          <p:nvPr/>
        </p:nvGrpSpPr>
        <p:grpSpPr>
          <a:xfrm>
            <a:off x="15164201" y="7763743"/>
            <a:ext cx="2279617" cy="1191585"/>
            <a:chOff x="0" y="0"/>
            <a:chExt cx="3039489" cy="1588780"/>
          </a:xfrm>
        </p:grpSpPr>
        <p:grpSp>
          <p:nvGrpSpPr>
            <p:cNvPr id="31" name="Group 31"/>
            <p:cNvGrpSpPr/>
            <p:nvPr/>
          </p:nvGrpSpPr>
          <p:grpSpPr>
            <a:xfrm>
              <a:off x="0" y="0"/>
              <a:ext cx="3039489" cy="1588780"/>
              <a:chOff x="0" y="0"/>
              <a:chExt cx="620810" cy="324506"/>
            </a:xfrm>
          </p:grpSpPr>
          <p:sp>
            <p:nvSpPr>
              <p:cNvPr id="32" name="Freeform 32"/>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33" name="TextBox 33"/>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4" name="Group 34"/>
            <p:cNvGrpSpPr/>
            <p:nvPr/>
          </p:nvGrpSpPr>
          <p:grpSpPr>
            <a:xfrm>
              <a:off x="1234950" y="117213"/>
              <a:ext cx="1688828" cy="1354354"/>
              <a:chOff x="0" y="0"/>
              <a:chExt cx="344940" cy="276625"/>
            </a:xfrm>
          </p:grpSpPr>
          <p:sp>
            <p:nvSpPr>
              <p:cNvPr id="35" name="Freeform 35"/>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6" name="TextBox 36"/>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7" name="Group 37"/>
          <p:cNvGrpSpPr/>
          <p:nvPr/>
        </p:nvGrpSpPr>
        <p:grpSpPr>
          <a:xfrm>
            <a:off x="15564542" y="1331671"/>
            <a:ext cx="2186870" cy="1191585"/>
            <a:chOff x="0" y="0"/>
            <a:chExt cx="2915827" cy="1588780"/>
          </a:xfrm>
        </p:grpSpPr>
        <p:grpSp>
          <p:nvGrpSpPr>
            <p:cNvPr id="38" name="Group 38"/>
            <p:cNvGrpSpPr/>
            <p:nvPr/>
          </p:nvGrpSpPr>
          <p:grpSpPr>
            <a:xfrm>
              <a:off x="0" y="0"/>
              <a:ext cx="2915827" cy="1588780"/>
              <a:chOff x="0" y="0"/>
              <a:chExt cx="595553" cy="324506"/>
            </a:xfrm>
          </p:grpSpPr>
          <p:sp>
            <p:nvSpPr>
              <p:cNvPr id="39" name="Freeform 39"/>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40" name="TextBox 40"/>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1" name="Group 41"/>
            <p:cNvGrpSpPr/>
            <p:nvPr/>
          </p:nvGrpSpPr>
          <p:grpSpPr>
            <a:xfrm>
              <a:off x="135707" y="117213"/>
              <a:ext cx="2664410" cy="1354354"/>
              <a:chOff x="0" y="0"/>
              <a:chExt cx="544201" cy="276625"/>
            </a:xfrm>
          </p:grpSpPr>
          <p:sp>
            <p:nvSpPr>
              <p:cNvPr id="42" name="Freeform 42"/>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43" name="TextBox 43"/>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4" name="Freeform 44"/>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5" name="Group 45"/>
          <p:cNvGrpSpPr/>
          <p:nvPr/>
        </p:nvGrpSpPr>
        <p:grpSpPr>
          <a:xfrm>
            <a:off x="661541" y="1470992"/>
            <a:ext cx="1232729" cy="7134324"/>
            <a:chOff x="0" y="0"/>
            <a:chExt cx="1643639" cy="9512432"/>
          </a:xfrm>
        </p:grpSpPr>
        <p:sp>
          <p:nvSpPr>
            <p:cNvPr id="46" name="TextBox 46"/>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5" name="Freeform 55"/>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6" name="Group 56"/>
          <p:cNvGrpSpPr/>
          <p:nvPr/>
        </p:nvGrpSpPr>
        <p:grpSpPr>
          <a:xfrm>
            <a:off x="1028700" y="743240"/>
            <a:ext cx="15613811" cy="8800520"/>
            <a:chOff x="0" y="0"/>
            <a:chExt cx="4112279" cy="2317832"/>
          </a:xfrm>
        </p:grpSpPr>
        <p:sp>
          <p:nvSpPr>
            <p:cNvPr id="57" name="Freeform 57"/>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8" name="TextBox 58"/>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9" name="Group 59"/>
          <p:cNvGrpSpPr/>
          <p:nvPr/>
        </p:nvGrpSpPr>
        <p:grpSpPr>
          <a:xfrm>
            <a:off x="1337094" y="1028700"/>
            <a:ext cx="14956138" cy="8229600"/>
            <a:chOff x="0" y="0"/>
            <a:chExt cx="3939065" cy="2167467"/>
          </a:xfrm>
        </p:grpSpPr>
        <p:sp>
          <p:nvSpPr>
            <p:cNvPr id="60" name="Freeform 60"/>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1" name="TextBox 61"/>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2" name="Group 62"/>
          <p:cNvGrpSpPr/>
          <p:nvPr/>
        </p:nvGrpSpPr>
        <p:grpSpPr>
          <a:xfrm>
            <a:off x="1540290" y="1622751"/>
            <a:ext cx="263115" cy="263115"/>
            <a:chOff x="0" y="0"/>
            <a:chExt cx="812800" cy="812800"/>
          </a:xfrm>
        </p:grpSpPr>
        <p:sp>
          <p:nvSpPr>
            <p:cNvPr id="63" name="Freeform 6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4" name="TextBox 6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5" name="Group 65"/>
          <p:cNvGrpSpPr/>
          <p:nvPr/>
        </p:nvGrpSpPr>
        <p:grpSpPr>
          <a:xfrm>
            <a:off x="1540290" y="2470372"/>
            <a:ext cx="263115" cy="263115"/>
            <a:chOff x="0" y="0"/>
            <a:chExt cx="812800" cy="812800"/>
          </a:xfrm>
        </p:grpSpPr>
        <p:sp>
          <p:nvSpPr>
            <p:cNvPr id="66" name="Freeform 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7" name="TextBox 6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8" name="Group 68"/>
          <p:cNvGrpSpPr/>
          <p:nvPr/>
        </p:nvGrpSpPr>
        <p:grpSpPr>
          <a:xfrm>
            <a:off x="1540290" y="3317993"/>
            <a:ext cx="263115" cy="263115"/>
            <a:chOff x="0" y="0"/>
            <a:chExt cx="812800" cy="812800"/>
          </a:xfrm>
        </p:grpSpPr>
        <p:sp>
          <p:nvSpPr>
            <p:cNvPr id="69" name="Freeform 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0" name="TextBox 7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1" name="Group 71"/>
          <p:cNvGrpSpPr/>
          <p:nvPr/>
        </p:nvGrpSpPr>
        <p:grpSpPr>
          <a:xfrm>
            <a:off x="1540290" y="4165614"/>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4" name="Group 74"/>
          <p:cNvGrpSpPr/>
          <p:nvPr/>
        </p:nvGrpSpPr>
        <p:grpSpPr>
          <a:xfrm>
            <a:off x="1540290" y="5013235"/>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7" name="Group 77"/>
          <p:cNvGrpSpPr/>
          <p:nvPr/>
        </p:nvGrpSpPr>
        <p:grpSpPr>
          <a:xfrm>
            <a:off x="1540290" y="5860856"/>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0" name="Group 80"/>
          <p:cNvGrpSpPr/>
          <p:nvPr/>
        </p:nvGrpSpPr>
        <p:grpSpPr>
          <a:xfrm>
            <a:off x="1540290" y="6708477"/>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3" name="Group 83"/>
          <p:cNvGrpSpPr/>
          <p:nvPr/>
        </p:nvGrpSpPr>
        <p:grpSpPr>
          <a:xfrm>
            <a:off x="1540290" y="7556097"/>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6" name="Group 86"/>
          <p:cNvGrpSpPr/>
          <p:nvPr/>
        </p:nvGrpSpPr>
        <p:grpSpPr>
          <a:xfrm>
            <a:off x="1540290" y="8403718"/>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9" name="Group 89"/>
          <p:cNvGrpSpPr/>
          <p:nvPr/>
        </p:nvGrpSpPr>
        <p:grpSpPr>
          <a:xfrm>
            <a:off x="2690237" y="7825655"/>
            <a:ext cx="2765446" cy="612671"/>
            <a:chOff x="0" y="0"/>
            <a:chExt cx="812800" cy="180072"/>
          </a:xfrm>
        </p:grpSpPr>
        <p:sp>
          <p:nvSpPr>
            <p:cNvPr id="90" name="Freeform 90"/>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1" name="TextBox 91"/>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2" name="Group 92"/>
          <p:cNvGrpSpPr/>
          <p:nvPr/>
        </p:nvGrpSpPr>
        <p:grpSpPr>
          <a:xfrm>
            <a:off x="5928834" y="7825655"/>
            <a:ext cx="2765446" cy="612671"/>
            <a:chOff x="0" y="0"/>
            <a:chExt cx="812800" cy="180072"/>
          </a:xfrm>
        </p:grpSpPr>
        <p:sp>
          <p:nvSpPr>
            <p:cNvPr id="93" name="Freeform 93"/>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4" name="TextBox 94"/>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5" name="Group 95"/>
          <p:cNvGrpSpPr/>
          <p:nvPr/>
        </p:nvGrpSpPr>
        <p:grpSpPr>
          <a:xfrm>
            <a:off x="9167431" y="7825655"/>
            <a:ext cx="2765446" cy="612671"/>
            <a:chOff x="0" y="0"/>
            <a:chExt cx="812800" cy="180072"/>
          </a:xfrm>
        </p:grpSpPr>
        <p:sp>
          <p:nvSpPr>
            <p:cNvPr id="96" name="Freeform 96"/>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7" name="TextBox 97"/>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8" name="Group 98"/>
          <p:cNvGrpSpPr/>
          <p:nvPr/>
        </p:nvGrpSpPr>
        <p:grpSpPr>
          <a:xfrm>
            <a:off x="12406028" y="7825655"/>
            <a:ext cx="2765446" cy="612671"/>
            <a:chOff x="0" y="0"/>
            <a:chExt cx="812800" cy="180072"/>
          </a:xfrm>
        </p:grpSpPr>
        <p:sp>
          <p:nvSpPr>
            <p:cNvPr id="99" name="Freeform 99"/>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100" name="TextBox 100"/>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1" name="Group 101"/>
          <p:cNvGrpSpPr>
            <a:grpSpLocks noChangeAspect="1"/>
          </p:cNvGrpSpPr>
          <p:nvPr/>
        </p:nvGrpSpPr>
        <p:grpSpPr>
          <a:xfrm>
            <a:off x="2690237" y="4816026"/>
            <a:ext cx="2765446" cy="2765446"/>
            <a:chOff x="0" y="0"/>
            <a:chExt cx="13884457" cy="13884457"/>
          </a:xfrm>
        </p:grpSpPr>
        <p:sp>
          <p:nvSpPr>
            <p:cNvPr id="102" name="Freeform 102"/>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3" name="Freeform 103"/>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4"/>
              <a:stretch>
                <a:fillRect l="-27481" r="-23464" b="-630"/>
              </a:stretch>
            </a:blipFill>
          </p:spPr>
          <p:txBody>
            <a:bodyPr/>
            <a:lstStyle/>
            <a:p>
              <a:endParaRPr lang="en-US"/>
            </a:p>
          </p:txBody>
        </p:sp>
      </p:grpSp>
      <p:grpSp>
        <p:nvGrpSpPr>
          <p:cNvPr id="104" name="Group 104"/>
          <p:cNvGrpSpPr>
            <a:grpSpLocks noChangeAspect="1"/>
          </p:cNvGrpSpPr>
          <p:nvPr/>
        </p:nvGrpSpPr>
        <p:grpSpPr>
          <a:xfrm>
            <a:off x="5928834" y="4816026"/>
            <a:ext cx="2765446" cy="2765446"/>
            <a:chOff x="0" y="0"/>
            <a:chExt cx="13884457" cy="13884457"/>
          </a:xfrm>
        </p:grpSpPr>
        <p:sp>
          <p:nvSpPr>
            <p:cNvPr id="105" name="Freeform 105"/>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6" name="Freeform 106"/>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5"/>
              <a:stretch>
                <a:fillRect t="-25046" b="-25046"/>
              </a:stretch>
            </a:blipFill>
          </p:spPr>
          <p:txBody>
            <a:bodyPr/>
            <a:lstStyle/>
            <a:p>
              <a:endParaRPr lang="en-US"/>
            </a:p>
          </p:txBody>
        </p:sp>
      </p:grpSp>
      <p:grpSp>
        <p:nvGrpSpPr>
          <p:cNvPr id="107" name="Group 107"/>
          <p:cNvGrpSpPr>
            <a:grpSpLocks noChangeAspect="1"/>
          </p:cNvGrpSpPr>
          <p:nvPr/>
        </p:nvGrpSpPr>
        <p:grpSpPr>
          <a:xfrm>
            <a:off x="9167431" y="4816026"/>
            <a:ext cx="2765446" cy="2765446"/>
            <a:chOff x="0" y="0"/>
            <a:chExt cx="13884457" cy="13884457"/>
          </a:xfrm>
        </p:grpSpPr>
        <p:sp>
          <p:nvSpPr>
            <p:cNvPr id="108" name="Freeform 108"/>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9" name="Freeform 109"/>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6"/>
              <a:stretch>
                <a:fillRect l="-7117" t="-26216" b="-34158"/>
              </a:stretch>
            </a:blipFill>
          </p:spPr>
          <p:txBody>
            <a:bodyPr/>
            <a:lstStyle/>
            <a:p>
              <a:endParaRPr lang="en-US"/>
            </a:p>
          </p:txBody>
        </p:sp>
      </p:grpSp>
      <p:grpSp>
        <p:nvGrpSpPr>
          <p:cNvPr id="110" name="Group 110"/>
          <p:cNvGrpSpPr>
            <a:grpSpLocks noChangeAspect="1"/>
          </p:cNvGrpSpPr>
          <p:nvPr/>
        </p:nvGrpSpPr>
        <p:grpSpPr>
          <a:xfrm>
            <a:off x="12406028" y="4816026"/>
            <a:ext cx="2765446" cy="2765446"/>
            <a:chOff x="0" y="0"/>
            <a:chExt cx="13884457" cy="13884457"/>
          </a:xfrm>
        </p:grpSpPr>
        <p:sp>
          <p:nvSpPr>
            <p:cNvPr id="111" name="Freeform 111"/>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12" name="Freeform 112"/>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7"/>
              <a:stretch>
                <a:fillRect l="-24976" r="-24976"/>
              </a:stretch>
            </a:blipFill>
          </p:spPr>
          <p:txBody>
            <a:bodyPr/>
            <a:lstStyle/>
            <a:p>
              <a:endParaRPr lang="en-US"/>
            </a:p>
          </p:txBody>
        </p:sp>
      </p:grpSp>
      <p:sp>
        <p:nvSpPr>
          <p:cNvPr id="113" name="Freeform 113"/>
          <p:cNvSpPr/>
          <p:nvPr/>
        </p:nvSpPr>
        <p:spPr>
          <a:xfrm>
            <a:off x="13914135" y="3308468"/>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14" name="Freeform 114"/>
          <p:cNvSpPr/>
          <p:nvPr/>
        </p:nvSpPr>
        <p:spPr>
          <a:xfrm rot="-807976">
            <a:off x="2579453" y="1831738"/>
            <a:ext cx="1417084" cy="1702203"/>
          </a:xfrm>
          <a:custGeom>
            <a:avLst/>
            <a:gdLst/>
            <a:ahLst/>
            <a:cxnLst/>
            <a:rect l="l" t="t" r="r" b="b"/>
            <a:pathLst>
              <a:path w="1417084" h="1702203">
                <a:moveTo>
                  <a:pt x="0" y="0"/>
                </a:moveTo>
                <a:lnTo>
                  <a:pt x="1417084" y="0"/>
                </a:lnTo>
                <a:lnTo>
                  <a:pt x="1417084" y="1702203"/>
                </a:lnTo>
                <a:lnTo>
                  <a:pt x="0" y="1702203"/>
                </a:lnTo>
                <a:lnTo>
                  <a:pt x="0" y="0"/>
                </a:lnTo>
                <a:close/>
              </a:path>
            </a:pathLst>
          </a:custGeom>
          <a:blipFill>
            <a:blip r:embed="rId10"/>
            <a:stretch>
              <a:fillRect/>
            </a:stretch>
          </a:blipFill>
        </p:spPr>
        <p:txBody>
          <a:bodyPr/>
          <a:lstStyle/>
          <a:p>
            <a:endParaRPr lang="en-US"/>
          </a:p>
        </p:txBody>
      </p:sp>
      <p:sp>
        <p:nvSpPr>
          <p:cNvPr id="115" name="Freeform 115"/>
          <p:cNvSpPr/>
          <p:nvPr/>
        </p:nvSpPr>
        <p:spPr>
          <a:xfrm rot="1743030">
            <a:off x="2154814" y="5077690"/>
            <a:ext cx="1070845" cy="926501"/>
          </a:xfrm>
          <a:custGeom>
            <a:avLst/>
            <a:gdLst/>
            <a:ahLst/>
            <a:cxnLst/>
            <a:rect l="l" t="t" r="r" b="b"/>
            <a:pathLst>
              <a:path w="1070845" h="926501">
                <a:moveTo>
                  <a:pt x="0" y="0"/>
                </a:moveTo>
                <a:lnTo>
                  <a:pt x="1070846" y="0"/>
                </a:lnTo>
                <a:lnTo>
                  <a:pt x="1070846" y="926502"/>
                </a:lnTo>
                <a:lnTo>
                  <a:pt x="0" y="926502"/>
                </a:lnTo>
                <a:lnTo>
                  <a:pt x="0"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grpSp>
        <p:nvGrpSpPr>
          <p:cNvPr id="116" name="Group 116"/>
          <p:cNvGrpSpPr/>
          <p:nvPr/>
        </p:nvGrpSpPr>
        <p:grpSpPr>
          <a:xfrm>
            <a:off x="4804647" y="2004268"/>
            <a:ext cx="8098125" cy="2311532"/>
            <a:chOff x="0" y="0"/>
            <a:chExt cx="2408213" cy="403586"/>
          </a:xfrm>
        </p:grpSpPr>
        <p:sp>
          <p:nvSpPr>
            <p:cNvPr id="117" name="Freeform 117"/>
            <p:cNvSpPr/>
            <p:nvPr/>
          </p:nvSpPr>
          <p:spPr>
            <a:xfrm>
              <a:off x="0" y="0"/>
              <a:ext cx="2408213" cy="403586"/>
            </a:xfrm>
            <a:custGeom>
              <a:avLst/>
              <a:gdLst/>
              <a:ahLst/>
              <a:cxnLst/>
              <a:rect l="l" t="t" r="r" b="b"/>
              <a:pathLst>
                <a:path w="2408213" h="403586">
                  <a:moveTo>
                    <a:pt x="95601" y="0"/>
                  </a:moveTo>
                  <a:lnTo>
                    <a:pt x="2312611" y="0"/>
                  </a:lnTo>
                  <a:cubicBezTo>
                    <a:pt x="2337966" y="0"/>
                    <a:pt x="2362283" y="10072"/>
                    <a:pt x="2380212" y="28001"/>
                  </a:cubicBezTo>
                  <a:cubicBezTo>
                    <a:pt x="2398140" y="45930"/>
                    <a:pt x="2408213" y="70246"/>
                    <a:pt x="2408213" y="95601"/>
                  </a:cubicBezTo>
                  <a:lnTo>
                    <a:pt x="2408213" y="307984"/>
                  </a:lnTo>
                  <a:cubicBezTo>
                    <a:pt x="2408213" y="360784"/>
                    <a:pt x="2365410" y="403586"/>
                    <a:pt x="2312611" y="403586"/>
                  </a:cubicBezTo>
                  <a:lnTo>
                    <a:pt x="95601" y="403586"/>
                  </a:lnTo>
                  <a:cubicBezTo>
                    <a:pt x="42802" y="403586"/>
                    <a:pt x="0" y="360784"/>
                    <a:pt x="0" y="307984"/>
                  </a:cubicBezTo>
                  <a:lnTo>
                    <a:pt x="0" y="95601"/>
                  </a:lnTo>
                  <a:cubicBezTo>
                    <a:pt x="0" y="42802"/>
                    <a:pt x="42802" y="0"/>
                    <a:pt x="95601" y="0"/>
                  </a:cubicBezTo>
                  <a:close/>
                </a:path>
              </a:pathLst>
            </a:custGeom>
            <a:solidFill>
              <a:srgbClr val="FFCF91"/>
            </a:solidFill>
            <a:ln w="47625" cap="rnd">
              <a:solidFill>
                <a:srgbClr val="E76262"/>
              </a:solidFill>
              <a:prstDash val="lgDash"/>
              <a:round/>
            </a:ln>
          </p:spPr>
          <p:txBody>
            <a:bodyPr/>
            <a:lstStyle/>
            <a:p>
              <a:endParaRPr lang="en-US"/>
            </a:p>
          </p:txBody>
        </p:sp>
        <p:sp>
          <p:nvSpPr>
            <p:cNvPr id="118" name="TextBox 118"/>
            <p:cNvSpPr txBox="1"/>
            <p:nvPr/>
          </p:nvSpPr>
          <p:spPr>
            <a:xfrm>
              <a:off x="0" y="-28575"/>
              <a:ext cx="2408213" cy="432161"/>
            </a:xfrm>
            <a:prstGeom prst="rect">
              <a:avLst/>
            </a:prstGeom>
          </p:spPr>
          <p:txBody>
            <a:bodyPr lIns="44991" tIns="44991" rIns="44991" bIns="44991" rtlCol="0" anchor="ctr"/>
            <a:lstStyle/>
            <a:p>
              <a:pPr algn="ctr">
                <a:lnSpc>
                  <a:spcPts val="2659"/>
                </a:lnSpc>
              </a:pPr>
              <a:endParaRPr>
                <a:solidFill>
                  <a:prstClr val="black"/>
                </a:solidFill>
              </a:endParaRPr>
            </a:p>
          </p:txBody>
        </p:sp>
      </p:grpSp>
      <p:sp>
        <p:nvSpPr>
          <p:cNvPr id="119" name="Freeform 119"/>
          <p:cNvSpPr/>
          <p:nvPr/>
        </p:nvSpPr>
        <p:spPr>
          <a:xfrm rot="-2375794" flipH="1">
            <a:off x="15046214" y="7161446"/>
            <a:ext cx="1070845" cy="926501"/>
          </a:xfrm>
          <a:custGeom>
            <a:avLst/>
            <a:gdLst/>
            <a:ahLst/>
            <a:cxnLst/>
            <a:rect l="l" t="t" r="r" b="b"/>
            <a:pathLst>
              <a:path w="1070845" h="926501">
                <a:moveTo>
                  <a:pt x="1070845" y="0"/>
                </a:moveTo>
                <a:lnTo>
                  <a:pt x="0" y="0"/>
                </a:lnTo>
                <a:lnTo>
                  <a:pt x="0" y="926501"/>
                </a:lnTo>
                <a:lnTo>
                  <a:pt x="1070845" y="926501"/>
                </a:lnTo>
                <a:lnTo>
                  <a:pt x="1070845"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sp>
        <p:nvSpPr>
          <p:cNvPr id="120" name="Freeform 120"/>
          <p:cNvSpPr/>
          <p:nvPr/>
        </p:nvSpPr>
        <p:spPr>
          <a:xfrm rot="-6877315" flipH="1">
            <a:off x="14421293" y="1956020"/>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13"/>
            <a:stretch>
              <a:fillRect t="-62571" r="-193516" b="-197067"/>
            </a:stretch>
          </a:blipFill>
        </p:spPr>
        <p:txBody>
          <a:bodyPr/>
          <a:lstStyle/>
          <a:p>
            <a:endParaRPr lang="en-US"/>
          </a:p>
        </p:txBody>
      </p:sp>
      <p:grpSp>
        <p:nvGrpSpPr>
          <p:cNvPr id="126" name="Group 126"/>
          <p:cNvGrpSpPr/>
          <p:nvPr/>
        </p:nvGrpSpPr>
        <p:grpSpPr>
          <a:xfrm>
            <a:off x="594866" y="1690137"/>
            <a:ext cx="1232729" cy="7134324"/>
            <a:chOff x="0" y="0"/>
            <a:chExt cx="1643639" cy="9512432"/>
          </a:xfrm>
        </p:grpSpPr>
        <p:sp>
          <p:nvSpPr>
            <p:cNvPr id="127" name="TextBox 12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8" name="TextBox 12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9" name="TextBox 12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0" name="TextBox 13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1" name="TextBox 13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2" name="TextBox 13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3" name="TextBox 13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4" name="TextBox 13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5" name="TextBox 13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36" name="TextBox 136"/>
          <p:cNvSpPr txBox="1"/>
          <p:nvPr/>
        </p:nvSpPr>
        <p:spPr>
          <a:xfrm>
            <a:off x="5331362" y="2134289"/>
            <a:ext cx="7016109" cy="2031325"/>
          </a:xfrm>
          <a:prstGeom prst="rect">
            <a:avLst/>
          </a:prstGeom>
        </p:spPr>
        <p:txBody>
          <a:bodyPr lIns="0" tIns="0" rIns="0" bIns="0" rtlCol="0" anchor="t">
            <a:spAutoFit/>
          </a:bodyPr>
          <a:lstStyle/>
          <a:p>
            <a:pPr algn="ctr"/>
            <a:r>
              <a:rPr lang="vi-VN"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3. HOẠT ĐỘNG 3 LUYỆN TẬP</a:t>
            </a:r>
            <a:endParaRPr lang="en-GB"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620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barn(inVertical)">
                                      <p:cBhvr>
                                        <p:cTn id="7"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2" name="Group 2"/>
          <p:cNvGrpSpPr/>
          <p:nvPr/>
        </p:nvGrpSpPr>
        <p:grpSpPr>
          <a:xfrm>
            <a:off x="15164201" y="2618086"/>
            <a:ext cx="2279617" cy="1191585"/>
            <a:chOff x="0" y="0"/>
            <a:chExt cx="3039489" cy="1588780"/>
          </a:xfrm>
        </p:grpSpPr>
        <p:grpSp>
          <p:nvGrpSpPr>
            <p:cNvPr id="3" name="Group 3"/>
            <p:cNvGrpSpPr/>
            <p:nvPr/>
          </p:nvGrpSpPr>
          <p:grpSpPr>
            <a:xfrm>
              <a:off x="0" y="0"/>
              <a:ext cx="3039489" cy="1588780"/>
              <a:chOff x="0" y="0"/>
              <a:chExt cx="620810" cy="324506"/>
            </a:xfrm>
          </p:grpSpPr>
          <p:sp>
            <p:nvSpPr>
              <p:cNvPr id="4" name="Freeform 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5" name="TextBox 5"/>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6" name="Group 6"/>
            <p:cNvGrpSpPr/>
            <p:nvPr/>
          </p:nvGrpSpPr>
          <p:grpSpPr>
            <a:xfrm>
              <a:off x="1234950" y="117213"/>
              <a:ext cx="1688828" cy="1354354"/>
              <a:chOff x="0" y="0"/>
              <a:chExt cx="344940" cy="276625"/>
            </a:xfrm>
          </p:grpSpPr>
          <p:sp>
            <p:nvSpPr>
              <p:cNvPr id="7" name="Freeform 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8" name="TextBox 8"/>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9" name="Group 9"/>
          <p:cNvGrpSpPr/>
          <p:nvPr/>
        </p:nvGrpSpPr>
        <p:grpSpPr>
          <a:xfrm>
            <a:off x="15164201" y="3904500"/>
            <a:ext cx="2279617" cy="1191585"/>
            <a:chOff x="0" y="0"/>
            <a:chExt cx="3039489" cy="1588780"/>
          </a:xfrm>
        </p:grpSpPr>
        <p:grpSp>
          <p:nvGrpSpPr>
            <p:cNvPr id="10" name="Group 10"/>
            <p:cNvGrpSpPr/>
            <p:nvPr/>
          </p:nvGrpSpPr>
          <p:grpSpPr>
            <a:xfrm>
              <a:off x="0" y="0"/>
              <a:ext cx="3039489" cy="1588780"/>
              <a:chOff x="0" y="0"/>
              <a:chExt cx="620810" cy="324506"/>
            </a:xfrm>
          </p:grpSpPr>
          <p:sp>
            <p:nvSpPr>
              <p:cNvPr id="11" name="Freeform 11"/>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12" name="TextBox 12"/>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3" name="Group 13"/>
            <p:cNvGrpSpPr/>
            <p:nvPr/>
          </p:nvGrpSpPr>
          <p:grpSpPr>
            <a:xfrm>
              <a:off x="1234950" y="117213"/>
              <a:ext cx="1688828" cy="1354354"/>
              <a:chOff x="0" y="0"/>
              <a:chExt cx="344940" cy="276625"/>
            </a:xfrm>
          </p:grpSpPr>
          <p:sp>
            <p:nvSpPr>
              <p:cNvPr id="14" name="Freeform 14"/>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5" name="TextBox 15"/>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6" name="Group 16"/>
          <p:cNvGrpSpPr/>
          <p:nvPr/>
        </p:nvGrpSpPr>
        <p:grpSpPr>
          <a:xfrm>
            <a:off x="15164201" y="5190915"/>
            <a:ext cx="2279617" cy="1191585"/>
            <a:chOff x="0" y="0"/>
            <a:chExt cx="3039489" cy="1588780"/>
          </a:xfrm>
        </p:grpSpPr>
        <p:grpSp>
          <p:nvGrpSpPr>
            <p:cNvPr id="17" name="Group 17"/>
            <p:cNvGrpSpPr/>
            <p:nvPr/>
          </p:nvGrpSpPr>
          <p:grpSpPr>
            <a:xfrm>
              <a:off x="0" y="0"/>
              <a:ext cx="3039489" cy="1588780"/>
              <a:chOff x="0" y="0"/>
              <a:chExt cx="620810" cy="324506"/>
            </a:xfrm>
          </p:grpSpPr>
          <p:sp>
            <p:nvSpPr>
              <p:cNvPr id="18" name="Freeform 18"/>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19" name="TextBox 19"/>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0" name="Group 20"/>
            <p:cNvGrpSpPr/>
            <p:nvPr/>
          </p:nvGrpSpPr>
          <p:grpSpPr>
            <a:xfrm>
              <a:off x="1234950" y="117213"/>
              <a:ext cx="1688828" cy="1354354"/>
              <a:chOff x="0" y="0"/>
              <a:chExt cx="344940" cy="276625"/>
            </a:xfrm>
          </p:grpSpPr>
          <p:sp>
            <p:nvSpPr>
              <p:cNvPr id="21" name="Freeform 21"/>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22" name="TextBox 22"/>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3" name="Group 23"/>
          <p:cNvGrpSpPr/>
          <p:nvPr/>
        </p:nvGrpSpPr>
        <p:grpSpPr>
          <a:xfrm>
            <a:off x="15164201" y="6477329"/>
            <a:ext cx="2279617" cy="1191585"/>
            <a:chOff x="0" y="0"/>
            <a:chExt cx="3039489" cy="1588780"/>
          </a:xfrm>
        </p:grpSpPr>
        <p:grpSp>
          <p:nvGrpSpPr>
            <p:cNvPr id="24" name="Group 24"/>
            <p:cNvGrpSpPr/>
            <p:nvPr/>
          </p:nvGrpSpPr>
          <p:grpSpPr>
            <a:xfrm>
              <a:off x="0" y="0"/>
              <a:ext cx="3039489" cy="1588780"/>
              <a:chOff x="0" y="0"/>
              <a:chExt cx="620810" cy="324506"/>
            </a:xfrm>
          </p:grpSpPr>
          <p:sp>
            <p:nvSpPr>
              <p:cNvPr id="25" name="Freeform 25"/>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6" name="TextBox 26"/>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7" name="Group 27"/>
            <p:cNvGrpSpPr/>
            <p:nvPr/>
          </p:nvGrpSpPr>
          <p:grpSpPr>
            <a:xfrm>
              <a:off x="1234950" y="117213"/>
              <a:ext cx="1688828" cy="1354354"/>
              <a:chOff x="0" y="0"/>
              <a:chExt cx="344940" cy="276625"/>
            </a:xfrm>
          </p:grpSpPr>
          <p:sp>
            <p:nvSpPr>
              <p:cNvPr id="28" name="Freeform 28"/>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9" name="TextBox 29"/>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0" name="Group 30"/>
          <p:cNvGrpSpPr/>
          <p:nvPr/>
        </p:nvGrpSpPr>
        <p:grpSpPr>
          <a:xfrm>
            <a:off x="15164201" y="7763743"/>
            <a:ext cx="2279617" cy="1191585"/>
            <a:chOff x="0" y="0"/>
            <a:chExt cx="3039489" cy="1588780"/>
          </a:xfrm>
        </p:grpSpPr>
        <p:grpSp>
          <p:nvGrpSpPr>
            <p:cNvPr id="31" name="Group 31"/>
            <p:cNvGrpSpPr/>
            <p:nvPr/>
          </p:nvGrpSpPr>
          <p:grpSpPr>
            <a:xfrm>
              <a:off x="0" y="0"/>
              <a:ext cx="3039489" cy="1588780"/>
              <a:chOff x="0" y="0"/>
              <a:chExt cx="620810" cy="324506"/>
            </a:xfrm>
          </p:grpSpPr>
          <p:sp>
            <p:nvSpPr>
              <p:cNvPr id="32" name="Freeform 32"/>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33" name="TextBox 33"/>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4" name="Group 34"/>
            <p:cNvGrpSpPr/>
            <p:nvPr/>
          </p:nvGrpSpPr>
          <p:grpSpPr>
            <a:xfrm>
              <a:off x="1234950" y="117213"/>
              <a:ext cx="1688828" cy="1354354"/>
              <a:chOff x="0" y="0"/>
              <a:chExt cx="344940" cy="276625"/>
            </a:xfrm>
          </p:grpSpPr>
          <p:sp>
            <p:nvSpPr>
              <p:cNvPr id="35" name="Freeform 35"/>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6" name="TextBox 36"/>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7" name="Group 37"/>
          <p:cNvGrpSpPr/>
          <p:nvPr/>
        </p:nvGrpSpPr>
        <p:grpSpPr>
          <a:xfrm>
            <a:off x="15564542" y="1331671"/>
            <a:ext cx="2186870" cy="1191585"/>
            <a:chOff x="0" y="0"/>
            <a:chExt cx="2915827" cy="1588780"/>
          </a:xfrm>
        </p:grpSpPr>
        <p:grpSp>
          <p:nvGrpSpPr>
            <p:cNvPr id="38" name="Group 38"/>
            <p:cNvGrpSpPr/>
            <p:nvPr/>
          </p:nvGrpSpPr>
          <p:grpSpPr>
            <a:xfrm>
              <a:off x="0" y="0"/>
              <a:ext cx="2915827" cy="1588780"/>
              <a:chOff x="0" y="0"/>
              <a:chExt cx="595553" cy="324506"/>
            </a:xfrm>
          </p:grpSpPr>
          <p:sp>
            <p:nvSpPr>
              <p:cNvPr id="39" name="Freeform 39"/>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40" name="TextBox 40"/>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1" name="Group 41"/>
            <p:cNvGrpSpPr/>
            <p:nvPr/>
          </p:nvGrpSpPr>
          <p:grpSpPr>
            <a:xfrm>
              <a:off x="135707" y="117213"/>
              <a:ext cx="2664410" cy="1354354"/>
              <a:chOff x="0" y="0"/>
              <a:chExt cx="544201" cy="276625"/>
            </a:xfrm>
          </p:grpSpPr>
          <p:sp>
            <p:nvSpPr>
              <p:cNvPr id="42" name="Freeform 42"/>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43" name="TextBox 43"/>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4" name="Freeform 44"/>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5" name="Group 45"/>
          <p:cNvGrpSpPr/>
          <p:nvPr/>
        </p:nvGrpSpPr>
        <p:grpSpPr>
          <a:xfrm>
            <a:off x="661541" y="1470992"/>
            <a:ext cx="1232729" cy="7134324"/>
            <a:chOff x="0" y="0"/>
            <a:chExt cx="1643639" cy="9512432"/>
          </a:xfrm>
        </p:grpSpPr>
        <p:sp>
          <p:nvSpPr>
            <p:cNvPr id="46" name="TextBox 46"/>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5" name="Freeform 55"/>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6" name="Group 56"/>
          <p:cNvGrpSpPr/>
          <p:nvPr/>
        </p:nvGrpSpPr>
        <p:grpSpPr>
          <a:xfrm>
            <a:off x="1028700" y="743240"/>
            <a:ext cx="15613811" cy="8800520"/>
            <a:chOff x="0" y="0"/>
            <a:chExt cx="4112279" cy="2317832"/>
          </a:xfrm>
        </p:grpSpPr>
        <p:sp>
          <p:nvSpPr>
            <p:cNvPr id="57" name="Freeform 57"/>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8" name="TextBox 58"/>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9" name="Group 59"/>
          <p:cNvGrpSpPr/>
          <p:nvPr/>
        </p:nvGrpSpPr>
        <p:grpSpPr>
          <a:xfrm>
            <a:off x="1337094" y="1028700"/>
            <a:ext cx="14956138" cy="8229600"/>
            <a:chOff x="0" y="0"/>
            <a:chExt cx="3939065" cy="2167467"/>
          </a:xfrm>
        </p:grpSpPr>
        <p:sp>
          <p:nvSpPr>
            <p:cNvPr id="60" name="Freeform 60"/>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1" name="TextBox 61"/>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2" name="Group 62"/>
          <p:cNvGrpSpPr/>
          <p:nvPr/>
        </p:nvGrpSpPr>
        <p:grpSpPr>
          <a:xfrm>
            <a:off x="1540290" y="1622751"/>
            <a:ext cx="263115" cy="263115"/>
            <a:chOff x="0" y="0"/>
            <a:chExt cx="812800" cy="812800"/>
          </a:xfrm>
        </p:grpSpPr>
        <p:sp>
          <p:nvSpPr>
            <p:cNvPr id="63" name="Freeform 6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4" name="TextBox 6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5" name="Group 65"/>
          <p:cNvGrpSpPr/>
          <p:nvPr/>
        </p:nvGrpSpPr>
        <p:grpSpPr>
          <a:xfrm>
            <a:off x="1540290" y="2470372"/>
            <a:ext cx="263115" cy="263115"/>
            <a:chOff x="0" y="0"/>
            <a:chExt cx="812800" cy="812800"/>
          </a:xfrm>
        </p:grpSpPr>
        <p:sp>
          <p:nvSpPr>
            <p:cNvPr id="66" name="Freeform 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7" name="TextBox 6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8" name="Group 68"/>
          <p:cNvGrpSpPr/>
          <p:nvPr/>
        </p:nvGrpSpPr>
        <p:grpSpPr>
          <a:xfrm>
            <a:off x="1540290" y="3317993"/>
            <a:ext cx="263115" cy="263115"/>
            <a:chOff x="0" y="0"/>
            <a:chExt cx="812800" cy="812800"/>
          </a:xfrm>
        </p:grpSpPr>
        <p:sp>
          <p:nvSpPr>
            <p:cNvPr id="69" name="Freeform 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0" name="TextBox 7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1" name="Group 71"/>
          <p:cNvGrpSpPr/>
          <p:nvPr/>
        </p:nvGrpSpPr>
        <p:grpSpPr>
          <a:xfrm>
            <a:off x="1540290" y="4165614"/>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4" name="Group 74"/>
          <p:cNvGrpSpPr/>
          <p:nvPr/>
        </p:nvGrpSpPr>
        <p:grpSpPr>
          <a:xfrm>
            <a:off x="1540290" y="5013235"/>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7" name="Group 77"/>
          <p:cNvGrpSpPr/>
          <p:nvPr/>
        </p:nvGrpSpPr>
        <p:grpSpPr>
          <a:xfrm>
            <a:off x="1540290" y="5860856"/>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0" name="Group 80"/>
          <p:cNvGrpSpPr/>
          <p:nvPr/>
        </p:nvGrpSpPr>
        <p:grpSpPr>
          <a:xfrm>
            <a:off x="1540290" y="6708477"/>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3" name="Group 83"/>
          <p:cNvGrpSpPr/>
          <p:nvPr/>
        </p:nvGrpSpPr>
        <p:grpSpPr>
          <a:xfrm>
            <a:off x="1540290" y="7556097"/>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6" name="Group 86"/>
          <p:cNvGrpSpPr/>
          <p:nvPr/>
        </p:nvGrpSpPr>
        <p:grpSpPr>
          <a:xfrm>
            <a:off x="1540290" y="8403718"/>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9" name="Group 89"/>
          <p:cNvGrpSpPr/>
          <p:nvPr/>
        </p:nvGrpSpPr>
        <p:grpSpPr>
          <a:xfrm>
            <a:off x="2690237" y="7825655"/>
            <a:ext cx="2765446" cy="612671"/>
            <a:chOff x="0" y="0"/>
            <a:chExt cx="812800" cy="180072"/>
          </a:xfrm>
        </p:grpSpPr>
        <p:sp>
          <p:nvSpPr>
            <p:cNvPr id="90" name="Freeform 90"/>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1" name="TextBox 91"/>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2" name="Group 92"/>
          <p:cNvGrpSpPr/>
          <p:nvPr/>
        </p:nvGrpSpPr>
        <p:grpSpPr>
          <a:xfrm>
            <a:off x="5928834" y="7825655"/>
            <a:ext cx="2765446" cy="612671"/>
            <a:chOff x="0" y="0"/>
            <a:chExt cx="812800" cy="180072"/>
          </a:xfrm>
        </p:grpSpPr>
        <p:sp>
          <p:nvSpPr>
            <p:cNvPr id="93" name="Freeform 93"/>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4" name="TextBox 94"/>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5" name="Group 95"/>
          <p:cNvGrpSpPr/>
          <p:nvPr/>
        </p:nvGrpSpPr>
        <p:grpSpPr>
          <a:xfrm>
            <a:off x="9167431" y="7825655"/>
            <a:ext cx="2765446" cy="612671"/>
            <a:chOff x="0" y="0"/>
            <a:chExt cx="812800" cy="180072"/>
          </a:xfrm>
        </p:grpSpPr>
        <p:sp>
          <p:nvSpPr>
            <p:cNvPr id="96" name="Freeform 96"/>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7" name="TextBox 97"/>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8" name="Group 98"/>
          <p:cNvGrpSpPr/>
          <p:nvPr/>
        </p:nvGrpSpPr>
        <p:grpSpPr>
          <a:xfrm>
            <a:off x="12406028" y="7825655"/>
            <a:ext cx="2765446" cy="612671"/>
            <a:chOff x="0" y="0"/>
            <a:chExt cx="812800" cy="180072"/>
          </a:xfrm>
        </p:grpSpPr>
        <p:sp>
          <p:nvSpPr>
            <p:cNvPr id="99" name="Freeform 99"/>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100" name="TextBox 100"/>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1" name="Group 101"/>
          <p:cNvGrpSpPr>
            <a:grpSpLocks noChangeAspect="1"/>
          </p:cNvGrpSpPr>
          <p:nvPr/>
        </p:nvGrpSpPr>
        <p:grpSpPr>
          <a:xfrm>
            <a:off x="2690237" y="4816026"/>
            <a:ext cx="2765446" cy="2765446"/>
            <a:chOff x="0" y="0"/>
            <a:chExt cx="13884457" cy="13884457"/>
          </a:xfrm>
        </p:grpSpPr>
        <p:sp>
          <p:nvSpPr>
            <p:cNvPr id="102" name="Freeform 102"/>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3" name="Freeform 103"/>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4"/>
              <a:stretch>
                <a:fillRect l="-27481" r="-23464" b="-630"/>
              </a:stretch>
            </a:blipFill>
          </p:spPr>
          <p:txBody>
            <a:bodyPr/>
            <a:lstStyle/>
            <a:p>
              <a:endParaRPr lang="en-US"/>
            </a:p>
          </p:txBody>
        </p:sp>
      </p:grpSp>
      <p:grpSp>
        <p:nvGrpSpPr>
          <p:cNvPr id="104" name="Group 104"/>
          <p:cNvGrpSpPr>
            <a:grpSpLocks noChangeAspect="1"/>
          </p:cNvGrpSpPr>
          <p:nvPr/>
        </p:nvGrpSpPr>
        <p:grpSpPr>
          <a:xfrm>
            <a:off x="5928834" y="4816026"/>
            <a:ext cx="2765446" cy="2765446"/>
            <a:chOff x="0" y="0"/>
            <a:chExt cx="13884457" cy="13884457"/>
          </a:xfrm>
        </p:grpSpPr>
        <p:sp>
          <p:nvSpPr>
            <p:cNvPr id="105" name="Freeform 105"/>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6" name="Freeform 106"/>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5"/>
              <a:stretch>
                <a:fillRect t="-25046" b="-25046"/>
              </a:stretch>
            </a:blipFill>
          </p:spPr>
          <p:txBody>
            <a:bodyPr/>
            <a:lstStyle/>
            <a:p>
              <a:endParaRPr lang="en-US"/>
            </a:p>
          </p:txBody>
        </p:sp>
      </p:grpSp>
      <p:grpSp>
        <p:nvGrpSpPr>
          <p:cNvPr id="107" name="Group 107"/>
          <p:cNvGrpSpPr>
            <a:grpSpLocks noChangeAspect="1"/>
          </p:cNvGrpSpPr>
          <p:nvPr/>
        </p:nvGrpSpPr>
        <p:grpSpPr>
          <a:xfrm>
            <a:off x="9167431" y="4816026"/>
            <a:ext cx="2765446" cy="2765446"/>
            <a:chOff x="0" y="0"/>
            <a:chExt cx="13884457" cy="13884457"/>
          </a:xfrm>
        </p:grpSpPr>
        <p:sp>
          <p:nvSpPr>
            <p:cNvPr id="108" name="Freeform 108"/>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9" name="Freeform 109"/>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6"/>
              <a:stretch>
                <a:fillRect l="-7117" t="-26216" b="-34158"/>
              </a:stretch>
            </a:blipFill>
          </p:spPr>
          <p:txBody>
            <a:bodyPr/>
            <a:lstStyle/>
            <a:p>
              <a:endParaRPr lang="en-US"/>
            </a:p>
          </p:txBody>
        </p:sp>
      </p:grpSp>
      <p:grpSp>
        <p:nvGrpSpPr>
          <p:cNvPr id="110" name="Group 110"/>
          <p:cNvGrpSpPr>
            <a:grpSpLocks noChangeAspect="1"/>
          </p:cNvGrpSpPr>
          <p:nvPr/>
        </p:nvGrpSpPr>
        <p:grpSpPr>
          <a:xfrm>
            <a:off x="12406028" y="4816026"/>
            <a:ext cx="2765446" cy="2765446"/>
            <a:chOff x="0" y="0"/>
            <a:chExt cx="13884457" cy="13884457"/>
          </a:xfrm>
        </p:grpSpPr>
        <p:sp>
          <p:nvSpPr>
            <p:cNvPr id="111" name="Freeform 111"/>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12" name="Freeform 112"/>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7"/>
              <a:stretch>
                <a:fillRect l="-24976" r="-24976"/>
              </a:stretch>
            </a:blipFill>
          </p:spPr>
          <p:txBody>
            <a:bodyPr/>
            <a:lstStyle/>
            <a:p>
              <a:endParaRPr lang="en-US"/>
            </a:p>
          </p:txBody>
        </p:sp>
      </p:grpSp>
      <p:sp>
        <p:nvSpPr>
          <p:cNvPr id="113" name="Freeform 113"/>
          <p:cNvSpPr/>
          <p:nvPr/>
        </p:nvSpPr>
        <p:spPr>
          <a:xfrm>
            <a:off x="13914135" y="3308468"/>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14" name="Freeform 114"/>
          <p:cNvSpPr/>
          <p:nvPr/>
        </p:nvSpPr>
        <p:spPr>
          <a:xfrm rot="-807976">
            <a:off x="2579453" y="1831738"/>
            <a:ext cx="1417084" cy="1702203"/>
          </a:xfrm>
          <a:custGeom>
            <a:avLst/>
            <a:gdLst/>
            <a:ahLst/>
            <a:cxnLst/>
            <a:rect l="l" t="t" r="r" b="b"/>
            <a:pathLst>
              <a:path w="1417084" h="1702203">
                <a:moveTo>
                  <a:pt x="0" y="0"/>
                </a:moveTo>
                <a:lnTo>
                  <a:pt x="1417084" y="0"/>
                </a:lnTo>
                <a:lnTo>
                  <a:pt x="1417084" y="1702203"/>
                </a:lnTo>
                <a:lnTo>
                  <a:pt x="0" y="1702203"/>
                </a:lnTo>
                <a:lnTo>
                  <a:pt x="0" y="0"/>
                </a:lnTo>
                <a:close/>
              </a:path>
            </a:pathLst>
          </a:custGeom>
          <a:blipFill>
            <a:blip r:embed="rId10"/>
            <a:stretch>
              <a:fillRect/>
            </a:stretch>
          </a:blipFill>
        </p:spPr>
        <p:txBody>
          <a:bodyPr/>
          <a:lstStyle/>
          <a:p>
            <a:endParaRPr lang="en-US"/>
          </a:p>
        </p:txBody>
      </p:sp>
      <p:sp>
        <p:nvSpPr>
          <p:cNvPr id="115" name="Freeform 115"/>
          <p:cNvSpPr/>
          <p:nvPr/>
        </p:nvSpPr>
        <p:spPr>
          <a:xfrm rot="1743030">
            <a:off x="2154814" y="5077690"/>
            <a:ext cx="1070845" cy="926501"/>
          </a:xfrm>
          <a:custGeom>
            <a:avLst/>
            <a:gdLst/>
            <a:ahLst/>
            <a:cxnLst/>
            <a:rect l="l" t="t" r="r" b="b"/>
            <a:pathLst>
              <a:path w="1070845" h="926501">
                <a:moveTo>
                  <a:pt x="0" y="0"/>
                </a:moveTo>
                <a:lnTo>
                  <a:pt x="1070846" y="0"/>
                </a:lnTo>
                <a:lnTo>
                  <a:pt x="1070846" y="926502"/>
                </a:lnTo>
                <a:lnTo>
                  <a:pt x="0" y="926502"/>
                </a:lnTo>
                <a:lnTo>
                  <a:pt x="0"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grpSp>
        <p:nvGrpSpPr>
          <p:cNvPr id="116" name="Group 116"/>
          <p:cNvGrpSpPr/>
          <p:nvPr/>
        </p:nvGrpSpPr>
        <p:grpSpPr>
          <a:xfrm>
            <a:off x="4804647" y="2004268"/>
            <a:ext cx="8098125" cy="2583968"/>
            <a:chOff x="0" y="0"/>
            <a:chExt cx="2408213" cy="403586"/>
          </a:xfrm>
        </p:grpSpPr>
        <p:sp>
          <p:nvSpPr>
            <p:cNvPr id="117" name="Freeform 117"/>
            <p:cNvSpPr/>
            <p:nvPr/>
          </p:nvSpPr>
          <p:spPr>
            <a:xfrm>
              <a:off x="0" y="0"/>
              <a:ext cx="2408213" cy="403586"/>
            </a:xfrm>
            <a:custGeom>
              <a:avLst/>
              <a:gdLst/>
              <a:ahLst/>
              <a:cxnLst/>
              <a:rect l="l" t="t" r="r" b="b"/>
              <a:pathLst>
                <a:path w="2408213" h="403586">
                  <a:moveTo>
                    <a:pt x="95601" y="0"/>
                  </a:moveTo>
                  <a:lnTo>
                    <a:pt x="2312611" y="0"/>
                  </a:lnTo>
                  <a:cubicBezTo>
                    <a:pt x="2337966" y="0"/>
                    <a:pt x="2362283" y="10072"/>
                    <a:pt x="2380212" y="28001"/>
                  </a:cubicBezTo>
                  <a:cubicBezTo>
                    <a:pt x="2398140" y="45930"/>
                    <a:pt x="2408213" y="70246"/>
                    <a:pt x="2408213" y="95601"/>
                  </a:cubicBezTo>
                  <a:lnTo>
                    <a:pt x="2408213" y="307984"/>
                  </a:lnTo>
                  <a:cubicBezTo>
                    <a:pt x="2408213" y="360784"/>
                    <a:pt x="2365410" y="403586"/>
                    <a:pt x="2312611" y="403586"/>
                  </a:cubicBezTo>
                  <a:lnTo>
                    <a:pt x="95601" y="403586"/>
                  </a:lnTo>
                  <a:cubicBezTo>
                    <a:pt x="42802" y="403586"/>
                    <a:pt x="0" y="360784"/>
                    <a:pt x="0" y="307984"/>
                  </a:cubicBezTo>
                  <a:lnTo>
                    <a:pt x="0" y="95601"/>
                  </a:lnTo>
                  <a:cubicBezTo>
                    <a:pt x="0" y="42802"/>
                    <a:pt x="42802" y="0"/>
                    <a:pt x="95601" y="0"/>
                  </a:cubicBezTo>
                  <a:close/>
                </a:path>
              </a:pathLst>
            </a:custGeom>
            <a:solidFill>
              <a:srgbClr val="FFCF91"/>
            </a:solidFill>
            <a:ln w="47625" cap="rnd">
              <a:solidFill>
                <a:srgbClr val="E76262"/>
              </a:solidFill>
              <a:prstDash val="lgDash"/>
              <a:round/>
            </a:ln>
          </p:spPr>
          <p:txBody>
            <a:bodyPr/>
            <a:lstStyle/>
            <a:p>
              <a:endParaRPr lang="en-US"/>
            </a:p>
          </p:txBody>
        </p:sp>
        <p:sp>
          <p:nvSpPr>
            <p:cNvPr id="118" name="TextBox 118"/>
            <p:cNvSpPr txBox="1"/>
            <p:nvPr/>
          </p:nvSpPr>
          <p:spPr>
            <a:xfrm>
              <a:off x="0" y="-28575"/>
              <a:ext cx="2408213" cy="432161"/>
            </a:xfrm>
            <a:prstGeom prst="rect">
              <a:avLst/>
            </a:prstGeom>
          </p:spPr>
          <p:txBody>
            <a:bodyPr lIns="44991" tIns="44991" rIns="44991" bIns="44991" rtlCol="0" anchor="ctr"/>
            <a:lstStyle/>
            <a:p>
              <a:pPr algn="ctr">
                <a:lnSpc>
                  <a:spcPts val="2659"/>
                </a:lnSpc>
              </a:pPr>
              <a:endParaRPr>
                <a:solidFill>
                  <a:prstClr val="black"/>
                </a:solidFill>
              </a:endParaRPr>
            </a:p>
          </p:txBody>
        </p:sp>
      </p:grpSp>
      <p:sp>
        <p:nvSpPr>
          <p:cNvPr id="119" name="Freeform 119"/>
          <p:cNvSpPr/>
          <p:nvPr/>
        </p:nvSpPr>
        <p:spPr>
          <a:xfrm rot="-2375794" flipH="1">
            <a:off x="15046214" y="7161446"/>
            <a:ext cx="1070845" cy="926501"/>
          </a:xfrm>
          <a:custGeom>
            <a:avLst/>
            <a:gdLst/>
            <a:ahLst/>
            <a:cxnLst/>
            <a:rect l="l" t="t" r="r" b="b"/>
            <a:pathLst>
              <a:path w="1070845" h="926501">
                <a:moveTo>
                  <a:pt x="1070845" y="0"/>
                </a:moveTo>
                <a:lnTo>
                  <a:pt x="0" y="0"/>
                </a:lnTo>
                <a:lnTo>
                  <a:pt x="0" y="926501"/>
                </a:lnTo>
                <a:lnTo>
                  <a:pt x="1070845" y="926501"/>
                </a:lnTo>
                <a:lnTo>
                  <a:pt x="1070845"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sp>
        <p:nvSpPr>
          <p:cNvPr id="120" name="Freeform 120"/>
          <p:cNvSpPr/>
          <p:nvPr/>
        </p:nvSpPr>
        <p:spPr>
          <a:xfrm rot="-6877315" flipH="1">
            <a:off x="14421293" y="1956020"/>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13"/>
            <a:stretch>
              <a:fillRect t="-62571" r="-193516" b="-197067"/>
            </a:stretch>
          </a:blipFill>
        </p:spPr>
        <p:txBody>
          <a:bodyPr/>
          <a:lstStyle/>
          <a:p>
            <a:endParaRPr lang="en-US"/>
          </a:p>
        </p:txBody>
      </p:sp>
      <p:grpSp>
        <p:nvGrpSpPr>
          <p:cNvPr id="126" name="Group 126"/>
          <p:cNvGrpSpPr/>
          <p:nvPr/>
        </p:nvGrpSpPr>
        <p:grpSpPr>
          <a:xfrm>
            <a:off x="594866" y="1690137"/>
            <a:ext cx="1232729" cy="7134324"/>
            <a:chOff x="0" y="0"/>
            <a:chExt cx="1643639" cy="9512432"/>
          </a:xfrm>
        </p:grpSpPr>
        <p:sp>
          <p:nvSpPr>
            <p:cNvPr id="127" name="TextBox 12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8" name="TextBox 12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9" name="TextBox 12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0" name="TextBox 13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1" name="TextBox 13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2" name="TextBox 13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3" name="TextBox 13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4" name="TextBox 13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5" name="TextBox 13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36" name="TextBox 136"/>
          <p:cNvSpPr txBox="1"/>
          <p:nvPr/>
        </p:nvSpPr>
        <p:spPr>
          <a:xfrm>
            <a:off x="5345655" y="2291069"/>
            <a:ext cx="7016109" cy="1795363"/>
          </a:xfrm>
          <a:prstGeom prst="rect">
            <a:avLst/>
          </a:prstGeom>
        </p:spPr>
        <p:txBody>
          <a:bodyPr lIns="0" tIns="0" rIns="0" bIns="0" rtlCol="0" anchor="t">
            <a:spAutoFit/>
          </a:bodyPr>
          <a:lstStyle/>
          <a:p>
            <a:pPr algn="ctr">
              <a:lnSpc>
                <a:spcPts val="6959"/>
              </a:lnSpc>
              <a:spcBef>
                <a:spcPct val="0"/>
              </a:spcBef>
            </a:pPr>
            <a:r>
              <a:rPr lang="vi-V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1 </a:t>
            </a:r>
            <a:r>
              <a:rPr lang="pt-BR"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KHỞI ĐỘNG</a:t>
            </a:r>
            <a:endParaRPr 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More Sugar"/>
              <a:cs typeface="Times New Roman" panose="02020603050405020304" pitchFamily="18" charset="0"/>
              <a:sym typeface="More Sugar"/>
            </a:endParaRPr>
          </a:p>
        </p:txBody>
      </p:sp>
    </p:spTree>
    <p:extLst>
      <p:ext uri="{BB962C8B-B14F-4D97-AF65-F5344CB8AC3E}">
        <p14:creationId xmlns:p14="http://schemas.microsoft.com/office/powerpoint/2010/main" val="338342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animEffect transition="in" filter="barn(inVertical)">
                                      <p:cBhvr>
                                        <p:cTn id="7" dur="500"/>
                                        <p:tgtEl>
                                          <p:spTgt spid="1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5190915"/>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164201" y="6477329"/>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164201" y="7763743"/>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256948" y="133167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256948" y="2618086"/>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sp>
        <p:nvSpPr>
          <p:cNvPr id="39" name="Freeform 39"/>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0" name="Group 40"/>
          <p:cNvGrpSpPr/>
          <p:nvPr/>
        </p:nvGrpSpPr>
        <p:grpSpPr>
          <a:xfrm>
            <a:off x="661541" y="1470992"/>
            <a:ext cx="1232729" cy="7134324"/>
            <a:chOff x="0" y="0"/>
            <a:chExt cx="1643639" cy="9512432"/>
          </a:xfrm>
        </p:grpSpPr>
        <p:sp>
          <p:nvSpPr>
            <p:cNvPr id="41" name="TextBox 41"/>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2" name="TextBox 42"/>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3" name="TextBox 43"/>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4" name="TextBox 44"/>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5" name="TextBox 45"/>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6" name="TextBox 46"/>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0" name="Freeform 50"/>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1" name="Group 51"/>
          <p:cNvGrpSpPr/>
          <p:nvPr/>
        </p:nvGrpSpPr>
        <p:grpSpPr>
          <a:xfrm>
            <a:off x="1028700" y="743240"/>
            <a:ext cx="15613811" cy="8800520"/>
            <a:chOff x="0" y="0"/>
            <a:chExt cx="4112279" cy="2317832"/>
          </a:xfrm>
        </p:grpSpPr>
        <p:sp>
          <p:nvSpPr>
            <p:cNvPr id="52" name="Freeform 52"/>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3" name="TextBox 53"/>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54" name="Group 54"/>
          <p:cNvGrpSpPr/>
          <p:nvPr/>
        </p:nvGrpSpPr>
        <p:grpSpPr>
          <a:xfrm>
            <a:off x="1337094" y="1028700"/>
            <a:ext cx="14956138" cy="8229600"/>
            <a:chOff x="0" y="0"/>
            <a:chExt cx="3939065" cy="2167467"/>
          </a:xfrm>
        </p:grpSpPr>
        <p:sp>
          <p:nvSpPr>
            <p:cNvPr id="55" name="Freeform 55"/>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56" name="TextBox 56"/>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sp>
        <p:nvSpPr>
          <p:cNvPr id="57" name="AutoShape 57"/>
          <p:cNvSpPr/>
          <p:nvPr/>
        </p:nvSpPr>
        <p:spPr>
          <a:xfrm rot="-8791684">
            <a:off x="8604721" y="3770665"/>
            <a:ext cx="3145302" cy="0"/>
          </a:xfrm>
          <a:prstGeom prst="line">
            <a:avLst/>
          </a:prstGeom>
          <a:ln w="47625" cap="flat">
            <a:solidFill>
              <a:srgbClr val="E76262"/>
            </a:solidFill>
            <a:prstDash val="lgDash"/>
            <a:headEnd type="none" w="sm" len="sm"/>
            <a:tailEnd type="none" w="sm" len="sm"/>
          </a:ln>
        </p:spPr>
        <p:txBody>
          <a:bodyPr/>
          <a:lstStyle/>
          <a:p>
            <a:endParaRPr lang="en-US"/>
          </a:p>
        </p:txBody>
      </p:sp>
      <p:sp>
        <p:nvSpPr>
          <p:cNvPr id="58" name="AutoShape 58"/>
          <p:cNvSpPr/>
          <p:nvPr/>
        </p:nvSpPr>
        <p:spPr>
          <a:xfrm rot="-2000892">
            <a:off x="5923015" y="3770665"/>
            <a:ext cx="3145302" cy="0"/>
          </a:xfrm>
          <a:prstGeom prst="line">
            <a:avLst/>
          </a:prstGeom>
          <a:ln w="47625" cap="flat">
            <a:solidFill>
              <a:srgbClr val="E76262"/>
            </a:solidFill>
            <a:prstDash val="lgDash"/>
            <a:headEnd type="none" w="sm" len="sm"/>
            <a:tailEnd type="none" w="sm" len="sm"/>
          </a:ln>
        </p:spPr>
        <p:txBody>
          <a:bodyPr/>
          <a:lstStyle/>
          <a:p>
            <a:endParaRPr lang="en-US"/>
          </a:p>
        </p:txBody>
      </p:sp>
      <p:sp>
        <p:nvSpPr>
          <p:cNvPr id="60" name="Freeform 60"/>
          <p:cNvSpPr/>
          <p:nvPr/>
        </p:nvSpPr>
        <p:spPr>
          <a:xfrm>
            <a:off x="7862637" y="2179520"/>
            <a:ext cx="1902518" cy="190251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grpSp>
        <p:nvGrpSpPr>
          <p:cNvPr id="62" name="Group 62"/>
          <p:cNvGrpSpPr/>
          <p:nvPr/>
        </p:nvGrpSpPr>
        <p:grpSpPr>
          <a:xfrm>
            <a:off x="3384801" y="4661839"/>
            <a:ext cx="10899074" cy="2351679"/>
            <a:chOff x="0" y="0"/>
            <a:chExt cx="3393203" cy="405776"/>
          </a:xfrm>
        </p:grpSpPr>
        <p:sp>
          <p:nvSpPr>
            <p:cNvPr id="63" name="Freeform 63"/>
            <p:cNvSpPr/>
            <p:nvPr/>
          </p:nvSpPr>
          <p:spPr>
            <a:xfrm>
              <a:off x="0" y="0"/>
              <a:ext cx="3393203" cy="405776"/>
            </a:xfrm>
            <a:custGeom>
              <a:avLst/>
              <a:gdLst/>
              <a:ahLst/>
              <a:cxnLst/>
              <a:rect l="l" t="t" r="r" b="b"/>
              <a:pathLst>
                <a:path w="3393203" h="405776">
                  <a:moveTo>
                    <a:pt x="71033" y="0"/>
                  </a:moveTo>
                  <a:lnTo>
                    <a:pt x="3322170" y="0"/>
                  </a:lnTo>
                  <a:cubicBezTo>
                    <a:pt x="3341010" y="0"/>
                    <a:pt x="3359077" y="7484"/>
                    <a:pt x="3372398" y="20805"/>
                  </a:cubicBezTo>
                  <a:cubicBezTo>
                    <a:pt x="3385720" y="34126"/>
                    <a:pt x="3393203" y="52194"/>
                    <a:pt x="3393203" y="71033"/>
                  </a:cubicBezTo>
                  <a:lnTo>
                    <a:pt x="3393203" y="334743"/>
                  </a:lnTo>
                  <a:cubicBezTo>
                    <a:pt x="3393203" y="353582"/>
                    <a:pt x="3385720" y="371650"/>
                    <a:pt x="3372398" y="384971"/>
                  </a:cubicBezTo>
                  <a:cubicBezTo>
                    <a:pt x="3359077" y="398292"/>
                    <a:pt x="3341010" y="405776"/>
                    <a:pt x="3322170" y="405776"/>
                  </a:cubicBezTo>
                  <a:lnTo>
                    <a:pt x="71033" y="405776"/>
                  </a:lnTo>
                  <a:cubicBezTo>
                    <a:pt x="52194" y="405776"/>
                    <a:pt x="34126" y="398292"/>
                    <a:pt x="20805" y="384971"/>
                  </a:cubicBezTo>
                  <a:cubicBezTo>
                    <a:pt x="7484" y="371650"/>
                    <a:pt x="0" y="353582"/>
                    <a:pt x="0" y="334743"/>
                  </a:cubicBezTo>
                  <a:lnTo>
                    <a:pt x="0" y="71033"/>
                  </a:lnTo>
                  <a:cubicBezTo>
                    <a:pt x="0" y="52194"/>
                    <a:pt x="7484" y="34126"/>
                    <a:pt x="20805" y="20805"/>
                  </a:cubicBezTo>
                  <a:cubicBezTo>
                    <a:pt x="34126" y="7484"/>
                    <a:pt x="52194" y="0"/>
                    <a:pt x="71033"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64" name="TextBox 64"/>
            <p:cNvSpPr txBox="1"/>
            <p:nvPr/>
          </p:nvSpPr>
          <p:spPr>
            <a:xfrm>
              <a:off x="0" y="-47625"/>
              <a:ext cx="3393203" cy="453401"/>
            </a:xfrm>
            <a:prstGeom prst="rect">
              <a:avLst/>
            </a:prstGeom>
          </p:spPr>
          <p:txBody>
            <a:bodyPr lIns="42975" tIns="42975" rIns="42975" bIns="42975" rtlCol="0" anchor="ctr"/>
            <a:lstStyle/>
            <a:p>
              <a:pPr algn="ctr">
                <a:lnSpc>
                  <a:spcPts val="2659"/>
                </a:lnSpc>
              </a:pPr>
              <a:endParaRPr/>
            </a:p>
          </p:txBody>
        </p:sp>
      </p:grpSp>
      <p:grpSp>
        <p:nvGrpSpPr>
          <p:cNvPr id="65" name="Group 65"/>
          <p:cNvGrpSpPr/>
          <p:nvPr/>
        </p:nvGrpSpPr>
        <p:grpSpPr>
          <a:xfrm>
            <a:off x="15564542" y="3904500"/>
            <a:ext cx="2186870" cy="1191585"/>
            <a:chOff x="0" y="0"/>
            <a:chExt cx="595553" cy="324506"/>
          </a:xfrm>
        </p:grpSpPr>
        <p:sp>
          <p:nvSpPr>
            <p:cNvPr id="66" name="Freeform 6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67" name="TextBox 67"/>
            <p:cNvSpPr txBox="1"/>
            <p:nvPr/>
          </p:nvSpPr>
          <p:spPr>
            <a:xfrm>
              <a:off x="0" y="-28575"/>
              <a:ext cx="595553" cy="353081"/>
            </a:xfrm>
            <a:prstGeom prst="rect">
              <a:avLst/>
            </a:prstGeom>
          </p:spPr>
          <p:txBody>
            <a:bodyPr lIns="51986" tIns="51986" rIns="51986" bIns="51986" rtlCol="0" anchor="ctr"/>
            <a:lstStyle/>
            <a:p>
              <a:pPr algn="ctr">
                <a:lnSpc>
                  <a:spcPts val="2659"/>
                </a:lnSpc>
              </a:pPr>
              <a:endParaRPr/>
            </a:p>
          </p:txBody>
        </p:sp>
      </p:grpSp>
      <p:grpSp>
        <p:nvGrpSpPr>
          <p:cNvPr id="68" name="Group 68"/>
          <p:cNvGrpSpPr/>
          <p:nvPr/>
        </p:nvGrpSpPr>
        <p:grpSpPr>
          <a:xfrm>
            <a:off x="15666322" y="3992410"/>
            <a:ext cx="1998307" cy="1015766"/>
            <a:chOff x="0" y="0"/>
            <a:chExt cx="544201" cy="276625"/>
          </a:xfrm>
        </p:grpSpPr>
        <p:sp>
          <p:nvSpPr>
            <p:cNvPr id="69" name="Freeform 69"/>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70" name="TextBox 70"/>
            <p:cNvSpPr txBox="1"/>
            <p:nvPr/>
          </p:nvSpPr>
          <p:spPr>
            <a:xfrm>
              <a:off x="0" y="-66675"/>
              <a:ext cx="544201" cy="343300"/>
            </a:xfrm>
            <a:prstGeom prst="rect">
              <a:avLst/>
            </a:prstGeom>
          </p:spPr>
          <p:txBody>
            <a:bodyPr lIns="51986" tIns="51986" rIns="51986" bIns="51986" rtlCol="0" anchor="ctr"/>
            <a:lstStyle/>
            <a:p>
              <a:pPr algn="ctr">
                <a:lnSpc>
                  <a:spcPts val="4200"/>
                </a:lnSpc>
              </a:pPr>
              <a:r>
                <a:rPr lang="en-US" sz="3000">
                  <a:solidFill>
                    <a:srgbClr val="503D36"/>
                  </a:solidFill>
                  <a:latin typeface="Sniglet"/>
                  <a:ea typeface="Sniglet"/>
                  <a:cs typeface="Sniglet"/>
                  <a:sym typeface="Sniglet"/>
                </a:rPr>
                <a:t>Chapter 1</a:t>
              </a:r>
            </a:p>
          </p:txBody>
        </p:sp>
      </p:grpSp>
      <p:grpSp>
        <p:nvGrpSpPr>
          <p:cNvPr id="71" name="Group 71"/>
          <p:cNvGrpSpPr/>
          <p:nvPr/>
        </p:nvGrpSpPr>
        <p:grpSpPr>
          <a:xfrm>
            <a:off x="1540290" y="1622751"/>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4" name="Group 74"/>
          <p:cNvGrpSpPr/>
          <p:nvPr/>
        </p:nvGrpSpPr>
        <p:grpSpPr>
          <a:xfrm>
            <a:off x="1540290" y="2470372"/>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7" name="Group 77"/>
          <p:cNvGrpSpPr/>
          <p:nvPr/>
        </p:nvGrpSpPr>
        <p:grpSpPr>
          <a:xfrm>
            <a:off x="1540290" y="3317993"/>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0" name="Group 80"/>
          <p:cNvGrpSpPr/>
          <p:nvPr/>
        </p:nvGrpSpPr>
        <p:grpSpPr>
          <a:xfrm>
            <a:off x="1540290" y="4165614"/>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3" name="Group 83"/>
          <p:cNvGrpSpPr/>
          <p:nvPr/>
        </p:nvGrpSpPr>
        <p:grpSpPr>
          <a:xfrm>
            <a:off x="1540290" y="5013235"/>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6" name="Group 86"/>
          <p:cNvGrpSpPr/>
          <p:nvPr/>
        </p:nvGrpSpPr>
        <p:grpSpPr>
          <a:xfrm>
            <a:off x="1540290" y="5860856"/>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9" name="Group 89"/>
          <p:cNvGrpSpPr/>
          <p:nvPr/>
        </p:nvGrpSpPr>
        <p:grpSpPr>
          <a:xfrm>
            <a:off x="1540290" y="6708477"/>
            <a:ext cx="263115" cy="263115"/>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1" name="TextBox 9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2" name="Group 92"/>
          <p:cNvGrpSpPr/>
          <p:nvPr/>
        </p:nvGrpSpPr>
        <p:grpSpPr>
          <a:xfrm>
            <a:off x="1540290" y="7556097"/>
            <a:ext cx="263115" cy="263115"/>
            <a:chOff x="0" y="0"/>
            <a:chExt cx="812800" cy="812800"/>
          </a:xfrm>
        </p:grpSpPr>
        <p:sp>
          <p:nvSpPr>
            <p:cNvPr id="93" name="Freeform 9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4" name="TextBox 9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5" name="Group 95"/>
          <p:cNvGrpSpPr/>
          <p:nvPr/>
        </p:nvGrpSpPr>
        <p:grpSpPr>
          <a:xfrm>
            <a:off x="1540290" y="8403718"/>
            <a:ext cx="263115" cy="263115"/>
            <a:chOff x="0" y="0"/>
            <a:chExt cx="812800" cy="812800"/>
          </a:xfrm>
        </p:grpSpPr>
        <p:sp>
          <p:nvSpPr>
            <p:cNvPr id="96" name="Freeform 9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7" name="TextBox 9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sp>
        <p:nvSpPr>
          <p:cNvPr id="98" name="Freeform 98"/>
          <p:cNvSpPr/>
          <p:nvPr/>
        </p:nvSpPr>
        <p:spPr>
          <a:xfrm>
            <a:off x="2725000" y="2169995"/>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99" name="Freeform 99"/>
          <p:cNvSpPr/>
          <p:nvPr/>
        </p:nvSpPr>
        <p:spPr>
          <a:xfrm>
            <a:off x="13086843" y="3240753"/>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100" name="Freeform 100"/>
          <p:cNvSpPr/>
          <p:nvPr/>
        </p:nvSpPr>
        <p:spPr>
          <a:xfrm rot="-1910158" flipH="1">
            <a:off x="12923317" y="7782953"/>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8"/>
            <a:stretch>
              <a:fillRect t="-62571" r="-193516" b="-197067"/>
            </a:stretch>
          </a:blipFill>
        </p:spPr>
        <p:txBody>
          <a:bodyPr/>
          <a:lstStyle/>
          <a:p>
            <a:endParaRPr lang="en-US"/>
          </a:p>
        </p:txBody>
      </p:sp>
      <p:sp>
        <p:nvSpPr>
          <p:cNvPr id="101" name="Freeform 101"/>
          <p:cNvSpPr/>
          <p:nvPr/>
        </p:nvSpPr>
        <p:spPr>
          <a:xfrm rot="-9330707" flipH="1" flipV="1">
            <a:off x="2823895" y="7819040"/>
            <a:ext cx="1011795" cy="696741"/>
          </a:xfrm>
          <a:custGeom>
            <a:avLst/>
            <a:gdLst/>
            <a:ahLst/>
            <a:cxnLst/>
            <a:rect l="l" t="t" r="r" b="b"/>
            <a:pathLst>
              <a:path w="1011795" h="696741">
                <a:moveTo>
                  <a:pt x="1011794" y="696741"/>
                </a:moveTo>
                <a:lnTo>
                  <a:pt x="0" y="696741"/>
                </a:lnTo>
                <a:lnTo>
                  <a:pt x="0" y="0"/>
                </a:lnTo>
                <a:lnTo>
                  <a:pt x="1011794" y="0"/>
                </a:lnTo>
                <a:lnTo>
                  <a:pt x="1011794" y="696741"/>
                </a:lnTo>
                <a:close/>
              </a:path>
            </a:pathLst>
          </a:custGeom>
          <a:blipFill>
            <a:blip r:embed="rId8"/>
            <a:stretch>
              <a:fillRect t="-62571" r="-193516" b="-197067"/>
            </a:stretch>
          </a:blipFill>
        </p:spPr>
        <p:txBody>
          <a:bodyPr/>
          <a:lstStyle/>
          <a:p>
            <a:endParaRPr lang="en-US"/>
          </a:p>
        </p:txBody>
      </p:sp>
      <p:sp>
        <p:nvSpPr>
          <p:cNvPr id="102" name="Freeform 102"/>
          <p:cNvSpPr/>
          <p:nvPr/>
        </p:nvSpPr>
        <p:spPr>
          <a:xfrm rot="3830762" flipV="1">
            <a:off x="11560713" y="2030422"/>
            <a:ext cx="1011795" cy="696741"/>
          </a:xfrm>
          <a:custGeom>
            <a:avLst/>
            <a:gdLst/>
            <a:ahLst/>
            <a:cxnLst/>
            <a:rect l="l" t="t" r="r" b="b"/>
            <a:pathLst>
              <a:path w="1011795" h="696741">
                <a:moveTo>
                  <a:pt x="0" y="696741"/>
                </a:moveTo>
                <a:lnTo>
                  <a:pt x="1011795" y="696741"/>
                </a:lnTo>
                <a:lnTo>
                  <a:pt x="1011795" y="0"/>
                </a:lnTo>
                <a:lnTo>
                  <a:pt x="0" y="0"/>
                </a:lnTo>
                <a:lnTo>
                  <a:pt x="0" y="696741"/>
                </a:lnTo>
                <a:close/>
              </a:path>
            </a:pathLst>
          </a:custGeom>
          <a:blipFill>
            <a:blip r:embed="rId8"/>
            <a:stretch>
              <a:fillRect t="-62571" r="-193516" b="-197067"/>
            </a:stretch>
          </a:blipFill>
        </p:spPr>
        <p:txBody>
          <a:bodyPr/>
          <a:lstStyle/>
          <a:p>
            <a:endParaRPr lang="en-US"/>
          </a:p>
        </p:txBody>
      </p:sp>
      <p:sp>
        <p:nvSpPr>
          <p:cNvPr id="103" name="Freeform 103"/>
          <p:cNvSpPr/>
          <p:nvPr/>
        </p:nvSpPr>
        <p:spPr>
          <a:xfrm rot="-1921534">
            <a:off x="4906680" y="2494334"/>
            <a:ext cx="1468457" cy="1439088"/>
          </a:xfrm>
          <a:custGeom>
            <a:avLst/>
            <a:gdLst/>
            <a:ahLst/>
            <a:cxnLst/>
            <a:rect l="l" t="t" r="r" b="b"/>
            <a:pathLst>
              <a:path w="1468457" h="1439088">
                <a:moveTo>
                  <a:pt x="0" y="0"/>
                </a:moveTo>
                <a:lnTo>
                  <a:pt x="1468457" y="0"/>
                </a:lnTo>
                <a:lnTo>
                  <a:pt x="1468457" y="1439088"/>
                </a:lnTo>
                <a:lnTo>
                  <a:pt x="0" y="1439088"/>
                </a:lnTo>
                <a:lnTo>
                  <a:pt x="0" y="0"/>
                </a:lnTo>
                <a:close/>
              </a:path>
            </a:pathLst>
          </a:custGeom>
          <a:blipFill>
            <a:blip r:embed="rId9"/>
            <a:stretch>
              <a:fillRect/>
            </a:stretch>
          </a:blipFill>
        </p:spPr>
        <p:txBody>
          <a:bodyPr/>
          <a:lstStyle/>
          <a:p>
            <a:endParaRPr lang="en-US"/>
          </a:p>
        </p:txBody>
      </p:sp>
      <p:sp>
        <p:nvSpPr>
          <p:cNvPr id="105" name="TextBox 105"/>
          <p:cNvSpPr txBox="1"/>
          <p:nvPr/>
        </p:nvSpPr>
        <p:spPr>
          <a:xfrm>
            <a:off x="3680925" y="5065100"/>
            <a:ext cx="9837788" cy="1354217"/>
          </a:xfrm>
          <a:prstGeom prst="rect">
            <a:avLst/>
          </a:prstGeom>
        </p:spPr>
        <p:txBody>
          <a:bodyPr wrap="square" lIns="0" tIns="0" rIns="0" bIns="0" rtlCol="0" anchor="t">
            <a:spAutoFit/>
          </a:bodyPr>
          <a:lstStyle/>
          <a:p>
            <a:pPr algn="ctr"/>
            <a:r>
              <a:rPr lang="vi-VN" sz="4400">
                <a:latin typeface="Times New Roman" panose="02020603050405020304" pitchFamily="18" charset="0"/>
                <a:cs typeface="Times New Roman" panose="02020603050405020304" pitchFamily="18" charset="0"/>
              </a:rPr>
              <a:t>HS theo dõi, nhận xét và rút kinh nghiệm cho bản thân khi viết bài.</a:t>
            </a:r>
            <a:endParaRPr lang="en-GB" sz="4400">
              <a:latin typeface="Times New Roman" panose="02020603050405020304" pitchFamily="18" charset="0"/>
              <a:cs typeface="Times New Roman" panose="02020603050405020304" pitchFamily="18" charset="0"/>
            </a:endParaRPr>
          </a:p>
        </p:txBody>
      </p:sp>
      <p:grpSp>
        <p:nvGrpSpPr>
          <p:cNvPr id="106" name="Group 106"/>
          <p:cNvGrpSpPr/>
          <p:nvPr/>
        </p:nvGrpSpPr>
        <p:grpSpPr>
          <a:xfrm>
            <a:off x="594866" y="1690137"/>
            <a:ext cx="1232729" cy="7134324"/>
            <a:chOff x="0" y="0"/>
            <a:chExt cx="1643639" cy="9512432"/>
          </a:xfrm>
        </p:grpSpPr>
        <p:sp>
          <p:nvSpPr>
            <p:cNvPr id="107" name="TextBox 10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16" name="Freeform 116"/>
          <p:cNvSpPr/>
          <p:nvPr/>
        </p:nvSpPr>
        <p:spPr>
          <a:xfrm>
            <a:off x="7419199" y="8117681"/>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5190915"/>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164201" y="6477329"/>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164201" y="7763743"/>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256948" y="133167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256948" y="2618086"/>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9" name="Group 39"/>
          <p:cNvGrpSpPr/>
          <p:nvPr/>
        </p:nvGrpSpPr>
        <p:grpSpPr>
          <a:xfrm>
            <a:off x="15564542" y="3904500"/>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p>
            </p:txBody>
          </p:sp>
        </p:grpSp>
      </p:grpSp>
      <p:grpSp>
        <p:nvGrpSpPr>
          <p:cNvPr id="46" name="Group 46"/>
          <p:cNvGrpSpPr/>
          <p:nvPr/>
        </p:nvGrpSpPr>
        <p:grpSpPr>
          <a:xfrm>
            <a:off x="661541" y="1470992"/>
            <a:ext cx="1232729" cy="7134324"/>
            <a:chOff x="0" y="0"/>
            <a:chExt cx="1643639" cy="9512432"/>
          </a:xfrm>
        </p:grpSpPr>
        <p:sp>
          <p:nvSpPr>
            <p:cNvPr id="47" name="TextBox 47"/>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6" name="Freeform 56"/>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4"/>
            <a:stretch>
              <a:fillRect/>
            </a:stretch>
          </a:blipFill>
        </p:spPr>
        <p:txBody>
          <a:bodyPr/>
          <a:lstStyle/>
          <a:p>
            <a:endParaRPr lang="en-US"/>
          </a:p>
        </p:txBody>
      </p:sp>
      <p:sp>
        <p:nvSpPr>
          <p:cNvPr id="57" name="Freeform 57"/>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sp>
        <p:nvSpPr>
          <p:cNvPr id="61" name="Freeform 61"/>
          <p:cNvSpPr/>
          <p:nvPr/>
        </p:nvSpPr>
        <p:spPr>
          <a:xfrm rot="372915">
            <a:off x="9343282" y="8377009"/>
            <a:ext cx="3017826" cy="145233"/>
          </a:xfrm>
          <a:custGeom>
            <a:avLst/>
            <a:gdLst/>
            <a:ahLst/>
            <a:cxnLst/>
            <a:rect l="l" t="t" r="r" b="b"/>
            <a:pathLst>
              <a:path w="3017826" h="145233">
                <a:moveTo>
                  <a:pt x="0" y="0"/>
                </a:moveTo>
                <a:lnTo>
                  <a:pt x="3017826" y="0"/>
                </a:lnTo>
                <a:lnTo>
                  <a:pt x="3017826" y="145232"/>
                </a:lnTo>
                <a:lnTo>
                  <a:pt x="0" y="145232"/>
                </a:lnTo>
                <a:lnTo>
                  <a:pt x="0" y="0"/>
                </a:lnTo>
                <a:close/>
              </a:path>
            </a:pathLst>
          </a:custGeom>
          <a:blipFill>
            <a:blip r:embed="rId4"/>
            <a:stretch>
              <a:fillRect/>
            </a:stretch>
          </a:blipFill>
        </p:spPr>
        <p:txBody>
          <a:bodyPr/>
          <a:lstStyle/>
          <a:p>
            <a:endParaRPr lang="en-US"/>
          </a:p>
        </p:txBody>
      </p:sp>
      <p:sp>
        <p:nvSpPr>
          <p:cNvPr id="62" name="Freeform 62"/>
          <p:cNvSpPr/>
          <p:nvPr/>
        </p:nvSpPr>
        <p:spPr>
          <a:xfrm rot="-320063">
            <a:off x="11954634" y="7251265"/>
            <a:ext cx="3940143" cy="189619"/>
          </a:xfrm>
          <a:custGeom>
            <a:avLst/>
            <a:gdLst/>
            <a:ahLst/>
            <a:cxnLst/>
            <a:rect l="l" t="t" r="r" b="b"/>
            <a:pathLst>
              <a:path w="3940143" h="189619">
                <a:moveTo>
                  <a:pt x="0" y="0"/>
                </a:moveTo>
                <a:lnTo>
                  <a:pt x="3940143" y="0"/>
                </a:lnTo>
                <a:lnTo>
                  <a:pt x="3940143" y="189620"/>
                </a:lnTo>
                <a:lnTo>
                  <a:pt x="0" y="189620"/>
                </a:lnTo>
                <a:lnTo>
                  <a:pt x="0" y="0"/>
                </a:lnTo>
                <a:close/>
              </a:path>
            </a:pathLst>
          </a:custGeom>
          <a:blipFill>
            <a:blip r:embed="rId4"/>
            <a:stretch>
              <a:fillRect/>
            </a:stretch>
          </a:blipFill>
        </p:spPr>
        <p:txBody>
          <a:bodyPr/>
          <a:lstStyle/>
          <a:p>
            <a:endParaRPr lang="en-US"/>
          </a:p>
        </p:txBody>
      </p:sp>
      <p:grpSp>
        <p:nvGrpSpPr>
          <p:cNvPr id="63" name="Group 63"/>
          <p:cNvGrpSpPr/>
          <p:nvPr/>
        </p:nvGrpSpPr>
        <p:grpSpPr>
          <a:xfrm>
            <a:off x="1337094" y="1028700"/>
            <a:ext cx="14956138" cy="8229600"/>
            <a:chOff x="0" y="0"/>
            <a:chExt cx="3939065" cy="2167467"/>
          </a:xfrm>
        </p:grpSpPr>
        <p:sp>
          <p:nvSpPr>
            <p:cNvPr id="64" name="Freeform 64"/>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5" name="TextBox 65"/>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66" name="Group 66"/>
          <p:cNvGrpSpPr/>
          <p:nvPr/>
        </p:nvGrpSpPr>
        <p:grpSpPr>
          <a:xfrm>
            <a:off x="1540290" y="1622751"/>
            <a:ext cx="263115" cy="263115"/>
            <a:chOff x="0" y="0"/>
            <a:chExt cx="812800" cy="812800"/>
          </a:xfrm>
        </p:grpSpPr>
        <p:sp>
          <p:nvSpPr>
            <p:cNvPr id="67"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8" name="TextBox 6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9" name="Group 69"/>
          <p:cNvGrpSpPr/>
          <p:nvPr/>
        </p:nvGrpSpPr>
        <p:grpSpPr>
          <a:xfrm>
            <a:off x="1540290" y="2470372"/>
            <a:ext cx="263115" cy="263115"/>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1" name="TextBox 7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2" name="Group 72"/>
          <p:cNvGrpSpPr/>
          <p:nvPr/>
        </p:nvGrpSpPr>
        <p:grpSpPr>
          <a:xfrm>
            <a:off x="1540290" y="3317993"/>
            <a:ext cx="263115" cy="263115"/>
            <a:chOff x="0" y="0"/>
            <a:chExt cx="812800" cy="812800"/>
          </a:xfrm>
        </p:grpSpPr>
        <p:sp>
          <p:nvSpPr>
            <p:cNvPr id="73" name="Freeform 7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4" name="TextBox 7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5" name="Group 75"/>
          <p:cNvGrpSpPr/>
          <p:nvPr/>
        </p:nvGrpSpPr>
        <p:grpSpPr>
          <a:xfrm>
            <a:off x="1540290" y="4165614"/>
            <a:ext cx="263115" cy="263115"/>
            <a:chOff x="0" y="0"/>
            <a:chExt cx="812800" cy="812800"/>
          </a:xfrm>
        </p:grpSpPr>
        <p:sp>
          <p:nvSpPr>
            <p:cNvPr id="76"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7" name="TextBox 7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8" name="Group 78"/>
          <p:cNvGrpSpPr/>
          <p:nvPr/>
        </p:nvGrpSpPr>
        <p:grpSpPr>
          <a:xfrm>
            <a:off x="1540290" y="5013235"/>
            <a:ext cx="263115" cy="263115"/>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0" name="TextBox 8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1" name="Group 81"/>
          <p:cNvGrpSpPr/>
          <p:nvPr/>
        </p:nvGrpSpPr>
        <p:grpSpPr>
          <a:xfrm>
            <a:off x="1540290" y="5860856"/>
            <a:ext cx="263115" cy="263115"/>
            <a:chOff x="0" y="0"/>
            <a:chExt cx="812800" cy="812800"/>
          </a:xfrm>
        </p:grpSpPr>
        <p:sp>
          <p:nvSpPr>
            <p:cNvPr id="82" name="Freeform 8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3" name="TextBox 8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4" name="Group 84"/>
          <p:cNvGrpSpPr/>
          <p:nvPr/>
        </p:nvGrpSpPr>
        <p:grpSpPr>
          <a:xfrm>
            <a:off x="1540290" y="6708477"/>
            <a:ext cx="263115" cy="263115"/>
            <a:chOff x="0" y="0"/>
            <a:chExt cx="812800" cy="812800"/>
          </a:xfrm>
        </p:grpSpPr>
        <p:sp>
          <p:nvSpPr>
            <p:cNvPr id="85" name="Freeform 8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6" name="TextBox 8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7" name="Group 87"/>
          <p:cNvGrpSpPr/>
          <p:nvPr/>
        </p:nvGrpSpPr>
        <p:grpSpPr>
          <a:xfrm>
            <a:off x="1540290" y="7556097"/>
            <a:ext cx="263115" cy="263115"/>
            <a:chOff x="0" y="0"/>
            <a:chExt cx="812800" cy="812800"/>
          </a:xfrm>
        </p:grpSpPr>
        <p:sp>
          <p:nvSpPr>
            <p:cNvPr id="88" name="Freeform 8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9" name="TextBox 8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0" name="Group 90"/>
          <p:cNvGrpSpPr/>
          <p:nvPr/>
        </p:nvGrpSpPr>
        <p:grpSpPr>
          <a:xfrm>
            <a:off x="1540290" y="8403718"/>
            <a:ext cx="263115" cy="263115"/>
            <a:chOff x="0" y="0"/>
            <a:chExt cx="812800" cy="812800"/>
          </a:xfrm>
        </p:grpSpPr>
        <p:sp>
          <p:nvSpPr>
            <p:cNvPr id="91" name="Freeform 9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2" name="TextBox 9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3" name="Group 93"/>
          <p:cNvGrpSpPr>
            <a:grpSpLocks noChangeAspect="1"/>
          </p:cNvGrpSpPr>
          <p:nvPr/>
        </p:nvGrpSpPr>
        <p:grpSpPr>
          <a:xfrm rot="-317438">
            <a:off x="11667188" y="2044839"/>
            <a:ext cx="3932408" cy="5235486"/>
            <a:chOff x="0" y="0"/>
            <a:chExt cx="3663950" cy="4878070"/>
          </a:xfrm>
        </p:grpSpPr>
        <p:sp>
          <p:nvSpPr>
            <p:cNvPr id="94" name="Freeform 94"/>
            <p:cNvSpPr/>
            <p:nvPr/>
          </p:nvSpPr>
          <p:spPr>
            <a:xfrm flipH="1">
              <a:off x="31750" y="31750"/>
              <a:ext cx="3600450" cy="4814570"/>
            </a:xfrm>
            <a:custGeom>
              <a:avLst/>
              <a:gdLst/>
              <a:ahLst/>
              <a:cxnLst/>
              <a:rect l="l" t="t" r="r" b="b"/>
              <a:pathLst>
                <a:path w="3600450" h="4814570">
                  <a:moveTo>
                    <a:pt x="3600450" y="0"/>
                  </a:moveTo>
                  <a:lnTo>
                    <a:pt x="0" y="0"/>
                  </a:lnTo>
                  <a:lnTo>
                    <a:pt x="0" y="4814570"/>
                  </a:lnTo>
                  <a:lnTo>
                    <a:pt x="3600450" y="4814570"/>
                  </a:lnTo>
                  <a:close/>
                </a:path>
              </a:pathLst>
            </a:custGeom>
            <a:blipFill>
              <a:blip r:embed="rId6"/>
              <a:stretch>
                <a:fillRect t="-6121" b="-6121"/>
              </a:stretch>
            </a:blipFill>
          </p:spPr>
          <p:txBody>
            <a:bodyPr/>
            <a:lstStyle/>
            <a:p>
              <a:endParaRPr lang="en-US"/>
            </a:p>
          </p:txBody>
        </p:sp>
        <p:sp>
          <p:nvSpPr>
            <p:cNvPr id="95" name="Freeform 95"/>
            <p:cNvSpPr/>
            <p:nvPr/>
          </p:nvSpPr>
          <p:spPr>
            <a:xfrm>
              <a:off x="0" y="0"/>
              <a:ext cx="3663950" cy="4878070"/>
            </a:xfrm>
            <a:custGeom>
              <a:avLst/>
              <a:gdLst/>
              <a:ahLst/>
              <a:cxnLst/>
              <a:rect l="l" t="t" r="r" b="b"/>
              <a:pathLst>
                <a:path w="3663950" h="4878070">
                  <a:moveTo>
                    <a:pt x="3663950" y="4878070"/>
                  </a:moveTo>
                  <a:lnTo>
                    <a:pt x="0" y="4878070"/>
                  </a:lnTo>
                  <a:lnTo>
                    <a:pt x="0" y="0"/>
                  </a:lnTo>
                  <a:lnTo>
                    <a:pt x="3663950" y="0"/>
                  </a:lnTo>
                  <a:lnTo>
                    <a:pt x="3663950" y="4878070"/>
                  </a:lnTo>
                  <a:close/>
                  <a:moveTo>
                    <a:pt x="63500" y="4814570"/>
                  </a:moveTo>
                  <a:lnTo>
                    <a:pt x="3600450" y="4814570"/>
                  </a:lnTo>
                  <a:lnTo>
                    <a:pt x="3600450" y="63500"/>
                  </a:lnTo>
                  <a:lnTo>
                    <a:pt x="63500" y="63500"/>
                  </a:lnTo>
                  <a:lnTo>
                    <a:pt x="63500" y="4814570"/>
                  </a:lnTo>
                  <a:close/>
                </a:path>
              </a:pathLst>
            </a:custGeom>
            <a:solidFill>
              <a:srgbClr val="FCF4E8"/>
            </a:solidFill>
          </p:spPr>
          <p:txBody>
            <a:bodyPr/>
            <a:lstStyle/>
            <a:p>
              <a:endParaRPr lang="en-US"/>
            </a:p>
          </p:txBody>
        </p:sp>
      </p:grpSp>
      <p:grpSp>
        <p:nvGrpSpPr>
          <p:cNvPr id="96" name="Group 96"/>
          <p:cNvGrpSpPr/>
          <p:nvPr/>
        </p:nvGrpSpPr>
        <p:grpSpPr>
          <a:xfrm>
            <a:off x="2365921" y="2349214"/>
            <a:ext cx="7425873" cy="3358004"/>
            <a:chOff x="0" y="0"/>
            <a:chExt cx="2490953" cy="344555"/>
          </a:xfrm>
        </p:grpSpPr>
        <p:sp>
          <p:nvSpPr>
            <p:cNvPr id="97" name="Freeform 97"/>
            <p:cNvSpPr/>
            <p:nvPr/>
          </p:nvSpPr>
          <p:spPr>
            <a:xfrm>
              <a:off x="0" y="0"/>
              <a:ext cx="2490953" cy="344555"/>
            </a:xfrm>
            <a:custGeom>
              <a:avLst/>
              <a:gdLst/>
              <a:ahLst/>
              <a:cxnLst/>
              <a:rect l="l" t="t" r="r" b="b"/>
              <a:pathLst>
                <a:path w="2490953" h="344555">
                  <a:moveTo>
                    <a:pt x="104256" y="0"/>
                  </a:moveTo>
                  <a:lnTo>
                    <a:pt x="2386697" y="0"/>
                  </a:lnTo>
                  <a:cubicBezTo>
                    <a:pt x="2414347" y="0"/>
                    <a:pt x="2440865" y="10984"/>
                    <a:pt x="2460417" y="30536"/>
                  </a:cubicBezTo>
                  <a:cubicBezTo>
                    <a:pt x="2479969" y="50088"/>
                    <a:pt x="2490953" y="76606"/>
                    <a:pt x="2490953" y="104256"/>
                  </a:cubicBezTo>
                  <a:lnTo>
                    <a:pt x="2490953" y="240299"/>
                  </a:lnTo>
                  <a:cubicBezTo>
                    <a:pt x="2490953" y="267950"/>
                    <a:pt x="2479969" y="294468"/>
                    <a:pt x="2460417" y="314019"/>
                  </a:cubicBezTo>
                  <a:cubicBezTo>
                    <a:pt x="2440865" y="333571"/>
                    <a:pt x="2414347" y="344555"/>
                    <a:pt x="2386697" y="344555"/>
                  </a:cubicBezTo>
                  <a:lnTo>
                    <a:pt x="104256" y="344555"/>
                  </a:lnTo>
                  <a:cubicBezTo>
                    <a:pt x="76606" y="344555"/>
                    <a:pt x="50088" y="333571"/>
                    <a:pt x="30536" y="314019"/>
                  </a:cubicBezTo>
                  <a:cubicBezTo>
                    <a:pt x="10984" y="294468"/>
                    <a:pt x="0" y="267950"/>
                    <a:pt x="0" y="240299"/>
                  </a:cubicBezTo>
                  <a:lnTo>
                    <a:pt x="0" y="104256"/>
                  </a:lnTo>
                  <a:cubicBezTo>
                    <a:pt x="0" y="76606"/>
                    <a:pt x="10984" y="50088"/>
                    <a:pt x="30536" y="30536"/>
                  </a:cubicBezTo>
                  <a:cubicBezTo>
                    <a:pt x="50088" y="10984"/>
                    <a:pt x="76606" y="0"/>
                    <a:pt x="104256"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8" name="TextBox 98"/>
            <p:cNvSpPr txBox="1"/>
            <p:nvPr/>
          </p:nvSpPr>
          <p:spPr>
            <a:xfrm>
              <a:off x="0" y="-47625"/>
              <a:ext cx="2490953" cy="392180"/>
            </a:xfrm>
            <a:prstGeom prst="rect">
              <a:avLst/>
            </a:prstGeom>
          </p:spPr>
          <p:txBody>
            <a:bodyPr lIns="39886" tIns="39886" rIns="39886" bIns="39886" rtlCol="0" anchor="ctr"/>
            <a:lstStyle/>
            <a:p>
              <a:pPr algn="ctr">
                <a:lnSpc>
                  <a:spcPts val="2660"/>
                </a:lnSpc>
              </a:pPr>
              <a:endParaRPr/>
            </a:p>
          </p:txBody>
        </p:sp>
      </p:grpSp>
      <p:grpSp>
        <p:nvGrpSpPr>
          <p:cNvPr id="99" name="Group 99"/>
          <p:cNvGrpSpPr>
            <a:grpSpLocks noChangeAspect="1"/>
          </p:cNvGrpSpPr>
          <p:nvPr/>
        </p:nvGrpSpPr>
        <p:grpSpPr>
          <a:xfrm rot="382726">
            <a:off x="9495428" y="4318579"/>
            <a:ext cx="3065397" cy="4081176"/>
            <a:chOff x="0" y="0"/>
            <a:chExt cx="3663950" cy="4878070"/>
          </a:xfrm>
        </p:grpSpPr>
        <p:sp>
          <p:nvSpPr>
            <p:cNvPr id="100" name="Freeform 100"/>
            <p:cNvSpPr/>
            <p:nvPr/>
          </p:nvSpPr>
          <p:spPr>
            <a:xfrm>
              <a:off x="31750" y="31750"/>
              <a:ext cx="3600450" cy="4814570"/>
            </a:xfrm>
            <a:custGeom>
              <a:avLst/>
              <a:gdLst/>
              <a:ahLst/>
              <a:cxnLst/>
              <a:rect l="l" t="t" r="r" b="b"/>
              <a:pathLst>
                <a:path w="3600450" h="4814570">
                  <a:moveTo>
                    <a:pt x="0" y="0"/>
                  </a:moveTo>
                  <a:lnTo>
                    <a:pt x="3600450" y="0"/>
                  </a:lnTo>
                  <a:lnTo>
                    <a:pt x="3600450" y="4814570"/>
                  </a:lnTo>
                  <a:lnTo>
                    <a:pt x="0" y="4814570"/>
                  </a:lnTo>
                  <a:close/>
                </a:path>
              </a:pathLst>
            </a:custGeom>
            <a:blipFill>
              <a:blip r:embed="rId7"/>
              <a:stretch>
                <a:fillRect t="-5981" b="-5981"/>
              </a:stretch>
            </a:blipFill>
          </p:spPr>
          <p:txBody>
            <a:bodyPr/>
            <a:lstStyle/>
            <a:p>
              <a:endParaRPr lang="en-US"/>
            </a:p>
          </p:txBody>
        </p:sp>
        <p:sp>
          <p:nvSpPr>
            <p:cNvPr id="101" name="Freeform 101"/>
            <p:cNvSpPr/>
            <p:nvPr/>
          </p:nvSpPr>
          <p:spPr>
            <a:xfrm>
              <a:off x="0" y="0"/>
              <a:ext cx="3663950" cy="4878070"/>
            </a:xfrm>
            <a:custGeom>
              <a:avLst/>
              <a:gdLst/>
              <a:ahLst/>
              <a:cxnLst/>
              <a:rect l="l" t="t" r="r" b="b"/>
              <a:pathLst>
                <a:path w="3663950" h="4878070">
                  <a:moveTo>
                    <a:pt x="3663950" y="4878070"/>
                  </a:moveTo>
                  <a:lnTo>
                    <a:pt x="0" y="4878070"/>
                  </a:lnTo>
                  <a:lnTo>
                    <a:pt x="0" y="0"/>
                  </a:lnTo>
                  <a:lnTo>
                    <a:pt x="3663950" y="0"/>
                  </a:lnTo>
                  <a:lnTo>
                    <a:pt x="3663950" y="4878070"/>
                  </a:lnTo>
                  <a:close/>
                  <a:moveTo>
                    <a:pt x="63500" y="4814570"/>
                  </a:moveTo>
                  <a:lnTo>
                    <a:pt x="3600450" y="4814570"/>
                  </a:lnTo>
                  <a:lnTo>
                    <a:pt x="3600450" y="63500"/>
                  </a:lnTo>
                  <a:lnTo>
                    <a:pt x="63500" y="63500"/>
                  </a:lnTo>
                  <a:lnTo>
                    <a:pt x="63500" y="4814570"/>
                  </a:lnTo>
                  <a:close/>
                </a:path>
              </a:pathLst>
            </a:custGeom>
            <a:solidFill>
              <a:srgbClr val="FCF4E8"/>
            </a:solidFill>
          </p:spPr>
          <p:txBody>
            <a:bodyPr/>
            <a:lstStyle/>
            <a:p>
              <a:endParaRPr lang="en-US"/>
            </a:p>
          </p:txBody>
        </p:sp>
      </p:grpSp>
      <p:sp>
        <p:nvSpPr>
          <p:cNvPr id="102" name="Freeform 102"/>
          <p:cNvSpPr/>
          <p:nvPr/>
        </p:nvSpPr>
        <p:spPr>
          <a:xfrm>
            <a:off x="13861901" y="8251362"/>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03" name="TextBox 103"/>
          <p:cNvSpPr txBox="1"/>
          <p:nvPr/>
        </p:nvSpPr>
        <p:spPr>
          <a:xfrm>
            <a:off x="3048333" y="2751576"/>
            <a:ext cx="6398472" cy="2462213"/>
          </a:xfrm>
          <a:prstGeom prst="rect">
            <a:avLst/>
          </a:prstGeom>
        </p:spPr>
        <p:txBody>
          <a:bodyPr lIns="0" tIns="0" rIns="0" bIns="0" rtlCol="0" anchor="t">
            <a:spAutoFit/>
          </a:bodyPr>
          <a:lstStyle/>
          <a:p>
            <a:pPr algn="ctr"/>
            <a:r>
              <a:rPr lang="vi-VN" sz="8000" b="1">
                <a:latin typeface="Times New Roman" panose="02020603050405020304" pitchFamily="18" charset="0"/>
                <a:cs typeface="Times New Roman" panose="02020603050405020304" pitchFamily="18" charset="0"/>
              </a:rPr>
              <a:t>Rubric đánh giá bài viết</a:t>
            </a:r>
            <a:endParaRPr lang="en-GB" sz="8000">
              <a:latin typeface="Times New Roman" panose="02020603050405020304" pitchFamily="18" charset="0"/>
              <a:cs typeface="Times New Roman" panose="02020603050405020304" pitchFamily="18" charset="0"/>
            </a:endParaRPr>
          </a:p>
        </p:txBody>
      </p:sp>
      <p:sp>
        <p:nvSpPr>
          <p:cNvPr id="104" name="Freeform 104"/>
          <p:cNvSpPr/>
          <p:nvPr/>
        </p:nvSpPr>
        <p:spPr>
          <a:xfrm>
            <a:off x="6237776" y="8300603"/>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10">
              <a:extLst>
                <a:ext uri="{96DAC541-7B7A-43D3-8B79-37D633B846F1}">
                  <asvg:svgBlip xmlns:asvg="http://schemas.microsoft.com/office/drawing/2016/SVG/main" r:embed="rId11"/>
                </a:ext>
              </a:extLst>
            </a:blip>
            <a:stretch>
              <a:fillRect t="-112263"/>
            </a:stretch>
          </a:blipFill>
        </p:spPr>
        <p:txBody>
          <a:bodyPr/>
          <a:lstStyle/>
          <a:p>
            <a:endParaRPr lang="en-US"/>
          </a:p>
        </p:txBody>
      </p:sp>
      <p:sp>
        <p:nvSpPr>
          <p:cNvPr id="105" name="Freeform 105"/>
          <p:cNvSpPr/>
          <p:nvPr/>
        </p:nvSpPr>
        <p:spPr>
          <a:xfrm rot="-299626">
            <a:off x="9446534" y="1562612"/>
            <a:ext cx="1395047" cy="304713"/>
          </a:xfrm>
          <a:custGeom>
            <a:avLst/>
            <a:gdLst/>
            <a:ahLst/>
            <a:cxnLst/>
            <a:rect l="l" t="t" r="r" b="b"/>
            <a:pathLst>
              <a:path w="1395047" h="304713">
                <a:moveTo>
                  <a:pt x="0" y="0"/>
                </a:moveTo>
                <a:lnTo>
                  <a:pt x="1395046" y="0"/>
                </a:lnTo>
                <a:lnTo>
                  <a:pt x="1395046" y="304713"/>
                </a:lnTo>
                <a:lnTo>
                  <a:pt x="0" y="304713"/>
                </a:lnTo>
                <a:lnTo>
                  <a:pt x="0" y="0"/>
                </a:lnTo>
                <a:close/>
              </a:path>
            </a:pathLst>
          </a:custGeom>
          <a:blipFill>
            <a:blip r:embed="rId10">
              <a:extLst>
                <a:ext uri="{96DAC541-7B7A-43D3-8B79-37D633B846F1}">
                  <asvg:svgBlip xmlns:asvg="http://schemas.microsoft.com/office/drawing/2016/SVG/main" r:embed="rId11"/>
                </a:ext>
              </a:extLst>
            </a:blip>
            <a:stretch>
              <a:fillRect t="-112263"/>
            </a:stretch>
          </a:blipFill>
        </p:spPr>
        <p:txBody>
          <a:bodyPr/>
          <a:lstStyle/>
          <a:p>
            <a:endParaRPr lang="en-US"/>
          </a:p>
        </p:txBody>
      </p:sp>
      <p:sp>
        <p:nvSpPr>
          <p:cNvPr id="106" name="Freeform 106"/>
          <p:cNvSpPr/>
          <p:nvPr/>
        </p:nvSpPr>
        <p:spPr>
          <a:xfrm rot="3319912" flipH="1">
            <a:off x="9005142" y="3927968"/>
            <a:ext cx="801563" cy="693516"/>
          </a:xfrm>
          <a:custGeom>
            <a:avLst/>
            <a:gdLst/>
            <a:ahLst/>
            <a:cxnLst/>
            <a:rect l="l" t="t" r="r" b="b"/>
            <a:pathLst>
              <a:path w="801563" h="693516">
                <a:moveTo>
                  <a:pt x="801563" y="0"/>
                </a:moveTo>
                <a:lnTo>
                  <a:pt x="0" y="0"/>
                </a:lnTo>
                <a:lnTo>
                  <a:pt x="0" y="693517"/>
                </a:lnTo>
                <a:lnTo>
                  <a:pt x="801563" y="693517"/>
                </a:lnTo>
                <a:lnTo>
                  <a:pt x="801563" y="0"/>
                </a:lnTo>
                <a:close/>
              </a:path>
            </a:pathLst>
          </a:custGeom>
          <a:blipFill>
            <a:blip r:embed="rId12">
              <a:extLst>
                <a:ext uri="{96DAC541-7B7A-43D3-8B79-37D633B846F1}">
                  <asvg:svgBlip xmlns:asvg="http://schemas.microsoft.com/office/drawing/2016/SVG/main" r:embed="rId13"/>
                </a:ext>
              </a:extLst>
            </a:blip>
            <a:stretch>
              <a:fillRect l="-33955" t="-48632"/>
            </a:stretch>
          </a:blipFill>
        </p:spPr>
        <p:txBody>
          <a:bodyPr/>
          <a:lstStyle/>
          <a:p>
            <a:endParaRPr lang="en-US"/>
          </a:p>
        </p:txBody>
      </p:sp>
      <p:sp>
        <p:nvSpPr>
          <p:cNvPr id="107" name="Freeform 107"/>
          <p:cNvSpPr/>
          <p:nvPr/>
        </p:nvSpPr>
        <p:spPr>
          <a:xfrm rot="-9526410" flipH="1">
            <a:off x="15071014" y="1527933"/>
            <a:ext cx="801563" cy="693516"/>
          </a:xfrm>
          <a:custGeom>
            <a:avLst/>
            <a:gdLst/>
            <a:ahLst/>
            <a:cxnLst/>
            <a:rect l="l" t="t" r="r" b="b"/>
            <a:pathLst>
              <a:path w="801563" h="693516">
                <a:moveTo>
                  <a:pt x="801563" y="0"/>
                </a:moveTo>
                <a:lnTo>
                  <a:pt x="0" y="0"/>
                </a:lnTo>
                <a:lnTo>
                  <a:pt x="0" y="693517"/>
                </a:lnTo>
                <a:lnTo>
                  <a:pt x="801563" y="693517"/>
                </a:lnTo>
                <a:lnTo>
                  <a:pt x="801563" y="0"/>
                </a:lnTo>
                <a:close/>
              </a:path>
            </a:pathLst>
          </a:custGeom>
          <a:blipFill>
            <a:blip r:embed="rId12">
              <a:extLst>
                <a:ext uri="{96DAC541-7B7A-43D3-8B79-37D633B846F1}">
                  <asvg:svgBlip xmlns:asvg="http://schemas.microsoft.com/office/drawing/2016/SVG/main" r:embed="rId13"/>
                </a:ext>
              </a:extLst>
            </a:blip>
            <a:stretch>
              <a:fillRect l="-33955" t="-48632"/>
            </a:stretch>
          </a:blipFill>
        </p:spPr>
        <p:txBody>
          <a:bodyPr/>
          <a:lstStyle/>
          <a:p>
            <a:endParaRPr lang="en-US"/>
          </a:p>
        </p:txBody>
      </p:sp>
      <p:sp>
        <p:nvSpPr>
          <p:cNvPr id="108" name="Freeform 108"/>
          <p:cNvSpPr/>
          <p:nvPr/>
        </p:nvSpPr>
        <p:spPr>
          <a:xfrm rot="-1090401">
            <a:off x="12972942" y="1677896"/>
            <a:ext cx="902449" cy="887056"/>
          </a:xfrm>
          <a:custGeom>
            <a:avLst/>
            <a:gdLst/>
            <a:ahLst/>
            <a:cxnLst/>
            <a:rect l="l" t="t" r="r" b="b"/>
            <a:pathLst>
              <a:path w="902449" h="887056">
                <a:moveTo>
                  <a:pt x="0" y="0"/>
                </a:moveTo>
                <a:lnTo>
                  <a:pt x="902449" y="0"/>
                </a:lnTo>
                <a:lnTo>
                  <a:pt x="902449" y="887055"/>
                </a:lnTo>
                <a:lnTo>
                  <a:pt x="0" y="887055"/>
                </a:lnTo>
                <a:lnTo>
                  <a:pt x="0" y="0"/>
                </a:lnTo>
                <a:close/>
              </a:path>
            </a:pathLst>
          </a:custGeom>
          <a:blipFill>
            <a:blip r:embed="rId14"/>
            <a:stretch>
              <a:fillRect/>
            </a:stretch>
          </a:blipFill>
        </p:spPr>
        <p:txBody>
          <a:bodyPr/>
          <a:lstStyle/>
          <a:p>
            <a:endParaRPr lang="en-US"/>
          </a:p>
        </p:txBody>
      </p:sp>
      <p:grpSp>
        <p:nvGrpSpPr>
          <p:cNvPr id="110" name="Group 110"/>
          <p:cNvGrpSpPr/>
          <p:nvPr/>
        </p:nvGrpSpPr>
        <p:grpSpPr>
          <a:xfrm>
            <a:off x="594866" y="1690137"/>
            <a:ext cx="1232729" cy="7134324"/>
            <a:chOff x="0" y="0"/>
            <a:chExt cx="1643639" cy="9512432"/>
          </a:xfrm>
        </p:grpSpPr>
        <p:sp>
          <p:nvSpPr>
            <p:cNvPr id="111" name="TextBox 111"/>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6" name="TextBox 116"/>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7" name="TextBox 117"/>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8" name="TextBox 118"/>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9" name="TextBox 119"/>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20" name="Freeform 120"/>
          <p:cNvSpPr/>
          <p:nvPr/>
        </p:nvSpPr>
        <p:spPr>
          <a:xfrm rot="196745">
            <a:off x="10766659" y="3899753"/>
            <a:ext cx="892263" cy="877044"/>
          </a:xfrm>
          <a:custGeom>
            <a:avLst/>
            <a:gdLst/>
            <a:ahLst/>
            <a:cxnLst/>
            <a:rect l="l" t="t" r="r" b="b"/>
            <a:pathLst>
              <a:path w="892263" h="877044">
                <a:moveTo>
                  <a:pt x="0" y="0"/>
                </a:moveTo>
                <a:lnTo>
                  <a:pt x="892263" y="0"/>
                </a:lnTo>
                <a:lnTo>
                  <a:pt x="892263" y="877043"/>
                </a:lnTo>
                <a:lnTo>
                  <a:pt x="0" y="877043"/>
                </a:lnTo>
                <a:lnTo>
                  <a:pt x="0" y="0"/>
                </a:lnTo>
                <a:close/>
              </a:path>
            </a:pathLst>
          </a:custGeom>
          <a:blipFill>
            <a:blip r:embed="rId14"/>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arn(inVertic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8" name="Group 58"/>
          <p:cNvGrpSpPr/>
          <p:nvPr/>
        </p:nvGrpSpPr>
        <p:grpSpPr>
          <a:xfrm>
            <a:off x="1028700" y="266701"/>
            <a:ext cx="16116300" cy="9832046"/>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647700"/>
            <a:ext cx="15508236" cy="91440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960964" y="1579050"/>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960964" y="2426671"/>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960964" y="3274292"/>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960964" y="4121913"/>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960964" y="4969534"/>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960964" y="5817155"/>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960964" y="6664776"/>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960964" y="7512396"/>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960964" y="8360017"/>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102" name="Group 102"/>
          <p:cNvGrpSpPr/>
          <p:nvPr/>
        </p:nvGrpSpPr>
        <p:grpSpPr>
          <a:xfrm>
            <a:off x="60327" y="1684521"/>
            <a:ext cx="1232729" cy="7134324"/>
            <a:chOff x="0" y="0"/>
            <a:chExt cx="1643639" cy="9512432"/>
          </a:xfrm>
        </p:grpSpPr>
        <p:sp>
          <p:nvSpPr>
            <p:cNvPr id="103" name="TextBox 103"/>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aphicFrame>
        <p:nvGraphicFramePr>
          <p:cNvPr id="2" name="Table 1"/>
          <p:cNvGraphicFramePr>
            <a:graphicFrameLocks noGrp="1"/>
          </p:cNvGraphicFramePr>
          <p:nvPr>
            <p:extLst>
              <p:ext uri="{D42A27DB-BD31-4B8C-83A1-F6EECF244321}">
                <p14:modId xmlns:p14="http://schemas.microsoft.com/office/powerpoint/2010/main" val="2969169373"/>
              </p:ext>
            </p:extLst>
          </p:nvPr>
        </p:nvGraphicFramePr>
        <p:xfrm>
          <a:off x="1610174" y="837409"/>
          <a:ext cx="14925225" cy="8727440"/>
        </p:xfrm>
        <a:graphic>
          <a:graphicData uri="http://schemas.openxmlformats.org/drawingml/2006/table">
            <a:tbl>
              <a:tblPr bandRow="1"/>
              <a:tblGrid>
                <a:gridCol w="1971226">
                  <a:extLst>
                    <a:ext uri="{9D8B030D-6E8A-4147-A177-3AD203B41FA5}">
                      <a16:colId xmlns:a16="http://schemas.microsoft.com/office/drawing/2014/main" val="20000"/>
                    </a:ext>
                  </a:extLst>
                </a:gridCol>
                <a:gridCol w="3352800">
                  <a:extLst>
                    <a:ext uri="{9D8B030D-6E8A-4147-A177-3AD203B41FA5}">
                      <a16:colId xmlns:a16="http://schemas.microsoft.com/office/drawing/2014/main" val="20001"/>
                    </a:ext>
                  </a:extLst>
                </a:gridCol>
                <a:gridCol w="3581400">
                  <a:extLst>
                    <a:ext uri="{9D8B030D-6E8A-4147-A177-3AD203B41FA5}">
                      <a16:colId xmlns:a16="http://schemas.microsoft.com/office/drawing/2014/main" val="20002"/>
                    </a:ext>
                  </a:extLst>
                </a:gridCol>
                <a:gridCol w="6019799">
                  <a:extLst>
                    <a:ext uri="{9D8B030D-6E8A-4147-A177-3AD203B41FA5}">
                      <a16:colId xmlns:a16="http://schemas.microsoft.com/office/drawing/2014/main" val="20003"/>
                    </a:ext>
                  </a:extLst>
                </a:gridCol>
              </a:tblGrid>
              <a:tr h="0">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CẦN CỐ GẮNG</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(0 – 4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ĐẠT YÊU CẦU</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(5 – 7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BÀI LÀM TỐT</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(8 – 10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extLst>
                  <a:ext uri="{0D108BD9-81ED-4DB2-BD59-A6C34878D82A}">
                    <a16:rowId xmlns:a16="http://schemas.microsoft.com/office/drawing/2014/main" val="10000"/>
                  </a:ext>
                </a:extLst>
              </a:tr>
              <a:tr h="0">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(3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a:txBody>
                    <a:bodyPr/>
                    <a:lstStyle/>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Bài làm chưa đảm bảo cấu trúc mơ hồ, chưa thuyết phục. Trình bày chưa mạch lạc. Mắc nhiều lỗi chính tả.</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Bài làm đảm bảo cấu trúc, </a:t>
                      </a:r>
                      <a:r>
                        <a:rPr lang="vi-VN" sz="3000">
                          <a:effectLst/>
                          <a:latin typeface="Times New Roman" panose="02020603050405020304" pitchFamily="18" charset="0"/>
                          <a:ea typeface="Times New Roman" panose="02020603050405020304" pitchFamily="18" charset="0"/>
                          <a:cs typeface="Times New Roman" panose="02020603050405020304" pitchFamily="18" charset="0"/>
                        </a:rPr>
                        <a:t>thông tin quan trọng</a:t>
                      </a: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 chưa làm rõ yêu cầu. Trình bày tương đối sạch đẹp. Mắc ít lỗi chính tả.</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Bài làm đảm bảo cấu trúc, trình bày mạch lạc, sắp xếp </a:t>
                      </a:r>
                      <a:r>
                        <a:rPr lang="vi-VN" sz="3000">
                          <a:effectLst/>
                          <a:latin typeface="Times New Roman" panose="02020603050405020304" pitchFamily="18" charset="0"/>
                          <a:ea typeface="Times New Roman" panose="02020603050405020304" pitchFamily="18" charset="0"/>
                          <a:cs typeface="Times New Roman" panose="02020603050405020304" pitchFamily="18" charset="0"/>
                        </a:rPr>
                        <a:t>thông tin đầy đủ, chính xác, khoa học, trình bày thông tin thuyết phục, dễ hiểu</a:t>
                      </a: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 Có sự kết hợp các phương thức biểu đạt phù hợp.</a:t>
                      </a:r>
                      <a:r>
                        <a:rPr lang="vi-VN" sz="3000">
                          <a:effectLst/>
                          <a:latin typeface="Times New Roman" panose="02020603050405020304" pitchFamily="18" charset="0"/>
                          <a:ea typeface="Times New Roman" panose="02020603050405020304" pitchFamily="18" charset="0"/>
                          <a:cs typeface="Times New Roman" panose="02020603050405020304" pitchFamily="18" charset="0"/>
                        </a:rPr>
                        <a:t>Giới thiệu về đối tượng giúp </a:t>
                      </a: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được người nghe nắm bắt được thông tin</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(7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a:txBody>
                    <a:bodyPr/>
                    <a:lstStyle/>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Nội dung sơ sài mới dừng lại ở mức độ biết và nhận diện.</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Nội dung đúng, đủ và làm rõ được một phần yêu cầu.</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Có ít nhất 1 – 2 ý mở rộng nâng cao. </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just">
                        <a:lnSpc>
                          <a:spcPct val="115000"/>
                        </a:lnSpc>
                        <a:spcAft>
                          <a:spcPts val="0"/>
                        </a:spcAft>
                      </a:pP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Nội dung đúng, đủ và làm rõ được yêu cầu. Có </a:t>
                      </a:r>
                      <a:r>
                        <a:rPr lang="vi-VN" sz="3000">
                          <a:effectLst/>
                          <a:latin typeface="Times New Roman" panose="02020603050405020304" pitchFamily="18" charset="0"/>
                          <a:ea typeface="Times New Roman" panose="02020603050405020304" pitchFamily="18" charset="0"/>
                          <a:cs typeface="Times New Roman" panose="02020603050405020304" pitchFamily="18" charset="0"/>
                        </a:rPr>
                        <a:t>cảm xúc, suy nghĩ của bản thân</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000">
                          <a:effectLst/>
                          <a:latin typeface="Times New Roman" panose="02020603050405020304" pitchFamily="18" charset="0"/>
                          <a:ea typeface="Times New Roman" panose="02020603050405020304" pitchFamily="18" charset="0"/>
                          <a:cs typeface="Times New Roman" panose="02020603050405020304" pitchFamily="18" charset="0"/>
                        </a:rPr>
                        <a:t>Có ít nhất 1 – 2 ý mở rộng nâng cao. </a:t>
                      </a:r>
                      <a:r>
                        <a:rPr lang="en-US" sz="3000">
                          <a:effectLst/>
                          <a:latin typeface="Times New Roman" panose="02020603050405020304" pitchFamily="18" charset="0"/>
                          <a:ea typeface="Times New Roman" panose="02020603050405020304" pitchFamily="18" charset="0"/>
                          <a:cs typeface="Times New Roman" panose="02020603050405020304" pitchFamily="18" charset="0"/>
                        </a:rPr>
                        <a:t>Có sự sáng tạo.</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0 – 4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5 – 7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8 – 10 điểm</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TỔNG</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7CBAC"/>
                    </a:solidFill>
                  </a:tcPr>
                </a:tc>
                <a:tc gridSpan="3">
                  <a:txBody>
                    <a:bodyPr/>
                    <a:lstStyle/>
                    <a:p>
                      <a:pPr algn="ctr">
                        <a:lnSpc>
                          <a:spcPct val="115000"/>
                        </a:lnSpc>
                        <a:spcAft>
                          <a:spcPts val="0"/>
                        </a:spcAft>
                      </a:pPr>
                      <a:r>
                        <a:rPr lang="en-US" sz="3000" b="1">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GB" sz="3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6368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2" name="Group 2"/>
          <p:cNvGrpSpPr/>
          <p:nvPr/>
        </p:nvGrpSpPr>
        <p:grpSpPr>
          <a:xfrm>
            <a:off x="15164201" y="2618086"/>
            <a:ext cx="2279617" cy="1191585"/>
            <a:chOff x="0" y="0"/>
            <a:chExt cx="3039489" cy="1588780"/>
          </a:xfrm>
        </p:grpSpPr>
        <p:grpSp>
          <p:nvGrpSpPr>
            <p:cNvPr id="3" name="Group 3"/>
            <p:cNvGrpSpPr/>
            <p:nvPr/>
          </p:nvGrpSpPr>
          <p:grpSpPr>
            <a:xfrm>
              <a:off x="0" y="0"/>
              <a:ext cx="3039489" cy="1588780"/>
              <a:chOff x="0" y="0"/>
              <a:chExt cx="620810" cy="324506"/>
            </a:xfrm>
          </p:grpSpPr>
          <p:sp>
            <p:nvSpPr>
              <p:cNvPr id="4" name="Freeform 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5" name="TextBox 5"/>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6" name="Group 6"/>
            <p:cNvGrpSpPr/>
            <p:nvPr/>
          </p:nvGrpSpPr>
          <p:grpSpPr>
            <a:xfrm>
              <a:off x="1234950" y="117213"/>
              <a:ext cx="1688828" cy="1354354"/>
              <a:chOff x="0" y="0"/>
              <a:chExt cx="344940" cy="276625"/>
            </a:xfrm>
          </p:grpSpPr>
          <p:sp>
            <p:nvSpPr>
              <p:cNvPr id="7" name="Freeform 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8" name="TextBox 8"/>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9" name="Group 9"/>
          <p:cNvGrpSpPr/>
          <p:nvPr/>
        </p:nvGrpSpPr>
        <p:grpSpPr>
          <a:xfrm>
            <a:off x="15164201" y="3904500"/>
            <a:ext cx="2279617" cy="1191585"/>
            <a:chOff x="0" y="0"/>
            <a:chExt cx="3039489" cy="1588780"/>
          </a:xfrm>
        </p:grpSpPr>
        <p:grpSp>
          <p:nvGrpSpPr>
            <p:cNvPr id="10" name="Group 10"/>
            <p:cNvGrpSpPr/>
            <p:nvPr/>
          </p:nvGrpSpPr>
          <p:grpSpPr>
            <a:xfrm>
              <a:off x="0" y="0"/>
              <a:ext cx="3039489" cy="1588780"/>
              <a:chOff x="0" y="0"/>
              <a:chExt cx="620810" cy="324506"/>
            </a:xfrm>
          </p:grpSpPr>
          <p:sp>
            <p:nvSpPr>
              <p:cNvPr id="11" name="Freeform 11"/>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12" name="TextBox 12"/>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3" name="Group 13"/>
            <p:cNvGrpSpPr/>
            <p:nvPr/>
          </p:nvGrpSpPr>
          <p:grpSpPr>
            <a:xfrm>
              <a:off x="1234950" y="117213"/>
              <a:ext cx="1688828" cy="1354354"/>
              <a:chOff x="0" y="0"/>
              <a:chExt cx="344940" cy="276625"/>
            </a:xfrm>
          </p:grpSpPr>
          <p:sp>
            <p:nvSpPr>
              <p:cNvPr id="14" name="Freeform 14"/>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5" name="TextBox 15"/>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6" name="Group 16"/>
          <p:cNvGrpSpPr/>
          <p:nvPr/>
        </p:nvGrpSpPr>
        <p:grpSpPr>
          <a:xfrm>
            <a:off x="15164201" y="5190915"/>
            <a:ext cx="2279617" cy="1191585"/>
            <a:chOff x="0" y="0"/>
            <a:chExt cx="3039489" cy="1588780"/>
          </a:xfrm>
        </p:grpSpPr>
        <p:grpSp>
          <p:nvGrpSpPr>
            <p:cNvPr id="17" name="Group 17"/>
            <p:cNvGrpSpPr/>
            <p:nvPr/>
          </p:nvGrpSpPr>
          <p:grpSpPr>
            <a:xfrm>
              <a:off x="0" y="0"/>
              <a:ext cx="3039489" cy="1588780"/>
              <a:chOff x="0" y="0"/>
              <a:chExt cx="620810" cy="324506"/>
            </a:xfrm>
          </p:grpSpPr>
          <p:sp>
            <p:nvSpPr>
              <p:cNvPr id="18" name="Freeform 18"/>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19" name="TextBox 19"/>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0" name="Group 20"/>
            <p:cNvGrpSpPr/>
            <p:nvPr/>
          </p:nvGrpSpPr>
          <p:grpSpPr>
            <a:xfrm>
              <a:off x="1234950" y="117213"/>
              <a:ext cx="1688828" cy="1354354"/>
              <a:chOff x="0" y="0"/>
              <a:chExt cx="344940" cy="276625"/>
            </a:xfrm>
          </p:grpSpPr>
          <p:sp>
            <p:nvSpPr>
              <p:cNvPr id="21" name="Freeform 21"/>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22" name="TextBox 22"/>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3" name="Group 23"/>
          <p:cNvGrpSpPr/>
          <p:nvPr/>
        </p:nvGrpSpPr>
        <p:grpSpPr>
          <a:xfrm>
            <a:off x="15164201" y="6477329"/>
            <a:ext cx="2279617" cy="1191585"/>
            <a:chOff x="0" y="0"/>
            <a:chExt cx="3039489" cy="1588780"/>
          </a:xfrm>
        </p:grpSpPr>
        <p:grpSp>
          <p:nvGrpSpPr>
            <p:cNvPr id="24" name="Group 24"/>
            <p:cNvGrpSpPr/>
            <p:nvPr/>
          </p:nvGrpSpPr>
          <p:grpSpPr>
            <a:xfrm>
              <a:off x="0" y="0"/>
              <a:ext cx="3039489" cy="1588780"/>
              <a:chOff x="0" y="0"/>
              <a:chExt cx="620810" cy="324506"/>
            </a:xfrm>
          </p:grpSpPr>
          <p:sp>
            <p:nvSpPr>
              <p:cNvPr id="25" name="Freeform 25"/>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6" name="TextBox 26"/>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7" name="Group 27"/>
            <p:cNvGrpSpPr/>
            <p:nvPr/>
          </p:nvGrpSpPr>
          <p:grpSpPr>
            <a:xfrm>
              <a:off x="1234950" y="117213"/>
              <a:ext cx="1688828" cy="1354354"/>
              <a:chOff x="0" y="0"/>
              <a:chExt cx="344940" cy="276625"/>
            </a:xfrm>
          </p:grpSpPr>
          <p:sp>
            <p:nvSpPr>
              <p:cNvPr id="28" name="Freeform 28"/>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9" name="TextBox 29"/>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0" name="Group 30"/>
          <p:cNvGrpSpPr/>
          <p:nvPr/>
        </p:nvGrpSpPr>
        <p:grpSpPr>
          <a:xfrm>
            <a:off x="15164201" y="7763743"/>
            <a:ext cx="2279617" cy="1191585"/>
            <a:chOff x="0" y="0"/>
            <a:chExt cx="3039489" cy="1588780"/>
          </a:xfrm>
        </p:grpSpPr>
        <p:grpSp>
          <p:nvGrpSpPr>
            <p:cNvPr id="31" name="Group 31"/>
            <p:cNvGrpSpPr/>
            <p:nvPr/>
          </p:nvGrpSpPr>
          <p:grpSpPr>
            <a:xfrm>
              <a:off x="0" y="0"/>
              <a:ext cx="3039489" cy="1588780"/>
              <a:chOff x="0" y="0"/>
              <a:chExt cx="620810" cy="324506"/>
            </a:xfrm>
          </p:grpSpPr>
          <p:sp>
            <p:nvSpPr>
              <p:cNvPr id="32" name="Freeform 32"/>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33" name="TextBox 33"/>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4" name="Group 34"/>
            <p:cNvGrpSpPr/>
            <p:nvPr/>
          </p:nvGrpSpPr>
          <p:grpSpPr>
            <a:xfrm>
              <a:off x="1234950" y="117213"/>
              <a:ext cx="1688828" cy="1354354"/>
              <a:chOff x="0" y="0"/>
              <a:chExt cx="344940" cy="276625"/>
            </a:xfrm>
          </p:grpSpPr>
          <p:sp>
            <p:nvSpPr>
              <p:cNvPr id="35" name="Freeform 35"/>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6" name="TextBox 36"/>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7" name="Group 37"/>
          <p:cNvGrpSpPr/>
          <p:nvPr/>
        </p:nvGrpSpPr>
        <p:grpSpPr>
          <a:xfrm>
            <a:off x="15564542" y="1331671"/>
            <a:ext cx="2186870" cy="1191585"/>
            <a:chOff x="0" y="0"/>
            <a:chExt cx="2915827" cy="1588780"/>
          </a:xfrm>
        </p:grpSpPr>
        <p:grpSp>
          <p:nvGrpSpPr>
            <p:cNvPr id="38" name="Group 38"/>
            <p:cNvGrpSpPr/>
            <p:nvPr/>
          </p:nvGrpSpPr>
          <p:grpSpPr>
            <a:xfrm>
              <a:off x="0" y="0"/>
              <a:ext cx="2915827" cy="1588780"/>
              <a:chOff x="0" y="0"/>
              <a:chExt cx="595553" cy="324506"/>
            </a:xfrm>
          </p:grpSpPr>
          <p:sp>
            <p:nvSpPr>
              <p:cNvPr id="39" name="Freeform 39"/>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40" name="TextBox 40"/>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1" name="Group 41"/>
            <p:cNvGrpSpPr/>
            <p:nvPr/>
          </p:nvGrpSpPr>
          <p:grpSpPr>
            <a:xfrm>
              <a:off x="135707" y="117213"/>
              <a:ext cx="2664410" cy="1354354"/>
              <a:chOff x="0" y="0"/>
              <a:chExt cx="544201" cy="276625"/>
            </a:xfrm>
          </p:grpSpPr>
          <p:sp>
            <p:nvSpPr>
              <p:cNvPr id="42" name="Freeform 42"/>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43" name="TextBox 43"/>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4" name="Freeform 44"/>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5" name="Group 45"/>
          <p:cNvGrpSpPr/>
          <p:nvPr/>
        </p:nvGrpSpPr>
        <p:grpSpPr>
          <a:xfrm>
            <a:off x="661541" y="1470992"/>
            <a:ext cx="1232729" cy="7134324"/>
            <a:chOff x="0" y="0"/>
            <a:chExt cx="1643639" cy="9512432"/>
          </a:xfrm>
        </p:grpSpPr>
        <p:sp>
          <p:nvSpPr>
            <p:cNvPr id="46" name="TextBox 46"/>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5" name="Freeform 55"/>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6" name="Group 56"/>
          <p:cNvGrpSpPr/>
          <p:nvPr/>
        </p:nvGrpSpPr>
        <p:grpSpPr>
          <a:xfrm>
            <a:off x="1028700" y="743240"/>
            <a:ext cx="15613811" cy="8800520"/>
            <a:chOff x="0" y="0"/>
            <a:chExt cx="4112279" cy="2317832"/>
          </a:xfrm>
        </p:grpSpPr>
        <p:sp>
          <p:nvSpPr>
            <p:cNvPr id="57" name="Freeform 57"/>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8" name="TextBox 58"/>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9" name="Group 59"/>
          <p:cNvGrpSpPr/>
          <p:nvPr/>
        </p:nvGrpSpPr>
        <p:grpSpPr>
          <a:xfrm>
            <a:off x="1337094" y="1028700"/>
            <a:ext cx="14956138" cy="8229600"/>
            <a:chOff x="0" y="0"/>
            <a:chExt cx="3939065" cy="2167467"/>
          </a:xfrm>
        </p:grpSpPr>
        <p:sp>
          <p:nvSpPr>
            <p:cNvPr id="60" name="Freeform 60"/>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1" name="TextBox 61"/>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2" name="Group 62"/>
          <p:cNvGrpSpPr/>
          <p:nvPr/>
        </p:nvGrpSpPr>
        <p:grpSpPr>
          <a:xfrm>
            <a:off x="1540290" y="1622751"/>
            <a:ext cx="263115" cy="263115"/>
            <a:chOff x="0" y="0"/>
            <a:chExt cx="812800" cy="812800"/>
          </a:xfrm>
        </p:grpSpPr>
        <p:sp>
          <p:nvSpPr>
            <p:cNvPr id="63" name="Freeform 6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4" name="TextBox 6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5" name="Group 65"/>
          <p:cNvGrpSpPr/>
          <p:nvPr/>
        </p:nvGrpSpPr>
        <p:grpSpPr>
          <a:xfrm>
            <a:off x="1540290" y="2470372"/>
            <a:ext cx="263115" cy="263115"/>
            <a:chOff x="0" y="0"/>
            <a:chExt cx="812800" cy="812800"/>
          </a:xfrm>
        </p:grpSpPr>
        <p:sp>
          <p:nvSpPr>
            <p:cNvPr id="66" name="Freeform 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7" name="TextBox 6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8" name="Group 68"/>
          <p:cNvGrpSpPr/>
          <p:nvPr/>
        </p:nvGrpSpPr>
        <p:grpSpPr>
          <a:xfrm>
            <a:off x="1540290" y="3317993"/>
            <a:ext cx="263115" cy="263115"/>
            <a:chOff x="0" y="0"/>
            <a:chExt cx="812800" cy="812800"/>
          </a:xfrm>
        </p:grpSpPr>
        <p:sp>
          <p:nvSpPr>
            <p:cNvPr id="69" name="Freeform 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0" name="TextBox 7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1" name="Group 71"/>
          <p:cNvGrpSpPr/>
          <p:nvPr/>
        </p:nvGrpSpPr>
        <p:grpSpPr>
          <a:xfrm>
            <a:off x="1540290" y="4165614"/>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4" name="Group 74"/>
          <p:cNvGrpSpPr/>
          <p:nvPr/>
        </p:nvGrpSpPr>
        <p:grpSpPr>
          <a:xfrm>
            <a:off x="1540290" y="5013235"/>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7" name="Group 77"/>
          <p:cNvGrpSpPr/>
          <p:nvPr/>
        </p:nvGrpSpPr>
        <p:grpSpPr>
          <a:xfrm>
            <a:off x="1540290" y="5860856"/>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0" name="Group 80"/>
          <p:cNvGrpSpPr/>
          <p:nvPr/>
        </p:nvGrpSpPr>
        <p:grpSpPr>
          <a:xfrm>
            <a:off x="1540290" y="6708477"/>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3" name="Group 83"/>
          <p:cNvGrpSpPr/>
          <p:nvPr/>
        </p:nvGrpSpPr>
        <p:grpSpPr>
          <a:xfrm>
            <a:off x="1540290" y="7556097"/>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6" name="Group 86"/>
          <p:cNvGrpSpPr/>
          <p:nvPr/>
        </p:nvGrpSpPr>
        <p:grpSpPr>
          <a:xfrm>
            <a:off x="1540290" y="8403718"/>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9" name="Group 89"/>
          <p:cNvGrpSpPr/>
          <p:nvPr/>
        </p:nvGrpSpPr>
        <p:grpSpPr>
          <a:xfrm>
            <a:off x="2690237" y="7825655"/>
            <a:ext cx="2765446" cy="612671"/>
            <a:chOff x="0" y="0"/>
            <a:chExt cx="812800" cy="180072"/>
          </a:xfrm>
        </p:grpSpPr>
        <p:sp>
          <p:nvSpPr>
            <p:cNvPr id="90" name="Freeform 90"/>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1" name="TextBox 91"/>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2" name="Group 92"/>
          <p:cNvGrpSpPr/>
          <p:nvPr/>
        </p:nvGrpSpPr>
        <p:grpSpPr>
          <a:xfrm>
            <a:off x="5928834" y="7825655"/>
            <a:ext cx="2765446" cy="612671"/>
            <a:chOff x="0" y="0"/>
            <a:chExt cx="812800" cy="180072"/>
          </a:xfrm>
        </p:grpSpPr>
        <p:sp>
          <p:nvSpPr>
            <p:cNvPr id="93" name="Freeform 93"/>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4" name="TextBox 94"/>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5" name="Group 95"/>
          <p:cNvGrpSpPr/>
          <p:nvPr/>
        </p:nvGrpSpPr>
        <p:grpSpPr>
          <a:xfrm>
            <a:off x="9167431" y="7825655"/>
            <a:ext cx="2765446" cy="612671"/>
            <a:chOff x="0" y="0"/>
            <a:chExt cx="812800" cy="180072"/>
          </a:xfrm>
        </p:grpSpPr>
        <p:sp>
          <p:nvSpPr>
            <p:cNvPr id="96" name="Freeform 96"/>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7" name="TextBox 97"/>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8" name="Group 98"/>
          <p:cNvGrpSpPr/>
          <p:nvPr/>
        </p:nvGrpSpPr>
        <p:grpSpPr>
          <a:xfrm>
            <a:off x="12406028" y="7825655"/>
            <a:ext cx="2765446" cy="612671"/>
            <a:chOff x="0" y="0"/>
            <a:chExt cx="812800" cy="180072"/>
          </a:xfrm>
        </p:grpSpPr>
        <p:sp>
          <p:nvSpPr>
            <p:cNvPr id="99" name="Freeform 99"/>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100" name="TextBox 100"/>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1" name="Group 101"/>
          <p:cNvGrpSpPr>
            <a:grpSpLocks noChangeAspect="1"/>
          </p:cNvGrpSpPr>
          <p:nvPr/>
        </p:nvGrpSpPr>
        <p:grpSpPr>
          <a:xfrm>
            <a:off x="2690237" y="4816026"/>
            <a:ext cx="2765446" cy="2765446"/>
            <a:chOff x="0" y="0"/>
            <a:chExt cx="13884457" cy="13884457"/>
          </a:xfrm>
        </p:grpSpPr>
        <p:sp>
          <p:nvSpPr>
            <p:cNvPr id="102" name="Freeform 102"/>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3" name="Freeform 103"/>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4"/>
              <a:stretch>
                <a:fillRect l="-27481" r="-23464" b="-630"/>
              </a:stretch>
            </a:blipFill>
          </p:spPr>
          <p:txBody>
            <a:bodyPr/>
            <a:lstStyle/>
            <a:p>
              <a:endParaRPr lang="en-US"/>
            </a:p>
          </p:txBody>
        </p:sp>
      </p:grpSp>
      <p:grpSp>
        <p:nvGrpSpPr>
          <p:cNvPr id="104" name="Group 104"/>
          <p:cNvGrpSpPr>
            <a:grpSpLocks noChangeAspect="1"/>
          </p:cNvGrpSpPr>
          <p:nvPr/>
        </p:nvGrpSpPr>
        <p:grpSpPr>
          <a:xfrm>
            <a:off x="5928834" y="4816026"/>
            <a:ext cx="2765446" cy="2765446"/>
            <a:chOff x="0" y="0"/>
            <a:chExt cx="13884457" cy="13884457"/>
          </a:xfrm>
        </p:grpSpPr>
        <p:sp>
          <p:nvSpPr>
            <p:cNvPr id="105" name="Freeform 105"/>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6" name="Freeform 106"/>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5"/>
              <a:stretch>
                <a:fillRect t="-25046" b="-25046"/>
              </a:stretch>
            </a:blipFill>
          </p:spPr>
          <p:txBody>
            <a:bodyPr/>
            <a:lstStyle/>
            <a:p>
              <a:endParaRPr lang="en-US"/>
            </a:p>
          </p:txBody>
        </p:sp>
      </p:grpSp>
      <p:grpSp>
        <p:nvGrpSpPr>
          <p:cNvPr id="107" name="Group 107"/>
          <p:cNvGrpSpPr>
            <a:grpSpLocks noChangeAspect="1"/>
          </p:cNvGrpSpPr>
          <p:nvPr/>
        </p:nvGrpSpPr>
        <p:grpSpPr>
          <a:xfrm>
            <a:off x="9167431" y="4816026"/>
            <a:ext cx="2765446" cy="2765446"/>
            <a:chOff x="0" y="0"/>
            <a:chExt cx="13884457" cy="13884457"/>
          </a:xfrm>
        </p:grpSpPr>
        <p:sp>
          <p:nvSpPr>
            <p:cNvPr id="108" name="Freeform 108"/>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9" name="Freeform 109"/>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6"/>
              <a:stretch>
                <a:fillRect l="-7117" t="-26216" b="-34158"/>
              </a:stretch>
            </a:blipFill>
          </p:spPr>
          <p:txBody>
            <a:bodyPr/>
            <a:lstStyle/>
            <a:p>
              <a:endParaRPr lang="en-US"/>
            </a:p>
          </p:txBody>
        </p:sp>
      </p:grpSp>
      <p:grpSp>
        <p:nvGrpSpPr>
          <p:cNvPr id="110" name="Group 110"/>
          <p:cNvGrpSpPr>
            <a:grpSpLocks noChangeAspect="1"/>
          </p:cNvGrpSpPr>
          <p:nvPr/>
        </p:nvGrpSpPr>
        <p:grpSpPr>
          <a:xfrm>
            <a:off x="12406028" y="4816026"/>
            <a:ext cx="2765446" cy="2765446"/>
            <a:chOff x="0" y="0"/>
            <a:chExt cx="13884457" cy="13884457"/>
          </a:xfrm>
        </p:grpSpPr>
        <p:sp>
          <p:nvSpPr>
            <p:cNvPr id="111" name="Freeform 111"/>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12" name="Freeform 112"/>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7"/>
              <a:stretch>
                <a:fillRect l="-24976" r="-24976"/>
              </a:stretch>
            </a:blipFill>
          </p:spPr>
          <p:txBody>
            <a:bodyPr/>
            <a:lstStyle/>
            <a:p>
              <a:endParaRPr lang="en-US"/>
            </a:p>
          </p:txBody>
        </p:sp>
      </p:grpSp>
      <p:sp>
        <p:nvSpPr>
          <p:cNvPr id="113" name="Freeform 113"/>
          <p:cNvSpPr/>
          <p:nvPr/>
        </p:nvSpPr>
        <p:spPr>
          <a:xfrm>
            <a:off x="13914135" y="3308468"/>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14" name="Freeform 114"/>
          <p:cNvSpPr/>
          <p:nvPr/>
        </p:nvSpPr>
        <p:spPr>
          <a:xfrm rot="-807976">
            <a:off x="2579453" y="1831738"/>
            <a:ext cx="1417084" cy="1702203"/>
          </a:xfrm>
          <a:custGeom>
            <a:avLst/>
            <a:gdLst/>
            <a:ahLst/>
            <a:cxnLst/>
            <a:rect l="l" t="t" r="r" b="b"/>
            <a:pathLst>
              <a:path w="1417084" h="1702203">
                <a:moveTo>
                  <a:pt x="0" y="0"/>
                </a:moveTo>
                <a:lnTo>
                  <a:pt x="1417084" y="0"/>
                </a:lnTo>
                <a:lnTo>
                  <a:pt x="1417084" y="1702203"/>
                </a:lnTo>
                <a:lnTo>
                  <a:pt x="0" y="1702203"/>
                </a:lnTo>
                <a:lnTo>
                  <a:pt x="0" y="0"/>
                </a:lnTo>
                <a:close/>
              </a:path>
            </a:pathLst>
          </a:custGeom>
          <a:blipFill>
            <a:blip r:embed="rId10"/>
            <a:stretch>
              <a:fillRect/>
            </a:stretch>
          </a:blipFill>
        </p:spPr>
        <p:txBody>
          <a:bodyPr/>
          <a:lstStyle/>
          <a:p>
            <a:endParaRPr lang="en-US"/>
          </a:p>
        </p:txBody>
      </p:sp>
      <p:sp>
        <p:nvSpPr>
          <p:cNvPr id="115" name="Freeform 115"/>
          <p:cNvSpPr/>
          <p:nvPr/>
        </p:nvSpPr>
        <p:spPr>
          <a:xfrm rot="1743030">
            <a:off x="2154814" y="5077690"/>
            <a:ext cx="1070845" cy="926501"/>
          </a:xfrm>
          <a:custGeom>
            <a:avLst/>
            <a:gdLst/>
            <a:ahLst/>
            <a:cxnLst/>
            <a:rect l="l" t="t" r="r" b="b"/>
            <a:pathLst>
              <a:path w="1070845" h="926501">
                <a:moveTo>
                  <a:pt x="0" y="0"/>
                </a:moveTo>
                <a:lnTo>
                  <a:pt x="1070846" y="0"/>
                </a:lnTo>
                <a:lnTo>
                  <a:pt x="1070846" y="926502"/>
                </a:lnTo>
                <a:lnTo>
                  <a:pt x="0" y="926502"/>
                </a:lnTo>
                <a:lnTo>
                  <a:pt x="0"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grpSp>
        <p:nvGrpSpPr>
          <p:cNvPr id="116" name="Group 116"/>
          <p:cNvGrpSpPr/>
          <p:nvPr/>
        </p:nvGrpSpPr>
        <p:grpSpPr>
          <a:xfrm>
            <a:off x="4804647" y="2004268"/>
            <a:ext cx="8098125" cy="2583968"/>
            <a:chOff x="0" y="0"/>
            <a:chExt cx="2408213" cy="403586"/>
          </a:xfrm>
        </p:grpSpPr>
        <p:sp>
          <p:nvSpPr>
            <p:cNvPr id="117" name="Freeform 117"/>
            <p:cNvSpPr/>
            <p:nvPr/>
          </p:nvSpPr>
          <p:spPr>
            <a:xfrm>
              <a:off x="0" y="0"/>
              <a:ext cx="2408213" cy="403586"/>
            </a:xfrm>
            <a:custGeom>
              <a:avLst/>
              <a:gdLst/>
              <a:ahLst/>
              <a:cxnLst/>
              <a:rect l="l" t="t" r="r" b="b"/>
              <a:pathLst>
                <a:path w="2408213" h="403586">
                  <a:moveTo>
                    <a:pt x="95601" y="0"/>
                  </a:moveTo>
                  <a:lnTo>
                    <a:pt x="2312611" y="0"/>
                  </a:lnTo>
                  <a:cubicBezTo>
                    <a:pt x="2337966" y="0"/>
                    <a:pt x="2362283" y="10072"/>
                    <a:pt x="2380212" y="28001"/>
                  </a:cubicBezTo>
                  <a:cubicBezTo>
                    <a:pt x="2398140" y="45930"/>
                    <a:pt x="2408213" y="70246"/>
                    <a:pt x="2408213" y="95601"/>
                  </a:cubicBezTo>
                  <a:lnTo>
                    <a:pt x="2408213" y="307984"/>
                  </a:lnTo>
                  <a:cubicBezTo>
                    <a:pt x="2408213" y="360784"/>
                    <a:pt x="2365410" y="403586"/>
                    <a:pt x="2312611" y="403586"/>
                  </a:cubicBezTo>
                  <a:lnTo>
                    <a:pt x="95601" y="403586"/>
                  </a:lnTo>
                  <a:cubicBezTo>
                    <a:pt x="42802" y="403586"/>
                    <a:pt x="0" y="360784"/>
                    <a:pt x="0" y="307984"/>
                  </a:cubicBezTo>
                  <a:lnTo>
                    <a:pt x="0" y="95601"/>
                  </a:lnTo>
                  <a:cubicBezTo>
                    <a:pt x="0" y="42802"/>
                    <a:pt x="42802" y="0"/>
                    <a:pt x="95601" y="0"/>
                  </a:cubicBezTo>
                  <a:close/>
                </a:path>
              </a:pathLst>
            </a:custGeom>
            <a:solidFill>
              <a:srgbClr val="FFCF91"/>
            </a:solidFill>
            <a:ln w="47625" cap="rnd">
              <a:solidFill>
                <a:srgbClr val="E76262"/>
              </a:solidFill>
              <a:prstDash val="lgDash"/>
              <a:round/>
            </a:ln>
          </p:spPr>
          <p:txBody>
            <a:bodyPr/>
            <a:lstStyle/>
            <a:p>
              <a:endParaRPr lang="en-US"/>
            </a:p>
          </p:txBody>
        </p:sp>
        <p:sp>
          <p:nvSpPr>
            <p:cNvPr id="118" name="TextBox 118"/>
            <p:cNvSpPr txBox="1"/>
            <p:nvPr/>
          </p:nvSpPr>
          <p:spPr>
            <a:xfrm>
              <a:off x="0" y="-28575"/>
              <a:ext cx="2408213" cy="432161"/>
            </a:xfrm>
            <a:prstGeom prst="rect">
              <a:avLst/>
            </a:prstGeom>
          </p:spPr>
          <p:txBody>
            <a:bodyPr lIns="44991" tIns="44991" rIns="44991" bIns="44991" rtlCol="0" anchor="ctr"/>
            <a:lstStyle/>
            <a:p>
              <a:pPr algn="ctr">
                <a:lnSpc>
                  <a:spcPts val="2659"/>
                </a:lnSpc>
              </a:pPr>
              <a:endParaRPr>
                <a:solidFill>
                  <a:prstClr val="black"/>
                </a:solidFill>
              </a:endParaRPr>
            </a:p>
          </p:txBody>
        </p:sp>
      </p:grpSp>
      <p:sp>
        <p:nvSpPr>
          <p:cNvPr id="119" name="Freeform 119"/>
          <p:cNvSpPr/>
          <p:nvPr/>
        </p:nvSpPr>
        <p:spPr>
          <a:xfrm rot="-2375794" flipH="1">
            <a:off x="15046214" y="7161446"/>
            <a:ext cx="1070845" cy="926501"/>
          </a:xfrm>
          <a:custGeom>
            <a:avLst/>
            <a:gdLst/>
            <a:ahLst/>
            <a:cxnLst/>
            <a:rect l="l" t="t" r="r" b="b"/>
            <a:pathLst>
              <a:path w="1070845" h="926501">
                <a:moveTo>
                  <a:pt x="1070845" y="0"/>
                </a:moveTo>
                <a:lnTo>
                  <a:pt x="0" y="0"/>
                </a:lnTo>
                <a:lnTo>
                  <a:pt x="0" y="926501"/>
                </a:lnTo>
                <a:lnTo>
                  <a:pt x="1070845" y="926501"/>
                </a:lnTo>
                <a:lnTo>
                  <a:pt x="1070845"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sp>
        <p:nvSpPr>
          <p:cNvPr id="120" name="Freeform 120"/>
          <p:cNvSpPr/>
          <p:nvPr/>
        </p:nvSpPr>
        <p:spPr>
          <a:xfrm rot="-6877315" flipH="1">
            <a:off x="14421293" y="1956020"/>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13"/>
            <a:stretch>
              <a:fillRect t="-62571" r="-193516" b="-197067"/>
            </a:stretch>
          </a:blipFill>
        </p:spPr>
        <p:txBody>
          <a:bodyPr/>
          <a:lstStyle/>
          <a:p>
            <a:endParaRPr lang="en-US"/>
          </a:p>
        </p:txBody>
      </p:sp>
      <p:grpSp>
        <p:nvGrpSpPr>
          <p:cNvPr id="126" name="Group 126"/>
          <p:cNvGrpSpPr/>
          <p:nvPr/>
        </p:nvGrpSpPr>
        <p:grpSpPr>
          <a:xfrm>
            <a:off x="594866" y="1690137"/>
            <a:ext cx="1232729" cy="7134324"/>
            <a:chOff x="0" y="0"/>
            <a:chExt cx="1643639" cy="9512432"/>
          </a:xfrm>
        </p:grpSpPr>
        <p:sp>
          <p:nvSpPr>
            <p:cNvPr id="127" name="TextBox 12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8" name="TextBox 12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9" name="TextBox 12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0" name="TextBox 13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1" name="TextBox 13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2" name="TextBox 13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3" name="TextBox 13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4" name="TextBox 13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5" name="TextBox 13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36" name="TextBox 136"/>
          <p:cNvSpPr txBox="1"/>
          <p:nvPr/>
        </p:nvSpPr>
        <p:spPr>
          <a:xfrm>
            <a:off x="5345655" y="2291069"/>
            <a:ext cx="7016109" cy="2031325"/>
          </a:xfrm>
          <a:prstGeom prst="rect">
            <a:avLst/>
          </a:prstGeom>
        </p:spPr>
        <p:txBody>
          <a:bodyPr lIns="0" tIns="0" rIns="0" bIns="0" rtlCol="0" anchor="t">
            <a:spAutoFit/>
          </a:bodyPr>
          <a:lstStyle/>
          <a:p>
            <a:pPr algn="ctr"/>
            <a:r>
              <a:rPr lang="vi-VN"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4 VẬN DỤNG</a:t>
            </a:r>
            <a:endParaRPr lang="en-GB"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803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animEffect transition="in" filter="barn(inVertical)">
                                      <p:cBhvr>
                                        <p:cTn id="7" dur="500"/>
                                        <p:tgtEl>
                                          <p:spTgt spid="1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256948" y="1331671"/>
            <a:ext cx="2186870" cy="1191585"/>
            <a:chOff x="0" y="0"/>
            <a:chExt cx="2915827" cy="1588780"/>
          </a:xfrm>
        </p:grpSpPr>
        <p:grpSp>
          <p:nvGrpSpPr>
            <p:cNvPr id="5" name="Group 5"/>
            <p:cNvGrpSpPr/>
            <p:nvPr/>
          </p:nvGrpSpPr>
          <p:grpSpPr>
            <a:xfrm>
              <a:off x="0" y="0"/>
              <a:ext cx="2915827" cy="1588780"/>
              <a:chOff x="0" y="0"/>
              <a:chExt cx="595553" cy="324506"/>
            </a:xfrm>
          </p:grpSpPr>
          <p:sp>
            <p:nvSpPr>
              <p:cNvPr id="6" name="Freeform 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7" name="TextBox 7"/>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35707" y="117213"/>
              <a:ext cx="2664410" cy="1354354"/>
              <a:chOff x="0" y="0"/>
              <a:chExt cx="544201" cy="276625"/>
            </a:xfrm>
          </p:grpSpPr>
          <p:sp>
            <p:nvSpPr>
              <p:cNvPr id="9" name="Freeform 9"/>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256948" y="2618086"/>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256948" y="3904921"/>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256948" y="5190915"/>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256948" y="6477329"/>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9" name="Group 39"/>
          <p:cNvGrpSpPr/>
          <p:nvPr/>
        </p:nvGrpSpPr>
        <p:grpSpPr>
          <a:xfrm>
            <a:off x="15564542" y="7763743"/>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66675"/>
                <a:ext cx="544201" cy="343300"/>
              </a:xfrm>
              <a:prstGeom prst="rect">
                <a:avLst/>
              </a:prstGeom>
            </p:spPr>
            <p:txBody>
              <a:bodyPr lIns="51986" tIns="51986" rIns="51986" bIns="51986" rtlCol="0" anchor="ctr"/>
              <a:lstStyle/>
              <a:p>
                <a:pPr algn="ctr">
                  <a:lnSpc>
                    <a:spcPts val="4200"/>
                  </a:lnSpc>
                </a:pPr>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61" name="Group 61"/>
          <p:cNvGrpSpPr/>
          <p:nvPr/>
        </p:nvGrpSpPr>
        <p:grpSpPr>
          <a:xfrm>
            <a:off x="1337094" y="1028700"/>
            <a:ext cx="14956138" cy="8229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64" name="Group 64"/>
          <p:cNvGrpSpPr/>
          <p:nvPr/>
        </p:nvGrpSpPr>
        <p:grpSpPr>
          <a:xfrm>
            <a:off x="1540290" y="1622751"/>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7" name="Group 67"/>
          <p:cNvGrpSpPr/>
          <p:nvPr/>
        </p:nvGrpSpPr>
        <p:grpSpPr>
          <a:xfrm>
            <a:off x="1540290" y="2470372"/>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0" name="Group 70"/>
          <p:cNvGrpSpPr/>
          <p:nvPr/>
        </p:nvGrpSpPr>
        <p:grpSpPr>
          <a:xfrm>
            <a:off x="1540290" y="3317993"/>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3" name="Group 73"/>
          <p:cNvGrpSpPr/>
          <p:nvPr/>
        </p:nvGrpSpPr>
        <p:grpSpPr>
          <a:xfrm>
            <a:off x="1540290" y="4165614"/>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6" name="Group 76"/>
          <p:cNvGrpSpPr/>
          <p:nvPr/>
        </p:nvGrpSpPr>
        <p:grpSpPr>
          <a:xfrm>
            <a:off x="1540290" y="5013235"/>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9" name="Group 79"/>
          <p:cNvGrpSpPr/>
          <p:nvPr/>
        </p:nvGrpSpPr>
        <p:grpSpPr>
          <a:xfrm>
            <a:off x="1540290" y="5860856"/>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2" name="Group 82"/>
          <p:cNvGrpSpPr/>
          <p:nvPr/>
        </p:nvGrpSpPr>
        <p:grpSpPr>
          <a:xfrm>
            <a:off x="1540290" y="6708477"/>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5" name="Group 85"/>
          <p:cNvGrpSpPr/>
          <p:nvPr/>
        </p:nvGrpSpPr>
        <p:grpSpPr>
          <a:xfrm>
            <a:off x="1540290" y="7556097"/>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8" name="Group 88"/>
          <p:cNvGrpSpPr/>
          <p:nvPr/>
        </p:nvGrpSpPr>
        <p:grpSpPr>
          <a:xfrm>
            <a:off x="1540290" y="8403718"/>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94" name="Group 94"/>
          <p:cNvGrpSpPr/>
          <p:nvPr/>
        </p:nvGrpSpPr>
        <p:grpSpPr>
          <a:xfrm>
            <a:off x="3600321" y="1499567"/>
            <a:ext cx="10470569" cy="1195399"/>
            <a:chOff x="0" y="0"/>
            <a:chExt cx="3020517" cy="344845"/>
          </a:xfrm>
        </p:grpSpPr>
        <p:sp>
          <p:nvSpPr>
            <p:cNvPr id="95" name="Freeform 95"/>
            <p:cNvSpPr/>
            <p:nvPr/>
          </p:nvSpPr>
          <p:spPr>
            <a:xfrm>
              <a:off x="0" y="0"/>
              <a:ext cx="3020517" cy="344845"/>
            </a:xfrm>
            <a:custGeom>
              <a:avLst/>
              <a:gdLst/>
              <a:ahLst/>
              <a:cxnLst/>
              <a:rect l="l" t="t" r="r" b="b"/>
              <a:pathLst>
                <a:path w="3020517" h="344845">
                  <a:moveTo>
                    <a:pt x="85978" y="0"/>
                  </a:moveTo>
                  <a:lnTo>
                    <a:pt x="2934540" y="0"/>
                  </a:lnTo>
                  <a:cubicBezTo>
                    <a:pt x="2982024" y="0"/>
                    <a:pt x="3020517" y="38493"/>
                    <a:pt x="3020517" y="85978"/>
                  </a:cubicBezTo>
                  <a:lnTo>
                    <a:pt x="3020517" y="258867"/>
                  </a:lnTo>
                  <a:cubicBezTo>
                    <a:pt x="3020517" y="306351"/>
                    <a:pt x="2982024" y="344845"/>
                    <a:pt x="2934540" y="344845"/>
                  </a:cubicBezTo>
                  <a:lnTo>
                    <a:pt x="85978" y="344845"/>
                  </a:lnTo>
                  <a:cubicBezTo>
                    <a:pt x="38493" y="344845"/>
                    <a:pt x="0" y="306351"/>
                    <a:pt x="0" y="258867"/>
                  </a:cubicBezTo>
                  <a:lnTo>
                    <a:pt x="0" y="85978"/>
                  </a:lnTo>
                  <a:cubicBezTo>
                    <a:pt x="0" y="38493"/>
                    <a:pt x="38493" y="0"/>
                    <a:pt x="85978"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6" name="TextBox 96"/>
            <p:cNvSpPr txBox="1"/>
            <p:nvPr/>
          </p:nvSpPr>
          <p:spPr>
            <a:xfrm>
              <a:off x="0" y="-47625"/>
              <a:ext cx="3020517" cy="392470"/>
            </a:xfrm>
            <a:prstGeom prst="rect">
              <a:avLst/>
            </a:prstGeom>
          </p:spPr>
          <p:txBody>
            <a:bodyPr lIns="39886" tIns="39886" rIns="39886" bIns="39886" rtlCol="0" anchor="ctr"/>
            <a:lstStyle/>
            <a:p>
              <a:pPr algn="ctr">
                <a:lnSpc>
                  <a:spcPts val="2660"/>
                </a:lnSpc>
              </a:pPr>
              <a:endParaRPr/>
            </a:p>
          </p:txBody>
        </p:sp>
      </p:grpSp>
      <p:sp>
        <p:nvSpPr>
          <p:cNvPr id="98" name="Freeform 98"/>
          <p:cNvSpPr/>
          <p:nvPr/>
        </p:nvSpPr>
        <p:spPr>
          <a:xfrm rot="-2077499">
            <a:off x="14539309" y="2331894"/>
            <a:ext cx="1521177" cy="1494557"/>
          </a:xfrm>
          <a:custGeom>
            <a:avLst/>
            <a:gdLst/>
            <a:ahLst/>
            <a:cxnLst/>
            <a:rect l="l" t="t" r="r" b="b"/>
            <a:pathLst>
              <a:path w="1521177" h="1494557">
                <a:moveTo>
                  <a:pt x="0" y="0"/>
                </a:moveTo>
                <a:lnTo>
                  <a:pt x="1521177" y="0"/>
                </a:lnTo>
                <a:lnTo>
                  <a:pt x="1521177" y="1494557"/>
                </a:lnTo>
                <a:lnTo>
                  <a:pt x="0" y="1494557"/>
                </a:lnTo>
                <a:lnTo>
                  <a:pt x="0" y="0"/>
                </a:lnTo>
                <a:close/>
              </a:path>
            </a:pathLst>
          </a:custGeom>
          <a:blipFill>
            <a:blip r:embed="rId6"/>
            <a:stretch>
              <a:fillRect/>
            </a:stretch>
          </a:blipFill>
        </p:spPr>
        <p:txBody>
          <a:bodyPr/>
          <a:lstStyle/>
          <a:p>
            <a:endParaRPr lang="en-US"/>
          </a:p>
        </p:txBody>
      </p:sp>
      <p:grpSp>
        <p:nvGrpSpPr>
          <p:cNvPr id="99" name="Group 99"/>
          <p:cNvGrpSpPr/>
          <p:nvPr/>
        </p:nvGrpSpPr>
        <p:grpSpPr>
          <a:xfrm>
            <a:off x="594866" y="1690137"/>
            <a:ext cx="1232729" cy="7134324"/>
            <a:chOff x="0" y="0"/>
            <a:chExt cx="1643639" cy="9512432"/>
          </a:xfrm>
        </p:grpSpPr>
        <p:sp>
          <p:nvSpPr>
            <p:cNvPr id="100" name="TextBox 100"/>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1" name="TextBox 101"/>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2" name="TextBox 102"/>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3" name="TextBox 103"/>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09" name="Freeform 109"/>
          <p:cNvSpPr/>
          <p:nvPr/>
        </p:nvSpPr>
        <p:spPr>
          <a:xfrm>
            <a:off x="2133510" y="2573293"/>
            <a:ext cx="1466811" cy="320388"/>
          </a:xfrm>
          <a:custGeom>
            <a:avLst/>
            <a:gdLst/>
            <a:ahLst/>
            <a:cxnLst/>
            <a:rect l="l" t="t" r="r" b="b"/>
            <a:pathLst>
              <a:path w="1466811" h="320388">
                <a:moveTo>
                  <a:pt x="0" y="0"/>
                </a:moveTo>
                <a:lnTo>
                  <a:pt x="1466811" y="0"/>
                </a:lnTo>
                <a:lnTo>
                  <a:pt x="1466811" y="320388"/>
                </a:lnTo>
                <a:lnTo>
                  <a:pt x="0" y="320388"/>
                </a:lnTo>
                <a:lnTo>
                  <a:pt x="0" y="0"/>
                </a:lnTo>
                <a:close/>
              </a:path>
            </a:pathLst>
          </a:custGeom>
          <a:blipFill>
            <a:blip r:embed="rId7">
              <a:extLst>
                <a:ext uri="{96DAC541-7B7A-43D3-8B79-37D633B846F1}">
                  <asvg:svgBlip xmlns:asvg="http://schemas.microsoft.com/office/drawing/2016/SVG/main" r:embed="rId8"/>
                </a:ext>
              </a:extLst>
            </a:blip>
            <a:stretch>
              <a:fillRect t="-112263"/>
            </a:stretch>
          </a:blipFill>
        </p:spPr>
        <p:txBody>
          <a:bodyPr/>
          <a:lstStyle/>
          <a:p>
            <a:endParaRPr lang="en-US"/>
          </a:p>
        </p:txBody>
      </p:sp>
      <p:sp>
        <p:nvSpPr>
          <p:cNvPr id="110" name="Freeform 110"/>
          <p:cNvSpPr/>
          <p:nvPr/>
        </p:nvSpPr>
        <p:spPr>
          <a:xfrm>
            <a:off x="14523542" y="1622751"/>
            <a:ext cx="1466811" cy="320388"/>
          </a:xfrm>
          <a:custGeom>
            <a:avLst/>
            <a:gdLst/>
            <a:ahLst/>
            <a:cxnLst/>
            <a:rect l="l" t="t" r="r" b="b"/>
            <a:pathLst>
              <a:path w="1466811" h="320388">
                <a:moveTo>
                  <a:pt x="0" y="0"/>
                </a:moveTo>
                <a:lnTo>
                  <a:pt x="1466811" y="0"/>
                </a:lnTo>
                <a:lnTo>
                  <a:pt x="1466811" y="320388"/>
                </a:lnTo>
                <a:lnTo>
                  <a:pt x="0" y="320388"/>
                </a:lnTo>
                <a:lnTo>
                  <a:pt x="0" y="0"/>
                </a:lnTo>
                <a:close/>
              </a:path>
            </a:pathLst>
          </a:custGeom>
          <a:blipFill>
            <a:blip r:embed="rId7">
              <a:extLst>
                <a:ext uri="{96DAC541-7B7A-43D3-8B79-37D633B846F1}">
                  <asvg:svgBlip xmlns:asvg="http://schemas.microsoft.com/office/drawing/2016/SVG/main" r:embed="rId8"/>
                </a:ext>
              </a:extLst>
            </a:blip>
            <a:stretch>
              <a:fillRect t="-112263"/>
            </a:stretch>
          </a:blipFill>
        </p:spPr>
        <p:txBody>
          <a:bodyPr/>
          <a:lstStyle/>
          <a:p>
            <a:endParaRPr lang="en-US"/>
          </a:p>
        </p:txBody>
      </p:sp>
      <p:sp>
        <p:nvSpPr>
          <p:cNvPr id="111" name="Rectangle 110"/>
          <p:cNvSpPr/>
          <p:nvPr/>
        </p:nvSpPr>
        <p:spPr>
          <a:xfrm>
            <a:off x="3811856" y="3180929"/>
            <a:ext cx="10006613" cy="4985980"/>
          </a:xfrm>
          <a:prstGeom prst="rect">
            <a:avLst/>
          </a:prstGeom>
        </p:spPr>
        <p:txBody>
          <a:bodyPr wrap="square">
            <a:spAutoFit/>
          </a:bodyPr>
          <a:lstStyle/>
          <a:p>
            <a:pPr indent="180340" algn="just">
              <a:spcBef>
                <a:spcPts val="300"/>
              </a:spcBef>
              <a:spcAft>
                <a:spcPts val="300"/>
              </a:spcAft>
              <a:tabLst>
                <a:tab pos="347345" algn="l"/>
              </a:tabLst>
            </a:pPr>
            <a:r>
              <a:rPr lang="vi-VN" sz="4400" b="1">
                <a:latin typeface="Times New Roman" panose="02020603050405020304" pitchFamily="18" charset="0"/>
                <a:ea typeface="Calibri" panose="020F0502020204030204" pitchFamily="34" charset="0"/>
              </a:rPr>
              <a:t> </a:t>
            </a:r>
            <a:r>
              <a:rPr lang="vi-VN" sz="4400">
                <a:latin typeface="Times New Roman" panose="02020603050405020304" pitchFamily="18" charset="0"/>
                <a:ea typeface="Calibri" panose="020F0502020204030204" pitchFamily="34" charset="0"/>
              </a:rPr>
              <a:t>Từ bài viết đã được đọc, chỉnh sửa và rút kinh nghiệm trên lớp, GV cho HS về nhà lựa chọn một trong hai nhiệm vụ:</a:t>
            </a:r>
            <a:endParaRPr lang="en-GB" sz="4400">
              <a:latin typeface="Times New Roman" panose="02020603050405020304" pitchFamily="18" charset="0"/>
              <a:ea typeface="Times New Roman" panose="02020603050405020304" pitchFamily="18" charset="0"/>
            </a:endParaRPr>
          </a:p>
          <a:p>
            <a:pPr indent="180340" algn="just">
              <a:spcBef>
                <a:spcPts val="300"/>
              </a:spcBef>
              <a:spcAft>
                <a:spcPts val="300"/>
              </a:spcAft>
              <a:tabLst>
                <a:tab pos="347345" algn="l"/>
              </a:tabLst>
            </a:pPr>
            <a:r>
              <a:rPr lang="vi-VN" sz="4400">
                <a:latin typeface="Times New Roman" panose="02020603050405020304" pitchFamily="18" charset="0"/>
                <a:ea typeface="Calibri" panose="020F0502020204030204" pitchFamily="34" charset="0"/>
              </a:rPr>
              <a:t>- Sửa bài viết cho của mình một cách hoàn chỉnh</a:t>
            </a:r>
            <a:endParaRPr lang="en-GB" sz="4400">
              <a:latin typeface="Times New Roman" panose="02020603050405020304" pitchFamily="18" charset="0"/>
              <a:ea typeface="Times New Roman" panose="02020603050405020304" pitchFamily="18" charset="0"/>
            </a:endParaRPr>
          </a:p>
          <a:p>
            <a:pPr indent="180340" algn="just">
              <a:spcBef>
                <a:spcPts val="300"/>
              </a:spcBef>
              <a:spcAft>
                <a:spcPts val="300"/>
              </a:spcAft>
              <a:tabLst>
                <a:tab pos="347345" algn="l"/>
              </a:tabLst>
            </a:pPr>
            <a:r>
              <a:rPr lang="vi-VN" sz="4400">
                <a:latin typeface="Times New Roman" panose="02020603050405020304" pitchFamily="18" charset="0"/>
                <a:ea typeface="Calibri" panose="020F0502020204030204" pitchFamily="34" charset="0"/>
              </a:rPr>
              <a:t>- Trình bày bài viết đã chuẩn bị: Chọn một danh lam thắng cảnh yêu thích. </a:t>
            </a:r>
            <a:endParaRPr lang="en-GB" sz="44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6477329"/>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164201" y="7763743"/>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256948" y="1331671"/>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256948" y="2618086"/>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256948" y="3904921"/>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sp>
        <p:nvSpPr>
          <p:cNvPr id="39" name="Freeform 39"/>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0" name="Group 40"/>
          <p:cNvGrpSpPr/>
          <p:nvPr/>
        </p:nvGrpSpPr>
        <p:grpSpPr>
          <a:xfrm>
            <a:off x="661541" y="1470992"/>
            <a:ext cx="1232729" cy="7134324"/>
            <a:chOff x="0" y="0"/>
            <a:chExt cx="1643639" cy="9512432"/>
          </a:xfrm>
        </p:grpSpPr>
        <p:sp>
          <p:nvSpPr>
            <p:cNvPr id="41" name="TextBox 41"/>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2" name="TextBox 42"/>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3" name="TextBox 43"/>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4" name="TextBox 44"/>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5" name="TextBox 45"/>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6" name="TextBox 46"/>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0" name="Freeform 50"/>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1" name="Group 51"/>
          <p:cNvGrpSpPr/>
          <p:nvPr/>
        </p:nvGrpSpPr>
        <p:grpSpPr>
          <a:xfrm>
            <a:off x="1028700" y="743240"/>
            <a:ext cx="15613811" cy="8800520"/>
            <a:chOff x="0" y="0"/>
            <a:chExt cx="4112279" cy="2317832"/>
          </a:xfrm>
        </p:grpSpPr>
        <p:sp>
          <p:nvSpPr>
            <p:cNvPr id="52" name="Freeform 52"/>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3" name="TextBox 53"/>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54" name="Group 54"/>
          <p:cNvGrpSpPr/>
          <p:nvPr/>
        </p:nvGrpSpPr>
        <p:grpSpPr>
          <a:xfrm>
            <a:off x="1337094" y="1028700"/>
            <a:ext cx="14956138" cy="8229600"/>
            <a:chOff x="0" y="0"/>
            <a:chExt cx="3939065" cy="2167467"/>
          </a:xfrm>
        </p:grpSpPr>
        <p:sp>
          <p:nvSpPr>
            <p:cNvPr id="55" name="Freeform 55"/>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56" name="TextBox 56"/>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57" name="Group 57"/>
          <p:cNvGrpSpPr/>
          <p:nvPr/>
        </p:nvGrpSpPr>
        <p:grpSpPr>
          <a:xfrm>
            <a:off x="15564542" y="5190915"/>
            <a:ext cx="2186870" cy="1191585"/>
            <a:chOff x="0" y="0"/>
            <a:chExt cx="595553" cy="324506"/>
          </a:xfrm>
        </p:grpSpPr>
        <p:sp>
          <p:nvSpPr>
            <p:cNvPr id="58" name="Freeform 58"/>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59" name="TextBox 59"/>
            <p:cNvSpPr txBox="1"/>
            <p:nvPr/>
          </p:nvSpPr>
          <p:spPr>
            <a:xfrm>
              <a:off x="0" y="-28575"/>
              <a:ext cx="595553" cy="353081"/>
            </a:xfrm>
            <a:prstGeom prst="rect">
              <a:avLst/>
            </a:prstGeom>
          </p:spPr>
          <p:txBody>
            <a:bodyPr lIns="51986" tIns="51986" rIns="51986" bIns="51986" rtlCol="0" anchor="ctr"/>
            <a:lstStyle/>
            <a:p>
              <a:pPr algn="ctr">
                <a:lnSpc>
                  <a:spcPts val="2659"/>
                </a:lnSpc>
              </a:pPr>
              <a:endParaRPr/>
            </a:p>
          </p:txBody>
        </p:sp>
      </p:grpSp>
      <p:grpSp>
        <p:nvGrpSpPr>
          <p:cNvPr id="60" name="Group 60"/>
          <p:cNvGrpSpPr/>
          <p:nvPr/>
        </p:nvGrpSpPr>
        <p:grpSpPr>
          <a:xfrm>
            <a:off x="15666322" y="5278824"/>
            <a:ext cx="1998307" cy="1015766"/>
            <a:chOff x="0" y="0"/>
            <a:chExt cx="544201" cy="276625"/>
          </a:xfrm>
        </p:grpSpPr>
        <p:sp>
          <p:nvSpPr>
            <p:cNvPr id="61" name="Freeform 61"/>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62" name="TextBox 62"/>
            <p:cNvSpPr txBox="1"/>
            <p:nvPr/>
          </p:nvSpPr>
          <p:spPr>
            <a:xfrm>
              <a:off x="0" y="-66675"/>
              <a:ext cx="544201" cy="343300"/>
            </a:xfrm>
            <a:prstGeom prst="rect">
              <a:avLst/>
            </a:prstGeom>
          </p:spPr>
          <p:txBody>
            <a:bodyPr lIns="51986" tIns="51986" rIns="51986" bIns="51986" rtlCol="0" anchor="ctr"/>
            <a:lstStyle/>
            <a:p>
              <a:pPr algn="ctr">
                <a:lnSpc>
                  <a:spcPts val="4200"/>
                </a:lnSpc>
              </a:pPr>
              <a:r>
                <a:rPr lang="en-US" sz="3000">
                  <a:solidFill>
                    <a:srgbClr val="FFFFFF"/>
                  </a:solidFill>
                  <a:latin typeface="Sniglet"/>
                  <a:ea typeface="Sniglet"/>
                  <a:cs typeface="Sniglet"/>
                  <a:sym typeface="Sniglet"/>
                </a:rPr>
                <a:t>Chapter 2</a:t>
              </a:r>
            </a:p>
          </p:txBody>
        </p:sp>
      </p:grpSp>
      <p:grpSp>
        <p:nvGrpSpPr>
          <p:cNvPr id="63" name="Group 63"/>
          <p:cNvGrpSpPr/>
          <p:nvPr/>
        </p:nvGrpSpPr>
        <p:grpSpPr>
          <a:xfrm>
            <a:off x="1540290" y="1622751"/>
            <a:ext cx="263115" cy="263115"/>
            <a:chOff x="0" y="0"/>
            <a:chExt cx="812800" cy="812800"/>
          </a:xfrm>
        </p:grpSpPr>
        <p:sp>
          <p:nvSpPr>
            <p:cNvPr id="64" name="Freeform 6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5" name="TextBox 6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6" name="Group 66"/>
          <p:cNvGrpSpPr/>
          <p:nvPr/>
        </p:nvGrpSpPr>
        <p:grpSpPr>
          <a:xfrm>
            <a:off x="1540290" y="2470372"/>
            <a:ext cx="263115" cy="263115"/>
            <a:chOff x="0" y="0"/>
            <a:chExt cx="812800" cy="812800"/>
          </a:xfrm>
        </p:grpSpPr>
        <p:sp>
          <p:nvSpPr>
            <p:cNvPr id="67"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8" name="TextBox 6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9" name="Group 69"/>
          <p:cNvGrpSpPr/>
          <p:nvPr/>
        </p:nvGrpSpPr>
        <p:grpSpPr>
          <a:xfrm>
            <a:off x="1540290" y="3317993"/>
            <a:ext cx="263115" cy="263115"/>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1" name="TextBox 7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2" name="Group 72"/>
          <p:cNvGrpSpPr/>
          <p:nvPr/>
        </p:nvGrpSpPr>
        <p:grpSpPr>
          <a:xfrm>
            <a:off x="1540290" y="4165614"/>
            <a:ext cx="263115" cy="263115"/>
            <a:chOff x="0" y="0"/>
            <a:chExt cx="812800" cy="812800"/>
          </a:xfrm>
        </p:grpSpPr>
        <p:sp>
          <p:nvSpPr>
            <p:cNvPr id="73" name="Freeform 7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4" name="TextBox 7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5" name="Group 75"/>
          <p:cNvGrpSpPr/>
          <p:nvPr/>
        </p:nvGrpSpPr>
        <p:grpSpPr>
          <a:xfrm>
            <a:off x="1540290" y="5013235"/>
            <a:ext cx="263115" cy="263115"/>
            <a:chOff x="0" y="0"/>
            <a:chExt cx="812800" cy="812800"/>
          </a:xfrm>
        </p:grpSpPr>
        <p:sp>
          <p:nvSpPr>
            <p:cNvPr id="76"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7" name="TextBox 7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8" name="Group 78"/>
          <p:cNvGrpSpPr/>
          <p:nvPr/>
        </p:nvGrpSpPr>
        <p:grpSpPr>
          <a:xfrm>
            <a:off x="1540290" y="5860856"/>
            <a:ext cx="263115" cy="263115"/>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0" name="TextBox 8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1" name="Group 81"/>
          <p:cNvGrpSpPr/>
          <p:nvPr/>
        </p:nvGrpSpPr>
        <p:grpSpPr>
          <a:xfrm>
            <a:off x="1540290" y="6708477"/>
            <a:ext cx="263115" cy="263115"/>
            <a:chOff x="0" y="0"/>
            <a:chExt cx="812800" cy="812800"/>
          </a:xfrm>
        </p:grpSpPr>
        <p:sp>
          <p:nvSpPr>
            <p:cNvPr id="82" name="Freeform 8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3" name="TextBox 8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4" name="Group 84"/>
          <p:cNvGrpSpPr/>
          <p:nvPr/>
        </p:nvGrpSpPr>
        <p:grpSpPr>
          <a:xfrm>
            <a:off x="1540290" y="7556097"/>
            <a:ext cx="263115" cy="263115"/>
            <a:chOff x="0" y="0"/>
            <a:chExt cx="812800" cy="812800"/>
          </a:xfrm>
        </p:grpSpPr>
        <p:sp>
          <p:nvSpPr>
            <p:cNvPr id="85" name="Freeform 8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6" name="TextBox 8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7" name="Group 87"/>
          <p:cNvGrpSpPr/>
          <p:nvPr/>
        </p:nvGrpSpPr>
        <p:grpSpPr>
          <a:xfrm>
            <a:off x="1540290" y="8403718"/>
            <a:ext cx="263115" cy="263115"/>
            <a:chOff x="0" y="0"/>
            <a:chExt cx="812800" cy="812800"/>
          </a:xfrm>
        </p:grpSpPr>
        <p:sp>
          <p:nvSpPr>
            <p:cNvPr id="88" name="Freeform 8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9" name="TextBox 8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sp>
        <p:nvSpPr>
          <p:cNvPr id="98" name="Freeform 98"/>
          <p:cNvSpPr/>
          <p:nvPr/>
        </p:nvSpPr>
        <p:spPr>
          <a:xfrm>
            <a:off x="2475899" y="2128839"/>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99" name="Freeform 99"/>
          <p:cNvSpPr/>
          <p:nvPr/>
        </p:nvSpPr>
        <p:spPr>
          <a:xfrm>
            <a:off x="13652694" y="3487326"/>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100" name="Freeform 100"/>
          <p:cNvSpPr/>
          <p:nvPr/>
        </p:nvSpPr>
        <p:spPr>
          <a:xfrm rot="-8982838" flipH="1" flipV="1">
            <a:off x="5050431" y="3005036"/>
            <a:ext cx="1011795" cy="696741"/>
          </a:xfrm>
          <a:custGeom>
            <a:avLst/>
            <a:gdLst/>
            <a:ahLst/>
            <a:cxnLst/>
            <a:rect l="l" t="t" r="r" b="b"/>
            <a:pathLst>
              <a:path w="1011795" h="696741">
                <a:moveTo>
                  <a:pt x="1011794" y="696741"/>
                </a:moveTo>
                <a:lnTo>
                  <a:pt x="0" y="696741"/>
                </a:lnTo>
                <a:lnTo>
                  <a:pt x="0" y="0"/>
                </a:lnTo>
                <a:lnTo>
                  <a:pt x="1011794" y="0"/>
                </a:lnTo>
                <a:lnTo>
                  <a:pt x="1011794" y="696741"/>
                </a:lnTo>
                <a:close/>
              </a:path>
            </a:pathLst>
          </a:custGeom>
          <a:blipFill>
            <a:blip r:embed="rId8"/>
            <a:stretch>
              <a:fillRect t="-62571" r="-193516" b="-197067"/>
            </a:stretch>
          </a:blipFill>
        </p:spPr>
        <p:txBody>
          <a:bodyPr/>
          <a:lstStyle/>
          <a:p>
            <a:endParaRPr lang="en-US"/>
          </a:p>
        </p:txBody>
      </p:sp>
      <p:sp>
        <p:nvSpPr>
          <p:cNvPr id="101" name="Freeform 101"/>
          <p:cNvSpPr/>
          <p:nvPr/>
        </p:nvSpPr>
        <p:spPr>
          <a:xfrm rot="9777171" flipV="1">
            <a:off x="13729012" y="7950387"/>
            <a:ext cx="1011795" cy="696741"/>
          </a:xfrm>
          <a:custGeom>
            <a:avLst/>
            <a:gdLst/>
            <a:ahLst/>
            <a:cxnLst/>
            <a:rect l="l" t="t" r="r" b="b"/>
            <a:pathLst>
              <a:path w="1011795" h="696741">
                <a:moveTo>
                  <a:pt x="0" y="696741"/>
                </a:moveTo>
                <a:lnTo>
                  <a:pt x="1011794" y="696741"/>
                </a:lnTo>
                <a:lnTo>
                  <a:pt x="1011794" y="0"/>
                </a:lnTo>
                <a:lnTo>
                  <a:pt x="0" y="0"/>
                </a:lnTo>
                <a:lnTo>
                  <a:pt x="0" y="696741"/>
                </a:lnTo>
                <a:close/>
              </a:path>
            </a:pathLst>
          </a:custGeom>
          <a:blipFill>
            <a:blip r:embed="rId8"/>
            <a:stretch>
              <a:fillRect t="-62571" r="-193516" b="-197067"/>
            </a:stretch>
          </a:blipFill>
        </p:spPr>
        <p:txBody>
          <a:bodyPr/>
          <a:lstStyle/>
          <a:p>
            <a:endParaRPr lang="en-US"/>
          </a:p>
        </p:txBody>
      </p:sp>
      <p:sp>
        <p:nvSpPr>
          <p:cNvPr id="102" name="Freeform 102"/>
          <p:cNvSpPr/>
          <p:nvPr/>
        </p:nvSpPr>
        <p:spPr>
          <a:xfrm>
            <a:off x="7755813" y="8298758"/>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103" name="Freeform 103"/>
          <p:cNvSpPr/>
          <p:nvPr/>
        </p:nvSpPr>
        <p:spPr>
          <a:xfrm rot="-1726704">
            <a:off x="2446103" y="7512753"/>
            <a:ext cx="1166539" cy="1135918"/>
          </a:xfrm>
          <a:custGeom>
            <a:avLst/>
            <a:gdLst/>
            <a:ahLst/>
            <a:cxnLst/>
            <a:rect l="l" t="t" r="r" b="b"/>
            <a:pathLst>
              <a:path w="1166539" h="1135918">
                <a:moveTo>
                  <a:pt x="0" y="0"/>
                </a:moveTo>
                <a:lnTo>
                  <a:pt x="1166540" y="0"/>
                </a:lnTo>
                <a:lnTo>
                  <a:pt x="1166540" y="1135918"/>
                </a:lnTo>
                <a:lnTo>
                  <a:pt x="0" y="1135918"/>
                </a:lnTo>
                <a:lnTo>
                  <a:pt x="0" y="0"/>
                </a:lnTo>
                <a:close/>
              </a:path>
            </a:pathLst>
          </a:custGeom>
          <a:blipFill>
            <a:blip r:embed="rId9"/>
            <a:stretch>
              <a:fillRect/>
            </a:stretch>
          </a:blipFill>
        </p:spPr>
        <p:txBody>
          <a:bodyPr/>
          <a:lstStyle/>
          <a:p>
            <a:endParaRPr lang="en-US"/>
          </a:p>
        </p:txBody>
      </p:sp>
      <p:grpSp>
        <p:nvGrpSpPr>
          <p:cNvPr id="104" name="Group 104"/>
          <p:cNvGrpSpPr/>
          <p:nvPr/>
        </p:nvGrpSpPr>
        <p:grpSpPr>
          <a:xfrm>
            <a:off x="594866" y="1690137"/>
            <a:ext cx="1232729" cy="7134324"/>
            <a:chOff x="0" y="0"/>
            <a:chExt cx="1643639" cy="9512432"/>
          </a:xfrm>
        </p:grpSpPr>
        <p:sp>
          <p:nvSpPr>
            <p:cNvPr id="105" name="TextBox 105"/>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16" name="Freeform 116"/>
          <p:cNvSpPr/>
          <p:nvPr/>
        </p:nvSpPr>
        <p:spPr>
          <a:xfrm rot="-9364023">
            <a:off x="11735075" y="2140148"/>
            <a:ext cx="1321244" cy="1286561"/>
          </a:xfrm>
          <a:custGeom>
            <a:avLst/>
            <a:gdLst/>
            <a:ahLst/>
            <a:cxnLst/>
            <a:rect l="l" t="t" r="r" b="b"/>
            <a:pathLst>
              <a:path w="1321244" h="1286561">
                <a:moveTo>
                  <a:pt x="0" y="0"/>
                </a:moveTo>
                <a:lnTo>
                  <a:pt x="1321244" y="0"/>
                </a:lnTo>
                <a:lnTo>
                  <a:pt x="1321244" y="1286561"/>
                </a:lnTo>
                <a:lnTo>
                  <a:pt x="0" y="1286561"/>
                </a:lnTo>
                <a:lnTo>
                  <a:pt x="0" y="0"/>
                </a:lnTo>
                <a:close/>
              </a:path>
            </a:pathLst>
          </a:custGeom>
          <a:blipFill>
            <a:blip r:embed="rId9"/>
            <a:stretch>
              <a:fillRect/>
            </a:stretch>
          </a:blipFill>
        </p:spPr>
        <p:txBody>
          <a:bodyPr/>
          <a:lstStyle/>
          <a:p>
            <a:endParaRPr lang="en-US"/>
          </a:p>
        </p:txBody>
      </p:sp>
      <p:sp>
        <p:nvSpPr>
          <p:cNvPr id="117" name="Rectangle 116"/>
          <p:cNvSpPr/>
          <p:nvPr/>
        </p:nvSpPr>
        <p:spPr>
          <a:xfrm>
            <a:off x="4581506" y="3432383"/>
            <a:ext cx="9144000" cy="4544834"/>
          </a:xfrm>
          <a:prstGeom prst="rect">
            <a:avLst/>
          </a:prstGeom>
        </p:spPr>
        <p:txBody>
          <a:bodyPr>
            <a:spAutoFit/>
          </a:bodyPr>
          <a:lstStyle/>
          <a:p>
            <a:pPr marL="228600" algn="ctr">
              <a:lnSpc>
                <a:spcPct val="115000"/>
              </a:lnSpc>
              <a:spcAft>
                <a:spcPts val="800"/>
              </a:spcAft>
            </a:pPr>
            <a:r>
              <a:rPr lang="vi-VN" sz="48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Chuẩn bị ở nhà</a:t>
            </a:r>
            <a:endParaRPr lang="en-GB" sz="4800">
              <a:latin typeface="Times New Roman" panose="02020603050405020304" pitchFamily="18" charset="0"/>
              <a:cs typeface="Times New Roman" panose="02020603050405020304" pitchFamily="18" charset="0"/>
            </a:endParaRPr>
          </a:p>
          <a:p>
            <a:pPr marL="228600">
              <a:lnSpc>
                <a:spcPct val="115000"/>
              </a:lnSpc>
              <a:spcAft>
                <a:spcPts val="800"/>
              </a:spcAft>
            </a:pPr>
            <a:r>
              <a:rPr lang="vi-VN" sz="4800">
                <a:latin typeface="Times New Roman" panose="02020603050405020304" pitchFamily="18" charset="0"/>
                <a:cs typeface="Times New Roman" panose="02020603050405020304" pitchFamily="18" charset="0"/>
              </a:rPr>
              <a:t>- Hoàn thiện lại bài viết theo bảng kiểm.</a:t>
            </a:r>
            <a:endParaRPr lang="en-GB" sz="4800">
              <a:latin typeface="Times New Roman" panose="02020603050405020304" pitchFamily="18" charset="0"/>
              <a:cs typeface="Times New Roman" panose="02020603050405020304" pitchFamily="18" charset="0"/>
            </a:endParaRPr>
          </a:p>
          <a:p>
            <a:pPr marL="228600">
              <a:lnSpc>
                <a:spcPct val="115000"/>
              </a:lnSpc>
              <a:spcAft>
                <a:spcPts val="800"/>
              </a:spcAft>
            </a:pPr>
            <a:r>
              <a:rPr lang="vi-VN" sz="4800">
                <a:latin typeface="Times New Roman" panose="02020603050405020304" pitchFamily="18" charset="0"/>
                <a:cs typeface="Times New Roman" panose="02020603050405020304" pitchFamily="18" charset="0"/>
              </a:rPr>
              <a:t>- Chuẩn bị bài nói và nghe: Thuyết minh về một danh lam thắng cảnh</a:t>
            </a:r>
            <a:endParaRPr lang="en-GB" sz="4800">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down)">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256948" y="1331671"/>
            <a:ext cx="2186870" cy="1191585"/>
            <a:chOff x="0" y="0"/>
            <a:chExt cx="2915827" cy="1588780"/>
          </a:xfrm>
        </p:grpSpPr>
        <p:grpSp>
          <p:nvGrpSpPr>
            <p:cNvPr id="5" name="Group 5"/>
            <p:cNvGrpSpPr/>
            <p:nvPr/>
          </p:nvGrpSpPr>
          <p:grpSpPr>
            <a:xfrm>
              <a:off x="0" y="0"/>
              <a:ext cx="2915827" cy="1588780"/>
              <a:chOff x="0" y="0"/>
              <a:chExt cx="595553" cy="324506"/>
            </a:xfrm>
          </p:grpSpPr>
          <p:sp>
            <p:nvSpPr>
              <p:cNvPr id="6" name="Freeform 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7" name="TextBox 7"/>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35707" y="117213"/>
              <a:ext cx="2664410" cy="1354354"/>
              <a:chOff x="0" y="0"/>
              <a:chExt cx="544201" cy="276625"/>
            </a:xfrm>
          </p:grpSpPr>
          <p:sp>
            <p:nvSpPr>
              <p:cNvPr id="9" name="Freeform 9"/>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256948" y="2618086"/>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256948" y="3904921"/>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256948" y="5190915"/>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256948" y="6477329"/>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grpSp>
        <p:nvGrpSpPr>
          <p:cNvPr id="39" name="Group 39"/>
          <p:cNvGrpSpPr/>
          <p:nvPr/>
        </p:nvGrpSpPr>
        <p:grpSpPr>
          <a:xfrm>
            <a:off x="15256948" y="7763743"/>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47625"/>
                <a:ext cx="595553" cy="372131"/>
              </a:xfrm>
              <a:prstGeom prst="rect">
                <a:avLst/>
              </a:prstGeom>
            </p:spPr>
            <p:txBody>
              <a:bodyPr lIns="51986" tIns="51986" rIns="51986" bIns="51986" rtlCol="0" anchor="ctr"/>
              <a:lstStyle/>
              <a:p>
                <a:pPr algn="ctr">
                  <a:lnSpc>
                    <a:spcPts val="2659"/>
                  </a:lnSpc>
                </a:pPr>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47625"/>
                <a:ext cx="544201" cy="324250"/>
              </a:xfrm>
              <a:prstGeom prst="rect">
                <a:avLst/>
              </a:prstGeom>
            </p:spPr>
            <p:txBody>
              <a:bodyPr lIns="51986" tIns="51986" rIns="51986" bIns="51986" rtlCol="0" anchor="ctr"/>
              <a:lstStyle/>
              <a:p>
                <a:pPr algn="ctr">
                  <a:lnSpc>
                    <a:spcPts val="2659"/>
                  </a:lnSpc>
                </a:pPr>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61" name="Group 61"/>
          <p:cNvGrpSpPr/>
          <p:nvPr/>
        </p:nvGrpSpPr>
        <p:grpSpPr>
          <a:xfrm>
            <a:off x="1337094" y="1028700"/>
            <a:ext cx="14956138" cy="8229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64" name="Group 64"/>
          <p:cNvGrpSpPr/>
          <p:nvPr/>
        </p:nvGrpSpPr>
        <p:grpSpPr>
          <a:xfrm>
            <a:off x="1540290" y="1622751"/>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7" name="Group 67"/>
          <p:cNvGrpSpPr/>
          <p:nvPr/>
        </p:nvGrpSpPr>
        <p:grpSpPr>
          <a:xfrm>
            <a:off x="1540290" y="2470372"/>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0" name="Group 70"/>
          <p:cNvGrpSpPr/>
          <p:nvPr/>
        </p:nvGrpSpPr>
        <p:grpSpPr>
          <a:xfrm>
            <a:off x="1540290" y="3317993"/>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3" name="Group 73"/>
          <p:cNvGrpSpPr/>
          <p:nvPr/>
        </p:nvGrpSpPr>
        <p:grpSpPr>
          <a:xfrm>
            <a:off x="1540290" y="4165614"/>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6" name="Group 76"/>
          <p:cNvGrpSpPr/>
          <p:nvPr/>
        </p:nvGrpSpPr>
        <p:grpSpPr>
          <a:xfrm>
            <a:off x="1540290" y="5013235"/>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9" name="Group 79"/>
          <p:cNvGrpSpPr/>
          <p:nvPr/>
        </p:nvGrpSpPr>
        <p:grpSpPr>
          <a:xfrm>
            <a:off x="1540290" y="5860856"/>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2" name="Group 82"/>
          <p:cNvGrpSpPr/>
          <p:nvPr/>
        </p:nvGrpSpPr>
        <p:grpSpPr>
          <a:xfrm>
            <a:off x="1540290" y="6708477"/>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5" name="Group 85"/>
          <p:cNvGrpSpPr/>
          <p:nvPr/>
        </p:nvGrpSpPr>
        <p:grpSpPr>
          <a:xfrm>
            <a:off x="1540290" y="7556097"/>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8" name="Group 88"/>
          <p:cNvGrpSpPr/>
          <p:nvPr/>
        </p:nvGrpSpPr>
        <p:grpSpPr>
          <a:xfrm>
            <a:off x="1540290" y="8403718"/>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sp>
        <p:nvSpPr>
          <p:cNvPr id="91" name="Freeform 91"/>
          <p:cNvSpPr/>
          <p:nvPr/>
        </p:nvSpPr>
        <p:spPr>
          <a:xfrm>
            <a:off x="13630826" y="2200421"/>
            <a:ext cx="1111914" cy="1135417"/>
          </a:xfrm>
          <a:custGeom>
            <a:avLst/>
            <a:gdLst/>
            <a:ahLst/>
            <a:cxnLst/>
            <a:rect l="l" t="t" r="r" b="b"/>
            <a:pathLst>
              <a:path w="1111914" h="1135417">
                <a:moveTo>
                  <a:pt x="0" y="0"/>
                </a:moveTo>
                <a:lnTo>
                  <a:pt x="1111914" y="0"/>
                </a:lnTo>
                <a:lnTo>
                  <a:pt x="1111914" y="1135417"/>
                </a:lnTo>
                <a:lnTo>
                  <a:pt x="0" y="1135417"/>
                </a:lnTo>
                <a:lnTo>
                  <a:pt x="0" y="0"/>
                </a:lnTo>
                <a:close/>
              </a:path>
            </a:pathLst>
          </a:custGeom>
          <a:blipFill>
            <a:blip r:embed="rId6">
              <a:extLst>
                <a:ext uri="{96DAC541-7B7A-43D3-8B79-37D633B846F1}">
                  <asvg:svgBlip xmlns:asvg="http://schemas.microsoft.com/office/drawing/2016/SVG/main" r:embed="rId7"/>
                </a:ext>
              </a:extLst>
            </a:blip>
            <a:stretch>
              <a:fillRect r="-77073" b="-92675"/>
            </a:stretch>
          </a:blipFill>
        </p:spPr>
        <p:txBody>
          <a:bodyPr/>
          <a:lstStyle/>
          <a:p>
            <a:endParaRPr lang="en-US"/>
          </a:p>
        </p:txBody>
      </p:sp>
      <p:sp>
        <p:nvSpPr>
          <p:cNvPr id="92" name="Freeform 92"/>
          <p:cNvSpPr/>
          <p:nvPr/>
        </p:nvSpPr>
        <p:spPr>
          <a:xfrm>
            <a:off x="2900234" y="2687947"/>
            <a:ext cx="1466811" cy="320388"/>
          </a:xfrm>
          <a:custGeom>
            <a:avLst/>
            <a:gdLst/>
            <a:ahLst/>
            <a:cxnLst/>
            <a:rect l="l" t="t" r="r" b="b"/>
            <a:pathLst>
              <a:path w="1466811" h="320388">
                <a:moveTo>
                  <a:pt x="0" y="0"/>
                </a:moveTo>
                <a:lnTo>
                  <a:pt x="1466811" y="0"/>
                </a:lnTo>
                <a:lnTo>
                  <a:pt x="1466811" y="320388"/>
                </a:lnTo>
                <a:lnTo>
                  <a:pt x="0" y="320388"/>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93" name="Freeform 93"/>
          <p:cNvSpPr/>
          <p:nvPr/>
        </p:nvSpPr>
        <p:spPr>
          <a:xfrm>
            <a:off x="13790137" y="7073122"/>
            <a:ext cx="1466811" cy="320388"/>
          </a:xfrm>
          <a:custGeom>
            <a:avLst/>
            <a:gdLst/>
            <a:ahLst/>
            <a:cxnLst/>
            <a:rect l="l" t="t" r="r" b="b"/>
            <a:pathLst>
              <a:path w="1466811" h="320388">
                <a:moveTo>
                  <a:pt x="0" y="0"/>
                </a:moveTo>
                <a:lnTo>
                  <a:pt x="1466811" y="0"/>
                </a:lnTo>
                <a:lnTo>
                  <a:pt x="1466811" y="320387"/>
                </a:lnTo>
                <a:lnTo>
                  <a:pt x="0" y="320387"/>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grpSp>
        <p:nvGrpSpPr>
          <p:cNvPr id="94" name="Group 94"/>
          <p:cNvGrpSpPr/>
          <p:nvPr/>
        </p:nvGrpSpPr>
        <p:grpSpPr>
          <a:xfrm>
            <a:off x="594866" y="1690137"/>
            <a:ext cx="1232729" cy="7134324"/>
            <a:chOff x="0" y="0"/>
            <a:chExt cx="1643639" cy="9512432"/>
          </a:xfrm>
        </p:grpSpPr>
        <p:sp>
          <p:nvSpPr>
            <p:cNvPr id="95" name="TextBox 95"/>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96" name="TextBox 96"/>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97" name="TextBox 97"/>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98" name="TextBox 98"/>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99" name="TextBox 99"/>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0" name="TextBox 100"/>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1" name="TextBox 101"/>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2" name="TextBox 102"/>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3" name="TextBox 103"/>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04" name="TextBox 104"/>
          <p:cNvSpPr txBox="1"/>
          <p:nvPr/>
        </p:nvSpPr>
        <p:spPr>
          <a:xfrm>
            <a:off x="3734959" y="3548793"/>
            <a:ext cx="10546136" cy="2495550"/>
          </a:xfrm>
          <a:prstGeom prst="rect">
            <a:avLst/>
          </a:prstGeom>
        </p:spPr>
        <p:txBody>
          <a:bodyPr lIns="0" tIns="0" rIns="0" bIns="0" rtlCol="0" anchor="t">
            <a:spAutoFit/>
          </a:bodyPr>
          <a:lstStyle/>
          <a:p>
            <a:pPr marL="0" lvl="0" indent="0" algn="ctr">
              <a:lnSpc>
                <a:spcPts val="19514"/>
              </a:lnSpc>
              <a:spcBef>
                <a:spcPct val="0"/>
              </a:spcBef>
            </a:pPr>
            <a:r>
              <a:rPr lang="en-US" sz="16262">
                <a:solidFill>
                  <a:srgbClr val="402E27"/>
                </a:solidFill>
                <a:latin typeface="More Sugar"/>
                <a:ea typeface="More Sugar"/>
                <a:cs typeface="More Sugar"/>
                <a:sym typeface="More Sugar"/>
              </a:rPr>
              <a:t>Thank You</a:t>
            </a:r>
          </a:p>
        </p:txBody>
      </p:sp>
      <p:sp>
        <p:nvSpPr>
          <p:cNvPr id="105" name="TextBox 105"/>
          <p:cNvSpPr txBox="1"/>
          <p:nvPr/>
        </p:nvSpPr>
        <p:spPr>
          <a:xfrm>
            <a:off x="3755401" y="3603087"/>
            <a:ext cx="10525694" cy="2476500"/>
          </a:xfrm>
          <a:prstGeom prst="rect">
            <a:avLst/>
          </a:prstGeom>
        </p:spPr>
        <p:txBody>
          <a:bodyPr lIns="0" tIns="0" rIns="0" bIns="0" rtlCol="0" anchor="t">
            <a:spAutoFit/>
          </a:bodyPr>
          <a:lstStyle/>
          <a:p>
            <a:pPr marL="0" lvl="0" indent="0" algn="ctr">
              <a:lnSpc>
                <a:spcPts val="19477"/>
              </a:lnSpc>
              <a:spcBef>
                <a:spcPct val="0"/>
              </a:spcBef>
            </a:pPr>
            <a:r>
              <a:rPr lang="en-US" sz="16230">
                <a:solidFill>
                  <a:srgbClr val="AD813E"/>
                </a:solidFill>
                <a:latin typeface="More Sugar"/>
                <a:ea typeface="More Sugar"/>
                <a:cs typeface="More Sugar"/>
                <a:sym typeface="More Sugar"/>
              </a:rPr>
              <a:t>Thank You</a:t>
            </a:r>
          </a:p>
        </p:txBody>
      </p:sp>
      <p:sp>
        <p:nvSpPr>
          <p:cNvPr id="106" name="Freeform 106"/>
          <p:cNvSpPr/>
          <p:nvPr/>
        </p:nvSpPr>
        <p:spPr>
          <a:xfrm>
            <a:off x="9673683" y="2149984"/>
            <a:ext cx="1466811" cy="320388"/>
          </a:xfrm>
          <a:custGeom>
            <a:avLst/>
            <a:gdLst/>
            <a:ahLst/>
            <a:cxnLst/>
            <a:rect l="l" t="t" r="r" b="b"/>
            <a:pathLst>
              <a:path w="1466811" h="320388">
                <a:moveTo>
                  <a:pt x="0" y="0"/>
                </a:moveTo>
                <a:lnTo>
                  <a:pt x="1466811" y="0"/>
                </a:lnTo>
                <a:lnTo>
                  <a:pt x="1466811" y="320388"/>
                </a:lnTo>
                <a:lnTo>
                  <a:pt x="0" y="320388"/>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07" name="Freeform 107"/>
          <p:cNvSpPr/>
          <p:nvPr/>
        </p:nvSpPr>
        <p:spPr>
          <a:xfrm>
            <a:off x="6042537" y="8083331"/>
            <a:ext cx="1466811" cy="320388"/>
          </a:xfrm>
          <a:custGeom>
            <a:avLst/>
            <a:gdLst/>
            <a:ahLst/>
            <a:cxnLst/>
            <a:rect l="l" t="t" r="r" b="b"/>
            <a:pathLst>
              <a:path w="1466811" h="320388">
                <a:moveTo>
                  <a:pt x="0" y="0"/>
                </a:moveTo>
                <a:lnTo>
                  <a:pt x="1466811" y="0"/>
                </a:lnTo>
                <a:lnTo>
                  <a:pt x="1466811" y="320387"/>
                </a:lnTo>
                <a:lnTo>
                  <a:pt x="0" y="320387"/>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grpSp>
        <p:nvGrpSpPr>
          <p:cNvPr id="108" name="Group 108"/>
          <p:cNvGrpSpPr/>
          <p:nvPr/>
        </p:nvGrpSpPr>
        <p:grpSpPr>
          <a:xfrm>
            <a:off x="6042537" y="6057666"/>
            <a:ext cx="5971862" cy="889089"/>
            <a:chOff x="0" y="0"/>
            <a:chExt cx="1572836" cy="234163"/>
          </a:xfrm>
        </p:grpSpPr>
        <p:sp>
          <p:nvSpPr>
            <p:cNvPr id="109" name="Freeform 109"/>
            <p:cNvSpPr/>
            <p:nvPr/>
          </p:nvSpPr>
          <p:spPr>
            <a:xfrm>
              <a:off x="0" y="0"/>
              <a:ext cx="1572836" cy="234163"/>
            </a:xfrm>
            <a:custGeom>
              <a:avLst/>
              <a:gdLst/>
              <a:ahLst/>
              <a:cxnLst/>
              <a:rect l="l" t="t" r="r" b="b"/>
              <a:pathLst>
                <a:path w="1572836" h="234163">
                  <a:moveTo>
                    <a:pt x="117082" y="0"/>
                  </a:moveTo>
                  <a:lnTo>
                    <a:pt x="1455754" y="0"/>
                  </a:lnTo>
                  <a:cubicBezTo>
                    <a:pt x="1520417" y="0"/>
                    <a:pt x="1572836" y="52419"/>
                    <a:pt x="1572836" y="117082"/>
                  </a:cubicBezTo>
                  <a:lnTo>
                    <a:pt x="1572836" y="117082"/>
                  </a:lnTo>
                  <a:cubicBezTo>
                    <a:pt x="1572836" y="148134"/>
                    <a:pt x="1560501" y="177914"/>
                    <a:pt x="1538544" y="199871"/>
                  </a:cubicBezTo>
                  <a:cubicBezTo>
                    <a:pt x="1516587" y="221828"/>
                    <a:pt x="1486806" y="234163"/>
                    <a:pt x="1455754" y="234163"/>
                  </a:cubicBezTo>
                  <a:lnTo>
                    <a:pt x="117082" y="234163"/>
                  </a:lnTo>
                  <a:cubicBezTo>
                    <a:pt x="86030" y="234163"/>
                    <a:pt x="56250" y="221828"/>
                    <a:pt x="34292" y="199871"/>
                  </a:cubicBezTo>
                  <a:cubicBezTo>
                    <a:pt x="12335" y="177914"/>
                    <a:pt x="0" y="148134"/>
                    <a:pt x="0" y="117082"/>
                  </a:cubicBezTo>
                  <a:lnTo>
                    <a:pt x="0" y="117082"/>
                  </a:lnTo>
                  <a:cubicBezTo>
                    <a:pt x="0" y="86030"/>
                    <a:pt x="12335" y="56250"/>
                    <a:pt x="34292" y="34292"/>
                  </a:cubicBezTo>
                  <a:cubicBezTo>
                    <a:pt x="56250" y="12335"/>
                    <a:pt x="86030" y="0"/>
                    <a:pt x="117082"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110" name="TextBox 110"/>
            <p:cNvSpPr txBox="1"/>
            <p:nvPr/>
          </p:nvSpPr>
          <p:spPr>
            <a:xfrm>
              <a:off x="0" y="-28575"/>
              <a:ext cx="1572836" cy="262738"/>
            </a:xfrm>
            <a:prstGeom prst="rect">
              <a:avLst/>
            </a:prstGeom>
          </p:spPr>
          <p:txBody>
            <a:bodyPr lIns="50800" tIns="50800" rIns="50800" bIns="50800" rtlCol="0" anchor="ctr"/>
            <a:lstStyle/>
            <a:p>
              <a:pPr algn="ctr">
                <a:lnSpc>
                  <a:spcPts val="2659"/>
                </a:lnSpc>
              </a:pPr>
              <a:endParaRPr/>
            </a:p>
          </p:txBody>
        </p:sp>
      </p:grpSp>
      <p:sp>
        <p:nvSpPr>
          <p:cNvPr id="112" name="Freeform 112"/>
          <p:cNvSpPr/>
          <p:nvPr/>
        </p:nvSpPr>
        <p:spPr>
          <a:xfrm rot="813216">
            <a:off x="14186783" y="2566351"/>
            <a:ext cx="1111914" cy="1135417"/>
          </a:xfrm>
          <a:custGeom>
            <a:avLst/>
            <a:gdLst/>
            <a:ahLst/>
            <a:cxnLst/>
            <a:rect l="l" t="t" r="r" b="b"/>
            <a:pathLst>
              <a:path w="1111914" h="1135417">
                <a:moveTo>
                  <a:pt x="0" y="0"/>
                </a:moveTo>
                <a:lnTo>
                  <a:pt x="1111913" y="0"/>
                </a:lnTo>
                <a:lnTo>
                  <a:pt x="1111913" y="1135417"/>
                </a:lnTo>
                <a:lnTo>
                  <a:pt x="0" y="1135417"/>
                </a:lnTo>
                <a:lnTo>
                  <a:pt x="0" y="0"/>
                </a:lnTo>
                <a:close/>
              </a:path>
            </a:pathLst>
          </a:custGeom>
          <a:blipFill>
            <a:blip r:embed="rId6">
              <a:extLst>
                <a:ext uri="{96DAC541-7B7A-43D3-8B79-37D633B846F1}">
                  <asvg:svgBlip xmlns:asvg="http://schemas.microsoft.com/office/drawing/2016/SVG/main" r:embed="rId7"/>
                </a:ext>
              </a:extLst>
            </a:blip>
            <a:stretch>
              <a:fillRect l="-81621" t="-33490" b="-64134"/>
            </a:stretch>
          </a:blipFill>
        </p:spPr>
        <p:txBody>
          <a:bodyPr/>
          <a:lstStyle/>
          <a:p>
            <a:endParaRPr lang="en-US"/>
          </a:p>
        </p:txBody>
      </p:sp>
      <p:sp>
        <p:nvSpPr>
          <p:cNvPr id="113" name="Freeform 113"/>
          <p:cNvSpPr/>
          <p:nvPr/>
        </p:nvSpPr>
        <p:spPr>
          <a:xfrm rot="-1135901">
            <a:off x="2951332" y="6255516"/>
            <a:ext cx="1236269" cy="1262401"/>
          </a:xfrm>
          <a:custGeom>
            <a:avLst/>
            <a:gdLst/>
            <a:ahLst/>
            <a:cxnLst/>
            <a:rect l="l" t="t" r="r" b="b"/>
            <a:pathLst>
              <a:path w="1236269" h="1262401">
                <a:moveTo>
                  <a:pt x="0" y="0"/>
                </a:moveTo>
                <a:lnTo>
                  <a:pt x="1236269" y="0"/>
                </a:lnTo>
                <a:lnTo>
                  <a:pt x="1236269" y="1262401"/>
                </a:lnTo>
                <a:lnTo>
                  <a:pt x="0" y="1262401"/>
                </a:lnTo>
                <a:lnTo>
                  <a:pt x="0" y="0"/>
                </a:lnTo>
                <a:close/>
              </a:path>
            </a:pathLst>
          </a:custGeom>
          <a:blipFill>
            <a:blip r:embed="rId6">
              <a:extLst>
                <a:ext uri="{96DAC541-7B7A-43D3-8B79-37D633B846F1}">
                  <asvg:svgBlip xmlns:asvg="http://schemas.microsoft.com/office/drawing/2016/SVG/main" r:embed="rId7"/>
                </a:ext>
              </a:extLst>
            </a:blip>
            <a:stretch>
              <a:fillRect r="-77073" b="-92675"/>
            </a:stretch>
          </a:blipFill>
        </p:spPr>
        <p:txBody>
          <a:bodyPr/>
          <a:lstStyle/>
          <a:p>
            <a:endParaRPr lang="en-US"/>
          </a:p>
        </p:txBody>
      </p:sp>
      <p:sp>
        <p:nvSpPr>
          <p:cNvPr id="114" name="Freeform 114"/>
          <p:cNvSpPr/>
          <p:nvPr/>
        </p:nvSpPr>
        <p:spPr>
          <a:xfrm rot="813216">
            <a:off x="3671595" y="6571533"/>
            <a:ext cx="965941" cy="986359"/>
          </a:xfrm>
          <a:custGeom>
            <a:avLst/>
            <a:gdLst/>
            <a:ahLst/>
            <a:cxnLst/>
            <a:rect l="l" t="t" r="r" b="b"/>
            <a:pathLst>
              <a:path w="965941" h="986359">
                <a:moveTo>
                  <a:pt x="0" y="0"/>
                </a:moveTo>
                <a:lnTo>
                  <a:pt x="965941" y="0"/>
                </a:lnTo>
                <a:lnTo>
                  <a:pt x="965941" y="986359"/>
                </a:lnTo>
                <a:lnTo>
                  <a:pt x="0" y="986359"/>
                </a:lnTo>
                <a:lnTo>
                  <a:pt x="0" y="0"/>
                </a:lnTo>
                <a:close/>
              </a:path>
            </a:pathLst>
          </a:custGeom>
          <a:blipFill>
            <a:blip r:embed="rId6">
              <a:extLst>
                <a:ext uri="{96DAC541-7B7A-43D3-8B79-37D633B846F1}">
                  <asvg:svgBlip xmlns:asvg="http://schemas.microsoft.com/office/drawing/2016/SVG/main" r:embed="rId7"/>
                </a:ext>
              </a:extLst>
            </a:blip>
            <a:stretch>
              <a:fillRect l="-81621" t="-33490" b="-64134"/>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7763743"/>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1331671"/>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2618086"/>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390492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5190915"/>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6477329"/>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1028700"/>
            <a:ext cx="14956138" cy="8229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1540290" y="1622751"/>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1540290" y="2470372"/>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1540290" y="3317993"/>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1540290" y="4165614"/>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1540290" y="5013235"/>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1540290" y="5860856"/>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1540290" y="6708477"/>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1540290" y="7556097"/>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1540290" y="8403718"/>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3" name="Group 93"/>
          <p:cNvGrpSpPr/>
          <p:nvPr/>
        </p:nvGrpSpPr>
        <p:grpSpPr>
          <a:xfrm>
            <a:off x="3820653" y="1602421"/>
            <a:ext cx="10171777" cy="1195399"/>
            <a:chOff x="0" y="0"/>
            <a:chExt cx="2934323" cy="344845"/>
          </a:xfrm>
        </p:grpSpPr>
        <p:sp>
          <p:nvSpPr>
            <p:cNvPr id="94" name="Freeform 94"/>
            <p:cNvSpPr/>
            <p:nvPr/>
          </p:nvSpPr>
          <p:spPr>
            <a:xfrm>
              <a:off x="0" y="0"/>
              <a:ext cx="2934323" cy="344845"/>
            </a:xfrm>
            <a:custGeom>
              <a:avLst/>
              <a:gdLst/>
              <a:ahLst/>
              <a:cxnLst/>
              <a:rect l="l" t="t" r="r" b="b"/>
              <a:pathLst>
                <a:path w="2934323" h="344845">
                  <a:moveTo>
                    <a:pt x="88503" y="0"/>
                  </a:moveTo>
                  <a:lnTo>
                    <a:pt x="2845820" y="0"/>
                  </a:lnTo>
                  <a:cubicBezTo>
                    <a:pt x="2869292" y="0"/>
                    <a:pt x="2891803" y="9324"/>
                    <a:pt x="2908401" y="25922"/>
                  </a:cubicBezTo>
                  <a:cubicBezTo>
                    <a:pt x="2924998" y="42520"/>
                    <a:pt x="2934323" y="65031"/>
                    <a:pt x="2934323" y="88503"/>
                  </a:cubicBezTo>
                  <a:lnTo>
                    <a:pt x="2934323" y="256342"/>
                  </a:lnTo>
                  <a:cubicBezTo>
                    <a:pt x="2934323" y="279814"/>
                    <a:pt x="2924998" y="302325"/>
                    <a:pt x="2908401" y="318923"/>
                  </a:cubicBezTo>
                  <a:cubicBezTo>
                    <a:pt x="2891803" y="335521"/>
                    <a:pt x="2869292" y="344845"/>
                    <a:pt x="2845820" y="344845"/>
                  </a:cubicBezTo>
                  <a:lnTo>
                    <a:pt x="88503" y="344845"/>
                  </a:lnTo>
                  <a:cubicBezTo>
                    <a:pt x="65031" y="344845"/>
                    <a:pt x="42520" y="335521"/>
                    <a:pt x="25922" y="318923"/>
                  </a:cubicBezTo>
                  <a:cubicBezTo>
                    <a:pt x="9324" y="302325"/>
                    <a:pt x="0" y="279814"/>
                    <a:pt x="0" y="256342"/>
                  </a:cubicBezTo>
                  <a:lnTo>
                    <a:pt x="0" y="88503"/>
                  </a:lnTo>
                  <a:cubicBezTo>
                    <a:pt x="0" y="65031"/>
                    <a:pt x="9324" y="42520"/>
                    <a:pt x="25922" y="25922"/>
                  </a:cubicBezTo>
                  <a:cubicBezTo>
                    <a:pt x="42520" y="9324"/>
                    <a:pt x="65031" y="0"/>
                    <a:pt x="88503"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5" name="TextBox 95"/>
            <p:cNvSpPr txBox="1"/>
            <p:nvPr/>
          </p:nvSpPr>
          <p:spPr>
            <a:xfrm>
              <a:off x="0" y="-47625"/>
              <a:ext cx="2934323" cy="392470"/>
            </a:xfrm>
            <a:prstGeom prst="rect">
              <a:avLst/>
            </a:prstGeom>
          </p:spPr>
          <p:txBody>
            <a:bodyPr lIns="39886" tIns="39886" rIns="39886" bIns="39886" rtlCol="0" anchor="ctr"/>
            <a:lstStyle/>
            <a:p>
              <a:pPr algn="ctr">
                <a:lnSpc>
                  <a:spcPts val="2660"/>
                </a:lnSpc>
              </a:pPr>
              <a:endParaRPr>
                <a:solidFill>
                  <a:prstClr val="black"/>
                </a:solidFill>
              </a:endParaRPr>
            </a:p>
          </p:txBody>
        </p:sp>
      </p:grpSp>
      <p:sp>
        <p:nvSpPr>
          <p:cNvPr id="97" name="Freeform 97"/>
          <p:cNvSpPr/>
          <p:nvPr/>
        </p:nvSpPr>
        <p:spPr>
          <a:xfrm>
            <a:off x="15034794" y="7349265"/>
            <a:ext cx="1607717" cy="2217541"/>
          </a:xfrm>
          <a:custGeom>
            <a:avLst/>
            <a:gdLst/>
            <a:ahLst/>
            <a:cxnLst/>
            <a:rect l="l" t="t" r="r" b="b"/>
            <a:pathLst>
              <a:path w="1607717" h="2217541">
                <a:moveTo>
                  <a:pt x="0" y="0"/>
                </a:moveTo>
                <a:lnTo>
                  <a:pt x="1607717" y="0"/>
                </a:lnTo>
                <a:lnTo>
                  <a:pt x="1607717" y="2217541"/>
                </a:lnTo>
                <a:lnTo>
                  <a:pt x="0" y="2217541"/>
                </a:lnTo>
                <a:lnTo>
                  <a:pt x="0" y="0"/>
                </a:lnTo>
                <a:close/>
              </a:path>
            </a:pathLst>
          </a:custGeom>
          <a:blipFill>
            <a:blip r:embed="rId6"/>
            <a:stretch>
              <a:fillRect/>
            </a:stretch>
          </a:blipFill>
        </p:spPr>
        <p:txBody>
          <a:bodyPr/>
          <a:lstStyle/>
          <a:p>
            <a:endParaRPr lang="en-US"/>
          </a:p>
        </p:txBody>
      </p:sp>
      <p:sp>
        <p:nvSpPr>
          <p:cNvPr id="98" name="Freeform 98"/>
          <p:cNvSpPr/>
          <p:nvPr/>
        </p:nvSpPr>
        <p:spPr>
          <a:xfrm>
            <a:off x="13923714" y="3163513"/>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7">
              <a:extLst>
                <a:ext uri="{96DAC541-7B7A-43D3-8B79-37D633B846F1}">
                  <asvg:svgBlip xmlns:asvg="http://schemas.microsoft.com/office/drawing/2016/SVG/main" r:embed="rId8"/>
                </a:ext>
              </a:extLst>
            </a:blip>
            <a:stretch>
              <a:fillRect t="-112263"/>
            </a:stretch>
          </a:blipFill>
        </p:spPr>
        <p:txBody>
          <a:bodyPr/>
          <a:lstStyle/>
          <a:p>
            <a:endParaRPr lang="en-US"/>
          </a:p>
        </p:txBody>
      </p:sp>
      <p:sp>
        <p:nvSpPr>
          <p:cNvPr id="99" name="Freeform 99"/>
          <p:cNvSpPr/>
          <p:nvPr/>
        </p:nvSpPr>
        <p:spPr>
          <a:xfrm rot="1255237">
            <a:off x="2391046" y="8427112"/>
            <a:ext cx="1180043" cy="812600"/>
          </a:xfrm>
          <a:custGeom>
            <a:avLst/>
            <a:gdLst/>
            <a:ahLst/>
            <a:cxnLst/>
            <a:rect l="l" t="t" r="r" b="b"/>
            <a:pathLst>
              <a:path w="1180043" h="812600">
                <a:moveTo>
                  <a:pt x="0" y="0"/>
                </a:moveTo>
                <a:lnTo>
                  <a:pt x="1180043" y="0"/>
                </a:lnTo>
                <a:lnTo>
                  <a:pt x="1180043" y="812600"/>
                </a:lnTo>
                <a:lnTo>
                  <a:pt x="0" y="812600"/>
                </a:lnTo>
                <a:lnTo>
                  <a:pt x="0" y="0"/>
                </a:lnTo>
                <a:close/>
              </a:path>
            </a:pathLst>
          </a:custGeom>
          <a:blipFill>
            <a:blip r:embed="rId9"/>
            <a:stretch>
              <a:fillRect t="-62571" r="-193516" b="-197067"/>
            </a:stretch>
          </a:blipFill>
        </p:spPr>
        <p:txBody>
          <a:bodyPr/>
          <a:lstStyle/>
          <a:p>
            <a:endParaRPr lang="en-US"/>
          </a:p>
        </p:txBody>
      </p:sp>
      <p:sp>
        <p:nvSpPr>
          <p:cNvPr id="100" name="Freeform 100"/>
          <p:cNvSpPr/>
          <p:nvPr/>
        </p:nvSpPr>
        <p:spPr>
          <a:xfrm rot="-6902382" flipH="1">
            <a:off x="14528897" y="1818820"/>
            <a:ext cx="1011795" cy="696741"/>
          </a:xfrm>
          <a:custGeom>
            <a:avLst/>
            <a:gdLst/>
            <a:ahLst/>
            <a:cxnLst/>
            <a:rect l="l" t="t" r="r" b="b"/>
            <a:pathLst>
              <a:path w="1011795" h="696741">
                <a:moveTo>
                  <a:pt x="1011794" y="0"/>
                </a:moveTo>
                <a:lnTo>
                  <a:pt x="0" y="0"/>
                </a:lnTo>
                <a:lnTo>
                  <a:pt x="0" y="696741"/>
                </a:lnTo>
                <a:lnTo>
                  <a:pt x="1011794" y="696741"/>
                </a:lnTo>
                <a:lnTo>
                  <a:pt x="1011794" y="0"/>
                </a:lnTo>
                <a:close/>
              </a:path>
            </a:pathLst>
          </a:custGeom>
          <a:blipFill>
            <a:blip r:embed="rId9"/>
            <a:stretch>
              <a:fillRect t="-62571" r="-193516" b="-197067"/>
            </a:stretch>
          </a:blipFill>
        </p:spPr>
        <p:txBody>
          <a:bodyPr/>
          <a:lstStyle/>
          <a:p>
            <a:endParaRPr lang="en-US"/>
          </a:p>
        </p:txBody>
      </p:sp>
      <p:sp>
        <p:nvSpPr>
          <p:cNvPr id="101" name="Freeform 101"/>
          <p:cNvSpPr/>
          <p:nvPr/>
        </p:nvSpPr>
        <p:spPr>
          <a:xfrm>
            <a:off x="6819119" y="8458035"/>
            <a:ext cx="1911848" cy="417595"/>
          </a:xfrm>
          <a:custGeom>
            <a:avLst/>
            <a:gdLst/>
            <a:ahLst/>
            <a:cxnLst/>
            <a:rect l="l" t="t" r="r" b="b"/>
            <a:pathLst>
              <a:path w="1911848" h="417595">
                <a:moveTo>
                  <a:pt x="0" y="0"/>
                </a:moveTo>
                <a:lnTo>
                  <a:pt x="1911849" y="0"/>
                </a:lnTo>
                <a:lnTo>
                  <a:pt x="1911849" y="417595"/>
                </a:lnTo>
                <a:lnTo>
                  <a:pt x="0" y="417595"/>
                </a:lnTo>
                <a:lnTo>
                  <a:pt x="0" y="0"/>
                </a:lnTo>
                <a:close/>
              </a:path>
            </a:pathLst>
          </a:custGeom>
          <a:blipFill>
            <a:blip r:embed="rId7">
              <a:extLst>
                <a:ext uri="{96DAC541-7B7A-43D3-8B79-37D633B846F1}">
                  <asvg:svgBlip xmlns:asvg="http://schemas.microsoft.com/office/drawing/2016/SVG/main" r:embed="rId8"/>
                </a:ext>
              </a:extLst>
            </a:blip>
            <a:stretch>
              <a:fillRect t="-112263"/>
            </a:stretch>
          </a:blipFill>
        </p:spPr>
        <p:txBody>
          <a:bodyPr/>
          <a:lstStyle/>
          <a:p>
            <a:endParaRPr lang="en-US"/>
          </a:p>
        </p:txBody>
      </p:sp>
      <p:sp>
        <p:nvSpPr>
          <p:cNvPr id="102" name="Freeform 102"/>
          <p:cNvSpPr/>
          <p:nvPr/>
        </p:nvSpPr>
        <p:spPr>
          <a:xfrm>
            <a:off x="2479382" y="1561394"/>
            <a:ext cx="944087" cy="1185498"/>
          </a:xfrm>
          <a:custGeom>
            <a:avLst/>
            <a:gdLst/>
            <a:ahLst/>
            <a:cxnLst/>
            <a:rect l="l" t="t" r="r" b="b"/>
            <a:pathLst>
              <a:path w="944087" h="1185498">
                <a:moveTo>
                  <a:pt x="0" y="0"/>
                </a:moveTo>
                <a:lnTo>
                  <a:pt x="944087" y="0"/>
                </a:lnTo>
                <a:lnTo>
                  <a:pt x="944087" y="1185498"/>
                </a:lnTo>
                <a:lnTo>
                  <a:pt x="0" y="118549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103" name="Group 103"/>
          <p:cNvGrpSpPr/>
          <p:nvPr/>
        </p:nvGrpSpPr>
        <p:grpSpPr>
          <a:xfrm>
            <a:off x="594866" y="1690137"/>
            <a:ext cx="1232729" cy="7134324"/>
            <a:chOff x="0" y="0"/>
            <a:chExt cx="1643639" cy="9512432"/>
          </a:xfrm>
        </p:grpSpPr>
        <p:sp>
          <p:nvSpPr>
            <p:cNvPr id="104" name="TextBox 104"/>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13" name="Rectangle 112"/>
          <p:cNvSpPr/>
          <p:nvPr/>
        </p:nvSpPr>
        <p:spPr>
          <a:xfrm>
            <a:off x="5958335" y="1649173"/>
            <a:ext cx="5089855" cy="923330"/>
          </a:xfrm>
          <a:prstGeom prst="rect">
            <a:avLst/>
          </a:prstGeom>
        </p:spPr>
        <p:txBody>
          <a:bodyPr wrap="none">
            <a:spAutoFit/>
          </a:bodyPr>
          <a:lstStyle/>
          <a:p>
            <a:r>
              <a:rPr lang="vi-VN" sz="5400" b="1">
                <a:solidFill>
                  <a:srgbClr val="FF0000"/>
                </a:solidFill>
                <a:latin typeface="Times New Roman" panose="02020603050405020304" pitchFamily="18" charset="0"/>
                <a:ea typeface="Calibri" panose="020F0502020204030204" pitchFamily="34" charset="0"/>
              </a:rPr>
              <a:t>Phiếu học tập 01</a:t>
            </a:r>
            <a:endParaRPr lang="en-GB" sz="6600"/>
          </a:p>
        </p:txBody>
      </p:sp>
      <p:graphicFrame>
        <p:nvGraphicFramePr>
          <p:cNvPr id="114" name="Table 113"/>
          <p:cNvGraphicFramePr>
            <a:graphicFrameLocks noGrp="1"/>
          </p:cNvGraphicFramePr>
          <p:nvPr>
            <p:extLst>
              <p:ext uri="{D42A27DB-BD31-4B8C-83A1-F6EECF244321}">
                <p14:modId xmlns:p14="http://schemas.microsoft.com/office/powerpoint/2010/main" val="3231492111"/>
              </p:ext>
            </p:extLst>
          </p:nvPr>
        </p:nvGraphicFramePr>
        <p:xfrm>
          <a:off x="2151088" y="3513816"/>
          <a:ext cx="12648189" cy="45415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215161">
                  <a:extLst>
                    <a:ext uri="{9D8B030D-6E8A-4147-A177-3AD203B41FA5}">
                      <a16:colId xmlns:a16="http://schemas.microsoft.com/office/drawing/2014/main" val="20000"/>
                    </a:ext>
                  </a:extLst>
                </a:gridCol>
                <a:gridCol w="4216514">
                  <a:extLst>
                    <a:ext uri="{9D8B030D-6E8A-4147-A177-3AD203B41FA5}">
                      <a16:colId xmlns:a16="http://schemas.microsoft.com/office/drawing/2014/main" val="20001"/>
                    </a:ext>
                  </a:extLst>
                </a:gridCol>
                <a:gridCol w="4216514">
                  <a:extLst>
                    <a:ext uri="{9D8B030D-6E8A-4147-A177-3AD203B41FA5}">
                      <a16:colId xmlns:a16="http://schemas.microsoft.com/office/drawing/2014/main" val="20002"/>
                    </a:ext>
                  </a:extLst>
                </a:gridCol>
              </a:tblGrid>
              <a:tr h="1173491">
                <a:tc>
                  <a:txBody>
                    <a:bodyPr/>
                    <a:lstStyle/>
                    <a:p>
                      <a:pPr algn="ctr">
                        <a:spcAft>
                          <a:spcPts val="6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K</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6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(Điều tôi đã biết)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6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W</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6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(Điều tôi muốn tìm hiểu)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6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L</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6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(Điều tôi học được)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346981">
                <a:tc>
                  <a:txBody>
                    <a:bodyPr/>
                    <a:lstStyle/>
                    <a:p>
                      <a:pPr algn="just">
                        <a:spcAft>
                          <a:spcPts val="600"/>
                        </a:spcAft>
                      </a:pPr>
                      <a:r>
                        <a:rPr lang="vi-VN" sz="3600" i="1">
                          <a:effectLst/>
                          <a:latin typeface="Times New Roman" panose="02020603050405020304" pitchFamily="18" charset="0"/>
                          <a:ea typeface="Calibri" panose="020F0502020204030204" pitchFamily="34" charset="0"/>
                          <a:cs typeface="Times New Roman" panose="02020603050405020304" pitchFamily="18" charset="0"/>
                        </a:rPr>
                        <a:t>Ghi lại ít nhất một điều em đã biết về bài văn thuyết minh về một danh lam thắng cảnh</a:t>
                      </a: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i="1">
                          <a:effectLst/>
                          <a:latin typeface="Times New Roman" panose="02020603050405020304" pitchFamily="18" charset="0"/>
                          <a:ea typeface="Calibri" panose="020F0502020204030204" pitchFamily="34" charset="0"/>
                          <a:cs typeface="Times New Roman" panose="02020603050405020304" pitchFamily="18" charset="0"/>
                        </a:rPr>
                        <a:t>Ghi lại ít nhất một điều em muốn tìm hiểu trong bài học này</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60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i="1">
                          <a:effectLst/>
                          <a:latin typeface="Times New Roman" panose="02020603050405020304" pitchFamily="18" charset="0"/>
                          <a:ea typeface="Calibri" panose="020F0502020204030204" pitchFamily="34" charset="0"/>
                          <a:cs typeface="Times New Roman" panose="02020603050405020304" pitchFamily="18" charset="0"/>
                        </a:rPr>
                        <a:t>Sau khi học xong, em hãy ghi lại ngắn gọn những kiến thức trọng tâm bản thân thu nhận được</a:t>
                      </a: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46456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3">
                                            <p:txEl>
                                              <p:pRg st="0" end="0"/>
                                            </p:txEl>
                                          </p:spTgt>
                                        </p:tgtEl>
                                        <p:attrNameLst>
                                          <p:attrName>style.visibility</p:attrName>
                                        </p:attrNameLst>
                                      </p:cBhvr>
                                      <p:to>
                                        <p:strVal val="visible"/>
                                      </p:to>
                                    </p:set>
                                    <p:animEffect transition="in" filter="barn(inVertical)">
                                      <p:cBhvr>
                                        <p:cTn id="7" dur="500"/>
                                        <p:tgtEl>
                                          <p:spTgt spid="1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barn(inVertical)">
                                      <p:cBhvr>
                                        <p:cTn id="1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grpSp>
        <p:nvGrpSpPr>
          <p:cNvPr id="2" name="Group 2"/>
          <p:cNvGrpSpPr/>
          <p:nvPr/>
        </p:nvGrpSpPr>
        <p:grpSpPr>
          <a:xfrm>
            <a:off x="15164201" y="2618086"/>
            <a:ext cx="2279617" cy="1191585"/>
            <a:chOff x="0" y="0"/>
            <a:chExt cx="3039489" cy="1588780"/>
          </a:xfrm>
        </p:grpSpPr>
        <p:grpSp>
          <p:nvGrpSpPr>
            <p:cNvPr id="3" name="Group 3"/>
            <p:cNvGrpSpPr/>
            <p:nvPr/>
          </p:nvGrpSpPr>
          <p:grpSpPr>
            <a:xfrm>
              <a:off x="0" y="0"/>
              <a:ext cx="3039489" cy="1588780"/>
              <a:chOff x="0" y="0"/>
              <a:chExt cx="620810" cy="324506"/>
            </a:xfrm>
          </p:grpSpPr>
          <p:sp>
            <p:nvSpPr>
              <p:cNvPr id="4" name="Freeform 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5" name="TextBox 5"/>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6" name="Group 6"/>
            <p:cNvGrpSpPr/>
            <p:nvPr/>
          </p:nvGrpSpPr>
          <p:grpSpPr>
            <a:xfrm>
              <a:off x="1234950" y="117213"/>
              <a:ext cx="1688828" cy="1354354"/>
              <a:chOff x="0" y="0"/>
              <a:chExt cx="344940" cy="276625"/>
            </a:xfrm>
          </p:grpSpPr>
          <p:sp>
            <p:nvSpPr>
              <p:cNvPr id="7" name="Freeform 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8" name="TextBox 8"/>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9" name="Group 9"/>
          <p:cNvGrpSpPr/>
          <p:nvPr/>
        </p:nvGrpSpPr>
        <p:grpSpPr>
          <a:xfrm>
            <a:off x="15164201" y="3904500"/>
            <a:ext cx="2279617" cy="1191585"/>
            <a:chOff x="0" y="0"/>
            <a:chExt cx="3039489" cy="1588780"/>
          </a:xfrm>
        </p:grpSpPr>
        <p:grpSp>
          <p:nvGrpSpPr>
            <p:cNvPr id="10" name="Group 10"/>
            <p:cNvGrpSpPr/>
            <p:nvPr/>
          </p:nvGrpSpPr>
          <p:grpSpPr>
            <a:xfrm>
              <a:off x="0" y="0"/>
              <a:ext cx="3039489" cy="1588780"/>
              <a:chOff x="0" y="0"/>
              <a:chExt cx="620810" cy="324506"/>
            </a:xfrm>
          </p:grpSpPr>
          <p:sp>
            <p:nvSpPr>
              <p:cNvPr id="11" name="Freeform 11"/>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12" name="TextBox 12"/>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3" name="Group 13"/>
            <p:cNvGrpSpPr/>
            <p:nvPr/>
          </p:nvGrpSpPr>
          <p:grpSpPr>
            <a:xfrm>
              <a:off x="1234950" y="117213"/>
              <a:ext cx="1688828" cy="1354354"/>
              <a:chOff x="0" y="0"/>
              <a:chExt cx="344940" cy="276625"/>
            </a:xfrm>
          </p:grpSpPr>
          <p:sp>
            <p:nvSpPr>
              <p:cNvPr id="14" name="Freeform 14"/>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5" name="TextBox 15"/>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6" name="Group 16"/>
          <p:cNvGrpSpPr/>
          <p:nvPr/>
        </p:nvGrpSpPr>
        <p:grpSpPr>
          <a:xfrm>
            <a:off x="15164201" y="5190915"/>
            <a:ext cx="2279617" cy="1191585"/>
            <a:chOff x="0" y="0"/>
            <a:chExt cx="3039489" cy="1588780"/>
          </a:xfrm>
        </p:grpSpPr>
        <p:grpSp>
          <p:nvGrpSpPr>
            <p:cNvPr id="17" name="Group 17"/>
            <p:cNvGrpSpPr/>
            <p:nvPr/>
          </p:nvGrpSpPr>
          <p:grpSpPr>
            <a:xfrm>
              <a:off x="0" y="0"/>
              <a:ext cx="3039489" cy="1588780"/>
              <a:chOff x="0" y="0"/>
              <a:chExt cx="620810" cy="324506"/>
            </a:xfrm>
          </p:grpSpPr>
          <p:sp>
            <p:nvSpPr>
              <p:cNvPr id="18" name="Freeform 18"/>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19" name="TextBox 19"/>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0" name="Group 20"/>
            <p:cNvGrpSpPr/>
            <p:nvPr/>
          </p:nvGrpSpPr>
          <p:grpSpPr>
            <a:xfrm>
              <a:off x="1234950" y="117213"/>
              <a:ext cx="1688828" cy="1354354"/>
              <a:chOff x="0" y="0"/>
              <a:chExt cx="344940" cy="276625"/>
            </a:xfrm>
          </p:grpSpPr>
          <p:sp>
            <p:nvSpPr>
              <p:cNvPr id="21" name="Freeform 21"/>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22" name="TextBox 22"/>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3" name="Group 23"/>
          <p:cNvGrpSpPr/>
          <p:nvPr/>
        </p:nvGrpSpPr>
        <p:grpSpPr>
          <a:xfrm>
            <a:off x="15164201" y="6477329"/>
            <a:ext cx="2279617" cy="1191585"/>
            <a:chOff x="0" y="0"/>
            <a:chExt cx="3039489" cy="1588780"/>
          </a:xfrm>
        </p:grpSpPr>
        <p:grpSp>
          <p:nvGrpSpPr>
            <p:cNvPr id="24" name="Group 24"/>
            <p:cNvGrpSpPr/>
            <p:nvPr/>
          </p:nvGrpSpPr>
          <p:grpSpPr>
            <a:xfrm>
              <a:off x="0" y="0"/>
              <a:ext cx="3039489" cy="1588780"/>
              <a:chOff x="0" y="0"/>
              <a:chExt cx="620810" cy="324506"/>
            </a:xfrm>
          </p:grpSpPr>
          <p:sp>
            <p:nvSpPr>
              <p:cNvPr id="25" name="Freeform 25"/>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6" name="TextBox 26"/>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7" name="Group 27"/>
            <p:cNvGrpSpPr/>
            <p:nvPr/>
          </p:nvGrpSpPr>
          <p:grpSpPr>
            <a:xfrm>
              <a:off x="1234950" y="117213"/>
              <a:ext cx="1688828" cy="1354354"/>
              <a:chOff x="0" y="0"/>
              <a:chExt cx="344940" cy="276625"/>
            </a:xfrm>
          </p:grpSpPr>
          <p:sp>
            <p:nvSpPr>
              <p:cNvPr id="28" name="Freeform 28"/>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9" name="TextBox 29"/>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0" name="Group 30"/>
          <p:cNvGrpSpPr/>
          <p:nvPr/>
        </p:nvGrpSpPr>
        <p:grpSpPr>
          <a:xfrm>
            <a:off x="15164201" y="7763743"/>
            <a:ext cx="2279617" cy="1191585"/>
            <a:chOff x="0" y="0"/>
            <a:chExt cx="3039489" cy="1588780"/>
          </a:xfrm>
        </p:grpSpPr>
        <p:grpSp>
          <p:nvGrpSpPr>
            <p:cNvPr id="31" name="Group 31"/>
            <p:cNvGrpSpPr/>
            <p:nvPr/>
          </p:nvGrpSpPr>
          <p:grpSpPr>
            <a:xfrm>
              <a:off x="0" y="0"/>
              <a:ext cx="3039489" cy="1588780"/>
              <a:chOff x="0" y="0"/>
              <a:chExt cx="620810" cy="324506"/>
            </a:xfrm>
          </p:grpSpPr>
          <p:sp>
            <p:nvSpPr>
              <p:cNvPr id="32" name="Freeform 32"/>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33" name="TextBox 33"/>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4" name="Group 34"/>
            <p:cNvGrpSpPr/>
            <p:nvPr/>
          </p:nvGrpSpPr>
          <p:grpSpPr>
            <a:xfrm>
              <a:off x="1234950" y="117213"/>
              <a:ext cx="1688828" cy="1354354"/>
              <a:chOff x="0" y="0"/>
              <a:chExt cx="344940" cy="276625"/>
            </a:xfrm>
          </p:grpSpPr>
          <p:sp>
            <p:nvSpPr>
              <p:cNvPr id="35" name="Freeform 35"/>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6" name="TextBox 36"/>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7" name="Group 37"/>
          <p:cNvGrpSpPr/>
          <p:nvPr/>
        </p:nvGrpSpPr>
        <p:grpSpPr>
          <a:xfrm>
            <a:off x="15564542" y="1331671"/>
            <a:ext cx="2186870" cy="1191585"/>
            <a:chOff x="0" y="0"/>
            <a:chExt cx="2915827" cy="1588780"/>
          </a:xfrm>
        </p:grpSpPr>
        <p:grpSp>
          <p:nvGrpSpPr>
            <p:cNvPr id="38" name="Group 38"/>
            <p:cNvGrpSpPr/>
            <p:nvPr/>
          </p:nvGrpSpPr>
          <p:grpSpPr>
            <a:xfrm>
              <a:off x="0" y="0"/>
              <a:ext cx="2915827" cy="1588780"/>
              <a:chOff x="0" y="0"/>
              <a:chExt cx="595553" cy="324506"/>
            </a:xfrm>
          </p:grpSpPr>
          <p:sp>
            <p:nvSpPr>
              <p:cNvPr id="39" name="Freeform 39"/>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40" name="TextBox 40"/>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1" name="Group 41"/>
            <p:cNvGrpSpPr/>
            <p:nvPr/>
          </p:nvGrpSpPr>
          <p:grpSpPr>
            <a:xfrm>
              <a:off x="135707" y="117213"/>
              <a:ext cx="2664410" cy="1354354"/>
              <a:chOff x="0" y="0"/>
              <a:chExt cx="544201" cy="276625"/>
            </a:xfrm>
          </p:grpSpPr>
          <p:sp>
            <p:nvSpPr>
              <p:cNvPr id="42" name="Freeform 42"/>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43" name="TextBox 43"/>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44" name="Freeform 44"/>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2"/>
            <a:stretch>
              <a:fillRect/>
            </a:stretch>
          </a:blipFill>
        </p:spPr>
        <p:txBody>
          <a:bodyPr/>
          <a:lstStyle/>
          <a:p>
            <a:endParaRPr lang="en-US"/>
          </a:p>
        </p:txBody>
      </p:sp>
      <p:grpSp>
        <p:nvGrpSpPr>
          <p:cNvPr id="45" name="Group 45"/>
          <p:cNvGrpSpPr/>
          <p:nvPr/>
        </p:nvGrpSpPr>
        <p:grpSpPr>
          <a:xfrm>
            <a:off x="661541" y="1470992"/>
            <a:ext cx="1232729" cy="7134324"/>
            <a:chOff x="0" y="0"/>
            <a:chExt cx="1643639" cy="9512432"/>
          </a:xfrm>
        </p:grpSpPr>
        <p:sp>
          <p:nvSpPr>
            <p:cNvPr id="46" name="TextBox 46"/>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5" name="Freeform 55"/>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3"/>
            <a:stretch>
              <a:fillRect/>
            </a:stretch>
          </a:blipFill>
        </p:spPr>
        <p:txBody>
          <a:bodyPr/>
          <a:lstStyle/>
          <a:p>
            <a:endParaRPr lang="en-US"/>
          </a:p>
        </p:txBody>
      </p:sp>
      <p:grpSp>
        <p:nvGrpSpPr>
          <p:cNvPr id="56" name="Group 56"/>
          <p:cNvGrpSpPr/>
          <p:nvPr/>
        </p:nvGrpSpPr>
        <p:grpSpPr>
          <a:xfrm>
            <a:off x="1028700" y="743240"/>
            <a:ext cx="15613811" cy="8800520"/>
            <a:chOff x="0" y="0"/>
            <a:chExt cx="4112279" cy="2317832"/>
          </a:xfrm>
        </p:grpSpPr>
        <p:sp>
          <p:nvSpPr>
            <p:cNvPr id="57" name="Freeform 57"/>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8" name="TextBox 58"/>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9" name="Group 59"/>
          <p:cNvGrpSpPr/>
          <p:nvPr/>
        </p:nvGrpSpPr>
        <p:grpSpPr>
          <a:xfrm>
            <a:off x="1337094" y="1028700"/>
            <a:ext cx="14956138" cy="8229600"/>
            <a:chOff x="0" y="0"/>
            <a:chExt cx="3939065" cy="2167467"/>
          </a:xfrm>
        </p:grpSpPr>
        <p:sp>
          <p:nvSpPr>
            <p:cNvPr id="60" name="Freeform 60"/>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1" name="TextBox 61"/>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2" name="Group 62"/>
          <p:cNvGrpSpPr/>
          <p:nvPr/>
        </p:nvGrpSpPr>
        <p:grpSpPr>
          <a:xfrm>
            <a:off x="1540290" y="1622751"/>
            <a:ext cx="263115" cy="263115"/>
            <a:chOff x="0" y="0"/>
            <a:chExt cx="812800" cy="812800"/>
          </a:xfrm>
        </p:grpSpPr>
        <p:sp>
          <p:nvSpPr>
            <p:cNvPr id="63" name="Freeform 6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4" name="TextBox 6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5" name="Group 65"/>
          <p:cNvGrpSpPr/>
          <p:nvPr/>
        </p:nvGrpSpPr>
        <p:grpSpPr>
          <a:xfrm>
            <a:off x="1540290" y="2470372"/>
            <a:ext cx="263115" cy="263115"/>
            <a:chOff x="0" y="0"/>
            <a:chExt cx="812800" cy="812800"/>
          </a:xfrm>
        </p:grpSpPr>
        <p:sp>
          <p:nvSpPr>
            <p:cNvPr id="66" name="Freeform 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7" name="TextBox 6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8" name="Group 68"/>
          <p:cNvGrpSpPr/>
          <p:nvPr/>
        </p:nvGrpSpPr>
        <p:grpSpPr>
          <a:xfrm>
            <a:off x="1540290" y="3317993"/>
            <a:ext cx="263115" cy="263115"/>
            <a:chOff x="0" y="0"/>
            <a:chExt cx="812800" cy="812800"/>
          </a:xfrm>
        </p:grpSpPr>
        <p:sp>
          <p:nvSpPr>
            <p:cNvPr id="69" name="Freeform 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0" name="TextBox 7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1" name="Group 71"/>
          <p:cNvGrpSpPr/>
          <p:nvPr/>
        </p:nvGrpSpPr>
        <p:grpSpPr>
          <a:xfrm>
            <a:off x="1540290" y="4165614"/>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4" name="Group 74"/>
          <p:cNvGrpSpPr/>
          <p:nvPr/>
        </p:nvGrpSpPr>
        <p:grpSpPr>
          <a:xfrm>
            <a:off x="1540290" y="5013235"/>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7" name="Group 77"/>
          <p:cNvGrpSpPr/>
          <p:nvPr/>
        </p:nvGrpSpPr>
        <p:grpSpPr>
          <a:xfrm>
            <a:off x="1540290" y="5860856"/>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0" name="Group 80"/>
          <p:cNvGrpSpPr/>
          <p:nvPr/>
        </p:nvGrpSpPr>
        <p:grpSpPr>
          <a:xfrm>
            <a:off x="1540290" y="6708477"/>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3" name="Group 83"/>
          <p:cNvGrpSpPr/>
          <p:nvPr/>
        </p:nvGrpSpPr>
        <p:grpSpPr>
          <a:xfrm>
            <a:off x="1540290" y="7556097"/>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6" name="Group 86"/>
          <p:cNvGrpSpPr/>
          <p:nvPr/>
        </p:nvGrpSpPr>
        <p:grpSpPr>
          <a:xfrm>
            <a:off x="1540290" y="8403718"/>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9" name="Group 89"/>
          <p:cNvGrpSpPr/>
          <p:nvPr/>
        </p:nvGrpSpPr>
        <p:grpSpPr>
          <a:xfrm>
            <a:off x="2690237" y="7825655"/>
            <a:ext cx="2765446" cy="612671"/>
            <a:chOff x="0" y="0"/>
            <a:chExt cx="812800" cy="180072"/>
          </a:xfrm>
        </p:grpSpPr>
        <p:sp>
          <p:nvSpPr>
            <p:cNvPr id="90" name="Freeform 90"/>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1" name="TextBox 91"/>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2" name="Group 92"/>
          <p:cNvGrpSpPr/>
          <p:nvPr/>
        </p:nvGrpSpPr>
        <p:grpSpPr>
          <a:xfrm>
            <a:off x="5928834" y="7825655"/>
            <a:ext cx="2765446" cy="612671"/>
            <a:chOff x="0" y="0"/>
            <a:chExt cx="812800" cy="180072"/>
          </a:xfrm>
        </p:grpSpPr>
        <p:sp>
          <p:nvSpPr>
            <p:cNvPr id="93" name="Freeform 93"/>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4" name="TextBox 94"/>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5" name="Group 95"/>
          <p:cNvGrpSpPr/>
          <p:nvPr/>
        </p:nvGrpSpPr>
        <p:grpSpPr>
          <a:xfrm>
            <a:off x="9167431" y="7825655"/>
            <a:ext cx="2765446" cy="612671"/>
            <a:chOff x="0" y="0"/>
            <a:chExt cx="812800" cy="180072"/>
          </a:xfrm>
        </p:grpSpPr>
        <p:sp>
          <p:nvSpPr>
            <p:cNvPr id="96" name="Freeform 96"/>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97" name="TextBox 97"/>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8" name="Group 98"/>
          <p:cNvGrpSpPr/>
          <p:nvPr/>
        </p:nvGrpSpPr>
        <p:grpSpPr>
          <a:xfrm>
            <a:off x="12406028" y="7825655"/>
            <a:ext cx="2765446" cy="612671"/>
            <a:chOff x="0" y="0"/>
            <a:chExt cx="812800" cy="180072"/>
          </a:xfrm>
        </p:grpSpPr>
        <p:sp>
          <p:nvSpPr>
            <p:cNvPr id="99" name="Freeform 99"/>
            <p:cNvSpPr/>
            <p:nvPr/>
          </p:nvSpPr>
          <p:spPr>
            <a:xfrm>
              <a:off x="0" y="0"/>
              <a:ext cx="812800" cy="180072"/>
            </a:xfrm>
            <a:custGeom>
              <a:avLst/>
              <a:gdLst/>
              <a:ahLst/>
              <a:cxnLst/>
              <a:rect l="l" t="t" r="r" b="b"/>
              <a:pathLst>
                <a:path w="812800" h="180072">
                  <a:moveTo>
                    <a:pt x="0" y="0"/>
                  </a:moveTo>
                  <a:lnTo>
                    <a:pt x="812800" y="0"/>
                  </a:lnTo>
                  <a:lnTo>
                    <a:pt x="812800" y="180072"/>
                  </a:lnTo>
                  <a:lnTo>
                    <a:pt x="0" y="180072"/>
                  </a:lnTo>
                  <a:close/>
                </a:path>
              </a:pathLst>
            </a:custGeom>
            <a:solidFill>
              <a:srgbClr val="FFCF91"/>
            </a:solidFill>
            <a:ln w="28575" cap="sq">
              <a:solidFill>
                <a:srgbClr val="E76262"/>
              </a:solidFill>
              <a:prstDash val="lgDash"/>
              <a:miter/>
            </a:ln>
          </p:spPr>
          <p:txBody>
            <a:bodyPr/>
            <a:lstStyle/>
            <a:p>
              <a:endParaRPr lang="en-US"/>
            </a:p>
          </p:txBody>
        </p:sp>
        <p:sp>
          <p:nvSpPr>
            <p:cNvPr id="100" name="TextBox 100"/>
            <p:cNvSpPr txBox="1"/>
            <p:nvPr/>
          </p:nvSpPr>
          <p:spPr>
            <a:xfrm>
              <a:off x="0" y="-28575"/>
              <a:ext cx="812800" cy="20864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1" name="Group 101"/>
          <p:cNvGrpSpPr>
            <a:grpSpLocks noChangeAspect="1"/>
          </p:cNvGrpSpPr>
          <p:nvPr/>
        </p:nvGrpSpPr>
        <p:grpSpPr>
          <a:xfrm>
            <a:off x="2690237" y="4816026"/>
            <a:ext cx="2765446" cy="2765446"/>
            <a:chOff x="0" y="0"/>
            <a:chExt cx="13884457" cy="13884457"/>
          </a:xfrm>
        </p:grpSpPr>
        <p:sp>
          <p:nvSpPr>
            <p:cNvPr id="102" name="Freeform 102"/>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3" name="Freeform 103"/>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4"/>
              <a:stretch>
                <a:fillRect l="-27481" r="-23464" b="-630"/>
              </a:stretch>
            </a:blipFill>
          </p:spPr>
          <p:txBody>
            <a:bodyPr/>
            <a:lstStyle/>
            <a:p>
              <a:endParaRPr lang="en-US"/>
            </a:p>
          </p:txBody>
        </p:sp>
      </p:grpSp>
      <p:grpSp>
        <p:nvGrpSpPr>
          <p:cNvPr id="104" name="Group 104"/>
          <p:cNvGrpSpPr>
            <a:grpSpLocks noChangeAspect="1"/>
          </p:cNvGrpSpPr>
          <p:nvPr/>
        </p:nvGrpSpPr>
        <p:grpSpPr>
          <a:xfrm>
            <a:off x="5928834" y="4816026"/>
            <a:ext cx="2765446" cy="2765446"/>
            <a:chOff x="0" y="0"/>
            <a:chExt cx="13884457" cy="13884457"/>
          </a:xfrm>
        </p:grpSpPr>
        <p:sp>
          <p:nvSpPr>
            <p:cNvPr id="105" name="Freeform 105"/>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6" name="Freeform 106"/>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5"/>
              <a:stretch>
                <a:fillRect t="-25046" b="-25046"/>
              </a:stretch>
            </a:blipFill>
          </p:spPr>
          <p:txBody>
            <a:bodyPr/>
            <a:lstStyle/>
            <a:p>
              <a:endParaRPr lang="en-US"/>
            </a:p>
          </p:txBody>
        </p:sp>
      </p:grpSp>
      <p:grpSp>
        <p:nvGrpSpPr>
          <p:cNvPr id="107" name="Group 107"/>
          <p:cNvGrpSpPr>
            <a:grpSpLocks noChangeAspect="1"/>
          </p:cNvGrpSpPr>
          <p:nvPr/>
        </p:nvGrpSpPr>
        <p:grpSpPr>
          <a:xfrm>
            <a:off x="9167431" y="4816026"/>
            <a:ext cx="2765446" cy="2765446"/>
            <a:chOff x="0" y="0"/>
            <a:chExt cx="13884457" cy="13884457"/>
          </a:xfrm>
        </p:grpSpPr>
        <p:sp>
          <p:nvSpPr>
            <p:cNvPr id="108" name="Freeform 108"/>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09" name="Freeform 109"/>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6"/>
              <a:stretch>
                <a:fillRect l="-7117" t="-26216" b="-34158"/>
              </a:stretch>
            </a:blipFill>
          </p:spPr>
          <p:txBody>
            <a:bodyPr/>
            <a:lstStyle/>
            <a:p>
              <a:endParaRPr lang="en-US"/>
            </a:p>
          </p:txBody>
        </p:sp>
      </p:grpSp>
      <p:grpSp>
        <p:nvGrpSpPr>
          <p:cNvPr id="110" name="Group 110"/>
          <p:cNvGrpSpPr>
            <a:grpSpLocks noChangeAspect="1"/>
          </p:cNvGrpSpPr>
          <p:nvPr/>
        </p:nvGrpSpPr>
        <p:grpSpPr>
          <a:xfrm>
            <a:off x="12406028" y="4816026"/>
            <a:ext cx="2765446" cy="2765446"/>
            <a:chOff x="0" y="0"/>
            <a:chExt cx="13884457" cy="13884457"/>
          </a:xfrm>
        </p:grpSpPr>
        <p:sp>
          <p:nvSpPr>
            <p:cNvPr id="111" name="Freeform 111"/>
            <p:cNvSpPr/>
            <p:nvPr/>
          </p:nvSpPr>
          <p:spPr>
            <a:xfrm>
              <a:off x="0" y="0"/>
              <a:ext cx="13884456" cy="13884456"/>
            </a:xfrm>
            <a:custGeom>
              <a:avLst/>
              <a:gdLst/>
              <a:ahLst/>
              <a:cxnLst/>
              <a:rect l="l" t="t" r="r" b="b"/>
              <a:pathLst>
                <a:path w="13884456" h="13884456">
                  <a:moveTo>
                    <a:pt x="0" y="13800227"/>
                  </a:moveTo>
                  <a:cubicBezTo>
                    <a:pt x="0" y="13846746"/>
                    <a:pt x="37710" y="13884456"/>
                    <a:pt x="84228" y="13884456"/>
                  </a:cubicBezTo>
                  <a:lnTo>
                    <a:pt x="13800227" y="13884456"/>
                  </a:lnTo>
                  <a:cubicBezTo>
                    <a:pt x="13846746" y="13884456"/>
                    <a:pt x="13884456" y="13846746"/>
                    <a:pt x="13884456" y="13800227"/>
                  </a:cubicBezTo>
                  <a:lnTo>
                    <a:pt x="13884456" y="6942221"/>
                  </a:lnTo>
                  <a:cubicBezTo>
                    <a:pt x="13884456" y="5025203"/>
                    <a:pt x="13107329" y="3289532"/>
                    <a:pt x="11851124" y="2033330"/>
                  </a:cubicBezTo>
                  <a:cubicBezTo>
                    <a:pt x="10594919" y="777127"/>
                    <a:pt x="8859246" y="0"/>
                    <a:pt x="6942223" y="0"/>
                  </a:cubicBezTo>
                  <a:cubicBezTo>
                    <a:pt x="5025205" y="0"/>
                    <a:pt x="3289534" y="777127"/>
                    <a:pt x="2033330" y="2033330"/>
                  </a:cubicBezTo>
                  <a:cubicBezTo>
                    <a:pt x="777126" y="3289533"/>
                    <a:pt x="0" y="5025203"/>
                    <a:pt x="0" y="6942221"/>
                  </a:cubicBezTo>
                  <a:lnTo>
                    <a:pt x="0" y="13800227"/>
                  </a:lnTo>
                  <a:close/>
                </a:path>
              </a:pathLst>
            </a:custGeom>
            <a:solidFill>
              <a:srgbClr val="E76262"/>
            </a:solidFill>
          </p:spPr>
          <p:txBody>
            <a:bodyPr/>
            <a:lstStyle/>
            <a:p>
              <a:endParaRPr lang="en-US"/>
            </a:p>
          </p:txBody>
        </p:sp>
        <p:sp>
          <p:nvSpPr>
            <p:cNvPr id="112" name="Freeform 112"/>
            <p:cNvSpPr/>
            <p:nvPr/>
          </p:nvSpPr>
          <p:spPr>
            <a:xfrm>
              <a:off x="84228" y="84228"/>
              <a:ext cx="13715999" cy="13716000"/>
            </a:xfrm>
            <a:custGeom>
              <a:avLst/>
              <a:gdLst/>
              <a:ahLst/>
              <a:cxnLst/>
              <a:rect l="l" t="t" r="r" b="b"/>
              <a:pathLst>
                <a:path w="13715999" h="13716000">
                  <a:moveTo>
                    <a:pt x="6858006" y="0"/>
                  </a:moveTo>
                  <a:cubicBezTo>
                    <a:pt x="3070442" y="0"/>
                    <a:pt x="0" y="3070428"/>
                    <a:pt x="0" y="6857993"/>
                  </a:cubicBezTo>
                  <a:lnTo>
                    <a:pt x="0" y="13715999"/>
                  </a:lnTo>
                  <a:lnTo>
                    <a:pt x="13715999" y="13715999"/>
                  </a:lnTo>
                  <a:lnTo>
                    <a:pt x="13715999" y="6857993"/>
                  </a:lnTo>
                  <a:cubicBezTo>
                    <a:pt x="13715999" y="3070428"/>
                    <a:pt x="10645571" y="0"/>
                    <a:pt x="6858006" y="0"/>
                  </a:cubicBezTo>
                  <a:close/>
                </a:path>
              </a:pathLst>
            </a:custGeom>
            <a:blipFill>
              <a:blip r:embed="rId7"/>
              <a:stretch>
                <a:fillRect l="-24976" r="-24976"/>
              </a:stretch>
            </a:blipFill>
          </p:spPr>
          <p:txBody>
            <a:bodyPr/>
            <a:lstStyle/>
            <a:p>
              <a:endParaRPr lang="en-US"/>
            </a:p>
          </p:txBody>
        </p:sp>
      </p:grpSp>
      <p:sp>
        <p:nvSpPr>
          <p:cNvPr id="113" name="Freeform 113"/>
          <p:cNvSpPr/>
          <p:nvPr/>
        </p:nvSpPr>
        <p:spPr>
          <a:xfrm>
            <a:off x="13914135" y="3308468"/>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14" name="Freeform 114"/>
          <p:cNvSpPr/>
          <p:nvPr/>
        </p:nvSpPr>
        <p:spPr>
          <a:xfrm rot="-807976">
            <a:off x="2579453" y="1831738"/>
            <a:ext cx="1417084" cy="1702203"/>
          </a:xfrm>
          <a:custGeom>
            <a:avLst/>
            <a:gdLst/>
            <a:ahLst/>
            <a:cxnLst/>
            <a:rect l="l" t="t" r="r" b="b"/>
            <a:pathLst>
              <a:path w="1417084" h="1702203">
                <a:moveTo>
                  <a:pt x="0" y="0"/>
                </a:moveTo>
                <a:lnTo>
                  <a:pt x="1417084" y="0"/>
                </a:lnTo>
                <a:lnTo>
                  <a:pt x="1417084" y="1702203"/>
                </a:lnTo>
                <a:lnTo>
                  <a:pt x="0" y="1702203"/>
                </a:lnTo>
                <a:lnTo>
                  <a:pt x="0" y="0"/>
                </a:lnTo>
                <a:close/>
              </a:path>
            </a:pathLst>
          </a:custGeom>
          <a:blipFill>
            <a:blip r:embed="rId10"/>
            <a:stretch>
              <a:fillRect/>
            </a:stretch>
          </a:blipFill>
        </p:spPr>
        <p:txBody>
          <a:bodyPr/>
          <a:lstStyle/>
          <a:p>
            <a:endParaRPr lang="en-US"/>
          </a:p>
        </p:txBody>
      </p:sp>
      <p:sp>
        <p:nvSpPr>
          <p:cNvPr id="115" name="Freeform 115"/>
          <p:cNvSpPr/>
          <p:nvPr/>
        </p:nvSpPr>
        <p:spPr>
          <a:xfrm rot="1743030">
            <a:off x="2154814" y="5077690"/>
            <a:ext cx="1070845" cy="926501"/>
          </a:xfrm>
          <a:custGeom>
            <a:avLst/>
            <a:gdLst/>
            <a:ahLst/>
            <a:cxnLst/>
            <a:rect l="l" t="t" r="r" b="b"/>
            <a:pathLst>
              <a:path w="1070845" h="926501">
                <a:moveTo>
                  <a:pt x="0" y="0"/>
                </a:moveTo>
                <a:lnTo>
                  <a:pt x="1070846" y="0"/>
                </a:lnTo>
                <a:lnTo>
                  <a:pt x="1070846" y="926502"/>
                </a:lnTo>
                <a:lnTo>
                  <a:pt x="0" y="926502"/>
                </a:lnTo>
                <a:lnTo>
                  <a:pt x="0"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grpSp>
        <p:nvGrpSpPr>
          <p:cNvPr id="116" name="Group 116"/>
          <p:cNvGrpSpPr/>
          <p:nvPr/>
        </p:nvGrpSpPr>
        <p:grpSpPr>
          <a:xfrm>
            <a:off x="4922511" y="1311484"/>
            <a:ext cx="8098125" cy="3117245"/>
            <a:chOff x="0" y="0"/>
            <a:chExt cx="2408213" cy="403586"/>
          </a:xfrm>
        </p:grpSpPr>
        <p:sp>
          <p:nvSpPr>
            <p:cNvPr id="117" name="Freeform 117"/>
            <p:cNvSpPr/>
            <p:nvPr/>
          </p:nvSpPr>
          <p:spPr>
            <a:xfrm>
              <a:off x="0" y="0"/>
              <a:ext cx="2408213" cy="403586"/>
            </a:xfrm>
            <a:custGeom>
              <a:avLst/>
              <a:gdLst/>
              <a:ahLst/>
              <a:cxnLst/>
              <a:rect l="l" t="t" r="r" b="b"/>
              <a:pathLst>
                <a:path w="2408213" h="403586">
                  <a:moveTo>
                    <a:pt x="95601" y="0"/>
                  </a:moveTo>
                  <a:lnTo>
                    <a:pt x="2312611" y="0"/>
                  </a:lnTo>
                  <a:cubicBezTo>
                    <a:pt x="2337966" y="0"/>
                    <a:pt x="2362283" y="10072"/>
                    <a:pt x="2380212" y="28001"/>
                  </a:cubicBezTo>
                  <a:cubicBezTo>
                    <a:pt x="2398140" y="45930"/>
                    <a:pt x="2408213" y="70246"/>
                    <a:pt x="2408213" y="95601"/>
                  </a:cubicBezTo>
                  <a:lnTo>
                    <a:pt x="2408213" y="307984"/>
                  </a:lnTo>
                  <a:cubicBezTo>
                    <a:pt x="2408213" y="360784"/>
                    <a:pt x="2365410" y="403586"/>
                    <a:pt x="2312611" y="403586"/>
                  </a:cubicBezTo>
                  <a:lnTo>
                    <a:pt x="95601" y="403586"/>
                  </a:lnTo>
                  <a:cubicBezTo>
                    <a:pt x="42802" y="403586"/>
                    <a:pt x="0" y="360784"/>
                    <a:pt x="0" y="307984"/>
                  </a:cubicBezTo>
                  <a:lnTo>
                    <a:pt x="0" y="95601"/>
                  </a:lnTo>
                  <a:cubicBezTo>
                    <a:pt x="0" y="42802"/>
                    <a:pt x="42802" y="0"/>
                    <a:pt x="95601" y="0"/>
                  </a:cubicBezTo>
                  <a:close/>
                </a:path>
              </a:pathLst>
            </a:custGeom>
            <a:solidFill>
              <a:srgbClr val="FFCF91"/>
            </a:solidFill>
            <a:ln w="47625" cap="rnd">
              <a:solidFill>
                <a:srgbClr val="E76262"/>
              </a:solidFill>
              <a:prstDash val="lgDash"/>
              <a:round/>
            </a:ln>
          </p:spPr>
          <p:txBody>
            <a:bodyPr/>
            <a:lstStyle/>
            <a:p>
              <a:endParaRPr lang="en-US"/>
            </a:p>
          </p:txBody>
        </p:sp>
        <p:sp>
          <p:nvSpPr>
            <p:cNvPr id="118" name="TextBox 118"/>
            <p:cNvSpPr txBox="1"/>
            <p:nvPr/>
          </p:nvSpPr>
          <p:spPr>
            <a:xfrm>
              <a:off x="0" y="-28575"/>
              <a:ext cx="2408213" cy="432161"/>
            </a:xfrm>
            <a:prstGeom prst="rect">
              <a:avLst/>
            </a:prstGeom>
          </p:spPr>
          <p:txBody>
            <a:bodyPr lIns="44991" tIns="44991" rIns="44991" bIns="44991" rtlCol="0" anchor="ctr"/>
            <a:lstStyle/>
            <a:p>
              <a:pPr algn="ctr">
                <a:lnSpc>
                  <a:spcPts val="2659"/>
                </a:lnSpc>
              </a:pPr>
              <a:endParaRPr>
                <a:solidFill>
                  <a:prstClr val="black"/>
                </a:solidFill>
              </a:endParaRPr>
            </a:p>
          </p:txBody>
        </p:sp>
      </p:grpSp>
      <p:sp>
        <p:nvSpPr>
          <p:cNvPr id="119" name="Freeform 119"/>
          <p:cNvSpPr/>
          <p:nvPr/>
        </p:nvSpPr>
        <p:spPr>
          <a:xfrm rot="-2375794" flipH="1">
            <a:off x="15046214" y="7161446"/>
            <a:ext cx="1070845" cy="926501"/>
          </a:xfrm>
          <a:custGeom>
            <a:avLst/>
            <a:gdLst/>
            <a:ahLst/>
            <a:cxnLst/>
            <a:rect l="l" t="t" r="r" b="b"/>
            <a:pathLst>
              <a:path w="1070845" h="926501">
                <a:moveTo>
                  <a:pt x="1070845" y="0"/>
                </a:moveTo>
                <a:lnTo>
                  <a:pt x="0" y="0"/>
                </a:lnTo>
                <a:lnTo>
                  <a:pt x="0" y="926501"/>
                </a:lnTo>
                <a:lnTo>
                  <a:pt x="1070845" y="926501"/>
                </a:lnTo>
                <a:lnTo>
                  <a:pt x="1070845" y="0"/>
                </a:lnTo>
                <a:close/>
              </a:path>
            </a:pathLst>
          </a:custGeom>
          <a:blipFill>
            <a:blip r:embed="rId11">
              <a:extLst>
                <a:ext uri="{96DAC541-7B7A-43D3-8B79-37D633B846F1}">
                  <asvg:svgBlip xmlns:asvg="http://schemas.microsoft.com/office/drawing/2016/SVG/main" r:embed="rId12"/>
                </a:ext>
              </a:extLst>
            </a:blip>
            <a:stretch>
              <a:fillRect r="-58022" b="-75336"/>
            </a:stretch>
          </a:blipFill>
        </p:spPr>
        <p:txBody>
          <a:bodyPr/>
          <a:lstStyle/>
          <a:p>
            <a:endParaRPr lang="en-US"/>
          </a:p>
        </p:txBody>
      </p:sp>
      <p:sp>
        <p:nvSpPr>
          <p:cNvPr id="120" name="Freeform 120"/>
          <p:cNvSpPr/>
          <p:nvPr/>
        </p:nvSpPr>
        <p:spPr>
          <a:xfrm rot="-6877315" flipH="1">
            <a:off x="14421293" y="1956020"/>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13"/>
            <a:stretch>
              <a:fillRect t="-62571" r="-193516" b="-197067"/>
            </a:stretch>
          </a:blipFill>
        </p:spPr>
        <p:txBody>
          <a:bodyPr/>
          <a:lstStyle/>
          <a:p>
            <a:endParaRPr lang="en-US"/>
          </a:p>
        </p:txBody>
      </p:sp>
      <p:grpSp>
        <p:nvGrpSpPr>
          <p:cNvPr id="126" name="Group 126"/>
          <p:cNvGrpSpPr/>
          <p:nvPr/>
        </p:nvGrpSpPr>
        <p:grpSpPr>
          <a:xfrm>
            <a:off x="594866" y="1690137"/>
            <a:ext cx="1232729" cy="7134324"/>
            <a:chOff x="0" y="0"/>
            <a:chExt cx="1643639" cy="9512432"/>
          </a:xfrm>
        </p:grpSpPr>
        <p:sp>
          <p:nvSpPr>
            <p:cNvPr id="127" name="TextBox 12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8" name="TextBox 12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29" name="TextBox 12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0" name="TextBox 13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1" name="TextBox 13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2" name="TextBox 13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3" name="TextBox 13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4" name="TextBox 13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5" name="TextBox 13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36" name="TextBox 136"/>
          <p:cNvSpPr txBox="1"/>
          <p:nvPr/>
        </p:nvSpPr>
        <p:spPr>
          <a:xfrm>
            <a:off x="5639523" y="1534779"/>
            <a:ext cx="5938615" cy="2693045"/>
          </a:xfrm>
          <a:prstGeom prst="rect">
            <a:avLst/>
          </a:prstGeom>
        </p:spPr>
        <p:txBody>
          <a:bodyPr wrap="square" lIns="0" tIns="0" rIns="0" bIns="0" rtlCol="0" anchor="t">
            <a:spAutoFit/>
          </a:bodyPr>
          <a:lstStyle/>
          <a:p>
            <a:pPr algn="ctr">
              <a:lnSpc>
                <a:spcPts val="6959"/>
              </a:lnSpc>
              <a:spcBef>
                <a:spcPct val="0"/>
              </a:spcBef>
            </a:pPr>
            <a:r>
              <a:rPr lang="vi-VN"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2</a:t>
            </a:r>
          </a:p>
          <a:p>
            <a:pPr algn="ctr">
              <a:lnSpc>
                <a:spcPts val="6959"/>
              </a:lnSpc>
              <a:spcBef>
                <a:spcPct val="0"/>
              </a:spcBef>
            </a:pPr>
            <a:r>
              <a:rPr lang="vi-VN"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HÌNH THÀNH KIẾN THỨC</a:t>
            </a:r>
            <a:endParaRPr lang="en-US" sz="6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More Sugar"/>
              <a:cs typeface="Times New Roman" panose="02020603050405020304" pitchFamily="18" charset="0"/>
              <a:sym typeface="More Sugar"/>
            </a:endParaRPr>
          </a:p>
        </p:txBody>
      </p:sp>
    </p:spTree>
    <p:extLst>
      <p:ext uri="{BB962C8B-B14F-4D97-AF65-F5344CB8AC3E}">
        <p14:creationId xmlns:p14="http://schemas.microsoft.com/office/powerpoint/2010/main" val="869130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animEffect transition="in" filter="barn(inVertical)">
                                      <p:cBhvr>
                                        <p:cTn id="7" dur="500"/>
                                        <p:tgtEl>
                                          <p:spTgt spid="13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36">
                                            <p:txEl>
                                              <p:pRg st="1" end="1"/>
                                            </p:txEl>
                                          </p:spTgt>
                                        </p:tgtEl>
                                        <p:attrNameLst>
                                          <p:attrName>style.visibility</p:attrName>
                                        </p:attrNameLst>
                                      </p:cBhvr>
                                      <p:to>
                                        <p:strVal val="visible"/>
                                      </p:to>
                                    </p:set>
                                    <p:animEffect transition="in" filter="barn(inVertical)">
                                      <p:cBhvr>
                                        <p:cTn id="10" dur="500"/>
                                        <p:tgtEl>
                                          <p:spTgt spid="1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256948" y="1331671"/>
            <a:ext cx="2186870" cy="1191585"/>
            <a:chOff x="0" y="0"/>
            <a:chExt cx="2915827" cy="1588780"/>
          </a:xfrm>
        </p:grpSpPr>
        <p:grpSp>
          <p:nvGrpSpPr>
            <p:cNvPr id="5" name="Group 5"/>
            <p:cNvGrpSpPr/>
            <p:nvPr/>
          </p:nvGrpSpPr>
          <p:grpSpPr>
            <a:xfrm>
              <a:off x="0" y="0"/>
              <a:ext cx="2915827" cy="1588780"/>
              <a:chOff x="0" y="0"/>
              <a:chExt cx="595553" cy="324506"/>
            </a:xfrm>
          </p:grpSpPr>
          <p:sp>
            <p:nvSpPr>
              <p:cNvPr id="6" name="Freeform 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7" name="TextBox 7"/>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35707" y="117213"/>
              <a:ext cx="2664410" cy="1354354"/>
              <a:chOff x="0" y="0"/>
              <a:chExt cx="544201" cy="276625"/>
            </a:xfrm>
          </p:grpSpPr>
          <p:sp>
            <p:nvSpPr>
              <p:cNvPr id="9" name="Freeform 9"/>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256948" y="2618086"/>
            <a:ext cx="2186870" cy="1191585"/>
            <a:chOff x="0" y="0"/>
            <a:chExt cx="2915827" cy="1588780"/>
          </a:xfrm>
        </p:grpSpPr>
        <p:grpSp>
          <p:nvGrpSpPr>
            <p:cNvPr id="12" name="Group 12"/>
            <p:cNvGrpSpPr/>
            <p:nvPr/>
          </p:nvGrpSpPr>
          <p:grpSpPr>
            <a:xfrm>
              <a:off x="0" y="0"/>
              <a:ext cx="2915827" cy="1588780"/>
              <a:chOff x="0" y="0"/>
              <a:chExt cx="595553" cy="324506"/>
            </a:xfrm>
          </p:grpSpPr>
          <p:sp>
            <p:nvSpPr>
              <p:cNvPr id="13" name="Freeform 13"/>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14" name="TextBox 14"/>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35707" y="117213"/>
              <a:ext cx="2664410" cy="1354354"/>
              <a:chOff x="0" y="0"/>
              <a:chExt cx="544201" cy="276625"/>
            </a:xfrm>
          </p:grpSpPr>
          <p:sp>
            <p:nvSpPr>
              <p:cNvPr id="16" name="Freeform 16"/>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256948" y="3904921"/>
            <a:ext cx="2186870" cy="1191585"/>
            <a:chOff x="0" y="0"/>
            <a:chExt cx="2915827" cy="1588780"/>
          </a:xfrm>
        </p:grpSpPr>
        <p:grpSp>
          <p:nvGrpSpPr>
            <p:cNvPr id="19" name="Group 19"/>
            <p:cNvGrpSpPr/>
            <p:nvPr/>
          </p:nvGrpSpPr>
          <p:grpSpPr>
            <a:xfrm>
              <a:off x="0" y="0"/>
              <a:ext cx="2915827" cy="1588780"/>
              <a:chOff x="0" y="0"/>
              <a:chExt cx="595553" cy="324506"/>
            </a:xfrm>
          </p:grpSpPr>
          <p:sp>
            <p:nvSpPr>
              <p:cNvPr id="20" name="Freeform 20"/>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21" name="TextBox 21"/>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35707" y="117213"/>
              <a:ext cx="2664410" cy="1354354"/>
              <a:chOff x="0" y="0"/>
              <a:chExt cx="544201" cy="276625"/>
            </a:xfrm>
          </p:grpSpPr>
          <p:sp>
            <p:nvSpPr>
              <p:cNvPr id="23" name="Freeform 23"/>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5190915"/>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6477329"/>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256948" y="7763743"/>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66675"/>
                <a:ext cx="544201" cy="343300"/>
              </a:xfrm>
              <a:prstGeom prst="rect">
                <a:avLst/>
              </a:prstGeom>
            </p:spPr>
            <p:txBody>
              <a:bodyPr lIns="51986" tIns="51986" rIns="51986" bIns="51986" rtlCol="0" anchor="ctr"/>
              <a:lstStyle/>
              <a:p>
                <a:pPr algn="ctr">
                  <a:lnSpc>
                    <a:spcPts val="4200"/>
                  </a:lnSpc>
                </a:pPr>
                <a:endParaRPr>
                  <a:solidFill>
                    <a:prstClr val="black"/>
                  </a:solidFill>
                </a:endParaRPr>
              </a:p>
            </p:txBody>
          </p:sp>
        </p:grpSp>
      </p:grpSp>
      <p:sp>
        <p:nvSpPr>
          <p:cNvPr id="46" name="Freeform 46"/>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7" name="Group 47"/>
          <p:cNvGrpSpPr/>
          <p:nvPr/>
        </p:nvGrpSpPr>
        <p:grpSpPr>
          <a:xfrm>
            <a:off x="661541" y="1470992"/>
            <a:ext cx="1232729" cy="7134324"/>
            <a:chOff x="0" y="0"/>
            <a:chExt cx="1643639" cy="9512432"/>
          </a:xfrm>
        </p:grpSpPr>
        <p:sp>
          <p:nvSpPr>
            <p:cNvPr id="48" name="TextBox 48"/>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6" name="TextBox 56"/>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7" name="Freeform 57"/>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1" name="Group 61"/>
          <p:cNvGrpSpPr/>
          <p:nvPr/>
        </p:nvGrpSpPr>
        <p:grpSpPr>
          <a:xfrm>
            <a:off x="1337094" y="1028700"/>
            <a:ext cx="14956138" cy="8229600"/>
            <a:chOff x="0" y="0"/>
            <a:chExt cx="3939065" cy="2167467"/>
          </a:xfrm>
        </p:grpSpPr>
        <p:sp>
          <p:nvSpPr>
            <p:cNvPr id="62" name="Freeform 62"/>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3" name="TextBox 63"/>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4" name="Group 64"/>
          <p:cNvGrpSpPr/>
          <p:nvPr/>
        </p:nvGrpSpPr>
        <p:grpSpPr>
          <a:xfrm>
            <a:off x="1540290" y="1622751"/>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1540290" y="2470372"/>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1540290" y="3317993"/>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1540290" y="4165614"/>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1540290" y="5013235"/>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1540290" y="5860856"/>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1540290" y="6708477"/>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1540290" y="7556097"/>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1540290" y="8403718"/>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1" name="Group 91"/>
          <p:cNvGrpSpPr/>
          <p:nvPr/>
        </p:nvGrpSpPr>
        <p:grpSpPr>
          <a:xfrm>
            <a:off x="5021677" y="340599"/>
            <a:ext cx="7708557" cy="1923836"/>
            <a:chOff x="0" y="-1320179"/>
            <a:chExt cx="10278076" cy="3122720"/>
          </a:xfrm>
        </p:grpSpPr>
        <p:grpSp>
          <p:nvGrpSpPr>
            <p:cNvPr id="92" name="Group 92"/>
            <p:cNvGrpSpPr/>
            <p:nvPr/>
          </p:nvGrpSpPr>
          <p:grpSpPr>
            <a:xfrm>
              <a:off x="0" y="-1320179"/>
              <a:ext cx="10278076" cy="3122720"/>
              <a:chOff x="0" y="-297688"/>
              <a:chExt cx="2317607" cy="704144"/>
            </a:xfrm>
          </p:grpSpPr>
          <p:sp>
            <p:nvSpPr>
              <p:cNvPr id="93" name="Freeform 93"/>
              <p:cNvSpPr/>
              <p:nvPr/>
            </p:nvSpPr>
            <p:spPr>
              <a:xfrm>
                <a:off x="0" y="-297688"/>
                <a:ext cx="2317607" cy="406456"/>
              </a:xfrm>
              <a:custGeom>
                <a:avLst/>
                <a:gdLst/>
                <a:ahLst/>
                <a:cxnLst/>
                <a:rect l="l" t="t" r="r" b="b"/>
                <a:pathLst>
                  <a:path w="2317607" h="406456">
                    <a:moveTo>
                      <a:pt x="100433" y="0"/>
                    </a:moveTo>
                    <a:lnTo>
                      <a:pt x="2217174" y="0"/>
                    </a:lnTo>
                    <a:cubicBezTo>
                      <a:pt x="2272642" y="0"/>
                      <a:pt x="2317607" y="44965"/>
                      <a:pt x="2317607" y="100433"/>
                    </a:cubicBezTo>
                    <a:lnTo>
                      <a:pt x="2317607" y="306023"/>
                    </a:lnTo>
                    <a:cubicBezTo>
                      <a:pt x="2317607" y="332659"/>
                      <a:pt x="2307026" y="358205"/>
                      <a:pt x="2288191" y="377039"/>
                    </a:cubicBezTo>
                    <a:cubicBezTo>
                      <a:pt x="2269356" y="395874"/>
                      <a:pt x="2243811" y="406456"/>
                      <a:pt x="2217174" y="406456"/>
                    </a:cubicBezTo>
                    <a:lnTo>
                      <a:pt x="100433" y="406456"/>
                    </a:lnTo>
                    <a:cubicBezTo>
                      <a:pt x="73796" y="406456"/>
                      <a:pt x="48251" y="395874"/>
                      <a:pt x="29416" y="377039"/>
                    </a:cubicBezTo>
                    <a:cubicBezTo>
                      <a:pt x="10581" y="358205"/>
                      <a:pt x="0" y="332659"/>
                      <a:pt x="0" y="306023"/>
                    </a:cubicBezTo>
                    <a:lnTo>
                      <a:pt x="0" y="100433"/>
                    </a:lnTo>
                    <a:cubicBezTo>
                      <a:pt x="0" y="73796"/>
                      <a:pt x="10581" y="48251"/>
                      <a:pt x="29416" y="29416"/>
                    </a:cubicBezTo>
                    <a:cubicBezTo>
                      <a:pt x="48251" y="10581"/>
                      <a:pt x="73796" y="0"/>
                      <a:pt x="100433" y="0"/>
                    </a:cubicBezTo>
                    <a:close/>
                  </a:path>
                </a:pathLst>
              </a:custGeom>
              <a:solidFill>
                <a:srgbClr val="FFCF91"/>
              </a:solidFill>
              <a:ln w="47625" cap="rnd">
                <a:solidFill>
                  <a:srgbClr val="E76262"/>
                </a:solidFill>
                <a:prstDash val="lgDash"/>
                <a:round/>
              </a:ln>
            </p:spPr>
            <p:txBody>
              <a:bodyPr/>
              <a:lstStyle/>
              <a:p>
                <a:endParaRPr lang="en-US"/>
              </a:p>
            </p:txBody>
          </p:sp>
          <p:sp>
            <p:nvSpPr>
              <p:cNvPr id="94" name="TextBox 94"/>
              <p:cNvSpPr txBox="1"/>
              <p:nvPr/>
            </p:nvSpPr>
            <p:spPr>
              <a:xfrm>
                <a:off x="0" y="-28575"/>
                <a:ext cx="2317607" cy="435031"/>
              </a:xfrm>
              <a:prstGeom prst="rect">
                <a:avLst/>
              </a:prstGeom>
            </p:spPr>
            <p:txBody>
              <a:bodyPr lIns="44501" tIns="44501" rIns="44501" bIns="44501" rtlCol="0" anchor="ctr"/>
              <a:lstStyle/>
              <a:p>
                <a:pPr algn="ctr">
                  <a:lnSpc>
                    <a:spcPts val="2659"/>
                  </a:lnSpc>
                </a:pPr>
                <a:endParaRPr>
                  <a:solidFill>
                    <a:prstClr val="black"/>
                  </a:solidFill>
                </a:endParaRPr>
              </a:p>
            </p:txBody>
          </p:sp>
        </p:grpSp>
        <p:sp>
          <p:nvSpPr>
            <p:cNvPr id="95" name="TextBox 95"/>
            <p:cNvSpPr txBox="1"/>
            <p:nvPr/>
          </p:nvSpPr>
          <p:spPr>
            <a:xfrm>
              <a:off x="1139959" y="-1215931"/>
              <a:ext cx="8111329" cy="1196910"/>
            </a:xfrm>
            <a:prstGeom prst="rect">
              <a:avLst/>
            </a:prstGeom>
          </p:spPr>
          <p:txBody>
            <a:bodyPr lIns="0" tIns="0" rIns="0" bIns="0" rtlCol="0" anchor="t">
              <a:spAutoFit/>
            </a:bodyPr>
            <a:lstStyle/>
            <a:p>
              <a:pPr algn="ctr">
                <a:lnSpc>
                  <a:spcPts val="6960"/>
                </a:lnSpc>
                <a:spcBef>
                  <a:spcPct val="0"/>
                </a:spcBef>
              </a:pPr>
              <a:r>
                <a:rPr lang="vi-VN" sz="6000" b="1">
                  <a:latin typeface="Times New Roman" panose="02020603050405020304" pitchFamily="18" charset="0"/>
                  <a:cs typeface="Times New Roman" panose="02020603050405020304" pitchFamily="18" charset="0"/>
                </a:rPr>
                <a:t>1. Định hướng</a:t>
              </a:r>
              <a:endParaRPr lang="en-US" sz="5800">
                <a:solidFill>
                  <a:srgbClr val="503D36"/>
                </a:solidFill>
                <a:latin typeface="Times New Roman" panose="02020603050405020304" pitchFamily="18" charset="0"/>
                <a:ea typeface="More Sugar"/>
                <a:cs typeface="Times New Roman" panose="02020603050405020304" pitchFamily="18" charset="0"/>
                <a:sym typeface="More Sugar"/>
              </a:endParaRPr>
            </a:p>
          </p:txBody>
        </p:sp>
      </p:grpSp>
      <p:grpSp>
        <p:nvGrpSpPr>
          <p:cNvPr id="96" name="Group 96"/>
          <p:cNvGrpSpPr/>
          <p:nvPr/>
        </p:nvGrpSpPr>
        <p:grpSpPr>
          <a:xfrm>
            <a:off x="2507259" y="3815601"/>
            <a:ext cx="4244067" cy="4789715"/>
            <a:chOff x="0" y="0"/>
            <a:chExt cx="5658756" cy="6386286"/>
          </a:xfrm>
        </p:grpSpPr>
        <p:grpSp>
          <p:nvGrpSpPr>
            <p:cNvPr id="97" name="Group 97"/>
            <p:cNvGrpSpPr/>
            <p:nvPr/>
          </p:nvGrpSpPr>
          <p:grpSpPr>
            <a:xfrm>
              <a:off x="158341" y="0"/>
              <a:ext cx="5500415" cy="6386286"/>
              <a:chOff x="0" y="0"/>
              <a:chExt cx="1199825" cy="1393064"/>
            </a:xfrm>
          </p:grpSpPr>
          <p:sp>
            <p:nvSpPr>
              <p:cNvPr id="98" name="Freeform 98"/>
              <p:cNvSpPr/>
              <p:nvPr/>
            </p:nvSpPr>
            <p:spPr>
              <a:xfrm>
                <a:off x="0" y="0"/>
                <a:ext cx="1199825" cy="1393064"/>
              </a:xfrm>
              <a:custGeom>
                <a:avLst/>
                <a:gdLst/>
                <a:ahLst/>
                <a:cxnLst/>
                <a:rect l="l" t="t" r="r" b="b"/>
                <a:pathLst>
                  <a:path w="1199825" h="1393064">
                    <a:moveTo>
                      <a:pt x="88993" y="0"/>
                    </a:moveTo>
                    <a:lnTo>
                      <a:pt x="1110832" y="0"/>
                    </a:lnTo>
                    <a:cubicBezTo>
                      <a:pt x="1134435" y="0"/>
                      <a:pt x="1157070" y="9376"/>
                      <a:pt x="1173760" y="26065"/>
                    </a:cubicBezTo>
                    <a:cubicBezTo>
                      <a:pt x="1190449" y="42755"/>
                      <a:pt x="1199825" y="65391"/>
                      <a:pt x="1199825" y="88993"/>
                    </a:cubicBezTo>
                    <a:lnTo>
                      <a:pt x="1199825" y="1304070"/>
                    </a:lnTo>
                    <a:cubicBezTo>
                      <a:pt x="1199825" y="1327673"/>
                      <a:pt x="1190449" y="1350309"/>
                      <a:pt x="1173760" y="1366998"/>
                    </a:cubicBezTo>
                    <a:cubicBezTo>
                      <a:pt x="1157070" y="1383688"/>
                      <a:pt x="1134435" y="1393064"/>
                      <a:pt x="1110832" y="1393064"/>
                    </a:cubicBezTo>
                    <a:lnTo>
                      <a:pt x="88993" y="1393064"/>
                    </a:lnTo>
                    <a:cubicBezTo>
                      <a:pt x="39844" y="1393064"/>
                      <a:pt x="0" y="1353220"/>
                      <a:pt x="0" y="1304070"/>
                    </a:cubicBezTo>
                    <a:lnTo>
                      <a:pt x="0" y="88993"/>
                    </a:lnTo>
                    <a:cubicBezTo>
                      <a:pt x="0" y="65391"/>
                      <a:pt x="9376" y="42755"/>
                      <a:pt x="26065" y="26065"/>
                    </a:cubicBezTo>
                    <a:cubicBezTo>
                      <a:pt x="42755" y="9376"/>
                      <a:pt x="65391" y="0"/>
                      <a:pt x="88993" y="0"/>
                    </a:cubicBezTo>
                    <a:close/>
                  </a:path>
                </a:pathLst>
              </a:custGeom>
              <a:solidFill>
                <a:srgbClr val="E76262"/>
              </a:solidFill>
              <a:ln cap="rnd">
                <a:noFill/>
                <a:prstDash val="lgDash"/>
                <a:round/>
              </a:ln>
            </p:spPr>
            <p:txBody>
              <a:bodyPr/>
              <a:lstStyle/>
              <a:p>
                <a:endParaRPr lang="en-US"/>
              </a:p>
            </p:txBody>
          </p:sp>
          <p:sp>
            <p:nvSpPr>
              <p:cNvPr id="99" name="TextBox 99"/>
              <p:cNvSpPr txBox="1"/>
              <p:nvPr/>
            </p:nvSpPr>
            <p:spPr>
              <a:xfrm>
                <a:off x="0" y="-28575"/>
                <a:ext cx="1199825" cy="1421639"/>
              </a:xfrm>
              <a:prstGeom prst="rect">
                <a:avLst/>
              </a:prstGeom>
            </p:spPr>
            <p:txBody>
              <a:bodyPr lIns="50800" tIns="50800" rIns="50800" bIns="50800" rtlCol="0" anchor="ctr"/>
              <a:lstStyle/>
              <a:p>
                <a:pPr algn="just">
                  <a:lnSpc>
                    <a:spcPts val="2659"/>
                  </a:lnSpc>
                </a:pPr>
                <a:endParaRPr sz="3600">
                  <a:solidFill>
                    <a:prstClr val="black"/>
                  </a:solidFill>
                  <a:latin typeface="Times New Roman" panose="02020603050405020304" pitchFamily="18" charset="0"/>
                  <a:cs typeface="Times New Roman" panose="02020603050405020304" pitchFamily="18" charset="0"/>
                </a:endParaRPr>
              </a:p>
            </p:txBody>
          </p:sp>
        </p:grpSp>
        <p:grpSp>
          <p:nvGrpSpPr>
            <p:cNvPr id="100" name="Group 100"/>
            <p:cNvGrpSpPr/>
            <p:nvPr/>
          </p:nvGrpSpPr>
          <p:grpSpPr>
            <a:xfrm>
              <a:off x="0" y="181052"/>
              <a:ext cx="5500415" cy="6093453"/>
              <a:chOff x="0" y="0"/>
              <a:chExt cx="1199825" cy="1329187"/>
            </a:xfrm>
          </p:grpSpPr>
          <p:sp>
            <p:nvSpPr>
              <p:cNvPr id="101" name="Freeform 101"/>
              <p:cNvSpPr/>
              <p:nvPr/>
            </p:nvSpPr>
            <p:spPr>
              <a:xfrm>
                <a:off x="0" y="0"/>
                <a:ext cx="1199825" cy="1329187"/>
              </a:xfrm>
              <a:custGeom>
                <a:avLst/>
                <a:gdLst/>
                <a:ahLst/>
                <a:cxnLst/>
                <a:rect l="l" t="t" r="r" b="b"/>
                <a:pathLst>
                  <a:path w="1199825" h="1329187">
                    <a:moveTo>
                      <a:pt x="88993" y="0"/>
                    </a:moveTo>
                    <a:lnTo>
                      <a:pt x="1110832" y="0"/>
                    </a:lnTo>
                    <a:cubicBezTo>
                      <a:pt x="1134435" y="0"/>
                      <a:pt x="1157070" y="9376"/>
                      <a:pt x="1173760" y="26065"/>
                    </a:cubicBezTo>
                    <a:cubicBezTo>
                      <a:pt x="1190449" y="42755"/>
                      <a:pt x="1199825" y="65391"/>
                      <a:pt x="1199825" y="88993"/>
                    </a:cubicBezTo>
                    <a:lnTo>
                      <a:pt x="1199825" y="1240194"/>
                    </a:lnTo>
                    <a:cubicBezTo>
                      <a:pt x="1199825" y="1289343"/>
                      <a:pt x="1159982" y="1329187"/>
                      <a:pt x="1110832" y="1329187"/>
                    </a:cubicBezTo>
                    <a:lnTo>
                      <a:pt x="88993" y="1329187"/>
                    </a:lnTo>
                    <a:cubicBezTo>
                      <a:pt x="65391" y="1329187"/>
                      <a:pt x="42755" y="1319811"/>
                      <a:pt x="26065" y="1303121"/>
                    </a:cubicBezTo>
                    <a:cubicBezTo>
                      <a:pt x="9376" y="1286432"/>
                      <a:pt x="0" y="1263796"/>
                      <a:pt x="0" y="1240194"/>
                    </a:cubicBezTo>
                    <a:lnTo>
                      <a:pt x="0" y="88993"/>
                    </a:lnTo>
                    <a:cubicBezTo>
                      <a:pt x="0" y="65391"/>
                      <a:pt x="9376" y="42755"/>
                      <a:pt x="26065" y="26065"/>
                    </a:cubicBezTo>
                    <a:cubicBezTo>
                      <a:pt x="42755" y="9376"/>
                      <a:pt x="65391" y="0"/>
                      <a:pt x="88993" y="0"/>
                    </a:cubicBezTo>
                    <a:close/>
                  </a:path>
                </a:pathLst>
              </a:custGeom>
              <a:solidFill>
                <a:srgbClr val="FCF4E8"/>
              </a:solidFill>
              <a:ln w="47625" cap="rnd">
                <a:solidFill>
                  <a:srgbClr val="E76262"/>
                </a:solidFill>
                <a:prstDash val="solid"/>
                <a:round/>
              </a:ln>
            </p:spPr>
            <p:txBody>
              <a:bodyPr/>
              <a:lstStyle/>
              <a:p>
                <a:endParaRPr lang="en-US"/>
              </a:p>
            </p:txBody>
          </p:sp>
          <p:sp>
            <p:nvSpPr>
              <p:cNvPr id="102" name="TextBox 102"/>
              <p:cNvSpPr txBox="1"/>
              <p:nvPr/>
            </p:nvSpPr>
            <p:spPr>
              <a:xfrm>
                <a:off x="0" y="-28575"/>
                <a:ext cx="1199825" cy="1357762"/>
              </a:xfrm>
              <a:prstGeom prst="rect">
                <a:avLst/>
              </a:prstGeom>
            </p:spPr>
            <p:txBody>
              <a:bodyPr lIns="50800" tIns="50800" rIns="50800" bIns="50800" rtlCol="0" anchor="ctr"/>
              <a:lstStyle/>
              <a:p>
                <a:pPr algn="just">
                  <a:lnSpc>
                    <a:spcPts val="2659"/>
                  </a:lnSpc>
                </a:pPr>
                <a:endParaRPr sz="3600">
                  <a:solidFill>
                    <a:prstClr val="black"/>
                  </a:solidFill>
                  <a:latin typeface="Times New Roman" panose="02020603050405020304" pitchFamily="18" charset="0"/>
                  <a:cs typeface="Times New Roman" panose="02020603050405020304" pitchFamily="18" charset="0"/>
                </a:endParaRPr>
              </a:p>
            </p:txBody>
          </p:sp>
        </p:grpSp>
        <p:sp>
          <p:nvSpPr>
            <p:cNvPr id="103" name="TextBox 103"/>
            <p:cNvSpPr txBox="1"/>
            <p:nvPr/>
          </p:nvSpPr>
          <p:spPr>
            <a:xfrm>
              <a:off x="511807" y="1333701"/>
              <a:ext cx="4476803" cy="4001094"/>
            </a:xfrm>
            <a:prstGeom prst="rect">
              <a:avLst/>
            </a:prstGeom>
          </p:spPr>
          <p:txBody>
            <a:bodyPr lIns="0" tIns="0" rIns="0" bIns="0" rtlCol="0" anchor="t">
              <a:spAutoFit/>
            </a:bodyPr>
            <a:lstStyle/>
            <a:p>
              <a:pPr algn="just">
                <a:lnSpc>
                  <a:spcPts val="3911"/>
                </a:lnSpc>
                <a:spcBef>
                  <a:spcPct val="0"/>
                </a:spcBef>
              </a:pPr>
              <a:r>
                <a:rPr lang="vi-VN" sz="3600">
                  <a:latin typeface="Times New Roman" panose="02020603050405020304" pitchFamily="18" charset="0"/>
                  <a:cs typeface="Times New Roman" panose="02020603050405020304" pitchFamily="18" charset="0"/>
                </a:rPr>
                <a:t>Nêu lên đặc điểm nổi bật của thắng cảnh đó (vị trí tọa lạc, lịch sử hình thành, đặc điểm cảnh quan, …)</a:t>
              </a:r>
              <a:endParaRPr lang="en-US" sz="3600">
                <a:solidFill>
                  <a:srgbClr val="503D36"/>
                </a:solidFill>
                <a:latin typeface="Times New Roman" panose="02020603050405020304" pitchFamily="18" charset="0"/>
                <a:ea typeface="Sniglet"/>
                <a:cs typeface="Times New Roman" panose="02020603050405020304" pitchFamily="18" charset="0"/>
                <a:sym typeface="Sniglet"/>
              </a:endParaRPr>
            </a:p>
          </p:txBody>
        </p:sp>
        <p:grpSp>
          <p:nvGrpSpPr>
            <p:cNvPr id="104" name="Group 104"/>
            <p:cNvGrpSpPr/>
            <p:nvPr/>
          </p:nvGrpSpPr>
          <p:grpSpPr>
            <a:xfrm>
              <a:off x="0" y="0"/>
              <a:ext cx="5500415" cy="1081641"/>
              <a:chOff x="0" y="0"/>
              <a:chExt cx="1307763" cy="257168"/>
            </a:xfrm>
          </p:grpSpPr>
          <p:sp>
            <p:nvSpPr>
              <p:cNvPr id="105" name="Freeform 105"/>
              <p:cNvSpPr/>
              <p:nvPr/>
            </p:nvSpPr>
            <p:spPr>
              <a:xfrm>
                <a:off x="0" y="0"/>
                <a:ext cx="1307763" cy="257168"/>
              </a:xfrm>
              <a:custGeom>
                <a:avLst/>
                <a:gdLst/>
                <a:ahLst/>
                <a:cxnLst/>
                <a:rect l="l" t="t" r="r" b="b"/>
                <a:pathLst>
                  <a:path w="1307763" h="257168">
                    <a:moveTo>
                      <a:pt x="64075" y="0"/>
                    </a:moveTo>
                    <a:lnTo>
                      <a:pt x="1243688" y="0"/>
                    </a:lnTo>
                    <a:cubicBezTo>
                      <a:pt x="1279076" y="0"/>
                      <a:pt x="1307763" y="28687"/>
                      <a:pt x="1307763" y="64075"/>
                    </a:cubicBezTo>
                    <a:lnTo>
                      <a:pt x="1307763" y="193093"/>
                    </a:lnTo>
                    <a:cubicBezTo>
                      <a:pt x="1307763" y="228480"/>
                      <a:pt x="1279076" y="257168"/>
                      <a:pt x="1243688" y="257168"/>
                    </a:cubicBezTo>
                    <a:lnTo>
                      <a:pt x="64075" y="257168"/>
                    </a:lnTo>
                    <a:cubicBezTo>
                      <a:pt x="28687" y="257168"/>
                      <a:pt x="0" y="228480"/>
                      <a:pt x="0" y="193093"/>
                    </a:cubicBezTo>
                    <a:lnTo>
                      <a:pt x="0" y="64075"/>
                    </a:lnTo>
                    <a:cubicBezTo>
                      <a:pt x="0" y="28687"/>
                      <a:pt x="28687" y="0"/>
                      <a:pt x="64075" y="0"/>
                    </a:cubicBezTo>
                    <a:close/>
                  </a:path>
                </a:pathLst>
              </a:custGeom>
              <a:solidFill>
                <a:srgbClr val="FFCF91"/>
              </a:solidFill>
              <a:ln w="47625" cap="rnd">
                <a:solidFill>
                  <a:srgbClr val="E76262"/>
                </a:solidFill>
                <a:prstDash val="lgDash"/>
                <a:round/>
              </a:ln>
            </p:spPr>
            <p:txBody>
              <a:bodyPr/>
              <a:lstStyle/>
              <a:p>
                <a:endParaRPr lang="en-US"/>
              </a:p>
            </p:txBody>
          </p:sp>
          <p:sp>
            <p:nvSpPr>
              <p:cNvPr id="106" name="TextBox 106"/>
              <p:cNvSpPr txBox="1"/>
              <p:nvPr/>
            </p:nvSpPr>
            <p:spPr>
              <a:xfrm>
                <a:off x="0" y="-57150"/>
                <a:ext cx="1307763" cy="314318"/>
              </a:xfrm>
              <a:prstGeom prst="rect">
                <a:avLst/>
              </a:prstGeom>
            </p:spPr>
            <p:txBody>
              <a:bodyPr lIns="44501" tIns="44501" rIns="44501" bIns="44501" rtlCol="0" anchor="ctr"/>
              <a:lstStyle/>
              <a:p>
                <a:pPr algn="just">
                  <a:lnSpc>
                    <a:spcPts val="4199"/>
                  </a:lnSpc>
                </a:pPr>
                <a:endParaRPr sz="3600">
                  <a:solidFill>
                    <a:prstClr val="black"/>
                  </a:solidFill>
                  <a:latin typeface="Times New Roman" panose="02020603050405020304" pitchFamily="18" charset="0"/>
                  <a:cs typeface="Times New Roman" panose="02020603050405020304" pitchFamily="18" charset="0"/>
                </a:endParaRPr>
              </a:p>
            </p:txBody>
          </p:sp>
        </p:grpSp>
      </p:grpSp>
      <p:grpSp>
        <p:nvGrpSpPr>
          <p:cNvPr id="108" name="Group 108"/>
          <p:cNvGrpSpPr/>
          <p:nvPr/>
        </p:nvGrpSpPr>
        <p:grpSpPr>
          <a:xfrm>
            <a:off x="6971718" y="3815601"/>
            <a:ext cx="4244067" cy="4789715"/>
            <a:chOff x="0" y="0"/>
            <a:chExt cx="5658756" cy="6386286"/>
          </a:xfrm>
        </p:grpSpPr>
        <p:grpSp>
          <p:nvGrpSpPr>
            <p:cNvPr id="109" name="Group 109"/>
            <p:cNvGrpSpPr/>
            <p:nvPr/>
          </p:nvGrpSpPr>
          <p:grpSpPr>
            <a:xfrm>
              <a:off x="158341" y="0"/>
              <a:ext cx="5500415" cy="6386286"/>
              <a:chOff x="0" y="0"/>
              <a:chExt cx="1199825" cy="1393064"/>
            </a:xfrm>
          </p:grpSpPr>
          <p:sp>
            <p:nvSpPr>
              <p:cNvPr id="110" name="Freeform 110"/>
              <p:cNvSpPr/>
              <p:nvPr/>
            </p:nvSpPr>
            <p:spPr>
              <a:xfrm>
                <a:off x="0" y="0"/>
                <a:ext cx="1199825" cy="1393064"/>
              </a:xfrm>
              <a:custGeom>
                <a:avLst/>
                <a:gdLst/>
                <a:ahLst/>
                <a:cxnLst/>
                <a:rect l="l" t="t" r="r" b="b"/>
                <a:pathLst>
                  <a:path w="1199825" h="1393064">
                    <a:moveTo>
                      <a:pt x="88993" y="0"/>
                    </a:moveTo>
                    <a:lnTo>
                      <a:pt x="1110832" y="0"/>
                    </a:lnTo>
                    <a:cubicBezTo>
                      <a:pt x="1134435" y="0"/>
                      <a:pt x="1157070" y="9376"/>
                      <a:pt x="1173760" y="26065"/>
                    </a:cubicBezTo>
                    <a:cubicBezTo>
                      <a:pt x="1190449" y="42755"/>
                      <a:pt x="1199825" y="65391"/>
                      <a:pt x="1199825" y="88993"/>
                    </a:cubicBezTo>
                    <a:lnTo>
                      <a:pt x="1199825" y="1304070"/>
                    </a:lnTo>
                    <a:cubicBezTo>
                      <a:pt x="1199825" y="1327673"/>
                      <a:pt x="1190449" y="1350309"/>
                      <a:pt x="1173760" y="1366998"/>
                    </a:cubicBezTo>
                    <a:cubicBezTo>
                      <a:pt x="1157070" y="1383688"/>
                      <a:pt x="1134435" y="1393064"/>
                      <a:pt x="1110832" y="1393064"/>
                    </a:cubicBezTo>
                    <a:lnTo>
                      <a:pt x="88993" y="1393064"/>
                    </a:lnTo>
                    <a:cubicBezTo>
                      <a:pt x="39844" y="1393064"/>
                      <a:pt x="0" y="1353220"/>
                      <a:pt x="0" y="1304070"/>
                    </a:cubicBezTo>
                    <a:lnTo>
                      <a:pt x="0" y="88993"/>
                    </a:lnTo>
                    <a:cubicBezTo>
                      <a:pt x="0" y="65391"/>
                      <a:pt x="9376" y="42755"/>
                      <a:pt x="26065" y="26065"/>
                    </a:cubicBezTo>
                    <a:cubicBezTo>
                      <a:pt x="42755" y="9376"/>
                      <a:pt x="65391" y="0"/>
                      <a:pt x="88993" y="0"/>
                    </a:cubicBezTo>
                    <a:close/>
                  </a:path>
                </a:pathLst>
              </a:custGeom>
              <a:solidFill>
                <a:srgbClr val="E76262"/>
              </a:solidFill>
              <a:ln cap="rnd">
                <a:noFill/>
                <a:prstDash val="lgDash"/>
                <a:round/>
              </a:ln>
            </p:spPr>
            <p:txBody>
              <a:bodyPr/>
              <a:lstStyle/>
              <a:p>
                <a:endParaRPr lang="en-US"/>
              </a:p>
            </p:txBody>
          </p:sp>
          <p:sp>
            <p:nvSpPr>
              <p:cNvPr id="111" name="TextBox 111"/>
              <p:cNvSpPr txBox="1"/>
              <p:nvPr/>
            </p:nvSpPr>
            <p:spPr>
              <a:xfrm>
                <a:off x="0" y="-28575"/>
                <a:ext cx="1199825" cy="1421639"/>
              </a:xfrm>
              <a:prstGeom prst="rect">
                <a:avLst/>
              </a:prstGeom>
            </p:spPr>
            <p:txBody>
              <a:bodyPr lIns="50800" tIns="50800" rIns="50800" bIns="50800" rtlCol="0" anchor="ctr"/>
              <a:lstStyle/>
              <a:p>
                <a:pPr algn="just">
                  <a:lnSpc>
                    <a:spcPts val="2659"/>
                  </a:lnSpc>
                </a:pPr>
                <a:endParaRPr sz="3600">
                  <a:solidFill>
                    <a:prstClr val="black"/>
                  </a:solidFill>
                  <a:latin typeface="Times New Roman" panose="02020603050405020304" pitchFamily="18" charset="0"/>
                  <a:cs typeface="Times New Roman" panose="02020603050405020304" pitchFamily="18" charset="0"/>
                </a:endParaRPr>
              </a:p>
            </p:txBody>
          </p:sp>
        </p:grpSp>
        <p:grpSp>
          <p:nvGrpSpPr>
            <p:cNvPr id="112" name="Group 112"/>
            <p:cNvGrpSpPr/>
            <p:nvPr/>
          </p:nvGrpSpPr>
          <p:grpSpPr>
            <a:xfrm>
              <a:off x="0" y="181052"/>
              <a:ext cx="5500415" cy="6093453"/>
              <a:chOff x="0" y="0"/>
              <a:chExt cx="1199825" cy="1329187"/>
            </a:xfrm>
          </p:grpSpPr>
          <p:sp>
            <p:nvSpPr>
              <p:cNvPr id="113" name="Freeform 113"/>
              <p:cNvSpPr/>
              <p:nvPr/>
            </p:nvSpPr>
            <p:spPr>
              <a:xfrm>
                <a:off x="0" y="0"/>
                <a:ext cx="1199825" cy="1329187"/>
              </a:xfrm>
              <a:custGeom>
                <a:avLst/>
                <a:gdLst/>
                <a:ahLst/>
                <a:cxnLst/>
                <a:rect l="l" t="t" r="r" b="b"/>
                <a:pathLst>
                  <a:path w="1199825" h="1329187">
                    <a:moveTo>
                      <a:pt x="88993" y="0"/>
                    </a:moveTo>
                    <a:lnTo>
                      <a:pt x="1110832" y="0"/>
                    </a:lnTo>
                    <a:cubicBezTo>
                      <a:pt x="1134435" y="0"/>
                      <a:pt x="1157070" y="9376"/>
                      <a:pt x="1173760" y="26065"/>
                    </a:cubicBezTo>
                    <a:cubicBezTo>
                      <a:pt x="1190449" y="42755"/>
                      <a:pt x="1199825" y="65391"/>
                      <a:pt x="1199825" y="88993"/>
                    </a:cubicBezTo>
                    <a:lnTo>
                      <a:pt x="1199825" y="1240194"/>
                    </a:lnTo>
                    <a:cubicBezTo>
                      <a:pt x="1199825" y="1289343"/>
                      <a:pt x="1159982" y="1329187"/>
                      <a:pt x="1110832" y="1329187"/>
                    </a:cubicBezTo>
                    <a:lnTo>
                      <a:pt x="88993" y="1329187"/>
                    </a:lnTo>
                    <a:cubicBezTo>
                      <a:pt x="65391" y="1329187"/>
                      <a:pt x="42755" y="1319811"/>
                      <a:pt x="26065" y="1303121"/>
                    </a:cubicBezTo>
                    <a:cubicBezTo>
                      <a:pt x="9376" y="1286432"/>
                      <a:pt x="0" y="1263796"/>
                      <a:pt x="0" y="1240194"/>
                    </a:cubicBezTo>
                    <a:lnTo>
                      <a:pt x="0" y="88993"/>
                    </a:lnTo>
                    <a:cubicBezTo>
                      <a:pt x="0" y="65391"/>
                      <a:pt x="9376" y="42755"/>
                      <a:pt x="26065" y="26065"/>
                    </a:cubicBezTo>
                    <a:cubicBezTo>
                      <a:pt x="42755" y="9376"/>
                      <a:pt x="65391" y="0"/>
                      <a:pt x="88993" y="0"/>
                    </a:cubicBezTo>
                    <a:close/>
                  </a:path>
                </a:pathLst>
              </a:custGeom>
              <a:solidFill>
                <a:srgbClr val="FCF4E8"/>
              </a:solidFill>
              <a:ln w="47625" cap="rnd">
                <a:solidFill>
                  <a:srgbClr val="E76262"/>
                </a:solidFill>
                <a:prstDash val="solid"/>
                <a:round/>
              </a:ln>
            </p:spPr>
            <p:txBody>
              <a:bodyPr/>
              <a:lstStyle/>
              <a:p>
                <a:endParaRPr lang="en-US"/>
              </a:p>
            </p:txBody>
          </p:sp>
          <p:sp>
            <p:nvSpPr>
              <p:cNvPr id="114" name="TextBox 114"/>
              <p:cNvSpPr txBox="1"/>
              <p:nvPr/>
            </p:nvSpPr>
            <p:spPr>
              <a:xfrm>
                <a:off x="0" y="-28575"/>
                <a:ext cx="1199825" cy="1357762"/>
              </a:xfrm>
              <a:prstGeom prst="rect">
                <a:avLst/>
              </a:prstGeom>
            </p:spPr>
            <p:txBody>
              <a:bodyPr lIns="50800" tIns="50800" rIns="50800" bIns="50800" rtlCol="0" anchor="ctr"/>
              <a:lstStyle/>
              <a:p>
                <a:pPr algn="just">
                  <a:lnSpc>
                    <a:spcPts val="2659"/>
                  </a:lnSpc>
                </a:pPr>
                <a:endParaRPr sz="3600">
                  <a:solidFill>
                    <a:prstClr val="black"/>
                  </a:solidFill>
                  <a:latin typeface="Times New Roman" panose="02020603050405020304" pitchFamily="18" charset="0"/>
                  <a:cs typeface="Times New Roman" panose="02020603050405020304" pitchFamily="18" charset="0"/>
                </a:endParaRPr>
              </a:p>
            </p:txBody>
          </p:sp>
        </p:grpSp>
        <p:sp>
          <p:nvSpPr>
            <p:cNvPr id="115" name="TextBox 115"/>
            <p:cNvSpPr txBox="1"/>
            <p:nvPr/>
          </p:nvSpPr>
          <p:spPr>
            <a:xfrm>
              <a:off x="511807" y="1333701"/>
              <a:ext cx="4476803" cy="4431982"/>
            </a:xfrm>
            <a:prstGeom prst="rect">
              <a:avLst/>
            </a:prstGeom>
          </p:spPr>
          <p:txBody>
            <a:bodyPr lIns="0" tIns="0" rIns="0" bIns="0" rtlCol="0" anchor="t">
              <a:spAutoFit/>
            </a:bodyPr>
            <a:lstStyle/>
            <a:p>
              <a:pPr algn="just"/>
              <a:r>
                <a:rPr lang="vi-VN" sz="3600">
                  <a:latin typeface="Times New Roman" panose="02020603050405020304" pitchFamily="18" charset="0"/>
                  <a:cs typeface="Times New Roman" panose="02020603050405020304" pitchFamily="18" charset="0"/>
                </a:rPr>
                <a:t>Phân tích, làm sáng tỏ vẻ đẹp và giá trị (vật chất và tinh thần) của di sản được giới thiệu;…</a:t>
              </a:r>
              <a:endParaRPr lang="en-GB" sz="3600">
                <a:latin typeface="Times New Roman" panose="02020603050405020304" pitchFamily="18" charset="0"/>
                <a:cs typeface="Times New Roman" panose="02020603050405020304" pitchFamily="18" charset="0"/>
              </a:endParaRPr>
            </a:p>
          </p:txBody>
        </p:sp>
        <p:grpSp>
          <p:nvGrpSpPr>
            <p:cNvPr id="116" name="Group 116"/>
            <p:cNvGrpSpPr/>
            <p:nvPr/>
          </p:nvGrpSpPr>
          <p:grpSpPr>
            <a:xfrm>
              <a:off x="0" y="0"/>
              <a:ext cx="5500415" cy="1081641"/>
              <a:chOff x="0" y="0"/>
              <a:chExt cx="1307763" cy="257168"/>
            </a:xfrm>
          </p:grpSpPr>
          <p:sp>
            <p:nvSpPr>
              <p:cNvPr id="117" name="Freeform 117"/>
              <p:cNvSpPr/>
              <p:nvPr/>
            </p:nvSpPr>
            <p:spPr>
              <a:xfrm>
                <a:off x="0" y="0"/>
                <a:ext cx="1307763" cy="257168"/>
              </a:xfrm>
              <a:custGeom>
                <a:avLst/>
                <a:gdLst/>
                <a:ahLst/>
                <a:cxnLst/>
                <a:rect l="l" t="t" r="r" b="b"/>
                <a:pathLst>
                  <a:path w="1307763" h="257168">
                    <a:moveTo>
                      <a:pt x="64075" y="0"/>
                    </a:moveTo>
                    <a:lnTo>
                      <a:pt x="1243688" y="0"/>
                    </a:lnTo>
                    <a:cubicBezTo>
                      <a:pt x="1279076" y="0"/>
                      <a:pt x="1307763" y="28687"/>
                      <a:pt x="1307763" y="64075"/>
                    </a:cubicBezTo>
                    <a:lnTo>
                      <a:pt x="1307763" y="193093"/>
                    </a:lnTo>
                    <a:cubicBezTo>
                      <a:pt x="1307763" y="228480"/>
                      <a:pt x="1279076" y="257168"/>
                      <a:pt x="1243688" y="257168"/>
                    </a:cubicBezTo>
                    <a:lnTo>
                      <a:pt x="64075" y="257168"/>
                    </a:lnTo>
                    <a:cubicBezTo>
                      <a:pt x="28687" y="257168"/>
                      <a:pt x="0" y="228480"/>
                      <a:pt x="0" y="193093"/>
                    </a:cubicBezTo>
                    <a:lnTo>
                      <a:pt x="0" y="64075"/>
                    </a:lnTo>
                    <a:cubicBezTo>
                      <a:pt x="0" y="28687"/>
                      <a:pt x="28687" y="0"/>
                      <a:pt x="64075" y="0"/>
                    </a:cubicBezTo>
                    <a:close/>
                  </a:path>
                </a:pathLst>
              </a:custGeom>
              <a:solidFill>
                <a:srgbClr val="FFCF91"/>
              </a:solidFill>
              <a:ln w="47625" cap="rnd">
                <a:solidFill>
                  <a:srgbClr val="E76262"/>
                </a:solidFill>
                <a:prstDash val="lgDash"/>
                <a:round/>
              </a:ln>
            </p:spPr>
            <p:txBody>
              <a:bodyPr/>
              <a:lstStyle/>
              <a:p>
                <a:endParaRPr lang="en-US"/>
              </a:p>
            </p:txBody>
          </p:sp>
          <p:sp>
            <p:nvSpPr>
              <p:cNvPr id="118" name="TextBox 118"/>
              <p:cNvSpPr txBox="1"/>
              <p:nvPr/>
            </p:nvSpPr>
            <p:spPr>
              <a:xfrm>
                <a:off x="0" y="-57150"/>
                <a:ext cx="1307763" cy="314318"/>
              </a:xfrm>
              <a:prstGeom prst="rect">
                <a:avLst/>
              </a:prstGeom>
            </p:spPr>
            <p:txBody>
              <a:bodyPr lIns="44501" tIns="44501" rIns="44501" bIns="44501" rtlCol="0" anchor="ctr"/>
              <a:lstStyle/>
              <a:p>
                <a:pPr algn="just">
                  <a:lnSpc>
                    <a:spcPts val="4199"/>
                  </a:lnSpc>
                </a:pPr>
                <a:endParaRPr sz="3600">
                  <a:solidFill>
                    <a:prstClr val="black"/>
                  </a:solidFill>
                  <a:latin typeface="Times New Roman" panose="02020603050405020304" pitchFamily="18" charset="0"/>
                  <a:cs typeface="Times New Roman" panose="02020603050405020304" pitchFamily="18" charset="0"/>
                </a:endParaRPr>
              </a:p>
            </p:txBody>
          </p:sp>
        </p:grpSp>
      </p:grpSp>
      <p:grpSp>
        <p:nvGrpSpPr>
          <p:cNvPr id="120" name="Group 120"/>
          <p:cNvGrpSpPr/>
          <p:nvPr/>
        </p:nvGrpSpPr>
        <p:grpSpPr>
          <a:xfrm>
            <a:off x="11436177" y="3815601"/>
            <a:ext cx="4244067" cy="4789715"/>
            <a:chOff x="0" y="0"/>
            <a:chExt cx="5658756" cy="6386286"/>
          </a:xfrm>
        </p:grpSpPr>
        <p:grpSp>
          <p:nvGrpSpPr>
            <p:cNvPr id="121" name="Group 121"/>
            <p:cNvGrpSpPr/>
            <p:nvPr/>
          </p:nvGrpSpPr>
          <p:grpSpPr>
            <a:xfrm>
              <a:off x="158341" y="0"/>
              <a:ext cx="5500415" cy="6386286"/>
              <a:chOff x="0" y="0"/>
              <a:chExt cx="1199825" cy="1393064"/>
            </a:xfrm>
          </p:grpSpPr>
          <p:sp>
            <p:nvSpPr>
              <p:cNvPr id="122" name="Freeform 122"/>
              <p:cNvSpPr/>
              <p:nvPr/>
            </p:nvSpPr>
            <p:spPr>
              <a:xfrm>
                <a:off x="0" y="0"/>
                <a:ext cx="1199825" cy="1393064"/>
              </a:xfrm>
              <a:custGeom>
                <a:avLst/>
                <a:gdLst/>
                <a:ahLst/>
                <a:cxnLst/>
                <a:rect l="l" t="t" r="r" b="b"/>
                <a:pathLst>
                  <a:path w="1199825" h="1393064">
                    <a:moveTo>
                      <a:pt x="88993" y="0"/>
                    </a:moveTo>
                    <a:lnTo>
                      <a:pt x="1110832" y="0"/>
                    </a:lnTo>
                    <a:cubicBezTo>
                      <a:pt x="1134435" y="0"/>
                      <a:pt x="1157070" y="9376"/>
                      <a:pt x="1173760" y="26065"/>
                    </a:cubicBezTo>
                    <a:cubicBezTo>
                      <a:pt x="1190449" y="42755"/>
                      <a:pt x="1199825" y="65391"/>
                      <a:pt x="1199825" y="88993"/>
                    </a:cubicBezTo>
                    <a:lnTo>
                      <a:pt x="1199825" y="1304070"/>
                    </a:lnTo>
                    <a:cubicBezTo>
                      <a:pt x="1199825" y="1327673"/>
                      <a:pt x="1190449" y="1350309"/>
                      <a:pt x="1173760" y="1366998"/>
                    </a:cubicBezTo>
                    <a:cubicBezTo>
                      <a:pt x="1157070" y="1383688"/>
                      <a:pt x="1134435" y="1393064"/>
                      <a:pt x="1110832" y="1393064"/>
                    </a:cubicBezTo>
                    <a:lnTo>
                      <a:pt x="88993" y="1393064"/>
                    </a:lnTo>
                    <a:cubicBezTo>
                      <a:pt x="39844" y="1393064"/>
                      <a:pt x="0" y="1353220"/>
                      <a:pt x="0" y="1304070"/>
                    </a:cubicBezTo>
                    <a:lnTo>
                      <a:pt x="0" y="88993"/>
                    </a:lnTo>
                    <a:cubicBezTo>
                      <a:pt x="0" y="65391"/>
                      <a:pt x="9376" y="42755"/>
                      <a:pt x="26065" y="26065"/>
                    </a:cubicBezTo>
                    <a:cubicBezTo>
                      <a:pt x="42755" y="9376"/>
                      <a:pt x="65391" y="0"/>
                      <a:pt x="88993" y="0"/>
                    </a:cubicBezTo>
                    <a:close/>
                  </a:path>
                </a:pathLst>
              </a:custGeom>
              <a:solidFill>
                <a:srgbClr val="E76262"/>
              </a:solidFill>
              <a:ln cap="rnd">
                <a:noFill/>
                <a:prstDash val="lgDash"/>
                <a:round/>
              </a:ln>
            </p:spPr>
            <p:txBody>
              <a:bodyPr/>
              <a:lstStyle/>
              <a:p>
                <a:endParaRPr lang="en-US"/>
              </a:p>
            </p:txBody>
          </p:sp>
          <p:sp>
            <p:nvSpPr>
              <p:cNvPr id="123" name="TextBox 123"/>
              <p:cNvSpPr txBox="1"/>
              <p:nvPr/>
            </p:nvSpPr>
            <p:spPr>
              <a:xfrm>
                <a:off x="0" y="-28575"/>
                <a:ext cx="1199825" cy="1421639"/>
              </a:xfrm>
              <a:prstGeom prst="rect">
                <a:avLst/>
              </a:prstGeom>
            </p:spPr>
            <p:txBody>
              <a:bodyPr lIns="50800" tIns="50800" rIns="50800" bIns="50800" rtlCol="0" anchor="ctr"/>
              <a:lstStyle/>
              <a:p>
                <a:pPr algn="just">
                  <a:lnSpc>
                    <a:spcPts val="2659"/>
                  </a:lnSpc>
                </a:pPr>
                <a:endParaRPr sz="3600">
                  <a:solidFill>
                    <a:prstClr val="black"/>
                  </a:solidFill>
                  <a:latin typeface="Times New Roman" panose="02020603050405020304" pitchFamily="18" charset="0"/>
                  <a:cs typeface="Times New Roman" panose="02020603050405020304" pitchFamily="18" charset="0"/>
                </a:endParaRPr>
              </a:p>
            </p:txBody>
          </p:sp>
        </p:grpSp>
        <p:grpSp>
          <p:nvGrpSpPr>
            <p:cNvPr id="124" name="Group 124"/>
            <p:cNvGrpSpPr/>
            <p:nvPr/>
          </p:nvGrpSpPr>
          <p:grpSpPr>
            <a:xfrm>
              <a:off x="0" y="181052"/>
              <a:ext cx="5500415" cy="6093453"/>
              <a:chOff x="0" y="0"/>
              <a:chExt cx="1199825" cy="1329187"/>
            </a:xfrm>
          </p:grpSpPr>
          <p:sp>
            <p:nvSpPr>
              <p:cNvPr id="125" name="Freeform 125"/>
              <p:cNvSpPr/>
              <p:nvPr/>
            </p:nvSpPr>
            <p:spPr>
              <a:xfrm>
                <a:off x="0" y="0"/>
                <a:ext cx="1199825" cy="1329187"/>
              </a:xfrm>
              <a:custGeom>
                <a:avLst/>
                <a:gdLst/>
                <a:ahLst/>
                <a:cxnLst/>
                <a:rect l="l" t="t" r="r" b="b"/>
                <a:pathLst>
                  <a:path w="1199825" h="1329187">
                    <a:moveTo>
                      <a:pt x="88993" y="0"/>
                    </a:moveTo>
                    <a:lnTo>
                      <a:pt x="1110832" y="0"/>
                    </a:lnTo>
                    <a:cubicBezTo>
                      <a:pt x="1134435" y="0"/>
                      <a:pt x="1157070" y="9376"/>
                      <a:pt x="1173760" y="26065"/>
                    </a:cubicBezTo>
                    <a:cubicBezTo>
                      <a:pt x="1190449" y="42755"/>
                      <a:pt x="1199825" y="65391"/>
                      <a:pt x="1199825" y="88993"/>
                    </a:cubicBezTo>
                    <a:lnTo>
                      <a:pt x="1199825" y="1240194"/>
                    </a:lnTo>
                    <a:cubicBezTo>
                      <a:pt x="1199825" y="1289343"/>
                      <a:pt x="1159982" y="1329187"/>
                      <a:pt x="1110832" y="1329187"/>
                    </a:cubicBezTo>
                    <a:lnTo>
                      <a:pt x="88993" y="1329187"/>
                    </a:lnTo>
                    <a:cubicBezTo>
                      <a:pt x="65391" y="1329187"/>
                      <a:pt x="42755" y="1319811"/>
                      <a:pt x="26065" y="1303121"/>
                    </a:cubicBezTo>
                    <a:cubicBezTo>
                      <a:pt x="9376" y="1286432"/>
                      <a:pt x="0" y="1263796"/>
                      <a:pt x="0" y="1240194"/>
                    </a:cubicBezTo>
                    <a:lnTo>
                      <a:pt x="0" y="88993"/>
                    </a:lnTo>
                    <a:cubicBezTo>
                      <a:pt x="0" y="65391"/>
                      <a:pt x="9376" y="42755"/>
                      <a:pt x="26065" y="26065"/>
                    </a:cubicBezTo>
                    <a:cubicBezTo>
                      <a:pt x="42755" y="9376"/>
                      <a:pt x="65391" y="0"/>
                      <a:pt x="88993" y="0"/>
                    </a:cubicBezTo>
                    <a:close/>
                  </a:path>
                </a:pathLst>
              </a:custGeom>
              <a:solidFill>
                <a:srgbClr val="FCF4E8"/>
              </a:solidFill>
              <a:ln w="47625" cap="rnd">
                <a:solidFill>
                  <a:srgbClr val="E76262"/>
                </a:solidFill>
                <a:prstDash val="solid"/>
                <a:round/>
              </a:ln>
            </p:spPr>
            <p:txBody>
              <a:bodyPr/>
              <a:lstStyle/>
              <a:p>
                <a:endParaRPr lang="en-US"/>
              </a:p>
            </p:txBody>
          </p:sp>
          <p:sp>
            <p:nvSpPr>
              <p:cNvPr id="126" name="TextBox 126"/>
              <p:cNvSpPr txBox="1"/>
              <p:nvPr/>
            </p:nvSpPr>
            <p:spPr>
              <a:xfrm>
                <a:off x="0" y="-28575"/>
                <a:ext cx="1199825" cy="1357762"/>
              </a:xfrm>
              <a:prstGeom prst="rect">
                <a:avLst/>
              </a:prstGeom>
            </p:spPr>
            <p:txBody>
              <a:bodyPr lIns="50800" tIns="50800" rIns="50800" bIns="50800" rtlCol="0" anchor="ctr"/>
              <a:lstStyle/>
              <a:p>
                <a:pPr algn="just">
                  <a:lnSpc>
                    <a:spcPts val="2659"/>
                  </a:lnSpc>
                </a:pPr>
                <a:endParaRPr sz="3600">
                  <a:solidFill>
                    <a:prstClr val="black"/>
                  </a:solidFill>
                  <a:latin typeface="Times New Roman" panose="02020603050405020304" pitchFamily="18" charset="0"/>
                  <a:cs typeface="Times New Roman" panose="02020603050405020304" pitchFamily="18" charset="0"/>
                </a:endParaRPr>
              </a:p>
            </p:txBody>
          </p:sp>
        </p:grpSp>
        <p:sp>
          <p:nvSpPr>
            <p:cNvPr id="127" name="TextBox 127"/>
            <p:cNvSpPr txBox="1"/>
            <p:nvPr/>
          </p:nvSpPr>
          <p:spPr>
            <a:xfrm>
              <a:off x="511807" y="1333701"/>
              <a:ext cx="4476803" cy="2954654"/>
            </a:xfrm>
            <a:prstGeom prst="rect">
              <a:avLst/>
            </a:prstGeom>
          </p:spPr>
          <p:txBody>
            <a:bodyPr lIns="0" tIns="0" rIns="0" bIns="0" rtlCol="0" anchor="t">
              <a:spAutoFit/>
            </a:bodyPr>
            <a:lstStyle/>
            <a:p>
              <a:pPr algn="just"/>
              <a:r>
                <a:rPr lang="vi-VN" sz="3600">
                  <a:latin typeface="Times New Roman" panose="02020603050405020304" pitchFamily="18" charset="0"/>
                  <a:cs typeface="Times New Roman" panose="02020603050405020304" pitchFamily="18" charset="0"/>
                </a:rPr>
                <a:t>Các hướng dẫn và lưu ý đối với khách khi đến tham quan,…</a:t>
              </a:r>
              <a:endParaRPr lang="en-GB" sz="3600">
                <a:latin typeface="Times New Roman" panose="02020603050405020304" pitchFamily="18" charset="0"/>
                <a:cs typeface="Times New Roman" panose="02020603050405020304" pitchFamily="18" charset="0"/>
              </a:endParaRPr>
            </a:p>
          </p:txBody>
        </p:sp>
        <p:grpSp>
          <p:nvGrpSpPr>
            <p:cNvPr id="128" name="Group 128"/>
            <p:cNvGrpSpPr/>
            <p:nvPr/>
          </p:nvGrpSpPr>
          <p:grpSpPr>
            <a:xfrm>
              <a:off x="0" y="0"/>
              <a:ext cx="5500415" cy="1081641"/>
              <a:chOff x="0" y="0"/>
              <a:chExt cx="1307763" cy="257168"/>
            </a:xfrm>
          </p:grpSpPr>
          <p:sp>
            <p:nvSpPr>
              <p:cNvPr id="129" name="Freeform 129"/>
              <p:cNvSpPr/>
              <p:nvPr/>
            </p:nvSpPr>
            <p:spPr>
              <a:xfrm>
                <a:off x="0" y="0"/>
                <a:ext cx="1307763" cy="257168"/>
              </a:xfrm>
              <a:custGeom>
                <a:avLst/>
                <a:gdLst/>
                <a:ahLst/>
                <a:cxnLst/>
                <a:rect l="l" t="t" r="r" b="b"/>
                <a:pathLst>
                  <a:path w="1307763" h="257168">
                    <a:moveTo>
                      <a:pt x="64075" y="0"/>
                    </a:moveTo>
                    <a:lnTo>
                      <a:pt x="1243688" y="0"/>
                    </a:lnTo>
                    <a:cubicBezTo>
                      <a:pt x="1279076" y="0"/>
                      <a:pt x="1307763" y="28687"/>
                      <a:pt x="1307763" y="64075"/>
                    </a:cubicBezTo>
                    <a:lnTo>
                      <a:pt x="1307763" y="193093"/>
                    </a:lnTo>
                    <a:cubicBezTo>
                      <a:pt x="1307763" y="228480"/>
                      <a:pt x="1279076" y="257168"/>
                      <a:pt x="1243688" y="257168"/>
                    </a:cubicBezTo>
                    <a:lnTo>
                      <a:pt x="64075" y="257168"/>
                    </a:lnTo>
                    <a:cubicBezTo>
                      <a:pt x="28687" y="257168"/>
                      <a:pt x="0" y="228480"/>
                      <a:pt x="0" y="193093"/>
                    </a:cubicBezTo>
                    <a:lnTo>
                      <a:pt x="0" y="64075"/>
                    </a:lnTo>
                    <a:cubicBezTo>
                      <a:pt x="0" y="28687"/>
                      <a:pt x="28687" y="0"/>
                      <a:pt x="64075" y="0"/>
                    </a:cubicBezTo>
                    <a:close/>
                  </a:path>
                </a:pathLst>
              </a:custGeom>
              <a:solidFill>
                <a:srgbClr val="FFCF91"/>
              </a:solidFill>
              <a:ln w="47625" cap="rnd">
                <a:solidFill>
                  <a:srgbClr val="E76262"/>
                </a:solidFill>
                <a:prstDash val="lgDash"/>
                <a:round/>
              </a:ln>
            </p:spPr>
            <p:txBody>
              <a:bodyPr/>
              <a:lstStyle/>
              <a:p>
                <a:endParaRPr lang="en-US"/>
              </a:p>
            </p:txBody>
          </p:sp>
          <p:sp>
            <p:nvSpPr>
              <p:cNvPr id="130" name="TextBox 130"/>
              <p:cNvSpPr txBox="1"/>
              <p:nvPr/>
            </p:nvSpPr>
            <p:spPr>
              <a:xfrm>
                <a:off x="0" y="-57150"/>
                <a:ext cx="1307763" cy="314318"/>
              </a:xfrm>
              <a:prstGeom prst="rect">
                <a:avLst/>
              </a:prstGeom>
            </p:spPr>
            <p:txBody>
              <a:bodyPr lIns="44501" tIns="44501" rIns="44501" bIns="44501" rtlCol="0" anchor="ctr"/>
              <a:lstStyle/>
              <a:p>
                <a:pPr algn="just">
                  <a:lnSpc>
                    <a:spcPts val="4199"/>
                  </a:lnSpc>
                </a:pPr>
                <a:endParaRPr sz="3600">
                  <a:solidFill>
                    <a:prstClr val="black"/>
                  </a:solidFill>
                  <a:latin typeface="Times New Roman" panose="02020603050405020304" pitchFamily="18" charset="0"/>
                  <a:cs typeface="Times New Roman" panose="02020603050405020304" pitchFamily="18" charset="0"/>
                </a:endParaRPr>
              </a:p>
            </p:txBody>
          </p:sp>
        </p:grpSp>
      </p:grpSp>
      <p:sp>
        <p:nvSpPr>
          <p:cNvPr id="132" name="Freeform 132"/>
          <p:cNvSpPr/>
          <p:nvPr/>
        </p:nvSpPr>
        <p:spPr>
          <a:xfrm>
            <a:off x="5801861" y="7668914"/>
            <a:ext cx="1169857" cy="1149902"/>
          </a:xfrm>
          <a:custGeom>
            <a:avLst/>
            <a:gdLst/>
            <a:ahLst/>
            <a:cxnLst/>
            <a:rect l="l" t="t" r="r" b="b"/>
            <a:pathLst>
              <a:path w="1169857" h="1149902">
                <a:moveTo>
                  <a:pt x="0" y="0"/>
                </a:moveTo>
                <a:lnTo>
                  <a:pt x="1169857" y="0"/>
                </a:lnTo>
                <a:lnTo>
                  <a:pt x="1169857" y="1149902"/>
                </a:lnTo>
                <a:lnTo>
                  <a:pt x="0" y="1149902"/>
                </a:lnTo>
                <a:lnTo>
                  <a:pt x="0" y="0"/>
                </a:lnTo>
                <a:close/>
              </a:path>
            </a:pathLst>
          </a:custGeom>
          <a:blipFill>
            <a:blip r:embed="rId6"/>
            <a:stretch>
              <a:fillRect/>
            </a:stretch>
          </a:blipFill>
        </p:spPr>
        <p:txBody>
          <a:bodyPr/>
          <a:lstStyle/>
          <a:p>
            <a:endParaRPr lang="en-US"/>
          </a:p>
        </p:txBody>
      </p:sp>
      <p:sp>
        <p:nvSpPr>
          <p:cNvPr id="133" name="Freeform 133"/>
          <p:cNvSpPr/>
          <p:nvPr/>
        </p:nvSpPr>
        <p:spPr>
          <a:xfrm>
            <a:off x="10266320" y="7668914"/>
            <a:ext cx="1169857" cy="1149902"/>
          </a:xfrm>
          <a:custGeom>
            <a:avLst/>
            <a:gdLst/>
            <a:ahLst/>
            <a:cxnLst/>
            <a:rect l="l" t="t" r="r" b="b"/>
            <a:pathLst>
              <a:path w="1169857" h="1149902">
                <a:moveTo>
                  <a:pt x="0" y="0"/>
                </a:moveTo>
                <a:lnTo>
                  <a:pt x="1169857" y="0"/>
                </a:lnTo>
                <a:lnTo>
                  <a:pt x="1169857" y="1149902"/>
                </a:lnTo>
                <a:lnTo>
                  <a:pt x="0" y="1149902"/>
                </a:lnTo>
                <a:lnTo>
                  <a:pt x="0" y="0"/>
                </a:lnTo>
                <a:close/>
              </a:path>
            </a:pathLst>
          </a:custGeom>
          <a:blipFill>
            <a:blip r:embed="rId6"/>
            <a:stretch>
              <a:fillRect/>
            </a:stretch>
          </a:blipFill>
        </p:spPr>
        <p:txBody>
          <a:bodyPr/>
          <a:lstStyle/>
          <a:p>
            <a:endParaRPr lang="en-US"/>
          </a:p>
        </p:txBody>
      </p:sp>
      <p:sp>
        <p:nvSpPr>
          <p:cNvPr id="134" name="Freeform 134"/>
          <p:cNvSpPr/>
          <p:nvPr/>
        </p:nvSpPr>
        <p:spPr>
          <a:xfrm>
            <a:off x="14730779" y="7668914"/>
            <a:ext cx="1169857" cy="1149902"/>
          </a:xfrm>
          <a:custGeom>
            <a:avLst/>
            <a:gdLst/>
            <a:ahLst/>
            <a:cxnLst/>
            <a:rect l="l" t="t" r="r" b="b"/>
            <a:pathLst>
              <a:path w="1169857" h="1149902">
                <a:moveTo>
                  <a:pt x="0" y="0"/>
                </a:moveTo>
                <a:lnTo>
                  <a:pt x="1169857" y="0"/>
                </a:lnTo>
                <a:lnTo>
                  <a:pt x="1169857" y="1149902"/>
                </a:lnTo>
                <a:lnTo>
                  <a:pt x="0" y="1149902"/>
                </a:lnTo>
                <a:lnTo>
                  <a:pt x="0" y="0"/>
                </a:lnTo>
                <a:close/>
              </a:path>
            </a:pathLst>
          </a:custGeom>
          <a:blipFill>
            <a:blip r:embed="rId6"/>
            <a:stretch>
              <a:fillRect/>
            </a:stretch>
          </a:blipFill>
        </p:spPr>
        <p:txBody>
          <a:bodyPr/>
          <a:lstStyle/>
          <a:p>
            <a:endParaRPr lang="en-US"/>
          </a:p>
        </p:txBody>
      </p:sp>
      <p:sp>
        <p:nvSpPr>
          <p:cNvPr id="135" name="Freeform 135"/>
          <p:cNvSpPr/>
          <p:nvPr/>
        </p:nvSpPr>
        <p:spPr>
          <a:xfrm>
            <a:off x="15256948" y="743240"/>
            <a:ext cx="723223" cy="2470638"/>
          </a:xfrm>
          <a:custGeom>
            <a:avLst/>
            <a:gdLst/>
            <a:ahLst/>
            <a:cxnLst/>
            <a:rect l="l" t="t" r="r" b="b"/>
            <a:pathLst>
              <a:path w="723223" h="2470638">
                <a:moveTo>
                  <a:pt x="0" y="0"/>
                </a:moveTo>
                <a:lnTo>
                  <a:pt x="723223" y="0"/>
                </a:lnTo>
                <a:lnTo>
                  <a:pt x="723223" y="2470638"/>
                </a:lnTo>
                <a:lnTo>
                  <a:pt x="0" y="247063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136" name="Group 136"/>
          <p:cNvGrpSpPr/>
          <p:nvPr/>
        </p:nvGrpSpPr>
        <p:grpSpPr>
          <a:xfrm>
            <a:off x="594866" y="1690137"/>
            <a:ext cx="1232729" cy="7134324"/>
            <a:chOff x="0" y="0"/>
            <a:chExt cx="1643639" cy="9512432"/>
          </a:xfrm>
        </p:grpSpPr>
        <p:sp>
          <p:nvSpPr>
            <p:cNvPr id="137" name="TextBox 13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8" name="TextBox 13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9" name="TextBox 13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0" name="TextBox 14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1" name="TextBox 14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2" name="TextBox 14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3" name="TextBox 14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4" name="TextBox 14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5" name="TextBox 14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46" name="Freeform 146"/>
          <p:cNvSpPr/>
          <p:nvPr/>
        </p:nvSpPr>
        <p:spPr>
          <a:xfrm>
            <a:off x="3702473" y="1754309"/>
            <a:ext cx="944087" cy="1185498"/>
          </a:xfrm>
          <a:custGeom>
            <a:avLst/>
            <a:gdLst/>
            <a:ahLst/>
            <a:cxnLst/>
            <a:rect l="l" t="t" r="r" b="b"/>
            <a:pathLst>
              <a:path w="944087" h="1185498">
                <a:moveTo>
                  <a:pt x="0" y="0"/>
                </a:moveTo>
                <a:lnTo>
                  <a:pt x="944087" y="0"/>
                </a:lnTo>
                <a:lnTo>
                  <a:pt x="944087" y="1185497"/>
                </a:lnTo>
                <a:lnTo>
                  <a:pt x="0" y="11854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47" name="Freeform 147"/>
          <p:cNvSpPr/>
          <p:nvPr/>
        </p:nvSpPr>
        <p:spPr>
          <a:xfrm flipH="1">
            <a:off x="12983767" y="1803950"/>
            <a:ext cx="944087" cy="1185498"/>
          </a:xfrm>
          <a:custGeom>
            <a:avLst/>
            <a:gdLst/>
            <a:ahLst/>
            <a:cxnLst/>
            <a:rect l="l" t="t" r="r" b="b"/>
            <a:pathLst>
              <a:path w="944087" h="1185498">
                <a:moveTo>
                  <a:pt x="944088" y="0"/>
                </a:moveTo>
                <a:lnTo>
                  <a:pt x="0" y="0"/>
                </a:lnTo>
                <a:lnTo>
                  <a:pt x="0" y="1185497"/>
                </a:lnTo>
                <a:lnTo>
                  <a:pt x="944088" y="1185497"/>
                </a:lnTo>
                <a:lnTo>
                  <a:pt x="944088"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48" name="Rectangle 147"/>
          <p:cNvSpPr/>
          <p:nvPr/>
        </p:nvSpPr>
        <p:spPr>
          <a:xfrm>
            <a:off x="4966006" y="1777064"/>
            <a:ext cx="8200303" cy="1508105"/>
          </a:xfrm>
          <a:prstGeom prst="rect">
            <a:avLst/>
          </a:prstGeom>
        </p:spPr>
        <p:txBody>
          <a:bodyPr wrap="square">
            <a:spAutoFit/>
          </a:bodyPr>
          <a:lstStyle/>
          <a:p>
            <a:pPr algn="ctr">
              <a:lnSpc>
                <a:spcPct val="115000"/>
              </a:lnSpc>
              <a:spcAft>
                <a:spcPts val="0"/>
              </a:spcAft>
            </a:pPr>
            <a:r>
              <a:rPr lang="vi-VN" sz="4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1.1. Thế nào là bài văn thuyết minh về một danh lam thắng cảnh</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9252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1000"/>
                                        <p:tgtEl>
                                          <p:spTgt spid="91"/>
                                        </p:tgtEl>
                                      </p:cBhvr>
                                    </p:animEffect>
                                    <p:anim calcmode="lin" valueType="num">
                                      <p:cBhvr>
                                        <p:cTn id="8" dur="1000" fill="hold"/>
                                        <p:tgtEl>
                                          <p:spTgt spid="91"/>
                                        </p:tgtEl>
                                        <p:attrNameLst>
                                          <p:attrName>ppt_x</p:attrName>
                                        </p:attrNameLst>
                                      </p:cBhvr>
                                      <p:tavLst>
                                        <p:tav tm="0">
                                          <p:val>
                                            <p:strVal val="#ppt_x"/>
                                          </p:val>
                                        </p:tav>
                                        <p:tav tm="100000">
                                          <p:val>
                                            <p:strVal val="#ppt_x"/>
                                          </p:val>
                                        </p:tav>
                                      </p:tavLst>
                                    </p:anim>
                                    <p:anim calcmode="lin" valueType="num">
                                      <p:cBhvr>
                                        <p:cTn id="9"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8"/>
                                        </p:tgtEl>
                                        <p:attrNameLst>
                                          <p:attrName>style.visibility</p:attrName>
                                        </p:attrNameLst>
                                      </p:cBhvr>
                                      <p:to>
                                        <p:strVal val="visible"/>
                                      </p:to>
                                    </p:set>
                                    <p:animEffect transition="in" filter="barn(inVertical)">
                                      <p:cBhvr>
                                        <p:cTn id="14" dur="500"/>
                                        <p:tgtEl>
                                          <p:spTgt spid="14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barn(inVertical)">
                                      <p:cBhvr>
                                        <p:cTn id="19" dur="500"/>
                                        <p:tgtEl>
                                          <p:spTgt spid="9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wipe(down)">
                                      <p:cBhvr>
                                        <p:cTn id="24" dur="500"/>
                                        <p:tgtEl>
                                          <p:spTgt spid="10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wipe(down)">
                                      <p:cBhvr>
                                        <p:cTn id="29"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3904500"/>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164201" y="5190915"/>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164201" y="6477329"/>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164201" y="7763743"/>
            <a:ext cx="2279617" cy="1191585"/>
            <a:chOff x="0" y="0"/>
            <a:chExt cx="3039489" cy="1588780"/>
          </a:xfrm>
        </p:grpSpPr>
        <p:grpSp>
          <p:nvGrpSpPr>
            <p:cNvPr id="26" name="Group 26"/>
            <p:cNvGrpSpPr/>
            <p:nvPr/>
          </p:nvGrpSpPr>
          <p:grpSpPr>
            <a:xfrm>
              <a:off x="0" y="0"/>
              <a:ext cx="3039489" cy="1588780"/>
              <a:chOff x="0" y="0"/>
              <a:chExt cx="620810" cy="324506"/>
            </a:xfrm>
          </p:grpSpPr>
          <p:sp>
            <p:nvSpPr>
              <p:cNvPr id="27" name="Freeform 27"/>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8" name="TextBox 28"/>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234950" y="117213"/>
              <a:ext cx="1688828" cy="1354354"/>
              <a:chOff x="0" y="0"/>
              <a:chExt cx="344940" cy="276625"/>
            </a:xfrm>
          </p:grpSpPr>
          <p:sp>
            <p:nvSpPr>
              <p:cNvPr id="30" name="Freeform 30"/>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1" name="TextBox 31"/>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1331671"/>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39" name="Freeform 39"/>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0" name="Group 40"/>
          <p:cNvGrpSpPr/>
          <p:nvPr/>
        </p:nvGrpSpPr>
        <p:grpSpPr>
          <a:xfrm>
            <a:off x="661541" y="1470992"/>
            <a:ext cx="1232729" cy="7134324"/>
            <a:chOff x="0" y="0"/>
            <a:chExt cx="1643639" cy="9512432"/>
          </a:xfrm>
        </p:grpSpPr>
        <p:sp>
          <p:nvSpPr>
            <p:cNvPr id="41" name="TextBox 41"/>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2" name="TextBox 42"/>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3" name="TextBox 43"/>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4" name="TextBox 44"/>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5" name="TextBox 45"/>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6" name="TextBox 46"/>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0" name="Freeform 50"/>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1" name="Group 51"/>
          <p:cNvGrpSpPr/>
          <p:nvPr/>
        </p:nvGrpSpPr>
        <p:grpSpPr>
          <a:xfrm>
            <a:off x="1028700" y="743240"/>
            <a:ext cx="15613811" cy="8800520"/>
            <a:chOff x="0" y="0"/>
            <a:chExt cx="4112279" cy="2317832"/>
          </a:xfrm>
        </p:grpSpPr>
        <p:sp>
          <p:nvSpPr>
            <p:cNvPr id="52" name="Freeform 52"/>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3" name="TextBox 53"/>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4" name="Group 54"/>
          <p:cNvGrpSpPr/>
          <p:nvPr/>
        </p:nvGrpSpPr>
        <p:grpSpPr>
          <a:xfrm>
            <a:off x="1337094" y="1028700"/>
            <a:ext cx="14956138" cy="8229600"/>
            <a:chOff x="0" y="0"/>
            <a:chExt cx="3939065" cy="2167467"/>
          </a:xfrm>
        </p:grpSpPr>
        <p:sp>
          <p:nvSpPr>
            <p:cNvPr id="55" name="Freeform 55"/>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56" name="TextBox 56"/>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7" name="Group 57"/>
          <p:cNvGrpSpPr/>
          <p:nvPr/>
        </p:nvGrpSpPr>
        <p:grpSpPr>
          <a:xfrm>
            <a:off x="15564542" y="2618086"/>
            <a:ext cx="2186870" cy="1191585"/>
            <a:chOff x="0" y="0"/>
            <a:chExt cx="2915827" cy="1588780"/>
          </a:xfrm>
        </p:grpSpPr>
        <p:grpSp>
          <p:nvGrpSpPr>
            <p:cNvPr id="58" name="Group 58"/>
            <p:cNvGrpSpPr/>
            <p:nvPr/>
          </p:nvGrpSpPr>
          <p:grpSpPr>
            <a:xfrm>
              <a:off x="0" y="0"/>
              <a:ext cx="2915827" cy="1588780"/>
              <a:chOff x="0" y="0"/>
              <a:chExt cx="595553" cy="324506"/>
            </a:xfrm>
          </p:grpSpPr>
          <p:sp>
            <p:nvSpPr>
              <p:cNvPr id="59" name="Freeform 59"/>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60" name="TextBox 60"/>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61" name="Group 61"/>
            <p:cNvGrpSpPr/>
            <p:nvPr/>
          </p:nvGrpSpPr>
          <p:grpSpPr>
            <a:xfrm>
              <a:off x="135707" y="117213"/>
              <a:ext cx="2664410" cy="1354354"/>
              <a:chOff x="0" y="0"/>
              <a:chExt cx="544201" cy="276625"/>
            </a:xfrm>
          </p:grpSpPr>
          <p:sp>
            <p:nvSpPr>
              <p:cNvPr id="62" name="Freeform 62"/>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63" name="TextBox 63"/>
              <p:cNvSpPr txBox="1"/>
              <p:nvPr/>
            </p:nvSpPr>
            <p:spPr>
              <a:xfrm>
                <a:off x="0" y="-66675"/>
                <a:ext cx="544201" cy="343300"/>
              </a:xfrm>
              <a:prstGeom prst="rect">
                <a:avLst/>
              </a:prstGeom>
            </p:spPr>
            <p:txBody>
              <a:bodyPr lIns="51986" tIns="51986" rIns="51986" bIns="51986" rtlCol="0" anchor="ctr"/>
              <a:lstStyle/>
              <a:p>
                <a:pPr algn="ctr">
                  <a:lnSpc>
                    <a:spcPts val="4200"/>
                  </a:lnSpc>
                </a:pPr>
                <a:r>
                  <a:rPr lang="en-US" sz="3000">
                    <a:solidFill>
                      <a:srgbClr val="FFFFFF"/>
                    </a:solidFill>
                    <a:latin typeface="Sniglet"/>
                    <a:ea typeface="Sniglet"/>
                    <a:cs typeface="Sniglet"/>
                    <a:sym typeface="Sniglet"/>
                  </a:rPr>
                  <a:t>Contents</a:t>
                </a:r>
              </a:p>
            </p:txBody>
          </p:sp>
        </p:grpSp>
      </p:grpSp>
      <p:grpSp>
        <p:nvGrpSpPr>
          <p:cNvPr id="64" name="Group 64"/>
          <p:cNvGrpSpPr/>
          <p:nvPr/>
        </p:nvGrpSpPr>
        <p:grpSpPr>
          <a:xfrm>
            <a:off x="1540290" y="1622751"/>
            <a:ext cx="263115" cy="263115"/>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6" name="TextBox 6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7" name="Group 67"/>
          <p:cNvGrpSpPr/>
          <p:nvPr/>
        </p:nvGrpSpPr>
        <p:grpSpPr>
          <a:xfrm>
            <a:off x="1540290" y="2470372"/>
            <a:ext cx="263115" cy="263115"/>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9" name="TextBox 6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0" name="Group 70"/>
          <p:cNvGrpSpPr/>
          <p:nvPr/>
        </p:nvGrpSpPr>
        <p:grpSpPr>
          <a:xfrm>
            <a:off x="1540290" y="3317993"/>
            <a:ext cx="263115" cy="263115"/>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2" name="TextBox 7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3" name="Group 73"/>
          <p:cNvGrpSpPr/>
          <p:nvPr/>
        </p:nvGrpSpPr>
        <p:grpSpPr>
          <a:xfrm>
            <a:off x="1540290" y="4165614"/>
            <a:ext cx="263115" cy="263115"/>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5" name="TextBox 7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6" name="Group 76"/>
          <p:cNvGrpSpPr/>
          <p:nvPr/>
        </p:nvGrpSpPr>
        <p:grpSpPr>
          <a:xfrm>
            <a:off x="1540290" y="5013235"/>
            <a:ext cx="263115" cy="263115"/>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8" name="TextBox 7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9" name="Group 79"/>
          <p:cNvGrpSpPr/>
          <p:nvPr/>
        </p:nvGrpSpPr>
        <p:grpSpPr>
          <a:xfrm>
            <a:off x="1540290" y="5860856"/>
            <a:ext cx="263115" cy="263115"/>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1" name="TextBox 8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2" name="Group 82"/>
          <p:cNvGrpSpPr/>
          <p:nvPr/>
        </p:nvGrpSpPr>
        <p:grpSpPr>
          <a:xfrm>
            <a:off x="1540290" y="6708477"/>
            <a:ext cx="263115" cy="263115"/>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4" name="TextBox 8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5" name="Group 85"/>
          <p:cNvGrpSpPr/>
          <p:nvPr/>
        </p:nvGrpSpPr>
        <p:grpSpPr>
          <a:xfrm>
            <a:off x="1540290" y="7556097"/>
            <a:ext cx="263115" cy="263115"/>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7" name="TextBox 8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8" name="Group 88"/>
          <p:cNvGrpSpPr/>
          <p:nvPr/>
        </p:nvGrpSpPr>
        <p:grpSpPr>
          <a:xfrm>
            <a:off x="1540290" y="8403718"/>
            <a:ext cx="263115" cy="263115"/>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0" name="TextBox 9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2" name="Group 92"/>
          <p:cNvGrpSpPr/>
          <p:nvPr/>
        </p:nvGrpSpPr>
        <p:grpSpPr>
          <a:xfrm>
            <a:off x="3537141" y="1035687"/>
            <a:ext cx="10986119" cy="1852251"/>
            <a:chOff x="0" y="0"/>
            <a:chExt cx="2686494" cy="400481"/>
          </a:xfrm>
        </p:grpSpPr>
        <p:sp>
          <p:nvSpPr>
            <p:cNvPr id="93" name="Freeform 93"/>
            <p:cNvSpPr/>
            <p:nvPr/>
          </p:nvSpPr>
          <p:spPr>
            <a:xfrm>
              <a:off x="0" y="0"/>
              <a:ext cx="2686494" cy="400481"/>
            </a:xfrm>
            <a:custGeom>
              <a:avLst/>
              <a:gdLst/>
              <a:ahLst/>
              <a:cxnLst/>
              <a:rect l="l" t="t" r="r" b="b"/>
              <a:pathLst>
                <a:path w="2686494" h="400481">
                  <a:moveTo>
                    <a:pt x="75899" y="0"/>
                  </a:moveTo>
                  <a:lnTo>
                    <a:pt x="2610595" y="0"/>
                  </a:lnTo>
                  <a:cubicBezTo>
                    <a:pt x="2652513" y="0"/>
                    <a:pt x="2686494" y="33981"/>
                    <a:pt x="2686494" y="75899"/>
                  </a:cubicBezTo>
                  <a:lnTo>
                    <a:pt x="2686494" y="324582"/>
                  </a:lnTo>
                  <a:cubicBezTo>
                    <a:pt x="2686494" y="366500"/>
                    <a:pt x="2652513" y="400481"/>
                    <a:pt x="2610595" y="400481"/>
                  </a:cubicBezTo>
                  <a:lnTo>
                    <a:pt x="75899" y="400481"/>
                  </a:lnTo>
                  <a:cubicBezTo>
                    <a:pt x="33981" y="400481"/>
                    <a:pt x="0" y="366500"/>
                    <a:pt x="0" y="324582"/>
                  </a:cubicBezTo>
                  <a:lnTo>
                    <a:pt x="0" y="75899"/>
                  </a:lnTo>
                  <a:cubicBezTo>
                    <a:pt x="0" y="33981"/>
                    <a:pt x="33981" y="0"/>
                    <a:pt x="75899" y="0"/>
                  </a:cubicBezTo>
                  <a:close/>
                </a:path>
              </a:pathLst>
            </a:custGeom>
            <a:solidFill>
              <a:srgbClr val="FFCF91"/>
            </a:solidFill>
            <a:ln w="47625" cap="rnd">
              <a:solidFill>
                <a:srgbClr val="E76262"/>
              </a:solidFill>
              <a:prstDash val="lgDash"/>
              <a:round/>
            </a:ln>
          </p:spPr>
          <p:txBody>
            <a:bodyPr/>
            <a:lstStyle/>
            <a:p>
              <a:endParaRPr lang="en-US"/>
            </a:p>
          </p:txBody>
        </p:sp>
        <p:sp>
          <p:nvSpPr>
            <p:cNvPr id="94" name="TextBox 94"/>
            <p:cNvSpPr txBox="1"/>
            <p:nvPr/>
          </p:nvSpPr>
          <p:spPr>
            <a:xfrm>
              <a:off x="0" y="-47625"/>
              <a:ext cx="2686494" cy="448106"/>
            </a:xfrm>
            <a:prstGeom prst="rect">
              <a:avLst/>
            </a:prstGeom>
          </p:spPr>
          <p:txBody>
            <a:bodyPr lIns="50800" tIns="50800" rIns="50800" bIns="50800" rtlCol="0" anchor="ctr"/>
            <a:lstStyle/>
            <a:p>
              <a:pPr algn="ctr">
                <a:lnSpc>
                  <a:spcPts val="2660"/>
                </a:lnSpc>
              </a:pPr>
              <a:endParaRPr>
                <a:solidFill>
                  <a:prstClr val="black"/>
                </a:solidFill>
              </a:endParaRPr>
            </a:p>
          </p:txBody>
        </p:sp>
      </p:grpSp>
      <p:grpSp>
        <p:nvGrpSpPr>
          <p:cNvPr id="96" name="Group 96"/>
          <p:cNvGrpSpPr/>
          <p:nvPr/>
        </p:nvGrpSpPr>
        <p:grpSpPr>
          <a:xfrm>
            <a:off x="3382026" y="3179501"/>
            <a:ext cx="5658469" cy="2087300"/>
            <a:chOff x="0" y="0"/>
            <a:chExt cx="1594297" cy="588105"/>
          </a:xfrm>
        </p:grpSpPr>
        <p:sp>
          <p:nvSpPr>
            <p:cNvPr id="97" name="Freeform 97"/>
            <p:cNvSpPr/>
            <p:nvPr/>
          </p:nvSpPr>
          <p:spPr>
            <a:xfrm>
              <a:off x="0" y="0"/>
              <a:ext cx="1594297" cy="588105"/>
            </a:xfrm>
            <a:custGeom>
              <a:avLst/>
              <a:gdLst/>
              <a:ahLst/>
              <a:cxnLst/>
              <a:rect l="l" t="t" r="r" b="b"/>
              <a:pathLst>
                <a:path w="1594297" h="588105">
                  <a:moveTo>
                    <a:pt x="82092" y="0"/>
                  </a:moveTo>
                  <a:lnTo>
                    <a:pt x="1512205" y="0"/>
                  </a:lnTo>
                  <a:cubicBezTo>
                    <a:pt x="1557543" y="0"/>
                    <a:pt x="1594297" y="36754"/>
                    <a:pt x="1594297" y="82092"/>
                  </a:cubicBezTo>
                  <a:lnTo>
                    <a:pt x="1594297" y="506013"/>
                  </a:lnTo>
                  <a:cubicBezTo>
                    <a:pt x="1594297" y="551352"/>
                    <a:pt x="1557543" y="588105"/>
                    <a:pt x="1512205" y="588105"/>
                  </a:cubicBezTo>
                  <a:lnTo>
                    <a:pt x="82092" y="588105"/>
                  </a:lnTo>
                  <a:cubicBezTo>
                    <a:pt x="36754" y="588105"/>
                    <a:pt x="0" y="551352"/>
                    <a:pt x="0" y="506013"/>
                  </a:cubicBezTo>
                  <a:lnTo>
                    <a:pt x="0" y="82092"/>
                  </a:lnTo>
                  <a:cubicBezTo>
                    <a:pt x="0" y="36754"/>
                    <a:pt x="36754" y="0"/>
                    <a:pt x="82092"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98" name="TextBox 98"/>
            <p:cNvSpPr txBox="1"/>
            <p:nvPr/>
          </p:nvSpPr>
          <p:spPr>
            <a:xfrm>
              <a:off x="0" y="-76200"/>
              <a:ext cx="1594297" cy="664305"/>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99" name="Group 99"/>
          <p:cNvGrpSpPr/>
          <p:nvPr/>
        </p:nvGrpSpPr>
        <p:grpSpPr>
          <a:xfrm>
            <a:off x="2345010" y="2748648"/>
            <a:ext cx="1472194" cy="1472194"/>
            <a:chOff x="0" y="0"/>
            <a:chExt cx="812800" cy="812800"/>
          </a:xfrm>
        </p:grpSpPr>
        <p:sp>
          <p:nvSpPr>
            <p:cNvPr id="100" name="Freeform 10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sp>
          <p:nvSpPr>
            <p:cNvPr id="101" name="TextBox 101"/>
            <p:cNvSpPr txBox="1"/>
            <p:nvPr/>
          </p:nvSpPr>
          <p:spPr>
            <a:xfrm>
              <a:off x="76200" y="-28575"/>
              <a:ext cx="660400" cy="765175"/>
            </a:xfrm>
            <a:prstGeom prst="rect">
              <a:avLst/>
            </a:prstGeom>
          </p:spPr>
          <p:txBody>
            <a:bodyPr lIns="47486" tIns="47486" rIns="47486" bIns="47486" rtlCol="0" anchor="ctr"/>
            <a:lstStyle/>
            <a:p>
              <a:pPr algn="ctr">
                <a:lnSpc>
                  <a:spcPts val="7000"/>
                </a:lnSpc>
              </a:pPr>
              <a:r>
                <a:rPr lang="en-US" sz="5000">
                  <a:solidFill>
                    <a:srgbClr val="503D36"/>
                  </a:solidFill>
                  <a:latin typeface="Times New Roman" panose="02020603050405020304" pitchFamily="18" charset="0"/>
                  <a:ea typeface="Sniglet"/>
                  <a:cs typeface="Times New Roman" panose="02020603050405020304" pitchFamily="18" charset="0"/>
                  <a:sym typeface="Sniglet"/>
                </a:rPr>
                <a:t>01</a:t>
              </a:r>
            </a:p>
          </p:txBody>
        </p:sp>
      </p:grpSp>
      <p:sp>
        <p:nvSpPr>
          <p:cNvPr id="102" name="TextBox 102"/>
          <p:cNvSpPr txBox="1"/>
          <p:nvPr/>
        </p:nvSpPr>
        <p:spPr>
          <a:xfrm>
            <a:off x="3886213" y="3693531"/>
            <a:ext cx="4592825" cy="984885"/>
          </a:xfrm>
          <a:prstGeom prst="rect">
            <a:avLst/>
          </a:prstGeom>
        </p:spPr>
        <p:txBody>
          <a:bodyPr lIns="0" tIns="0" rIns="0" bIns="0" rtlCol="0" anchor="t">
            <a:spAutoFit/>
          </a:bodyPr>
          <a:lstStyle/>
          <a:p>
            <a:pPr algn="ctr"/>
            <a:r>
              <a:rPr lang="vi-VN" sz="3200">
                <a:latin typeface="Times New Roman" panose="02020603050405020304" pitchFamily="18" charset="0"/>
                <a:cs typeface="Times New Roman" panose="02020603050405020304" pitchFamily="18" charset="0"/>
              </a:rPr>
              <a:t>Xác định danh lam thắng cảnh cần giới thiệu.</a:t>
            </a:r>
            <a:endParaRPr lang="en-US" sz="3200">
              <a:solidFill>
                <a:srgbClr val="503D36"/>
              </a:solidFill>
              <a:latin typeface="Times New Roman" panose="02020603050405020304" pitchFamily="18" charset="0"/>
              <a:ea typeface="Sniglet"/>
              <a:cs typeface="Times New Roman" panose="02020603050405020304" pitchFamily="18" charset="0"/>
              <a:sym typeface="Sniglet"/>
            </a:endParaRPr>
          </a:p>
        </p:txBody>
      </p:sp>
      <p:grpSp>
        <p:nvGrpSpPr>
          <p:cNvPr id="103" name="Group 103"/>
          <p:cNvGrpSpPr/>
          <p:nvPr/>
        </p:nvGrpSpPr>
        <p:grpSpPr>
          <a:xfrm>
            <a:off x="9934387" y="3116459"/>
            <a:ext cx="5658469" cy="2087300"/>
            <a:chOff x="0" y="0"/>
            <a:chExt cx="1594297" cy="588105"/>
          </a:xfrm>
        </p:grpSpPr>
        <p:sp>
          <p:nvSpPr>
            <p:cNvPr id="104" name="Freeform 104"/>
            <p:cNvSpPr/>
            <p:nvPr/>
          </p:nvSpPr>
          <p:spPr>
            <a:xfrm>
              <a:off x="0" y="0"/>
              <a:ext cx="1594297" cy="588105"/>
            </a:xfrm>
            <a:custGeom>
              <a:avLst/>
              <a:gdLst/>
              <a:ahLst/>
              <a:cxnLst/>
              <a:rect l="l" t="t" r="r" b="b"/>
              <a:pathLst>
                <a:path w="1594297" h="588105">
                  <a:moveTo>
                    <a:pt x="82092" y="0"/>
                  </a:moveTo>
                  <a:lnTo>
                    <a:pt x="1512205" y="0"/>
                  </a:lnTo>
                  <a:cubicBezTo>
                    <a:pt x="1557543" y="0"/>
                    <a:pt x="1594297" y="36754"/>
                    <a:pt x="1594297" y="82092"/>
                  </a:cubicBezTo>
                  <a:lnTo>
                    <a:pt x="1594297" y="506013"/>
                  </a:lnTo>
                  <a:cubicBezTo>
                    <a:pt x="1594297" y="551352"/>
                    <a:pt x="1557543" y="588105"/>
                    <a:pt x="1512205" y="588105"/>
                  </a:cubicBezTo>
                  <a:lnTo>
                    <a:pt x="82092" y="588105"/>
                  </a:lnTo>
                  <a:cubicBezTo>
                    <a:pt x="36754" y="588105"/>
                    <a:pt x="0" y="551352"/>
                    <a:pt x="0" y="506013"/>
                  </a:cubicBezTo>
                  <a:lnTo>
                    <a:pt x="0" y="82092"/>
                  </a:lnTo>
                  <a:cubicBezTo>
                    <a:pt x="0" y="36754"/>
                    <a:pt x="36754" y="0"/>
                    <a:pt x="82092"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105" name="TextBox 105"/>
            <p:cNvSpPr txBox="1"/>
            <p:nvPr/>
          </p:nvSpPr>
          <p:spPr>
            <a:xfrm>
              <a:off x="0" y="-76200"/>
              <a:ext cx="1594297" cy="664305"/>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106" name="Group 106"/>
          <p:cNvGrpSpPr/>
          <p:nvPr/>
        </p:nvGrpSpPr>
        <p:grpSpPr>
          <a:xfrm>
            <a:off x="8939629" y="2780678"/>
            <a:ext cx="1472194" cy="1523951"/>
            <a:chOff x="0" y="-28575"/>
            <a:chExt cx="812800" cy="841375"/>
          </a:xfrm>
        </p:grpSpPr>
        <p:sp>
          <p:nvSpPr>
            <p:cNvPr id="107" name="Freeform 10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sp>
          <p:nvSpPr>
            <p:cNvPr id="108" name="TextBox 108"/>
            <p:cNvSpPr txBox="1"/>
            <p:nvPr/>
          </p:nvSpPr>
          <p:spPr>
            <a:xfrm>
              <a:off x="76200" y="-28575"/>
              <a:ext cx="660400" cy="765175"/>
            </a:xfrm>
            <a:prstGeom prst="rect">
              <a:avLst/>
            </a:prstGeom>
          </p:spPr>
          <p:txBody>
            <a:bodyPr lIns="47486" tIns="47486" rIns="47486" bIns="47486" rtlCol="0" anchor="ctr"/>
            <a:lstStyle/>
            <a:p>
              <a:pPr algn="ctr">
                <a:lnSpc>
                  <a:spcPts val="7000"/>
                </a:lnSpc>
              </a:pPr>
              <a:r>
                <a:rPr lang="en-US" sz="5000">
                  <a:solidFill>
                    <a:srgbClr val="503D36"/>
                  </a:solidFill>
                  <a:latin typeface="Times New Roman" panose="02020603050405020304" pitchFamily="18" charset="0"/>
                  <a:ea typeface="Sniglet"/>
                  <a:cs typeface="Times New Roman" panose="02020603050405020304" pitchFamily="18" charset="0"/>
                  <a:sym typeface="Sniglet"/>
                </a:rPr>
                <a:t>02</a:t>
              </a:r>
            </a:p>
          </p:txBody>
        </p:sp>
      </p:grpSp>
      <p:grpSp>
        <p:nvGrpSpPr>
          <p:cNvPr id="109" name="Group 109"/>
          <p:cNvGrpSpPr/>
          <p:nvPr/>
        </p:nvGrpSpPr>
        <p:grpSpPr>
          <a:xfrm>
            <a:off x="3281160" y="5472952"/>
            <a:ext cx="5658469" cy="3564516"/>
            <a:chOff x="0" y="0"/>
            <a:chExt cx="1594297" cy="588105"/>
          </a:xfrm>
        </p:grpSpPr>
        <p:sp>
          <p:nvSpPr>
            <p:cNvPr id="110" name="Freeform 110"/>
            <p:cNvSpPr/>
            <p:nvPr/>
          </p:nvSpPr>
          <p:spPr>
            <a:xfrm>
              <a:off x="0" y="0"/>
              <a:ext cx="1594297" cy="588105"/>
            </a:xfrm>
            <a:custGeom>
              <a:avLst/>
              <a:gdLst/>
              <a:ahLst/>
              <a:cxnLst/>
              <a:rect l="l" t="t" r="r" b="b"/>
              <a:pathLst>
                <a:path w="1594297" h="588105">
                  <a:moveTo>
                    <a:pt x="82092" y="0"/>
                  </a:moveTo>
                  <a:lnTo>
                    <a:pt x="1512205" y="0"/>
                  </a:lnTo>
                  <a:cubicBezTo>
                    <a:pt x="1557543" y="0"/>
                    <a:pt x="1594297" y="36754"/>
                    <a:pt x="1594297" y="82092"/>
                  </a:cubicBezTo>
                  <a:lnTo>
                    <a:pt x="1594297" y="506013"/>
                  </a:lnTo>
                  <a:cubicBezTo>
                    <a:pt x="1594297" y="551352"/>
                    <a:pt x="1557543" y="588105"/>
                    <a:pt x="1512205" y="588105"/>
                  </a:cubicBezTo>
                  <a:lnTo>
                    <a:pt x="82092" y="588105"/>
                  </a:lnTo>
                  <a:cubicBezTo>
                    <a:pt x="36754" y="588105"/>
                    <a:pt x="0" y="551352"/>
                    <a:pt x="0" y="506013"/>
                  </a:cubicBezTo>
                  <a:lnTo>
                    <a:pt x="0" y="82092"/>
                  </a:lnTo>
                  <a:cubicBezTo>
                    <a:pt x="0" y="36754"/>
                    <a:pt x="36754" y="0"/>
                    <a:pt x="82092"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111" name="TextBox 111"/>
            <p:cNvSpPr txBox="1"/>
            <p:nvPr/>
          </p:nvSpPr>
          <p:spPr>
            <a:xfrm>
              <a:off x="0" y="-76200"/>
              <a:ext cx="1594297" cy="664305"/>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112" name="Group 112"/>
          <p:cNvGrpSpPr/>
          <p:nvPr/>
        </p:nvGrpSpPr>
        <p:grpSpPr>
          <a:xfrm>
            <a:off x="2356064" y="4881866"/>
            <a:ext cx="1472194" cy="1472194"/>
            <a:chOff x="0" y="0"/>
            <a:chExt cx="812800" cy="812800"/>
          </a:xfrm>
        </p:grpSpPr>
        <p:sp>
          <p:nvSpPr>
            <p:cNvPr id="113" name="Freeform 1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sp>
          <p:nvSpPr>
            <p:cNvPr id="114" name="TextBox 114"/>
            <p:cNvSpPr txBox="1"/>
            <p:nvPr/>
          </p:nvSpPr>
          <p:spPr>
            <a:xfrm>
              <a:off x="76200" y="-28575"/>
              <a:ext cx="660400" cy="765175"/>
            </a:xfrm>
            <a:prstGeom prst="rect">
              <a:avLst/>
            </a:prstGeom>
          </p:spPr>
          <p:txBody>
            <a:bodyPr lIns="47486" tIns="47486" rIns="47486" bIns="47486" rtlCol="0" anchor="ctr"/>
            <a:lstStyle/>
            <a:p>
              <a:pPr algn="ctr">
                <a:lnSpc>
                  <a:spcPts val="7000"/>
                </a:lnSpc>
              </a:pPr>
              <a:r>
                <a:rPr lang="en-US" sz="5000">
                  <a:solidFill>
                    <a:srgbClr val="503D36"/>
                  </a:solidFill>
                  <a:latin typeface="Times New Roman" panose="02020603050405020304" pitchFamily="18" charset="0"/>
                  <a:ea typeface="Sniglet"/>
                  <a:cs typeface="Times New Roman" panose="02020603050405020304" pitchFamily="18" charset="0"/>
                  <a:sym typeface="Sniglet"/>
                </a:rPr>
                <a:t>03</a:t>
              </a:r>
            </a:p>
          </p:txBody>
        </p:sp>
      </p:grpSp>
      <p:grpSp>
        <p:nvGrpSpPr>
          <p:cNvPr id="115" name="Group 115"/>
          <p:cNvGrpSpPr/>
          <p:nvPr/>
        </p:nvGrpSpPr>
        <p:grpSpPr>
          <a:xfrm>
            <a:off x="9848118" y="5488088"/>
            <a:ext cx="5658469" cy="3567249"/>
            <a:chOff x="0" y="0"/>
            <a:chExt cx="1594297" cy="588105"/>
          </a:xfrm>
        </p:grpSpPr>
        <p:sp>
          <p:nvSpPr>
            <p:cNvPr id="116" name="Freeform 116"/>
            <p:cNvSpPr/>
            <p:nvPr/>
          </p:nvSpPr>
          <p:spPr>
            <a:xfrm>
              <a:off x="0" y="0"/>
              <a:ext cx="1594297" cy="588105"/>
            </a:xfrm>
            <a:custGeom>
              <a:avLst/>
              <a:gdLst/>
              <a:ahLst/>
              <a:cxnLst/>
              <a:rect l="l" t="t" r="r" b="b"/>
              <a:pathLst>
                <a:path w="1594297" h="588105">
                  <a:moveTo>
                    <a:pt x="82092" y="0"/>
                  </a:moveTo>
                  <a:lnTo>
                    <a:pt x="1512205" y="0"/>
                  </a:lnTo>
                  <a:cubicBezTo>
                    <a:pt x="1557543" y="0"/>
                    <a:pt x="1594297" y="36754"/>
                    <a:pt x="1594297" y="82092"/>
                  </a:cubicBezTo>
                  <a:lnTo>
                    <a:pt x="1594297" y="506013"/>
                  </a:lnTo>
                  <a:cubicBezTo>
                    <a:pt x="1594297" y="551352"/>
                    <a:pt x="1557543" y="588105"/>
                    <a:pt x="1512205" y="588105"/>
                  </a:cubicBezTo>
                  <a:lnTo>
                    <a:pt x="82092" y="588105"/>
                  </a:lnTo>
                  <a:cubicBezTo>
                    <a:pt x="36754" y="588105"/>
                    <a:pt x="0" y="551352"/>
                    <a:pt x="0" y="506013"/>
                  </a:cubicBezTo>
                  <a:lnTo>
                    <a:pt x="0" y="82092"/>
                  </a:lnTo>
                  <a:cubicBezTo>
                    <a:pt x="0" y="36754"/>
                    <a:pt x="36754" y="0"/>
                    <a:pt x="82092"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117" name="TextBox 117"/>
            <p:cNvSpPr txBox="1"/>
            <p:nvPr/>
          </p:nvSpPr>
          <p:spPr>
            <a:xfrm>
              <a:off x="0" y="-76200"/>
              <a:ext cx="1594297" cy="664305"/>
            </a:xfrm>
            <a:prstGeom prst="rect">
              <a:avLst/>
            </a:prstGeom>
          </p:spPr>
          <p:txBody>
            <a:bodyPr lIns="47486" tIns="47486" rIns="47486" bIns="47486" rtlCol="0" anchor="ctr"/>
            <a:lstStyle/>
            <a:p>
              <a:pPr algn="ctr">
                <a:lnSpc>
                  <a:spcPts val="6160"/>
                </a:lnSpc>
              </a:pPr>
              <a:endParaRPr>
                <a:solidFill>
                  <a:prstClr val="black"/>
                </a:solidFill>
              </a:endParaRPr>
            </a:p>
          </p:txBody>
        </p:sp>
      </p:grpSp>
      <p:grpSp>
        <p:nvGrpSpPr>
          <p:cNvPr id="118" name="Group 118"/>
          <p:cNvGrpSpPr/>
          <p:nvPr/>
        </p:nvGrpSpPr>
        <p:grpSpPr>
          <a:xfrm>
            <a:off x="8982369" y="4838683"/>
            <a:ext cx="1472194" cy="1472194"/>
            <a:chOff x="0" y="0"/>
            <a:chExt cx="812800" cy="812800"/>
          </a:xfrm>
        </p:grpSpPr>
        <p:sp>
          <p:nvSpPr>
            <p:cNvPr id="119" name="Freeform 1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sp>
          <p:nvSpPr>
            <p:cNvPr id="120" name="TextBox 120"/>
            <p:cNvSpPr txBox="1"/>
            <p:nvPr/>
          </p:nvSpPr>
          <p:spPr>
            <a:xfrm>
              <a:off x="76200" y="-28575"/>
              <a:ext cx="660400" cy="765175"/>
            </a:xfrm>
            <a:prstGeom prst="rect">
              <a:avLst/>
            </a:prstGeom>
          </p:spPr>
          <p:txBody>
            <a:bodyPr lIns="47486" tIns="47486" rIns="47486" bIns="47486" rtlCol="0" anchor="ctr"/>
            <a:lstStyle/>
            <a:p>
              <a:pPr algn="ctr">
                <a:lnSpc>
                  <a:spcPts val="7000"/>
                </a:lnSpc>
              </a:pPr>
              <a:r>
                <a:rPr lang="en-US" sz="5000">
                  <a:solidFill>
                    <a:srgbClr val="503D36"/>
                  </a:solidFill>
                  <a:latin typeface="Times New Roman" panose="02020603050405020304" pitchFamily="18" charset="0"/>
                  <a:ea typeface="Sniglet"/>
                  <a:cs typeface="Times New Roman" panose="02020603050405020304" pitchFamily="18" charset="0"/>
                  <a:sym typeface="Sniglet"/>
                </a:rPr>
                <a:t>04</a:t>
              </a:r>
            </a:p>
          </p:txBody>
        </p:sp>
      </p:grpSp>
      <p:sp>
        <p:nvSpPr>
          <p:cNvPr id="121" name="Freeform 121"/>
          <p:cNvSpPr/>
          <p:nvPr/>
        </p:nvSpPr>
        <p:spPr>
          <a:xfrm flipH="1">
            <a:off x="14732536" y="917791"/>
            <a:ext cx="1850472" cy="1769514"/>
          </a:xfrm>
          <a:custGeom>
            <a:avLst/>
            <a:gdLst/>
            <a:ahLst/>
            <a:cxnLst/>
            <a:rect l="l" t="t" r="r" b="b"/>
            <a:pathLst>
              <a:path w="1850472" h="1769514">
                <a:moveTo>
                  <a:pt x="1850473" y="0"/>
                </a:moveTo>
                <a:lnTo>
                  <a:pt x="0" y="0"/>
                </a:lnTo>
                <a:lnTo>
                  <a:pt x="0" y="1769514"/>
                </a:lnTo>
                <a:lnTo>
                  <a:pt x="1850473" y="1769514"/>
                </a:lnTo>
                <a:lnTo>
                  <a:pt x="1850473" y="0"/>
                </a:lnTo>
                <a:close/>
              </a:path>
            </a:pathLst>
          </a:custGeom>
          <a:blipFill>
            <a:blip r:embed="rId6"/>
            <a:stretch>
              <a:fillRect/>
            </a:stretch>
          </a:blipFill>
        </p:spPr>
        <p:txBody>
          <a:bodyPr/>
          <a:lstStyle/>
          <a:p>
            <a:endParaRPr lang="en-US"/>
          </a:p>
        </p:txBody>
      </p:sp>
      <p:sp>
        <p:nvSpPr>
          <p:cNvPr id="122" name="TextBox 122"/>
          <p:cNvSpPr txBox="1"/>
          <p:nvPr/>
        </p:nvSpPr>
        <p:spPr>
          <a:xfrm>
            <a:off x="3537141" y="5518513"/>
            <a:ext cx="5307138" cy="3447098"/>
          </a:xfrm>
          <a:prstGeom prst="rect">
            <a:avLst/>
          </a:prstGeom>
        </p:spPr>
        <p:txBody>
          <a:bodyPr wrap="square" lIns="0" tIns="0" rIns="0" bIns="0" rtlCol="0" anchor="t">
            <a:spAutoFit/>
          </a:bodyPr>
          <a:lstStyle/>
          <a:p>
            <a:pPr algn="ctr"/>
            <a:r>
              <a:rPr lang="en-US" sz="3200">
                <a:latin typeface="Times New Roman" panose="02020603050405020304" pitchFamily="18" charset="0"/>
                <a:cs typeface="Times New Roman" panose="02020603050405020304" pitchFamily="18" charset="0"/>
              </a:rPr>
              <a:t>Triển khai bài văn thuyết minh về một danh lam thắng cảnh theo bố cục ba phần, nội dung cụ thể của mỗi phần kết hợp thuyết minh với các phương thức biểu đạt, phương tiện ngôn ngữ với hình ảnh</a:t>
            </a:r>
            <a:endParaRPr lang="en-US" sz="3200">
              <a:solidFill>
                <a:srgbClr val="503D36"/>
              </a:solidFill>
              <a:latin typeface="Times New Roman" panose="02020603050405020304" pitchFamily="18" charset="0"/>
              <a:ea typeface="Sniglet"/>
              <a:cs typeface="Times New Roman" panose="02020603050405020304" pitchFamily="18" charset="0"/>
              <a:sym typeface="Sniglet"/>
            </a:endParaRPr>
          </a:p>
        </p:txBody>
      </p:sp>
      <p:sp>
        <p:nvSpPr>
          <p:cNvPr id="123" name="TextBox 123"/>
          <p:cNvSpPr txBox="1"/>
          <p:nvPr/>
        </p:nvSpPr>
        <p:spPr>
          <a:xfrm>
            <a:off x="10378292" y="5812709"/>
            <a:ext cx="4898131" cy="2954655"/>
          </a:xfrm>
          <a:prstGeom prst="rect">
            <a:avLst/>
          </a:prstGeom>
        </p:spPr>
        <p:txBody>
          <a:bodyPr wrap="square" lIns="0" tIns="0" rIns="0" bIns="0" rtlCol="0" anchor="t">
            <a:spAutoFit/>
          </a:bodyPr>
          <a:lstStyle/>
          <a:p>
            <a:pPr algn="ctr"/>
            <a:r>
              <a:rPr lang="en-US" sz="3200">
                <a:latin typeface="Times New Roman" panose="02020603050405020304" pitchFamily="18" charset="0"/>
                <a:cs typeface="Times New Roman" panose="02020603050405020304" pitchFamily="18" charset="0"/>
              </a:rPr>
              <a:t>Liên hệ và kết nối với những hiểu biết, trải nghiệm của cá nhân về danh lam thắng cảnh trong nước và thế giới để viết bài văn sinh động, giàu sức thuyết phục</a:t>
            </a:r>
            <a:r>
              <a:rPr lang="en-US" sz="3200">
                <a:solidFill>
                  <a:srgbClr val="503D36"/>
                </a:solidFill>
                <a:latin typeface="Times New Roman" panose="02020603050405020304" pitchFamily="18" charset="0"/>
                <a:ea typeface="Sniglet"/>
                <a:cs typeface="Times New Roman" panose="02020603050405020304" pitchFamily="18" charset="0"/>
                <a:sym typeface="Sniglet"/>
              </a:rPr>
              <a:t>.</a:t>
            </a:r>
          </a:p>
        </p:txBody>
      </p:sp>
      <p:sp>
        <p:nvSpPr>
          <p:cNvPr id="124" name="Freeform 124"/>
          <p:cNvSpPr/>
          <p:nvPr/>
        </p:nvSpPr>
        <p:spPr>
          <a:xfrm rot="-3955797" flipH="1" flipV="1">
            <a:off x="15127466" y="8407419"/>
            <a:ext cx="1011795" cy="696741"/>
          </a:xfrm>
          <a:custGeom>
            <a:avLst/>
            <a:gdLst/>
            <a:ahLst/>
            <a:cxnLst/>
            <a:rect l="l" t="t" r="r" b="b"/>
            <a:pathLst>
              <a:path w="1011795" h="696741">
                <a:moveTo>
                  <a:pt x="1011795" y="696741"/>
                </a:moveTo>
                <a:lnTo>
                  <a:pt x="0" y="696741"/>
                </a:lnTo>
                <a:lnTo>
                  <a:pt x="0" y="0"/>
                </a:lnTo>
                <a:lnTo>
                  <a:pt x="1011795" y="0"/>
                </a:lnTo>
                <a:lnTo>
                  <a:pt x="1011795" y="696741"/>
                </a:lnTo>
                <a:close/>
              </a:path>
            </a:pathLst>
          </a:custGeom>
          <a:blipFill>
            <a:blip r:embed="rId7"/>
            <a:stretch>
              <a:fillRect t="-62571" r="-193516" b="-197067"/>
            </a:stretch>
          </a:blipFill>
        </p:spPr>
        <p:txBody>
          <a:bodyPr/>
          <a:lstStyle/>
          <a:p>
            <a:endParaRPr lang="en-US"/>
          </a:p>
        </p:txBody>
      </p:sp>
      <p:sp>
        <p:nvSpPr>
          <p:cNvPr id="125" name="Freeform 125"/>
          <p:cNvSpPr/>
          <p:nvPr/>
        </p:nvSpPr>
        <p:spPr>
          <a:xfrm rot="-3955797" flipH="1" flipV="1">
            <a:off x="15101519" y="4583610"/>
            <a:ext cx="1011795" cy="696741"/>
          </a:xfrm>
          <a:custGeom>
            <a:avLst/>
            <a:gdLst/>
            <a:ahLst/>
            <a:cxnLst/>
            <a:rect l="l" t="t" r="r" b="b"/>
            <a:pathLst>
              <a:path w="1011795" h="696741">
                <a:moveTo>
                  <a:pt x="1011795" y="696741"/>
                </a:moveTo>
                <a:lnTo>
                  <a:pt x="0" y="696741"/>
                </a:lnTo>
                <a:lnTo>
                  <a:pt x="0" y="0"/>
                </a:lnTo>
                <a:lnTo>
                  <a:pt x="1011795" y="0"/>
                </a:lnTo>
                <a:lnTo>
                  <a:pt x="1011795" y="696741"/>
                </a:lnTo>
                <a:close/>
              </a:path>
            </a:pathLst>
          </a:custGeom>
          <a:blipFill>
            <a:blip r:embed="rId7"/>
            <a:stretch>
              <a:fillRect t="-62571" r="-193516" b="-197067"/>
            </a:stretch>
          </a:blipFill>
        </p:spPr>
        <p:txBody>
          <a:bodyPr/>
          <a:lstStyle/>
          <a:p>
            <a:endParaRPr lang="en-US"/>
          </a:p>
        </p:txBody>
      </p:sp>
      <p:sp>
        <p:nvSpPr>
          <p:cNvPr id="126" name="Freeform 126"/>
          <p:cNvSpPr/>
          <p:nvPr/>
        </p:nvSpPr>
        <p:spPr>
          <a:xfrm rot="-3955797" flipH="1" flipV="1">
            <a:off x="8266579" y="8569522"/>
            <a:ext cx="1011795" cy="696741"/>
          </a:xfrm>
          <a:custGeom>
            <a:avLst/>
            <a:gdLst/>
            <a:ahLst/>
            <a:cxnLst/>
            <a:rect l="l" t="t" r="r" b="b"/>
            <a:pathLst>
              <a:path w="1011795" h="696741">
                <a:moveTo>
                  <a:pt x="1011794" y="696741"/>
                </a:moveTo>
                <a:lnTo>
                  <a:pt x="0" y="696741"/>
                </a:lnTo>
                <a:lnTo>
                  <a:pt x="0" y="0"/>
                </a:lnTo>
                <a:lnTo>
                  <a:pt x="1011794" y="0"/>
                </a:lnTo>
                <a:lnTo>
                  <a:pt x="1011794" y="696741"/>
                </a:lnTo>
                <a:close/>
              </a:path>
            </a:pathLst>
          </a:custGeom>
          <a:blipFill>
            <a:blip r:embed="rId7"/>
            <a:stretch>
              <a:fillRect t="-62571" r="-193516" b="-197067"/>
            </a:stretch>
          </a:blipFill>
        </p:spPr>
        <p:txBody>
          <a:bodyPr/>
          <a:lstStyle/>
          <a:p>
            <a:endParaRPr lang="en-US"/>
          </a:p>
        </p:txBody>
      </p:sp>
      <p:sp>
        <p:nvSpPr>
          <p:cNvPr id="127" name="Freeform 127"/>
          <p:cNvSpPr/>
          <p:nvPr/>
        </p:nvSpPr>
        <p:spPr>
          <a:xfrm rot="-3955797" flipH="1" flipV="1">
            <a:off x="8323330" y="4607067"/>
            <a:ext cx="1011795" cy="696741"/>
          </a:xfrm>
          <a:custGeom>
            <a:avLst/>
            <a:gdLst/>
            <a:ahLst/>
            <a:cxnLst/>
            <a:rect l="l" t="t" r="r" b="b"/>
            <a:pathLst>
              <a:path w="1011795" h="696741">
                <a:moveTo>
                  <a:pt x="1011794" y="696741"/>
                </a:moveTo>
                <a:lnTo>
                  <a:pt x="0" y="696741"/>
                </a:lnTo>
                <a:lnTo>
                  <a:pt x="0" y="0"/>
                </a:lnTo>
                <a:lnTo>
                  <a:pt x="1011794" y="0"/>
                </a:lnTo>
                <a:lnTo>
                  <a:pt x="1011794" y="696741"/>
                </a:lnTo>
                <a:close/>
              </a:path>
            </a:pathLst>
          </a:custGeom>
          <a:blipFill>
            <a:blip r:embed="rId7"/>
            <a:stretch>
              <a:fillRect t="-62571" r="-193516" b="-197067"/>
            </a:stretch>
          </a:blipFill>
        </p:spPr>
        <p:txBody>
          <a:bodyPr/>
          <a:lstStyle/>
          <a:p>
            <a:endParaRPr lang="en-US"/>
          </a:p>
        </p:txBody>
      </p:sp>
      <p:sp>
        <p:nvSpPr>
          <p:cNvPr id="128" name="Freeform 128"/>
          <p:cNvSpPr/>
          <p:nvPr/>
        </p:nvSpPr>
        <p:spPr>
          <a:xfrm>
            <a:off x="2617312" y="2370900"/>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29" name="Freeform 129"/>
          <p:cNvSpPr/>
          <p:nvPr/>
        </p:nvSpPr>
        <p:spPr>
          <a:xfrm rot="-2035095">
            <a:off x="2333785" y="7841177"/>
            <a:ext cx="1040683" cy="900405"/>
          </a:xfrm>
          <a:custGeom>
            <a:avLst/>
            <a:gdLst/>
            <a:ahLst/>
            <a:cxnLst/>
            <a:rect l="l" t="t" r="r" b="b"/>
            <a:pathLst>
              <a:path w="1040683" h="900405">
                <a:moveTo>
                  <a:pt x="0" y="0"/>
                </a:moveTo>
                <a:lnTo>
                  <a:pt x="1040683" y="0"/>
                </a:lnTo>
                <a:lnTo>
                  <a:pt x="1040683" y="900405"/>
                </a:lnTo>
                <a:lnTo>
                  <a:pt x="0" y="900405"/>
                </a:lnTo>
                <a:lnTo>
                  <a:pt x="0" y="0"/>
                </a:lnTo>
                <a:close/>
              </a:path>
            </a:pathLst>
          </a:custGeom>
          <a:blipFill>
            <a:blip r:embed="rId10">
              <a:extLst>
                <a:ext uri="{96DAC541-7B7A-43D3-8B79-37D633B846F1}">
                  <asvg:svgBlip xmlns:asvg="http://schemas.microsoft.com/office/drawing/2016/SVG/main" r:embed="rId11"/>
                </a:ext>
              </a:extLst>
            </a:blip>
            <a:stretch>
              <a:fillRect r="-58022" b="-75336"/>
            </a:stretch>
          </a:blipFill>
        </p:spPr>
        <p:txBody>
          <a:bodyPr/>
          <a:lstStyle/>
          <a:p>
            <a:endParaRPr lang="en-US"/>
          </a:p>
        </p:txBody>
      </p:sp>
      <p:grpSp>
        <p:nvGrpSpPr>
          <p:cNvPr id="131" name="Group 131"/>
          <p:cNvGrpSpPr/>
          <p:nvPr/>
        </p:nvGrpSpPr>
        <p:grpSpPr>
          <a:xfrm>
            <a:off x="594866" y="1690137"/>
            <a:ext cx="1232729" cy="7134324"/>
            <a:chOff x="0" y="0"/>
            <a:chExt cx="1643639" cy="9512432"/>
          </a:xfrm>
        </p:grpSpPr>
        <p:sp>
          <p:nvSpPr>
            <p:cNvPr id="132" name="TextBox 132"/>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3" name="TextBox 133"/>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4" name="TextBox 134"/>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5" name="TextBox 135"/>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6" name="TextBox 136"/>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7" name="TextBox 137"/>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8" name="TextBox 138"/>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39" name="TextBox 139"/>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40" name="TextBox 140"/>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42" name="TextBox 142"/>
          <p:cNvSpPr txBox="1"/>
          <p:nvPr/>
        </p:nvSpPr>
        <p:spPr>
          <a:xfrm>
            <a:off x="10569075" y="3225964"/>
            <a:ext cx="4646188" cy="1969770"/>
          </a:xfrm>
          <a:prstGeom prst="rect">
            <a:avLst/>
          </a:prstGeom>
        </p:spPr>
        <p:txBody>
          <a:bodyPr wrap="square" lIns="0" tIns="0" rIns="0" bIns="0" rtlCol="0" anchor="t">
            <a:spAutoFit/>
          </a:bodyPr>
          <a:lstStyle/>
          <a:p>
            <a:pPr algn="ctr"/>
            <a:r>
              <a:rPr lang="en-US" sz="3200">
                <a:latin typeface="Times New Roman" panose="02020603050405020304" pitchFamily="18" charset="0"/>
                <a:cs typeface="Times New Roman" panose="02020603050405020304" pitchFamily="18" charset="0"/>
              </a:rPr>
              <a:t>Tìm hiểu và ghi chép các thông tin quan trọng cần giới thiệu về danh lam thắng cảnh đó.</a:t>
            </a:r>
            <a:endParaRPr lang="en-US" sz="3200">
              <a:solidFill>
                <a:srgbClr val="503D36"/>
              </a:solidFill>
              <a:latin typeface="Times New Roman" panose="02020603050405020304" pitchFamily="18" charset="0"/>
              <a:ea typeface="Sniglet"/>
              <a:cs typeface="Times New Roman" panose="02020603050405020304" pitchFamily="18" charset="0"/>
              <a:sym typeface="Sniglet"/>
            </a:endParaRPr>
          </a:p>
        </p:txBody>
      </p:sp>
      <p:sp>
        <p:nvSpPr>
          <p:cNvPr id="145" name="Rectangle 144"/>
          <p:cNvSpPr/>
          <p:nvPr/>
        </p:nvSpPr>
        <p:spPr>
          <a:xfrm>
            <a:off x="4517301" y="1144674"/>
            <a:ext cx="9233026" cy="1649682"/>
          </a:xfrm>
          <a:prstGeom prst="rect">
            <a:avLst/>
          </a:prstGeom>
        </p:spPr>
        <p:txBody>
          <a:bodyPr wrap="square">
            <a:spAutoFit/>
          </a:bodyPr>
          <a:lstStyle/>
          <a:p>
            <a:pPr algn="just">
              <a:lnSpc>
                <a:spcPct val="115000"/>
              </a:lnSpc>
              <a:spcAft>
                <a:spcPts val="0"/>
              </a:spcAft>
            </a:pPr>
            <a:r>
              <a:rPr lang="vi-VN" sz="4400" b="1">
                <a:latin typeface="Times New Roman" panose="02020603050405020304" pitchFamily="18" charset="0"/>
                <a:ea typeface="Calibri" panose="020F0502020204030204" pitchFamily="34" charset="0"/>
                <a:cs typeface="Times New Roman" panose="02020603050405020304" pitchFamily="18" charset="0"/>
              </a:rPr>
              <a:t>1.2. </a:t>
            </a:r>
            <a:r>
              <a:rPr lang="vi-VN" sz="4400" b="1">
                <a:latin typeface="Times New Roman" panose="02020603050405020304" pitchFamily="18" charset="0"/>
                <a:ea typeface="MS Mincho"/>
                <a:cs typeface="Times New Roman" panose="02020603050405020304" pitchFamily="18" charset="0"/>
              </a:rPr>
              <a:t>Để viết bài văn thuyết minh về một danh lam thắng cảnh, cần chú ý</a:t>
            </a:r>
            <a:endParaRPr lang="en-GB" sz="4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8200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down)">
                                      <p:cBhvr>
                                        <p:cTn id="7" dur="500"/>
                                        <p:tgtEl>
                                          <p:spTgt spid="9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wipe(down)">
                                      <p:cBhvr>
                                        <p:cTn id="10" dur="500"/>
                                        <p:tgtEl>
                                          <p:spTgt spid="14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2"/>
                                        </p:tgtEl>
                                        <p:attrNameLst>
                                          <p:attrName>style.visibility</p:attrName>
                                        </p:attrNameLst>
                                      </p:cBhvr>
                                      <p:to>
                                        <p:strVal val="visible"/>
                                      </p:to>
                                    </p:set>
                                    <p:animEffect transition="in" filter="fade">
                                      <p:cBhvr>
                                        <p:cTn id="15" dur="1000"/>
                                        <p:tgtEl>
                                          <p:spTgt spid="102"/>
                                        </p:tgtEl>
                                      </p:cBhvr>
                                    </p:animEffect>
                                    <p:anim calcmode="lin" valueType="num">
                                      <p:cBhvr>
                                        <p:cTn id="16" dur="1000" fill="hold"/>
                                        <p:tgtEl>
                                          <p:spTgt spid="102"/>
                                        </p:tgtEl>
                                        <p:attrNameLst>
                                          <p:attrName>ppt_x</p:attrName>
                                        </p:attrNameLst>
                                      </p:cBhvr>
                                      <p:tavLst>
                                        <p:tav tm="0">
                                          <p:val>
                                            <p:strVal val="#ppt_x"/>
                                          </p:val>
                                        </p:tav>
                                        <p:tav tm="100000">
                                          <p:val>
                                            <p:strVal val="#ppt_x"/>
                                          </p:val>
                                        </p:tav>
                                      </p:tavLst>
                                    </p:anim>
                                    <p:anim calcmode="lin" valueType="num">
                                      <p:cBhvr>
                                        <p:cTn id="17"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2"/>
                                        </p:tgtEl>
                                        <p:attrNameLst>
                                          <p:attrName>style.visibility</p:attrName>
                                        </p:attrNameLst>
                                      </p:cBhvr>
                                      <p:to>
                                        <p:strVal val="visible"/>
                                      </p:to>
                                    </p:set>
                                    <p:animEffect transition="in" filter="barn(inVertical)">
                                      <p:cBhvr>
                                        <p:cTn id="22" dur="500"/>
                                        <p:tgtEl>
                                          <p:spTgt spid="14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barn(inVertical)">
                                      <p:cBhvr>
                                        <p:cTn id="27" dur="500"/>
                                        <p:tgtEl>
                                          <p:spTgt spid="1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wipe(down)">
                                      <p:cBhvr>
                                        <p:cTn id="3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22" grpId="0"/>
      <p:bldP spid="123" grpId="0"/>
      <p:bldP spid="142" grpId="0"/>
      <p:bldP spid="1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5190915"/>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164201" y="6477329"/>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164201" y="7763743"/>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133167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2618086"/>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sp>
        <p:nvSpPr>
          <p:cNvPr id="39" name="Freeform 39"/>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0" name="Group 40"/>
          <p:cNvGrpSpPr/>
          <p:nvPr/>
        </p:nvGrpSpPr>
        <p:grpSpPr>
          <a:xfrm>
            <a:off x="661541" y="1470992"/>
            <a:ext cx="1232729" cy="7134324"/>
            <a:chOff x="0" y="0"/>
            <a:chExt cx="1643639" cy="9512432"/>
          </a:xfrm>
        </p:grpSpPr>
        <p:sp>
          <p:nvSpPr>
            <p:cNvPr id="41" name="TextBox 41"/>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2" name="TextBox 42"/>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3" name="TextBox 43"/>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4" name="TextBox 44"/>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5" name="TextBox 45"/>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6" name="TextBox 46"/>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0" name="Freeform 50"/>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1" name="Group 51"/>
          <p:cNvGrpSpPr/>
          <p:nvPr/>
        </p:nvGrpSpPr>
        <p:grpSpPr>
          <a:xfrm>
            <a:off x="1028700" y="743240"/>
            <a:ext cx="15613811" cy="8800520"/>
            <a:chOff x="0" y="0"/>
            <a:chExt cx="4112279" cy="2317832"/>
          </a:xfrm>
        </p:grpSpPr>
        <p:sp>
          <p:nvSpPr>
            <p:cNvPr id="52" name="Freeform 52"/>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3" name="TextBox 53"/>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4" name="Group 54"/>
          <p:cNvGrpSpPr/>
          <p:nvPr/>
        </p:nvGrpSpPr>
        <p:grpSpPr>
          <a:xfrm>
            <a:off x="1337094" y="1028700"/>
            <a:ext cx="14956138" cy="8229600"/>
            <a:chOff x="0" y="0"/>
            <a:chExt cx="3939065" cy="2167467"/>
          </a:xfrm>
        </p:grpSpPr>
        <p:sp>
          <p:nvSpPr>
            <p:cNvPr id="55" name="Freeform 55"/>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56" name="TextBox 56"/>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7" name="AutoShape 57"/>
          <p:cNvSpPr/>
          <p:nvPr/>
        </p:nvSpPr>
        <p:spPr>
          <a:xfrm rot="-8791684">
            <a:off x="8604721" y="3770665"/>
            <a:ext cx="3145302" cy="0"/>
          </a:xfrm>
          <a:prstGeom prst="line">
            <a:avLst/>
          </a:prstGeom>
          <a:ln w="47625" cap="flat">
            <a:solidFill>
              <a:srgbClr val="E76262"/>
            </a:solidFill>
            <a:prstDash val="lgDash"/>
            <a:headEnd type="none" w="sm" len="sm"/>
            <a:tailEnd type="none" w="sm" len="sm"/>
          </a:ln>
        </p:spPr>
        <p:txBody>
          <a:bodyPr/>
          <a:lstStyle/>
          <a:p>
            <a:endParaRPr lang="en-US"/>
          </a:p>
        </p:txBody>
      </p:sp>
      <p:sp>
        <p:nvSpPr>
          <p:cNvPr id="58" name="AutoShape 58"/>
          <p:cNvSpPr/>
          <p:nvPr/>
        </p:nvSpPr>
        <p:spPr>
          <a:xfrm rot="-2000892">
            <a:off x="5923015" y="3770665"/>
            <a:ext cx="3145302" cy="0"/>
          </a:xfrm>
          <a:prstGeom prst="line">
            <a:avLst/>
          </a:prstGeom>
          <a:ln w="47625" cap="flat">
            <a:solidFill>
              <a:srgbClr val="E76262"/>
            </a:solidFill>
            <a:prstDash val="lgDash"/>
            <a:headEnd type="none" w="sm" len="sm"/>
            <a:tailEnd type="none" w="sm" len="sm"/>
          </a:ln>
        </p:spPr>
        <p:txBody>
          <a:bodyPr/>
          <a:lstStyle/>
          <a:p>
            <a:endParaRPr lang="en-US"/>
          </a:p>
        </p:txBody>
      </p:sp>
      <p:grpSp>
        <p:nvGrpSpPr>
          <p:cNvPr id="59" name="Group 59"/>
          <p:cNvGrpSpPr/>
          <p:nvPr/>
        </p:nvGrpSpPr>
        <p:grpSpPr>
          <a:xfrm>
            <a:off x="7862637" y="2179520"/>
            <a:ext cx="1902518" cy="1902518"/>
            <a:chOff x="0" y="0"/>
            <a:chExt cx="812800" cy="812800"/>
          </a:xfrm>
        </p:grpSpPr>
        <p:sp>
          <p:nvSpPr>
            <p:cNvPr id="60" name="Freeform 6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F91"/>
            </a:solidFill>
            <a:ln w="47625" cap="sq">
              <a:solidFill>
                <a:srgbClr val="E76262"/>
              </a:solidFill>
              <a:prstDash val="lgDash"/>
              <a:miter/>
            </a:ln>
          </p:spPr>
          <p:txBody>
            <a:bodyPr/>
            <a:lstStyle/>
            <a:p>
              <a:endParaRPr lang="en-US"/>
            </a:p>
          </p:txBody>
        </p:sp>
        <p:sp>
          <p:nvSpPr>
            <p:cNvPr id="61" name="TextBox 61"/>
            <p:cNvSpPr txBox="1"/>
            <p:nvPr/>
          </p:nvSpPr>
          <p:spPr>
            <a:xfrm>
              <a:off x="76200" y="-57150"/>
              <a:ext cx="660400" cy="793750"/>
            </a:xfrm>
            <a:prstGeom prst="rect">
              <a:avLst/>
            </a:prstGeom>
          </p:spPr>
          <p:txBody>
            <a:bodyPr lIns="47486" tIns="47486" rIns="47486" bIns="47486" rtlCol="0" anchor="ctr"/>
            <a:lstStyle/>
            <a:p>
              <a:pPr algn="ctr">
                <a:lnSpc>
                  <a:spcPts val="9799"/>
                </a:lnSpc>
              </a:pPr>
              <a:r>
                <a:rPr lang="vi-VN" sz="6999">
                  <a:solidFill>
                    <a:srgbClr val="503D36"/>
                  </a:solidFill>
                  <a:latin typeface="Sniglet"/>
                  <a:ea typeface="Sniglet"/>
                  <a:cs typeface="Sniglet"/>
                  <a:sym typeface="Sniglet"/>
                </a:rPr>
                <a:t>02</a:t>
              </a:r>
              <a:endParaRPr lang="en-US" sz="6999">
                <a:solidFill>
                  <a:srgbClr val="503D36"/>
                </a:solidFill>
                <a:latin typeface="Sniglet"/>
                <a:ea typeface="Sniglet"/>
                <a:cs typeface="Sniglet"/>
                <a:sym typeface="Sniglet"/>
              </a:endParaRPr>
            </a:p>
          </p:txBody>
        </p:sp>
      </p:grpSp>
      <p:grpSp>
        <p:nvGrpSpPr>
          <p:cNvPr id="62" name="Group 62"/>
          <p:cNvGrpSpPr/>
          <p:nvPr/>
        </p:nvGrpSpPr>
        <p:grpSpPr>
          <a:xfrm>
            <a:off x="3384801" y="4661839"/>
            <a:ext cx="10899074" cy="1303365"/>
            <a:chOff x="0" y="0"/>
            <a:chExt cx="3393203" cy="405776"/>
          </a:xfrm>
        </p:grpSpPr>
        <p:sp>
          <p:nvSpPr>
            <p:cNvPr id="63" name="Freeform 63"/>
            <p:cNvSpPr/>
            <p:nvPr/>
          </p:nvSpPr>
          <p:spPr>
            <a:xfrm>
              <a:off x="0" y="0"/>
              <a:ext cx="3393203" cy="405776"/>
            </a:xfrm>
            <a:custGeom>
              <a:avLst/>
              <a:gdLst/>
              <a:ahLst/>
              <a:cxnLst/>
              <a:rect l="l" t="t" r="r" b="b"/>
              <a:pathLst>
                <a:path w="3393203" h="405776">
                  <a:moveTo>
                    <a:pt x="71033" y="0"/>
                  </a:moveTo>
                  <a:lnTo>
                    <a:pt x="3322170" y="0"/>
                  </a:lnTo>
                  <a:cubicBezTo>
                    <a:pt x="3341010" y="0"/>
                    <a:pt x="3359077" y="7484"/>
                    <a:pt x="3372398" y="20805"/>
                  </a:cubicBezTo>
                  <a:cubicBezTo>
                    <a:pt x="3385720" y="34126"/>
                    <a:pt x="3393203" y="52194"/>
                    <a:pt x="3393203" y="71033"/>
                  </a:cubicBezTo>
                  <a:lnTo>
                    <a:pt x="3393203" y="334743"/>
                  </a:lnTo>
                  <a:cubicBezTo>
                    <a:pt x="3393203" y="353582"/>
                    <a:pt x="3385720" y="371650"/>
                    <a:pt x="3372398" y="384971"/>
                  </a:cubicBezTo>
                  <a:cubicBezTo>
                    <a:pt x="3359077" y="398292"/>
                    <a:pt x="3341010" y="405776"/>
                    <a:pt x="3322170" y="405776"/>
                  </a:cubicBezTo>
                  <a:lnTo>
                    <a:pt x="71033" y="405776"/>
                  </a:lnTo>
                  <a:cubicBezTo>
                    <a:pt x="52194" y="405776"/>
                    <a:pt x="34126" y="398292"/>
                    <a:pt x="20805" y="384971"/>
                  </a:cubicBezTo>
                  <a:cubicBezTo>
                    <a:pt x="7484" y="371650"/>
                    <a:pt x="0" y="353582"/>
                    <a:pt x="0" y="334743"/>
                  </a:cubicBezTo>
                  <a:lnTo>
                    <a:pt x="0" y="71033"/>
                  </a:lnTo>
                  <a:cubicBezTo>
                    <a:pt x="0" y="52194"/>
                    <a:pt x="7484" y="34126"/>
                    <a:pt x="20805" y="20805"/>
                  </a:cubicBezTo>
                  <a:cubicBezTo>
                    <a:pt x="34126" y="7484"/>
                    <a:pt x="52194" y="0"/>
                    <a:pt x="71033" y="0"/>
                  </a:cubicBezTo>
                  <a:close/>
                </a:path>
              </a:pathLst>
            </a:custGeom>
            <a:solidFill>
              <a:srgbClr val="000000">
                <a:alpha val="0"/>
              </a:srgbClr>
            </a:solidFill>
            <a:ln w="47625" cap="rnd">
              <a:solidFill>
                <a:srgbClr val="E76262"/>
              </a:solidFill>
              <a:prstDash val="lgDash"/>
              <a:round/>
            </a:ln>
          </p:spPr>
          <p:txBody>
            <a:bodyPr/>
            <a:lstStyle/>
            <a:p>
              <a:endParaRPr lang="en-US"/>
            </a:p>
          </p:txBody>
        </p:sp>
        <p:sp>
          <p:nvSpPr>
            <p:cNvPr id="64" name="TextBox 64"/>
            <p:cNvSpPr txBox="1"/>
            <p:nvPr/>
          </p:nvSpPr>
          <p:spPr>
            <a:xfrm>
              <a:off x="0" y="-47625"/>
              <a:ext cx="3393203" cy="453401"/>
            </a:xfrm>
            <a:prstGeom prst="rect">
              <a:avLst/>
            </a:prstGeom>
          </p:spPr>
          <p:txBody>
            <a:bodyPr lIns="42975" tIns="42975" rIns="42975" bIns="42975" rtlCol="0" anchor="ctr"/>
            <a:lstStyle/>
            <a:p>
              <a:pPr algn="ctr">
                <a:lnSpc>
                  <a:spcPts val="2659"/>
                </a:lnSpc>
              </a:pPr>
              <a:endParaRPr>
                <a:solidFill>
                  <a:prstClr val="black"/>
                </a:solidFill>
              </a:endParaRPr>
            </a:p>
          </p:txBody>
        </p:sp>
      </p:grpSp>
      <p:grpSp>
        <p:nvGrpSpPr>
          <p:cNvPr id="65" name="Group 65"/>
          <p:cNvGrpSpPr/>
          <p:nvPr/>
        </p:nvGrpSpPr>
        <p:grpSpPr>
          <a:xfrm>
            <a:off x="15564542" y="3904500"/>
            <a:ext cx="2186870" cy="1191585"/>
            <a:chOff x="0" y="0"/>
            <a:chExt cx="595553" cy="324506"/>
          </a:xfrm>
        </p:grpSpPr>
        <p:sp>
          <p:nvSpPr>
            <p:cNvPr id="66" name="Freeform 66"/>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67" name="TextBox 67"/>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68" name="Group 68"/>
          <p:cNvGrpSpPr/>
          <p:nvPr/>
        </p:nvGrpSpPr>
        <p:grpSpPr>
          <a:xfrm>
            <a:off x="15666322" y="3992410"/>
            <a:ext cx="1998307" cy="1015766"/>
            <a:chOff x="0" y="0"/>
            <a:chExt cx="544201" cy="276625"/>
          </a:xfrm>
        </p:grpSpPr>
        <p:sp>
          <p:nvSpPr>
            <p:cNvPr id="69" name="Freeform 69"/>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70" name="TextBox 70"/>
            <p:cNvSpPr txBox="1"/>
            <p:nvPr/>
          </p:nvSpPr>
          <p:spPr>
            <a:xfrm>
              <a:off x="0" y="-66675"/>
              <a:ext cx="544201" cy="343300"/>
            </a:xfrm>
            <a:prstGeom prst="rect">
              <a:avLst/>
            </a:prstGeom>
          </p:spPr>
          <p:txBody>
            <a:bodyPr lIns="51986" tIns="51986" rIns="51986" bIns="51986" rtlCol="0" anchor="ctr"/>
            <a:lstStyle/>
            <a:p>
              <a:pPr algn="ctr">
                <a:lnSpc>
                  <a:spcPts val="4200"/>
                </a:lnSpc>
              </a:pPr>
              <a:endParaRPr lang="en-US" sz="3000">
                <a:solidFill>
                  <a:srgbClr val="503D36"/>
                </a:solidFill>
                <a:latin typeface="Sniglet"/>
                <a:ea typeface="Sniglet"/>
                <a:cs typeface="Sniglet"/>
                <a:sym typeface="Sniglet"/>
              </a:endParaRPr>
            </a:p>
          </p:txBody>
        </p:sp>
      </p:grpSp>
      <p:grpSp>
        <p:nvGrpSpPr>
          <p:cNvPr id="71" name="Group 71"/>
          <p:cNvGrpSpPr/>
          <p:nvPr/>
        </p:nvGrpSpPr>
        <p:grpSpPr>
          <a:xfrm>
            <a:off x="1540290" y="1622751"/>
            <a:ext cx="263115" cy="263115"/>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3" name="TextBox 7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4" name="Group 74"/>
          <p:cNvGrpSpPr/>
          <p:nvPr/>
        </p:nvGrpSpPr>
        <p:grpSpPr>
          <a:xfrm>
            <a:off x="1540290" y="2470372"/>
            <a:ext cx="263115" cy="263115"/>
            <a:chOff x="0" y="0"/>
            <a:chExt cx="812800" cy="812800"/>
          </a:xfrm>
        </p:grpSpPr>
        <p:sp>
          <p:nvSpPr>
            <p:cNvPr id="75" name="Freeform 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6" name="TextBox 7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7" name="Group 77"/>
          <p:cNvGrpSpPr/>
          <p:nvPr/>
        </p:nvGrpSpPr>
        <p:grpSpPr>
          <a:xfrm>
            <a:off x="1540290" y="3317993"/>
            <a:ext cx="263115" cy="263115"/>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9" name="TextBox 7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0" name="Group 80"/>
          <p:cNvGrpSpPr/>
          <p:nvPr/>
        </p:nvGrpSpPr>
        <p:grpSpPr>
          <a:xfrm>
            <a:off x="1540290" y="4165614"/>
            <a:ext cx="263115" cy="263115"/>
            <a:chOff x="0" y="0"/>
            <a:chExt cx="812800" cy="812800"/>
          </a:xfrm>
        </p:grpSpPr>
        <p:sp>
          <p:nvSpPr>
            <p:cNvPr id="81" name="Freeform 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2" name="TextBox 8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3" name="Group 83"/>
          <p:cNvGrpSpPr/>
          <p:nvPr/>
        </p:nvGrpSpPr>
        <p:grpSpPr>
          <a:xfrm>
            <a:off x="1540290" y="5013235"/>
            <a:ext cx="263115" cy="263115"/>
            <a:chOff x="0" y="0"/>
            <a:chExt cx="812800" cy="812800"/>
          </a:xfrm>
        </p:grpSpPr>
        <p:sp>
          <p:nvSpPr>
            <p:cNvPr id="84" name="Freeform 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5" name="TextBox 8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6" name="Group 86"/>
          <p:cNvGrpSpPr/>
          <p:nvPr/>
        </p:nvGrpSpPr>
        <p:grpSpPr>
          <a:xfrm>
            <a:off x="1540290" y="5860856"/>
            <a:ext cx="263115" cy="263115"/>
            <a:chOff x="0" y="0"/>
            <a:chExt cx="812800" cy="812800"/>
          </a:xfrm>
        </p:grpSpPr>
        <p:sp>
          <p:nvSpPr>
            <p:cNvPr id="87" name="Freeform 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8" name="TextBox 8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9" name="Group 89"/>
          <p:cNvGrpSpPr/>
          <p:nvPr/>
        </p:nvGrpSpPr>
        <p:grpSpPr>
          <a:xfrm>
            <a:off x="1540290" y="6708477"/>
            <a:ext cx="263115" cy="263115"/>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1" name="TextBox 9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2" name="Group 92"/>
          <p:cNvGrpSpPr/>
          <p:nvPr/>
        </p:nvGrpSpPr>
        <p:grpSpPr>
          <a:xfrm>
            <a:off x="1540290" y="7556097"/>
            <a:ext cx="263115" cy="263115"/>
            <a:chOff x="0" y="0"/>
            <a:chExt cx="812800" cy="812800"/>
          </a:xfrm>
        </p:grpSpPr>
        <p:sp>
          <p:nvSpPr>
            <p:cNvPr id="93" name="Freeform 9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4" name="TextBox 9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5" name="Group 95"/>
          <p:cNvGrpSpPr/>
          <p:nvPr/>
        </p:nvGrpSpPr>
        <p:grpSpPr>
          <a:xfrm>
            <a:off x="1540290" y="8403718"/>
            <a:ext cx="263115" cy="263115"/>
            <a:chOff x="0" y="0"/>
            <a:chExt cx="812800" cy="812800"/>
          </a:xfrm>
        </p:grpSpPr>
        <p:sp>
          <p:nvSpPr>
            <p:cNvPr id="96" name="Freeform 9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7" name="TextBox 9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sp>
        <p:nvSpPr>
          <p:cNvPr id="98" name="Freeform 98"/>
          <p:cNvSpPr/>
          <p:nvPr/>
        </p:nvSpPr>
        <p:spPr>
          <a:xfrm>
            <a:off x="2725000" y="2169995"/>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99" name="Freeform 99"/>
          <p:cNvSpPr/>
          <p:nvPr/>
        </p:nvSpPr>
        <p:spPr>
          <a:xfrm>
            <a:off x="13086843" y="3240753"/>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
        <p:nvSpPr>
          <p:cNvPr id="100" name="Freeform 100"/>
          <p:cNvSpPr/>
          <p:nvPr/>
        </p:nvSpPr>
        <p:spPr>
          <a:xfrm rot="-1910158" flipH="1">
            <a:off x="12923317" y="7782953"/>
            <a:ext cx="1011795" cy="696741"/>
          </a:xfrm>
          <a:custGeom>
            <a:avLst/>
            <a:gdLst/>
            <a:ahLst/>
            <a:cxnLst/>
            <a:rect l="l" t="t" r="r" b="b"/>
            <a:pathLst>
              <a:path w="1011795" h="696741">
                <a:moveTo>
                  <a:pt x="1011795" y="0"/>
                </a:moveTo>
                <a:lnTo>
                  <a:pt x="0" y="0"/>
                </a:lnTo>
                <a:lnTo>
                  <a:pt x="0" y="696741"/>
                </a:lnTo>
                <a:lnTo>
                  <a:pt x="1011795" y="696741"/>
                </a:lnTo>
                <a:lnTo>
                  <a:pt x="1011795" y="0"/>
                </a:lnTo>
                <a:close/>
              </a:path>
            </a:pathLst>
          </a:custGeom>
          <a:blipFill>
            <a:blip r:embed="rId8"/>
            <a:stretch>
              <a:fillRect t="-62571" r="-193516" b="-197067"/>
            </a:stretch>
          </a:blipFill>
        </p:spPr>
        <p:txBody>
          <a:bodyPr/>
          <a:lstStyle/>
          <a:p>
            <a:endParaRPr lang="en-US"/>
          </a:p>
        </p:txBody>
      </p:sp>
      <p:sp>
        <p:nvSpPr>
          <p:cNvPr id="101" name="Freeform 101"/>
          <p:cNvSpPr/>
          <p:nvPr/>
        </p:nvSpPr>
        <p:spPr>
          <a:xfrm rot="-9330707" flipH="1" flipV="1">
            <a:off x="2823895" y="7819040"/>
            <a:ext cx="1011795" cy="696741"/>
          </a:xfrm>
          <a:custGeom>
            <a:avLst/>
            <a:gdLst/>
            <a:ahLst/>
            <a:cxnLst/>
            <a:rect l="l" t="t" r="r" b="b"/>
            <a:pathLst>
              <a:path w="1011795" h="696741">
                <a:moveTo>
                  <a:pt x="1011794" y="696741"/>
                </a:moveTo>
                <a:lnTo>
                  <a:pt x="0" y="696741"/>
                </a:lnTo>
                <a:lnTo>
                  <a:pt x="0" y="0"/>
                </a:lnTo>
                <a:lnTo>
                  <a:pt x="1011794" y="0"/>
                </a:lnTo>
                <a:lnTo>
                  <a:pt x="1011794" y="696741"/>
                </a:lnTo>
                <a:close/>
              </a:path>
            </a:pathLst>
          </a:custGeom>
          <a:blipFill>
            <a:blip r:embed="rId8"/>
            <a:stretch>
              <a:fillRect t="-62571" r="-193516" b="-197067"/>
            </a:stretch>
          </a:blipFill>
        </p:spPr>
        <p:txBody>
          <a:bodyPr/>
          <a:lstStyle/>
          <a:p>
            <a:endParaRPr lang="en-US"/>
          </a:p>
        </p:txBody>
      </p:sp>
      <p:sp>
        <p:nvSpPr>
          <p:cNvPr id="102" name="Freeform 102"/>
          <p:cNvSpPr/>
          <p:nvPr/>
        </p:nvSpPr>
        <p:spPr>
          <a:xfrm rot="3830762" flipV="1">
            <a:off x="11560713" y="2030422"/>
            <a:ext cx="1011795" cy="696741"/>
          </a:xfrm>
          <a:custGeom>
            <a:avLst/>
            <a:gdLst/>
            <a:ahLst/>
            <a:cxnLst/>
            <a:rect l="l" t="t" r="r" b="b"/>
            <a:pathLst>
              <a:path w="1011795" h="696741">
                <a:moveTo>
                  <a:pt x="0" y="696741"/>
                </a:moveTo>
                <a:lnTo>
                  <a:pt x="1011795" y="696741"/>
                </a:lnTo>
                <a:lnTo>
                  <a:pt x="1011795" y="0"/>
                </a:lnTo>
                <a:lnTo>
                  <a:pt x="0" y="0"/>
                </a:lnTo>
                <a:lnTo>
                  <a:pt x="0" y="696741"/>
                </a:lnTo>
                <a:close/>
              </a:path>
            </a:pathLst>
          </a:custGeom>
          <a:blipFill>
            <a:blip r:embed="rId8"/>
            <a:stretch>
              <a:fillRect t="-62571" r="-193516" b="-197067"/>
            </a:stretch>
          </a:blipFill>
        </p:spPr>
        <p:txBody>
          <a:bodyPr/>
          <a:lstStyle/>
          <a:p>
            <a:endParaRPr lang="en-US"/>
          </a:p>
        </p:txBody>
      </p:sp>
      <p:sp>
        <p:nvSpPr>
          <p:cNvPr id="103" name="Freeform 103"/>
          <p:cNvSpPr/>
          <p:nvPr/>
        </p:nvSpPr>
        <p:spPr>
          <a:xfrm rot="-1921534">
            <a:off x="4906680" y="2494334"/>
            <a:ext cx="1468457" cy="1439088"/>
          </a:xfrm>
          <a:custGeom>
            <a:avLst/>
            <a:gdLst/>
            <a:ahLst/>
            <a:cxnLst/>
            <a:rect l="l" t="t" r="r" b="b"/>
            <a:pathLst>
              <a:path w="1468457" h="1439088">
                <a:moveTo>
                  <a:pt x="0" y="0"/>
                </a:moveTo>
                <a:lnTo>
                  <a:pt x="1468457" y="0"/>
                </a:lnTo>
                <a:lnTo>
                  <a:pt x="1468457" y="1439088"/>
                </a:lnTo>
                <a:lnTo>
                  <a:pt x="0" y="1439088"/>
                </a:lnTo>
                <a:lnTo>
                  <a:pt x="0" y="0"/>
                </a:lnTo>
                <a:close/>
              </a:path>
            </a:pathLst>
          </a:custGeom>
          <a:blipFill>
            <a:blip r:embed="rId9"/>
            <a:stretch>
              <a:fillRect/>
            </a:stretch>
          </a:blipFill>
        </p:spPr>
        <p:txBody>
          <a:bodyPr/>
          <a:lstStyle/>
          <a:p>
            <a:endParaRPr lang="en-US"/>
          </a:p>
        </p:txBody>
      </p:sp>
      <p:sp>
        <p:nvSpPr>
          <p:cNvPr id="104" name="TextBox 104"/>
          <p:cNvSpPr txBox="1"/>
          <p:nvPr/>
        </p:nvSpPr>
        <p:spPr>
          <a:xfrm>
            <a:off x="5851660" y="4647965"/>
            <a:ext cx="10077626"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2. Thực hành</a:t>
            </a:r>
            <a:endParaRPr lang="en-GB" sz="8000">
              <a:latin typeface="Times New Roman" panose="02020603050405020304" pitchFamily="18" charset="0"/>
              <a:cs typeface="Times New Roman" panose="02020603050405020304" pitchFamily="18" charset="0"/>
            </a:endParaRPr>
          </a:p>
        </p:txBody>
      </p:sp>
      <p:sp>
        <p:nvSpPr>
          <p:cNvPr id="105" name="TextBox 105"/>
          <p:cNvSpPr txBox="1"/>
          <p:nvPr/>
        </p:nvSpPr>
        <p:spPr>
          <a:xfrm>
            <a:off x="3644451" y="6456168"/>
            <a:ext cx="12088065" cy="923330"/>
          </a:xfrm>
          <a:prstGeom prst="rect">
            <a:avLst/>
          </a:prstGeom>
        </p:spPr>
        <p:txBody>
          <a:bodyPr lIns="0" tIns="0" rIns="0" bIns="0" rtlCol="0" anchor="t">
            <a:spAutoFit/>
          </a:bodyPr>
          <a:lstStyle/>
          <a:p>
            <a:r>
              <a:rPr lang="vi-VN" sz="6000" b="1">
                <a:latin typeface="Times New Roman" panose="02020603050405020304" pitchFamily="18" charset="0"/>
                <a:cs typeface="Times New Roman" panose="02020603050405020304" pitchFamily="18" charset="0"/>
              </a:rPr>
              <a:t>2.1. Thực hành viết theo các bước</a:t>
            </a:r>
            <a:endParaRPr lang="en-GB" sz="6000">
              <a:latin typeface="Times New Roman" panose="02020603050405020304" pitchFamily="18" charset="0"/>
              <a:cs typeface="Times New Roman" panose="02020603050405020304" pitchFamily="18" charset="0"/>
            </a:endParaRPr>
          </a:p>
        </p:txBody>
      </p:sp>
      <p:grpSp>
        <p:nvGrpSpPr>
          <p:cNvPr id="106" name="Group 106"/>
          <p:cNvGrpSpPr/>
          <p:nvPr/>
        </p:nvGrpSpPr>
        <p:grpSpPr>
          <a:xfrm>
            <a:off x="594866" y="1690137"/>
            <a:ext cx="1232729" cy="7134324"/>
            <a:chOff x="0" y="0"/>
            <a:chExt cx="1643639" cy="9512432"/>
          </a:xfrm>
        </p:grpSpPr>
        <p:sp>
          <p:nvSpPr>
            <p:cNvPr id="107" name="TextBox 107"/>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9" name="TextBox 109"/>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0" name="TextBox 110"/>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1" name="TextBox 111"/>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16" name="Freeform 116"/>
          <p:cNvSpPr/>
          <p:nvPr/>
        </p:nvSpPr>
        <p:spPr>
          <a:xfrm>
            <a:off x="7419199" y="8117681"/>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6">
              <a:extLst>
                <a:ext uri="{96DAC541-7B7A-43D3-8B79-37D633B846F1}">
                  <asvg:svgBlip xmlns:asvg="http://schemas.microsoft.com/office/drawing/2016/SVG/main" r:embed="rId7"/>
                </a:ext>
              </a:extLst>
            </a:blip>
            <a:stretch>
              <a:fillRect t="-112263"/>
            </a:stretch>
          </a:blipFill>
        </p:spPr>
        <p:txBody>
          <a:bodyPr/>
          <a:lstStyle/>
          <a:p>
            <a:endParaRPr lang="en-US"/>
          </a:p>
        </p:txBody>
      </p:sp>
    </p:spTree>
    <p:extLst>
      <p:ext uri="{BB962C8B-B14F-4D97-AF65-F5344CB8AC3E}">
        <p14:creationId xmlns:p14="http://schemas.microsoft.com/office/powerpoint/2010/main" val="2603461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fade">
                                      <p:cBhvr>
                                        <p:cTn id="14" dur="1000"/>
                                        <p:tgtEl>
                                          <p:spTgt spid="105"/>
                                        </p:tgtEl>
                                      </p:cBhvr>
                                    </p:animEffect>
                                    <p:anim calcmode="lin" valueType="num">
                                      <p:cBhvr>
                                        <p:cTn id="15" dur="1000" fill="hold"/>
                                        <p:tgtEl>
                                          <p:spTgt spid="105"/>
                                        </p:tgtEl>
                                        <p:attrNameLst>
                                          <p:attrName>ppt_x</p:attrName>
                                        </p:attrNameLst>
                                      </p:cBhvr>
                                      <p:tavLst>
                                        <p:tav tm="0">
                                          <p:val>
                                            <p:strVal val="#ppt_x"/>
                                          </p:val>
                                        </p:tav>
                                        <p:tav tm="100000">
                                          <p:val>
                                            <p:strVal val="#ppt_x"/>
                                          </p:val>
                                        </p:tav>
                                      </p:tavLst>
                                    </p:anim>
                                    <p:anim calcmode="lin" valueType="num">
                                      <p:cBhvr>
                                        <p:cTn id="16"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5190915"/>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1" name="Group 11"/>
          <p:cNvGrpSpPr/>
          <p:nvPr/>
        </p:nvGrpSpPr>
        <p:grpSpPr>
          <a:xfrm>
            <a:off x="15164201" y="6477329"/>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18" name="Group 18"/>
          <p:cNvGrpSpPr/>
          <p:nvPr/>
        </p:nvGrpSpPr>
        <p:grpSpPr>
          <a:xfrm>
            <a:off x="15164201" y="7763743"/>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25" name="Group 25"/>
          <p:cNvGrpSpPr/>
          <p:nvPr/>
        </p:nvGrpSpPr>
        <p:grpSpPr>
          <a:xfrm>
            <a:off x="15256948" y="1331671"/>
            <a:ext cx="2186870" cy="1191585"/>
            <a:chOff x="0" y="0"/>
            <a:chExt cx="2915827" cy="1588780"/>
          </a:xfrm>
        </p:grpSpPr>
        <p:grpSp>
          <p:nvGrpSpPr>
            <p:cNvPr id="26" name="Group 26"/>
            <p:cNvGrpSpPr/>
            <p:nvPr/>
          </p:nvGrpSpPr>
          <p:grpSpPr>
            <a:xfrm>
              <a:off x="0" y="0"/>
              <a:ext cx="2915827" cy="1588780"/>
              <a:chOff x="0" y="0"/>
              <a:chExt cx="595553" cy="324506"/>
            </a:xfrm>
          </p:grpSpPr>
          <p:sp>
            <p:nvSpPr>
              <p:cNvPr id="27" name="Freeform 27"/>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28" name="TextBox 28"/>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29" name="Group 29"/>
            <p:cNvGrpSpPr/>
            <p:nvPr/>
          </p:nvGrpSpPr>
          <p:grpSpPr>
            <a:xfrm>
              <a:off x="135707" y="117213"/>
              <a:ext cx="2664410" cy="1354354"/>
              <a:chOff x="0" y="0"/>
              <a:chExt cx="544201" cy="276625"/>
            </a:xfrm>
          </p:grpSpPr>
          <p:sp>
            <p:nvSpPr>
              <p:cNvPr id="30" name="Freeform 30"/>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31" name="TextBox 31"/>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2" name="Group 32"/>
          <p:cNvGrpSpPr/>
          <p:nvPr/>
        </p:nvGrpSpPr>
        <p:grpSpPr>
          <a:xfrm>
            <a:off x="15256948" y="2618086"/>
            <a:ext cx="2186870" cy="1191585"/>
            <a:chOff x="0" y="0"/>
            <a:chExt cx="2915827" cy="1588780"/>
          </a:xfrm>
        </p:grpSpPr>
        <p:grpSp>
          <p:nvGrpSpPr>
            <p:cNvPr id="33" name="Group 33"/>
            <p:cNvGrpSpPr/>
            <p:nvPr/>
          </p:nvGrpSpPr>
          <p:grpSpPr>
            <a:xfrm>
              <a:off x="0" y="0"/>
              <a:ext cx="2915827" cy="1588780"/>
              <a:chOff x="0" y="0"/>
              <a:chExt cx="595553" cy="324506"/>
            </a:xfrm>
          </p:grpSpPr>
          <p:sp>
            <p:nvSpPr>
              <p:cNvPr id="34" name="Freeform 34"/>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8462"/>
              </a:solidFill>
            </p:spPr>
            <p:txBody>
              <a:bodyPr/>
              <a:lstStyle/>
              <a:p>
                <a:endParaRPr lang="en-US"/>
              </a:p>
            </p:txBody>
          </p:sp>
          <p:sp>
            <p:nvSpPr>
              <p:cNvPr id="35" name="TextBox 35"/>
              <p:cNvSpPr txBox="1"/>
              <p:nvPr/>
            </p:nvSpPr>
            <p:spPr>
              <a:xfrm>
                <a:off x="0" y="-47625"/>
                <a:ext cx="595553" cy="37213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36" name="Group 36"/>
            <p:cNvGrpSpPr/>
            <p:nvPr/>
          </p:nvGrpSpPr>
          <p:grpSpPr>
            <a:xfrm>
              <a:off x="135707" y="117213"/>
              <a:ext cx="2664410" cy="1354354"/>
              <a:chOff x="0" y="0"/>
              <a:chExt cx="544201" cy="276625"/>
            </a:xfrm>
          </p:grpSpPr>
          <p:sp>
            <p:nvSpPr>
              <p:cNvPr id="37" name="Freeform 37"/>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8462"/>
              </a:solidFill>
              <a:ln w="28575" cap="sq">
                <a:solidFill>
                  <a:srgbClr val="FCF4E8"/>
                </a:solidFill>
                <a:prstDash val="lgDash"/>
                <a:miter/>
              </a:ln>
            </p:spPr>
            <p:txBody>
              <a:bodyPr/>
              <a:lstStyle/>
              <a:p>
                <a:endParaRPr lang="en-US"/>
              </a:p>
            </p:txBody>
          </p:sp>
          <p:sp>
            <p:nvSpPr>
              <p:cNvPr id="38" name="TextBox 38"/>
              <p:cNvSpPr txBox="1"/>
              <p:nvPr/>
            </p:nvSpPr>
            <p:spPr>
              <a:xfrm>
                <a:off x="0" y="-47625"/>
                <a:ext cx="544201" cy="32425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39" name="Group 39"/>
          <p:cNvGrpSpPr/>
          <p:nvPr/>
        </p:nvGrpSpPr>
        <p:grpSpPr>
          <a:xfrm>
            <a:off x="15564542" y="3904500"/>
            <a:ext cx="2186870" cy="1191585"/>
            <a:chOff x="0" y="0"/>
            <a:chExt cx="2915827" cy="1588780"/>
          </a:xfrm>
        </p:grpSpPr>
        <p:grpSp>
          <p:nvGrpSpPr>
            <p:cNvPr id="40" name="Group 40"/>
            <p:cNvGrpSpPr/>
            <p:nvPr/>
          </p:nvGrpSpPr>
          <p:grpSpPr>
            <a:xfrm>
              <a:off x="0" y="0"/>
              <a:ext cx="2915827" cy="1588780"/>
              <a:chOff x="0" y="0"/>
              <a:chExt cx="595553" cy="324506"/>
            </a:xfrm>
          </p:grpSpPr>
          <p:sp>
            <p:nvSpPr>
              <p:cNvPr id="41" name="Freeform 41"/>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FFCF91"/>
              </a:solidFill>
            </p:spPr>
            <p:txBody>
              <a:bodyPr/>
              <a:lstStyle/>
              <a:p>
                <a:endParaRPr lang="en-US"/>
              </a:p>
            </p:txBody>
          </p:sp>
          <p:sp>
            <p:nvSpPr>
              <p:cNvPr id="42" name="TextBox 42"/>
              <p:cNvSpPr txBox="1"/>
              <p:nvPr/>
            </p:nvSpPr>
            <p:spPr>
              <a:xfrm>
                <a:off x="0" y="-28575"/>
                <a:ext cx="595553" cy="353081"/>
              </a:xfrm>
              <a:prstGeom prst="rect">
                <a:avLst/>
              </a:prstGeom>
            </p:spPr>
            <p:txBody>
              <a:bodyPr lIns="51986" tIns="51986" rIns="51986" bIns="51986" rtlCol="0" anchor="ctr"/>
              <a:lstStyle/>
              <a:p>
                <a:pPr algn="ctr">
                  <a:lnSpc>
                    <a:spcPts val="2659"/>
                  </a:lnSpc>
                </a:pPr>
                <a:endParaRPr>
                  <a:solidFill>
                    <a:prstClr val="black"/>
                  </a:solidFill>
                </a:endParaRPr>
              </a:p>
            </p:txBody>
          </p:sp>
        </p:grpSp>
        <p:grpSp>
          <p:nvGrpSpPr>
            <p:cNvPr id="43" name="Group 43"/>
            <p:cNvGrpSpPr/>
            <p:nvPr/>
          </p:nvGrpSpPr>
          <p:grpSpPr>
            <a:xfrm>
              <a:off x="135707" y="117213"/>
              <a:ext cx="2664410" cy="1354354"/>
              <a:chOff x="0" y="0"/>
              <a:chExt cx="544201" cy="276625"/>
            </a:xfrm>
          </p:grpSpPr>
          <p:sp>
            <p:nvSpPr>
              <p:cNvPr id="44" name="Freeform 44"/>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FFCF91"/>
              </a:solidFill>
              <a:ln w="28575" cap="sq">
                <a:solidFill>
                  <a:srgbClr val="FCF4E8"/>
                </a:solidFill>
                <a:prstDash val="lgDash"/>
                <a:miter/>
              </a:ln>
            </p:spPr>
            <p:txBody>
              <a:bodyPr/>
              <a:lstStyle/>
              <a:p>
                <a:endParaRPr lang="en-US"/>
              </a:p>
            </p:txBody>
          </p:sp>
          <p:sp>
            <p:nvSpPr>
              <p:cNvPr id="45" name="TextBox 45"/>
              <p:cNvSpPr txBox="1"/>
              <p:nvPr/>
            </p:nvSpPr>
            <p:spPr>
              <a:xfrm>
                <a:off x="0" y="-28575"/>
                <a:ext cx="544201" cy="305200"/>
              </a:xfrm>
              <a:prstGeom prst="rect">
                <a:avLst/>
              </a:prstGeom>
            </p:spPr>
            <p:txBody>
              <a:bodyPr lIns="51986" tIns="51986" rIns="51986" bIns="51986" rtlCol="0" anchor="ctr"/>
              <a:lstStyle/>
              <a:p>
                <a:pPr algn="ctr">
                  <a:lnSpc>
                    <a:spcPts val="2659"/>
                  </a:lnSpc>
                </a:pPr>
                <a:endParaRPr>
                  <a:solidFill>
                    <a:prstClr val="black"/>
                  </a:solidFill>
                </a:endParaRPr>
              </a:p>
            </p:txBody>
          </p:sp>
        </p:grpSp>
      </p:grpSp>
      <p:grpSp>
        <p:nvGrpSpPr>
          <p:cNvPr id="46" name="Group 46"/>
          <p:cNvGrpSpPr/>
          <p:nvPr/>
        </p:nvGrpSpPr>
        <p:grpSpPr>
          <a:xfrm>
            <a:off x="661541" y="1470992"/>
            <a:ext cx="1232729" cy="7134324"/>
            <a:chOff x="0" y="0"/>
            <a:chExt cx="1643639" cy="9512432"/>
          </a:xfrm>
        </p:grpSpPr>
        <p:sp>
          <p:nvSpPr>
            <p:cNvPr id="47" name="TextBox 47"/>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0" name="TextBox 50"/>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1" name="TextBox 51"/>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2" name="TextBox 52"/>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3" name="TextBox 53"/>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4" name="TextBox 54"/>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55" name="TextBox 55"/>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6" name="Freeform 56"/>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4"/>
            <a:stretch>
              <a:fillRect/>
            </a:stretch>
          </a:blipFill>
        </p:spPr>
        <p:txBody>
          <a:bodyPr/>
          <a:lstStyle/>
          <a:p>
            <a:endParaRPr lang="en-US"/>
          </a:p>
        </p:txBody>
      </p:sp>
      <p:sp>
        <p:nvSpPr>
          <p:cNvPr id="57" name="Freeform 57"/>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5"/>
            <a:stretch>
              <a:fillRect/>
            </a:stretch>
          </a:blipFill>
        </p:spPr>
        <p:txBody>
          <a:bodyPr/>
          <a:lstStyle/>
          <a:p>
            <a:endParaRPr lang="en-US"/>
          </a:p>
        </p:txBody>
      </p:sp>
      <p:grpSp>
        <p:nvGrpSpPr>
          <p:cNvPr id="58" name="Group 58"/>
          <p:cNvGrpSpPr/>
          <p:nvPr/>
        </p:nvGrpSpPr>
        <p:grpSpPr>
          <a:xfrm>
            <a:off x="1028700" y="743240"/>
            <a:ext cx="15613811" cy="8800520"/>
            <a:chOff x="0" y="0"/>
            <a:chExt cx="4112279" cy="2317832"/>
          </a:xfrm>
        </p:grpSpPr>
        <p:sp>
          <p:nvSpPr>
            <p:cNvPr id="59" name="Freeform 59"/>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60" name="TextBox 60"/>
            <p:cNvSpPr txBox="1"/>
            <p:nvPr/>
          </p:nvSpPr>
          <p:spPr>
            <a:xfrm>
              <a:off x="0" y="-28575"/>
              <a:ext cx="4112279" cy="234640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1" name="Freeform 61"/>
          <p:cNvSpPr/>
          <p:nvPr/>
        </p:nvSpPr>
        <p:spPr>
          <a:xfrm rot="372915">
            <a:off x="9343282" y="8377009"/>
            <a:ext cx="3017826" cy="145233"/>
          </a:xfrm>
          <a:custGeom>
            <a:avLst/>
            <a:gdLst/>
            <a:ahLst/>
            <a:cxnLst/>
            <a:rect l="l" t="t" r="r" b="b"/>
            <a:pathLst>
              <a:path w="3017826" h="145233">
                <a:moveTo>
                  <a:pt x="0" y="0"/>
                </a:moveTo>
                <a:lnTo>
                  <a:pt x="3017826" y="0"/>
                </a:lnTo>
                <a:lnTo>
                  <a:pt x="3017826" y="145232"/>
                </a:lnTo>
                <a:lnTo>
                  <a:pt x="0" y="145232"/>
                </a:lnTo>
                <a:lnTo>
                  <a:pt x="0" y="0"/>
                </a:lnTo>
                <a:close/>
              </a:path>
            </a:pathLst>
          </a:custGeom>
          <a:blipFill>
            <a:blip r:embed="rId4"/>
            <a:stretch>
              <a:fillRect/>
            </a:stretch>
          </a:blipFill>
        </p:spPr>
        <p:txBody>
          <a:bodyPr/>
          <a:lstStyle/>
          <a:p>
            <a:endParaRPr lang="en-US"/>
          </a:p>
        </p:txBody>
      </p:sp>
      <p:sp>
        <p:nvSpPr>
          <p:cNvPr id="62" name="Freeform 62"/>
          <p:cNvSpPr/>
          <p:nvPr/>
        </p:nvSpPr>
        <p:spPr>
          <a:xfrm rot="-320063">
            <a:off x="11954634" y="7251265"/>
            <a:ext cx="3940143" cy="189619"/>
          </a:xfrm>
          <a:custGeom>
            <a:avLst/>
            <a:gdLst/>
            <a:ahLst/>
            <a:cxnLst/>
            <a:rect l="l" t="t" r="r" b="b"/>
            <a:pathLst>
              <a:path w="3940143" h="189619">
                <a:moveTo>
                  <a:pt x="0" y="0"/>
                </a:moveTo>
                <a:lnTo>
                  <a:pt x="3940143" y="0"/>
                </a:lnTo>
                <a:lnTo>
                  <a:pt x="3940143" y="189620"/>
                </a:lnTo>
                <a:lnTo>
                  <a:pt x="0" y="189620"/>
                </a:lnTo>
                <a:lnTo>
                  <a:pt x="0" y="0"/>
                </a:lnTo>
                <a:close/>
              </a:path>
            </a:pathLst>
          </a:custGeom>
          <a:blipFill>
            <a:blip r:embed="rId4"/>
            <a:stretch>
              <a:fillRect/>
            </a:stretch>
          </a:blipFill>
        </p:spPr>
        <p:txBody>
          <a:bodyPr/>
          <a:lstStyle/>
          <a:p>
            <a:endParaRPr lang="en-US"/>
          </a:p>
        </p:txBody>
      </p:sp>
      <p:grpSp>
        <p:nvGrpSpPr>
          <p:cNvPr id="63" name="Group 63"/>
          <p:cNvGrpSpPr/>
          <p:nvPr/>
        </p:nvGrpSpPr>
        <p:grpSpPr>
          <a:xfrm>
            <a:off x="1337094" y="1028700"/>
            <a:ext cx="14956138" cy="8229600"/>
            <a:chOff x="0" y="0"/>
            <a:chExt cx="3939065" cy="2167467"/>
          </a:xfrm>
        </p:grpSpPr>
        <p:sp>
          <p:nvSpPr>
            <p:cNvPr id="64" name="Freeform 64"/>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65" name="TextBox 65"/>
            <p:cNvSpPr txBox="1"/>
            <p:nvPr/>
          </p:nvSpPr>
          <p:spPr>
            <a:xfrm>
              <a:off x="0" y="-28575"/>
              <a:ext cx="3939065" cy="2196042"/>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6" name="Group 66"/>
          <p:cNvGrpSpPr/>
          <p:nvPr/>
        </p:nvGrpSpPr>
        <p:grpSpPr>
          <a:xfrm>
            <a:off x="1540290" y="1622751"/>
            <a:ext cx="263115" cy="263115"/>
            <a:chOff x="0" y="0"/>
            <a:chExt cx="812800" cy="812800"/>
          </a:xfrm>
        </p:grpSpPr>
        <p:sp>
          <p:nvSpPr>
            <p:cNvPr id="67"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8" name="TextBox 6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69" name="Group 69"/>
          <p:cNvGrpSpPr/>
          <p:nvPr/>
        </p:nvGrpSpPr>
        <p:grpSpPr>
          <a:xfrm>
            <a:off x="1540290" y="2470372"/>
            <a:ext cx="263115" cy="263115"/>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1" name="TextBox 7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2" name="Group 72"/>
          <p:cNvGrpSpPr/>
          <p:nvPr/>
        </p:nvGrpSpPr>
        <p:grpSpPr>
          <a:xfrm>
            <a:off x="1540290" y="3317993"/>
            <a:ext cx="263115" cy="263115"/>
            <a:chOff x="0" y="0"/>
            <a:chExt cx="812800" cy="812800"/>
          </a:xfrm>
        </p:grpSpPr>
        <p:sp>
          <p:nvSpPr>
            <p:cNvPr id="73" name="Freeform 7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4" name="TextBox 7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5" name="Group 75"/>
          <p:cNvGrpSpPr/>
          <p:nvPr/>
        </p:nvGrpSpPr>
        <p:grpSpPr>
          <a:xfrm>
            <a:off x="1540290" y="4165614"/>
            <a:ext cx="263115" cy="263115"/>
            <a:chOff x="0" y="0"/>
            <a:chExt cx="812800" cy="812800"/>
          </a:xfrm>
        </p:grpSpPr>
        <p:sp>
          <p:nvSpPr>
            <p:cNvPr id="76"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7" name="TextBox 7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78" name="Group 78"/>
          <p:cNvGrpSpPr/>
          <p:nvPr/>
        </p:nvGrpSpPr>
        <p:grpSpPr>
          <a:xfrm>
            <a:off x="1540290" y="5013235"/>
            <a:ext cx="263115" cy="263115"/>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0" name="TextBox 8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1" name="Group 81"/>
          <p:cNvGrpSpPr/>
          <p:nvPr/>
        </p:nvGrpSpPr>
        <p:grpSpPr>
          <a:xfrm>
            <a:off x="1540290" y="5860856"/>
            <a:ext cx="263115" cy="263115"/>
            <a:chOff x="0" y="0"/>
            <a:chExt cx="812800" cy="812800"/>
          </a:xfrm>
        </p:grpSpPr>
        <p:sp>
          <p:nvSpPr>
            <p:cNvPr id="82" name="Freeform 8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3" name="TextBox 8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4" name="Group 84"/>
          <p:cNvGrpSpPr/>
          <p:nvPr/>
        </p:nvGrpSpPr>
        <p:grpSpPr>
          <a:xfrm>
            <a:off x="1540290" y="6708477"/>
            <a:ext cx="263115" cy="263115"/>
            <a:chOff x="0" y="0"/>
            <a:chExt cx="812800" cy="812800"/>
          </a:xfrm>
        </p:grpSpPr>
        <p:sp>
          <p:nvSpPr>
            <p:cNvPr id="85" name="Freeform 8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6" name="TextBox 86"/>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87" name="Group 87"/>
          <p:cNvGrpSpPr/>
          <p:nvPr/>
        </p:nvGrpSpPr>
        <p:grpSpPr>
          <a:xfrm>
            <a:off x="1540290" y="7556097"/>
            <a:ext cx="263115" cy="263115"/>
            <a:chOff x="0" y="0"/>
            <a:chExt cx="812800" cy="812800"/>
          </a:xfrm>
        </p:grpSpPr>
        <p:sp>
          <p:nvSpPr>
            <p:cNvPr id="88" name="Freeform 8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9" name="TextBox 8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0" name="Group 90"/>
          <p:cNvGrpSpPr/>
          <p:nvPr/>
        </p:nvGrpSpPr>
        <p:grpSpPr>
          <a:xfrm>
            <a:off x="1540290" y="8403718"/>
            <a:ext cx="263115" cy="263115"/>
            <a:chOff x="0" y="0"/>
            <a:chExt cx="812800" cy="812800"/>
          </a:xfrm>
        </p:grpSpPr>
        <p:sp>
          <p:nvSpPr>
            <p:cNvPr id="91" name="Freeform 9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92" name="TextBox 9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solidFill>
                  <a:prstClr val="black"/>
                </a:solidFill>
              </a:endParaRPr>
            </a:p>
          </p:txBody>
        </p:sp>
      </p:grpSp>
      <p:grpSp>
        <p:nvGrpSpPr>
          <p:cNvPr id="93" name="Group 93"/>
          <p:cNvGrpSpPr>
            <a:grpSpLocks noChangeAspect="1"/>
          </p:cNvGrpSpPr>
          <p:nvPr/>
        </p:nvGrpSpPr>
        <p:grpSpPr>
          <a:xfrm rot="-317438">
            <a:off x="11667188" y="2044839"/>
            <a:ext cx="3932408" cy="5235486"/>
            <a:chOff x="0" y="0"/>
            <a:chExt cx="3663950" cy="4878070"/>
          </a:xfrm>
        </p:grpSpPr>
        <p:sp>
          <p:nvSpPr>
            <p:cNvPr id="94" name="Freeform 94"/>
            <p:cNvSpPr/>
            <p:nvPr/>
          </p:nvSpPr>
          <p:spPr>
            <a:xfrm flipH="1">
              <a:off x="31750" y="31750"/>
              <a:ext cx="3600450" cy="4814570"/>
            </a:xfrm>
            <a:custGeom>
              <a:avLst/>
              <a:gdLst/>
              <a:ahLst/>
              <a:cxnLst/>
              <a:rect l="l" t="t" r="r" b="b"/>
              <a:pathLst>
                <a:path w="3600450" h="4814570">
                  <a:moveTo>
                    <a:pt x="3600450" y="0"/>
                  </a:moveTo>
                  <a:lnTo>
                    <a:pt x="0" y="0"/>
                  </a:lnTo>
                  <a:lnTo>
                    <a:pt x="0" y="4814570"/>
                  </a:lnTo>
                  <a:lnTo>
                    <a:pt x="3600450" y="4814570"/>
                  </a:lnTo>
                  <a:close/>
                </a:path>
              </a:pathLst>
            </a:custGeom>
            <a:blipFill>
              <a:blip r:embed="rId6"/>
              <a:stretch>
                <a:fillRect t="-6121" b="-6121"/>
              </a:stretch>
            </a:blipFill>
          </p:spPr>
          <p:txBody>
            <a:bodyPr/>
            <a:lstStyle/>
            <a:p>
              <a:endParaRPr lang="en-US"/>
            </a:p>
          </p:txBody>
        </p:sp>
        <p:sp>
          <p:nvSpPr>
            <p:cNvPr id="95" name="Freeform 95"/>
            <p:cNvSpPr/>
            <p:nvPr/>
          </p:nvSpPr>
          <p:spPr>
            <a:xfrm>
              <a:off x="0" y="0"/>
              <a:ext cx="3663950" cy="4878070"/>
            </a:xfrm>
            <a:custGeom>
              <a:avLst/>
              <a:gdLst/>
              <a:ahLst/>
              <a:cxnLst/>
              <a:rect l="l" t="t" r="r" b="b"/>
              <a:pathLst>
                <a:path w="3663950" h="4878070">
                  <a:moveTo>
                    <a:pt x="3663950" y="4878070"/>
                  </a:moveTo>
                  <a:lnTo>
                    <a:pt x="0" y="4878070"/>
                  </a:lnTo>
                  <a:lnTo>
                    <a:pt x="0" y="0"/>
                  </a:lnTo>
                  <a:lnTo>
                    <a:pt x="3663950" y="0"/>
                  </a:lnTo>
                  <a:lnTo>
                    <a:pt x="3663950" y="4878070"/>
                  </a:lnTo>
                  <a:close/>
                  <a:moveTo>
                    <a:pt x="63500" y="4814570"/>
                  </a:moveTo>
                  <a:lnTo>
                    <a:pt x="3600450" y="4814570"/>
                  </a:lnTo>
                  <a:lnTo>
                    <a:pt x="3600450" y="63500"/>
                  </a:lnTo>
                  <a:lnTo>
                    <a:pt x="63500" y="63500"/>
                  </a:lnTo>
                  <a:lnTo>
                    <a:pt x="63500" y="4814570"/>
                  </a:lnTo>
                  <a:close/>
                </a:path>
              </a:pathLst>
            </a:custGeom>
            <a:solidFill>
              <a:srgbClr val="FCF4E8"/>
            </a:solidFill>
          </p:spPr>
          <p:txBody>
            <a:bodyPr/>
            <a:lstStyle/>
            <a:p>
              <a:endParaRPr lang="en-US"/>
            </a:p>
          </p:txBody>
        </p:sp>
      </p:grpSp>
      <p:grpSp>
        <p:nvGrpSpPr>
          <p:cNvPr id="99" name="Group 99"/>
          <p:cNvGrpSpPr>
            <a:grpSpLocks noChangeAspect="1"/>
          </p:cNvGrpSpPr>
          <p:nvPr/>
        </p:nvGrpSpPr>
        <p:grpSpPr>
          <a:xfrm rot="382726">
            <a:off x="13948270" y="5319684"/>
            <a:ext cx="3065397" cy="4081176"/>
            <a:chOff x="0" y="0"/>
            <a:chExt cx="3663950" cy="4878070"/>
          </a:xfrm>
        </p:grpSpPr>
        <p:sp>
          <p:nvSpPr>
            <p:cNvPr id="100" name="Freeform 100"/>
            <p:cNvSpPr/>
            <p:nvPr/>
          </p:nvSpPr>
          <p:spPr>
            <a:xfrm>
              <a:off x="31750" y="31750"/>
              <a:ext cx="3600450" cy="4814570"/>
            </a:xfrm>
            <a:custGeom>
              <a:avLst/>
              <a:gdLst/>
              <a:ahLst/>
              <a:cxnLst/>
              <a:rect l="l" t="t" r="r" b="b"/>
              <a:pathLst>
                <a:path w="3600450" h="4814570">
                  <a:moveTo>
                    <a:pt x="0" y="0"/>
                  </a:moveTo>
                  <a:lnTo>
                    <a:pt x="3600450" y="0"/>
                  </a:lnTo>
                  <a:lnTo>
                    <a:pt x="3600450" y="4814570"/>
                  </a:lnTo>
                  <a:lnTo>
                    <a:pt x="0" y="4814570"/>
                  </a:lnTo>
                  <a:close/>
                </a:path>
              </a:pathLst>
            </a:custGeom>
            <a:blipFill>
              <a:blip r:embed="rId7"/>
              <a:stretch>
                <a:fillRect t="-5981" b="-5981"/>
              </a:stretch>
            </a:blipFill>
          </p:spPr>
          <p:txBody>
            <a:bodyPr/>
            <a:lstStyle/>
            <a:p>
              <a:endParaRPr lang="en-US"/>
            </a:p>
          </p:txBody>
        </p:sp>
        <p:sp>
          <p:nvSpPr>
            <p:cNvPr id="101" name="Freeform 101"/>
            <p:cNvSpPr/>
            <p:nvPr/>
          </p:nvSpPr>
          <p:spPr>
            <a:xfrm>
              <a:off x="0" y="0"/>
              <a:ext cx="3663950" cy="4878070"/>
            </a:xfrm>
            <a:custGeom>
              <a:avLst/>
              <a:gdLst/>
              <a:ahLst/>
              <a:cxnLst/>
              <a:rect l="l" t="t" r="r" b="b"/>
              <a:pathLst>
                <a:path w="3663950" h="4878070">
                  <a:moveTo>
                    <a:pt x="3663950" y="4878070"/>
                  </a:moveTo>
                  <a:lnTo>
                    <a:pt x="0" y="4878070"/>
                  </a:lnTo>
                  <a:lnTo>
                    <a:pt x="0" y="0"/>
                  </a:lnTo>
                  <a:lnTo>
                    <a:pt x="3663950" y="0"/>
                  </a:lnTo>
                  <a:lnTo>
                    <a:pt x="3663950" y="4878070"/>
                  </a:lnTo>
                  <a:close/>
                  <a:moveTo>
                    <a:pt x="63500" y="4814570"/>
                  </a:moveTo>
                  <a:lnTo>
                    <a:pt x="3600450" y="4814570"/>
                  </a:lnTo>
                  <a:lnTo>
                    <a:pt x="3600450" y="63500"/>
                  </a:lnTo>
                  <a:lnTo>
                    <a:pt x="63500" y="63500"/>
                  </a:lnTo>
                  <a:lnTo>
                    <a:pt x="63500" y="4814570"/>
                  </a:lnTo>
                  <a:close/>
                </a:path>
              </a:pathLst>
            </a:custGeom>
            <a:solidFill>
              <a:srgbClr val="FCF4E8"/>
            </a:solidFill>
          </p:spPr>
          <p:txBody>
            <a:bodyPr/>
            <a:lstStyle/>
            <a:p>
              <a:endParaRPr lang="en-US"/>
            </a:p>
          </p:txBody>
        </p:sp>
      </p:grpSp>
      <p:sp>
        <p:nvSpPr>
          <p:cNvPr id="102" name="Freeform 102"/>
          <p:cNvSpPr/>
          <p:nvPr/>
        </p:nvSpPr>
        <p:spPr>
          <a:xfrm>
            <a:off x="13861901" y="8251362"/>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103" name="TextBox 103"/>
          <p:cNvSpPr txBox="1"/>
          <p:nvPr/>
        </p:nvSpPr>
        <p:spPr>
          <a:xfrm>
            <a:off x="2148054" y="1459446"/>
            <a:ext cx="8589520" cy="7201972"/>
          </a:xfrm>
          <a:prstGeom prst="rect">
            <a:avLst/>
          </a:prstGeom>
        </p:spPr>
        <p:txBody>
          <a:bodyPr wrap="square" lIns="0" tIns="0" rIns="0" bIns="0" rtlCol="0" anchor="t">
            <a:spAutoFit/>
          </a:bodyPr>
          <a:lstStyle/>
          <a:p>
            <a:pPr algn="just"/>
            <a:r>
              <a:rPr lang="vi-VN" sz="3600" b="1">
                <a:latin typeface="Times New Roman" panose="02020603050405020304" pitchFamily="18" charset="0"/>
                <a:cs typeface="Times New Roman" panose="02020603050405020304" pitchFamily="18" charset="0"/>
              </a:rPr>
              <a:t>a. Cho đề bài: Trong bài hát “</a:t>
            </a:r>
            <a:r>
              <a:rPr lang="vi-VN" sz="3600" b="1" i="1">
                <a:latin typeface="Times New Roman" panose="02020603050405020304" pitchFamily="18" charset="0"/>
                <a:cs typeface="Times New Roman" panose="02020603050405020304" pitchFamily="18" charset="0"/>
              </a:rPr>
              <a:t>Việt Nam quê hương tôi</a:t>
            </a:r>
            <a:r>
              <a:rPr lang="vi-VN" sz="3600" b="1">
                <a:latin typeface="Times New Roman" panose="02020603050405020304" pitchFamily="18" charset="0"/>
                <a:cs typeface="Times New Roman" panose="02020603050405020304" pitchFamily="18" charset="0"/>
              </a:rPr>
              <a:t>” của nhạc sĩ Đỗ Nhuận có đoạn:</a:t>
            </a:r>
            <a:endParaRPr lang="en-GB" sz="3600">
              <a:latin typeface="Times New Roman" panose="02020603050405020304" pitchFamily="18" charset="0"/>
              <a:cs typeface="Times New Roman" panose="02020603050405020304" pitchFamily="18" charset="0"/>
            </a:endParaRPr>
          </a:p>
          <a:p>
            <a:pPr algn="just"/>
            <a:r>
              <a:rPr lang="vi-VN" sz="3600" i="1">
                <a:latin typeface="Times New Roman" panose="02020603050405020304" pitchFamily="18" charset="0"/>
                <a:cs typeface="Times New Roman" panose="02020603050405020304" pitchFamily="18" charset="0"/>
              </a:rPr>
              <a:t>“Bạn ơi hãy đến quê hương chúng tôi</a:t>
            </a:r>
            <a:endParaRPr lang="en-GB" sz="3600">
              <a:latin typeface="Times New Roman" panose="02020603050405020304" pitchFamily="18" charset="0"/>
              <a:cs typeface="Times New Roman" panose="02020603050405020304" pitchFamily="18" charset="0"/>
            </a:endParaRPr>
          </a:p>
          <a:p>
            <a:pPr algn="just"/>
            <a:r>
              <a:rPr lang="vi-VN" sz="3600" i="1">
                <a:latin typeface="Times New Roman" panose="02020603050405020304" pitchFamily="18" charset="0"/>
                <a:cs typeface="Times New Roman" panose="02020603050405020304" pitchFamily="18" charset="0"/>
              </a:rPr>
              <a:t>Ngắm mặt biển xanh xa tít chân trời</a:t>
            </a:r>
            <a:endParaRPr lang="en-GB" sz="3600">
              <a:latin typeface="Times New Roman" panose="02020603050405020304" pitchFamily="18" charset="0"/>
              <a:cs typeface="Times New Roman" panose="02020603050405020304" pitchFamily="18" charset="0"/>
            </a:endParaRPr>
          </a:p>
          <a:p>
            <a:pPr algn="just"/>
            <a:r>
              <a:rPr lang="vi-VN" sz="3600" i="1">
                <a:latin typeface="Times New Roman" panose="02020603050405020304" pitchFamily="18" charset="0"/>
                <a:cs typeface="Times New Roman" panose="02020603050405020304" pitchFamily="18" charset="0"/>
              </a:rPr>
              <a:t>Nghe sóng vỗ dạt dào biển cả</a:t>
            </a:r>
            <a:endParaRPr lang="en-GB" sz="3600">
              <a:latin typeface="Times New Roman" panose="02020603050405020304" pitchFamily="18" charset="0"/>
              <a:cs typeface="Times New Roman" panose="02020603050405020304" pitchFamily="18" charset="0"/>
            </a:endParaRPr>
          </a:p>
          <a:p>
            <a:pPr algn="just"/>
            <a:r>
              <a:rPr lang="vi-VN" sz="3600" i="1">
                <a:latin typeface="Times New Roman" panose="02020603050405020304" pitchFamily="18" charset="0"/>
                <a:cs typeface="Times New Roman" panose="02020603050405020304" pitchFamily="18" charset="0"/>
              </a:rPr>
              <a:t>Vút phi lao gió thổi bên bờ</a:t>
            </a:r>
            <a:endParaRPr lang="en-GB" sz="3600">
              <a:latin typeface="Times New Roman" panose="02020603050405020304" pitchFamily="18" charset="0"/>
              <a:cs typeface="Times New Roman" panose="02020603050405020304" pitchFamily="18" charset="0"/>
            </a:endParaRPr>
          </a:p>
          <a:p>
            <a:pPr algn="just"/>
            <a:r>
              <a:rPr lang="vi-VN" sz="3600" i="1">
                <a:latin typeface="Times New Roman" panose="02020603050405020304" pitchFamily="18" charset="0"/>
                <a:cs typeface="Times New Roman" panose="02020603050405020304" pitchFamily="18" charset="0"/>
              </a:rPr>
              <a:t>Buồm vươn cánh vượt sóng ra ngoài khơi</a:t>
            </a:r>
            <a:endParaRPr lang="en-GB" sz="3600">
              <a:latin typeface="Times New Roman" panose="02020603050405020304" pitchFamily="18" charset="0"/>
              <a:cs typeface="Times New Roman" panose="02020603050405020304" pitchFamily="18" charset="0"/>
            </a:endParaRPr>
          </a:p>
          <a:p>
            <a:pPr algn="just"/>
            <a:r>
              <a:rPr lang="vi-VN" sz="3600" i="1">
                <a:latin typeface="Times New Roman" panose="02020603050405020304" pitchFamily="18" charset="0"/>
                <a:cs typeface="Times New Roman" panose="02020603050405020304" pitchFamily="18" charset="0"/>
              </a:rPr>
              <a:t>Trong nắng hồng bừng lên sáng ngời”.</a:t>
            </a:r>
            <a:endParaRPr lang="en-GB" sz="3600">
              <a:latin typeface="Times New Roman" panose="02020603050405020304" pitchFamily="18" charset="0"/>
              <a:cs typeface="Times New Roman" panose="02020603050405020304" pitchFamily="18" charset="0"/>
            </a:endParaRPr>
          </a:p>
          <a:p>
            <a:pPr algn="just"/>
            <a:r>
              <a:rPr lang="vi-VN" sz="3600" b="1">
                <a:latin typeface="Times New Roman" panose="02020603050405020304" pitchFamily="18" charset="0"/>
                <a:cs typeface="Times New Roman" panose="02020603050405020304" pitchFamily="18" charset="0"/>
              </a:rPr>
              <a:t>Từ cảm hứng tự hào về quê hương nêu trên, em hãy viết một bài văn thuyết minh giới thiệu một danh lam thắng cảnh của Việt Nam mà em yêu thích.</a:t>
            </a:r>
            <a:endParaRPr lang="en-GB" sz="3600">
              <a:latin typeface="Times New Roman" panose="02020603050405020304" pitchFamily="18" charset="0"/>
              <a:cs typeface="Times New Roman" panose="02020603050405020304" pitchFamily="18" charset="0"/>
            </a:endParaRPr>
          </a:p>
          <a:p>
            <a:pPr algn="just"/>
            <a:r>
              <a:rPr lang="vi-VN" sz="3600" b="1" i="1">
                <a:latin typeface="Times New Roman" panose="02020603050405020304" pitchFamily="18" charset="0"/>
                <a:cs typeface="Times New Roman" panose="02020603050405020304" pitchFamily="18" charset="0"/>
              </a:rPr>
              <a:t>Ví dụ: Thuyết minh về vịnh Lan Hạ- Cát Bà</a:t>
            </a:r>
            <a:endParaRPr lang="en-GB" sz="3600">
              <a:latin typeface="Times New Roman" panose="02020603050405020304" pitchFamily="18" charset="0"/>
              <a:cs typeface="Times New Roman" panose="02020603050405020304" pitchFamily="18" charset="0"/>
            </a:endParaRPr>
          </a:p>
        </p:txBody>
      </p:sp>
      <p:sp>
        <p:nvSpPr>
          <p:cNvPr id="104" name="Freeform 104"/>
          <p:cNvSpPr/>
          <p:nvPr/>
        </p:nvSpPr>
        <p:spPr>
          <a:xfrm>
            <a:off x="8395209" y="9781170"/>
            <a:ext cx="1395047" cy="304713"/>
          </a:xfrm>
          <a:custGeom>
            <a:avLst/>
            <a:gdLst/>
            <a:ahLst/>
            <a:cxnLst/>
            <a:rect l="l" t="t" r="r" b="b"/>
            <a:pathLst>
              <a:path w="1395047" h="304713">
                <a:moveTo>
                  <a:pt x="0" y="0"/>
                </a:moveTo>
                <a:lnTo>
                  <a:pt x="1395047" y="0"/>
                </a:lnTo>
                <a:lnTo>
                  <a:pt x="1395047" y="304713"/>
                </a:lnTo>
                <a:lnTo>
                  <a:pt x="0" y="304713"/>
                </a:lnTo>
                <a:lnTo>
                  <a:pt x="0" y="0"/>
                </a:lnTo>
                <a:close/>
              </a:path>
            </a:pathLst>
          </a:custGeom>
          <a:blipFill>
            <a:blip r:embed="rId10">
              <a:extLst>
                <a:ext uri="{96DAC541-7B7A-43D3-8B79-37D633B846F1}">
                  <asvg:svgBlip xmlns:asvg="http://schemas.microsoft.com/office/drawing/2016/SVG/main" r:embed="rId11"/>
                </a:ext>
              </a:extLst>
            </a:blip>
            <a:stretch>
              <a:fillRect t="-112263"/>
            </a:stretch>
          </a:blipFill>
        </p:spPr>
        <p:txBody>
          <a:bodyPr/>
          <a:lstStyle/>
          <a:p>
            <a:endParaRPr lang="en-US"/>
          </a:p>
        </p:txBody>
      </p:sp>
      <p:sp>
        <p:nvSpPr>
          <p:cNvPr id="105" name="Freeform 105"/>
          <p:cNvSpPr/>
          <p:nvPr/>
        </p:nvSpPr>
        <p:spPr>
          <a:xfrm rot="-299626">
            <a:off x="11028361" y="1583943"/>
            <a:ext cx="1395047" cy="304713"/>
          </a:xfrm>
          <a:custGeom>
            <a:avLst/>
            <a:gdLst/>
            <a:ahLst/>
            <a:cxnLst/>
            <a:rect l="l" t="t" r="r" b="b"/>
            <a:pathLst>
              <a:path w="1395047" h="304713">
                <a:moveTo>
                  <a:pt x="0" y="0"/>
                </a:moveTo>
                <a:lnTo>
                  <a:pt x="1395046" y="0"/>
                </a:lnTo>
                <a:lnTo>
                  <a:pt x="1395046" y="304713"/>
                </a:lnTo>
                <a:lnTo>
                  <a:pt x="0" y="304713"/>
                </a:lnTo>
                <a:lnTo>
                  <a:pt x="0" y="0"/>
                </a:lnTo>
                <a:close/>
              </a:path>
            </a:pathLst>
          </a:custGeom>
          <a:blipFill>
            <a:blip r:embed="rId10">
              <a:extLst>
                <a:ext uri="{96DAC541-7B7A-43D3-8B79-37D633B846F1}">
                  <asvg:svgBlip xmlns:asvg="http://schemas.microsoft.com/office/drawing/2016/SVG/main" r:embed="rId11"/>
                </a:ext>
              </a:extLst>
            </a:blip>
            <a:stretch>
              <a:fillRect t="-112263"/>
            </a:stretch>
          </a:blipFill>
        </p:spPr>
        <p:txBody>
          <a:bodyPr/>
          <a:lstStyle/>
          <a:p>
            <a:endParaRPr lang="en-US"/>
          </a:p>
        </p:txBody>
      </p:sp>
      <p:sp>
        <p:nvSpPr>
          <p:cNvPr id="106" name="Freeform 106"/>
          <p:cNvSpPr/>
          <p:nvPr/>
        </p:nvSpPr>
        <p:spPr>
          <a:xfrm rot="3319912" flipH="1">
            <a:off x="12456335" y="1155715"/>
            <a:ext cx="801563" cy="693516"/>
          </a:xfrm>
          <a:custGeom>
            <a:avLst/>
            <a:gdLst/>
            <a:ahLst/>
            <a:cxnLst/>
            <a:rect l="l" t="t" r="r" b="b"/>
            <a:pathLst>
              <a:path w="801563" h="693516">
                <a:moveTo>
                  <a:pt x="801563" y="0"/>
                </a:moveTo>
                <a:lnTo>
                  <a:pt x="0" y="0"/>
                </a:lnTo>
                <a:lnTo>
                  <a:pt x="0" y="693517"/>
                </a:lnTo>
                <a:lnTo>
                  <a:pt x="801563" y="693517"/>
                </a:lnTo>
                <a:lnTo>
                  <a:pt x="801563" y="0"/>
                </a:lnTo>
                <a:close/>
              </a:path>
            </a:pathLst>
          </a:custGeom>
          <a:blipFill>
            <a:blip r:embed="rId12">
              <a:extLst>
                <a:ext uri="{96DAC541-7B7A-43D3-8B79-37D633B846F1}">
                  <asvg:svgBlip xmlns:asvg="http://schemas.microsoft.com/office/drawing/2016/SVG/main" r:embed="rId13"/>
                </a:ext>
              </a:extLst>
            </a:blip>
            <a:stretch>
              <a:fillRect l="-33955" t="-48632"/>
            </a:stretch>
          </a:blipFill>
        </p:spPr>
        <p:txBody>
          <a:bodyPr/>
          <a:lstStyle/>
          <a:p>
            <a:endParaRPr lang="en-US"/>
          </a:p>
        </p:txBody>
      </p:sp>
      <p:sp>
        <p:nvSpPr>
          <p:cNvPr id="107" name="Freeform 107"/>
          <p:cNvSpPr/>
          <p:nvPr/>
        </p:nvSpPr>
        <p:spPr>
          <a:xfrm rot="-9526410" flipH="1">
            <a:off x="15071014" y="1527933"/>
            <a:ext cx="801563" cy="693516"/>
          </a:xfrm>
          <a:custGeom>
            <a:avLst/>
            <a:gdLst/>
            <a:ahLst/>
            <a:cxnLst/>
            <a:rect l="l" t="t" r="r" b="b"/>
            <a:pathLst>
              <a:path w="801563" h="693516">
                <a:moveTo>
                  <a:pt x="801563" y="0"/>
                </a:moveTo>
                <a:lnTo>
                  <a:pt x="0" y="0"/>
                </a:lnTo>
                <a:lnTo>
                  <a:pt x="0" y="693517"/>
                </a:lnTo>
                <a:lnTo>
                  <a:pt x="801563" y="693517"/>
                </a:lnTo>
                <a:lnTo>
                  <a:pt x="801563" y="0"/>
                </a:lnTo>
                <a:close/>
              </a:path>
            </a:pathLst>
          </a:custGeom>
          <a:blipFill>
            <a:blip r:embed="rId12">
              <a:extLst>
                <a:ext uri="{96DAC541-7B7A-43D3-8B79-37D633B846F1}">
                  <asvg:svgBlip xmlns:asvg="http://schemas.microsoft.com/office/drawing/2016/SVG/main" r:embed="rId13"/>
                </a:ext>
              </a:extLst>
            </a:blip>
            <a:stretch>
              <a:fillRect l="-33955" t="-48632"/>
            </a:stretch>
          </a:blipFill>
        </p:spPr>
        <p:txBody>
          <a:bodyPr/>
          <a:lstStyle/>
          <a:p>
            <a:endParaRPr lang="en-US"/>
          </a:p>
        </p:txBody>
      </p:sp>
      <p:sp>
        <p:nvSpPr>
          <p:cNvPr id="108" name="Freeform 108"/>
          <p:cNvSpPr/>
          <p:nvPr/>
        </p:nvSpPr>
        <p:spPr>
          <a:xfrm rot="-1090401">
            <a:off x="12972942" y="1677896"/>
            <a:ext cx="902449" cy="887056"/>
          </a:xfrm>
          <a:custGeom>
            <a:avLst/>
            <a:gdLst/>
            <a:ahLst/>
            <a:cxnLst/>
            <a:rect l="l" t="t" r="r" b="b"/>
            <a:pathLst>
              <a:path w="902449" h="887056">
                <a:moveTo>
                  <a:pt x="0" y="0"/>
                </a:moveTo>
                <a:lnTo>
                  <a:pt x="902449" y="0"/>
                </a:lnTo>
                <a:lnTo>
                  <a:pt x="902449" y="887055"/>
                </a:lnTo>
                <a:lnTo>
                  <a:pt x="0" y="887055"/>
                </a:lnTo>
                <a:lnTo>
                  <a:pt x="0" y="0"/>
                </a:lnTo>
                <a:close/>
              </a:path>
            </a:pathLst>
          </a:custGeom>
          <a:blipFill>
            <a:blip r:embed="rId14"/>
            <a:stretch>
              <a:fillRect/>
            </a:stretch>
          </a:blipFill>
        </p:spPr>
        <p:txBody>
          <a:bodyPr/>
          <a:lstStyle/>
          <a:p>
            <a:endParaRPr lang="en-US"/>
          </a:p>
        </p:txBody>
      </p:sp>
      <p:grpSp>
        <p:nvGrpSpPr>
          <p:cNvPr id="110" name="Group 110"/>
          <p:cNvGrpSpPr/>
          <p:nvPr/>
        </p:nvGrpSpPr>
        <p:grpSpPr>
          <a:xfrm>
            <a:off x="594866" y="1690137"/>
            <a:ext cx="1232729" cy="7134324"/>
            <a:chOff x="0" y="0"/>
            <a:chExt cx="1643639" cy="9512432"/>
          </a:xfrm>
        </p:grpSpPr>
        <p:sp>
          <p:nvSpPr>
            <p:cNvPr id="111" name="TextBox 111"/>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2" name="TextBox 112"/>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3" name="TextBox 113"/>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4" name="TextBox 114"/>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5" name="TextBox 115"/>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6" name="TextBox 116"/>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7" name="TextBox 117"/>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8" name="TextBox 118"/>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19" name="TextBox 119"/>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120" name="Freeform 120"/>
          <p:cNvSpPr/>
          <p:nvPr/>
        </p:nvSpPr>
        <p:spPr>
          <a:xfrm rot="196745">
            <a:off x="10766659" y="3899753"/>
            <a:ext cx="892263" cy="877044"/>
          </a:xfrm>
          <a:custGeom>
            <a:avLst/>
            <a:gdLst/>
            <a:ahLst/>
            <a:cxnLst/>
            <a:rect l="l" t="t" r="r" b="b"/>
            <a:pathLst>
              <a:path w="892263" h="877044">
                <a:moveTo>
                  <a:pt x="0" y="0"/>
                </a:moveTo>
                <a:lnTo>
                  <a:pt x="892263" y="0"/>
                </a:lnTo>
                <a:lnTo>
                  <a:pt x="892263" y="877043"/>
                </a:lnTo>
                <a:lnTo>
                  <a:pt x="0" y="877043"/>
                </a:lnTo>
                <a:lnTo>
                  <a:pt x="0" y="0"/>
                </a:lnTo>
                <a:close/>
              </a:path>
            </a:pathLst>
          </a:custGeom>
          <a:blipFill>
            <a:blip r:embed="rId14"/>
            <a:stretch>
              <a:fillRect/>
            </a:stretch>
          </a:blipFill>
        </p:spPr>
        <p:txBody>
          <a:bodyPr/>
          <a:lstStyle/>
          <a:p>
            <a:endParaRPr lang="en-US"/>
          </a:p>
        </p:txBody>
      </p:sp>
    </p:spTree>
    <p:extLst>
      <p:ext uri="{BB962C8B-B14F-4D97-AF65-F5344CB8AC3E}">
        <p14:creationId xmlns:p14="http://schemas.microsoft.com/office/powerpoint/2010/main" val="2243531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arn(inVertic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FC2B6"/>
        </a:solidFill>
        <a:effectLst/>
      </p:bgPr>
    </p:bg>
    <p:spTree>
      <p:nvGrpSpPr>
        <p:cNvPr id="1" name=""/>
        <p:cNvGrpSpPr/>
        <p:nvPr/>
      </p:nvGrpSpPr>
      <p:grpSpPr>
        <a:xfrm>
          <a:off x="0" y="0"/>
          <a:ext cx="0" cy="0"/>
          <a:chOff x="0" y="0"/>
          <a:chExt cx="0" cy="0"/>
        </a:xfrm>
      </p:grpSpPr>
      <p:sp>
        <p:nvSpPr>
          <p:cNvPr id="2" name="Freeform 2"/>
          <p:cNvSpPr/>
          <p:nvPr/>
        </p:nvSpPr>
        <p:spPr>
          <a:xfrm rot="-10800000">
            <a:off x="7844350" y="-264431"/>
            <a:ext cx="10443650" cy="11081561"/>
          </a:xfrm>
          <a:custGeom>
            <a:avLst/>
            <a:gdLst/>
            <a:ahLst/>
            <a:cxnLst/>
            <a:rect l="l" t="t" r="r" b="b"/>
            <a:pathLst>
              <a:path w="10443650" h="11081561">
                <a:moveTo>
                  <a:pt x="0" y="0"/>
                </a:moveTo>
                <a:lnTo>
                  <a:pt x="10443650" y="0"/>
                </a:lnTo>
                <a:lnTo>
                  <a:pt x="10443650" y="11081561"/>
                </a:lnTo>
                <a:lnTo>
                  <a:pt x="0" y="11081561"/>
                </a:lnTo>
                <a:lnTo>
                  <a:pt x="0" y="0"/>
                </a:lnTo>
                <a:close/>
              </a:path>
            </a:pathLst>
          </a:custGeom>
          <a:blipFill>
            <a:blip r:embed="rId2">
              <a:extLst>
                <a:ext uri="{96DAC541-7B7A-43D3-8B79-37D633B846F1}">
                  <asvg:svgBlip xmlns:asvg="http://schemas.microsoft.com/office/drawing/2016/SVG/main" r:embed="rId3"/>
                </a:ext>
              </a:extLst>
            </a:blip>
            <a:stretch>
              <a:fillRect r="-90379" b="-3737"/>
            </a:stretch>
          </a:blipFill>
        </p:spPr>
        <p:txBody>
          <a:bodyPr/>
          <a:lstStyle/>
          <a:p>
            <a:endParaRPr lang="en-US"/>
          </a:p>
        </p:txBody>
      </p:sp>
      <p:sp>
        <p:nvSpPr>
          <p:cNvPr id="3" name="Freeform 3"/>
          <p:cNvSpPr/>
          <p:nvPr/>
        </p:nvSpPr>
        <p:spPr>
          <a:xfrm rot="-10800000">
            <a:off x="-200148" y="-397281"/>
            <a:ext cx="10443650" cy="11081561"/>
          </a:xfrm>
          <a:custGeom>
            <a:avLst/>
            <a:gdLst/>
            <a:ahLst/>
            <a:cxnLst/>
            <a:rect l="l" t="t" r="r" b="b"/>
            <a:pathLst>
              <a:path w="10443650" h="11081561">
                <a:moveTo>
                  <a:pt x="0" y="0"/>
                </a:moveTo>
                <a:lnTo>
                  <a:pt x="10443650" y="0"/>
                </a:lnTo>
                <a:lnTo>
                  <a:pt x="10443650" y="11081562"/>
                </a:lnTo>
                <a:lnTo>
                  <a:pt x="0" y="11081562"/>
                </a:lnTo>
                <a:lnTo>
                  <a:pt x="0" y="0"/>
                </a:lnTo>
                <a:close/>
              </a:path>
            </a:pathLst>
          </a:custGeom>
          <a:blipFill>
            <a:blip r:embed="rId2">
              <a:extLst>
                <a:ext uri="{96DAC541-7B7A-43D3-8B79-37D633B846F1}">
                  <asvg:svgBlip xmlns:asvg="http://schemas.microsoft.com/office/drawing/2016/SVG/main" r:embed="rId3"/>
                </a:ext>
              </a:extLst>
            </a:blip>
            <a:stretch>
              <a:fillRect l="-90379" t="-3737"/>
            </a:stretch>
          </a:blipFill>
        </p:spPr>
        <p:txBody>
          <a:bodyPr/>
          <a:lstStyle/>
          <a:p>
            <a:endParaRPr lang="en-US"/>
          </a:p>
        </p:txBody>
      </p:sp>
      <p:grpSp>
        <p:nvGrpSpPr>
          <p:cNvPr id="4" name="Group 4"/>
          <p:cNvGrpSpPr/>
          <p:nvPr/>
        </p:nvGrpSpPr>
        <p:grpSpPr>
          <a:xfrm>
            <a:off x="15164201" y="2618086"/>
            <a:ext cx="2279617" cy="1191585"/>
            <a:chOff x="0" y="0"/>
            <a:chExt cx="3039489" cy="1588780"/>
          </a:xfrm>
        </p:grpSpPr>
        <p:grpSp>
          <p:nvGrpSpPr>
            <p:cNvPr id="5" name="Group 5"/>
            <p:cNvGrpSpPr/>
            <p:nvPr/>
          </p:nvGrpSpPr>
          <p:grpSpPr>
            <a:xfrm>
              <a:off x="0" y="0"/>
              <a:ext cx="3039489" cy="1588780"/>
              <a:chOff x="0" y="0"/>
              <a:chExt cx="620810" cy="324506"/>
            </a:xfrm>
          </p:grpSpPr>
          <p:sp>
            <p:nvSpPr>
              <p:cNvPr id="6" name="Freeform 6"/>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7" name="TextBox 7"/>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8" name="Group 8"/>
            <p:cNvGrpSpPr/>
            <p:nvPr/>
          </p:nvGrpSpPr>
          <p:grpSpPr>
            <a:xfrm>
              <a:off x="1234950" y="117213"/>
              <a:ext cx="1688828" cy="1354354"/>
              <a:chOff x="0" y="0"/>
              <a:chExt cx="344940" cy="276625"/>
            </a:xfrm>
          </p:grpSpPr>
          <p:sp>
            <p:nvSpPr>
              <p:cNvPr id="9" name="Freeform 9"/>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10" name="TextBox 10"/>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1" name="Group 11"/>
          <p:cNvGrpSpPr/>
          <p:nvPr/>
        </p:nvGrpSpPr>
        <p:grpSpPr>
          <a:xfrm>
            <a:off x="15164201" y="3904500"/>
            <a:ext cx="2279617" cy="1191585"/>
            <a:chOff x="0" y="0"/>
            <a:chExt cx="3039489" cy="1588780"/>
          </a:xfrm>
        </p:grpSpPr>
        <p:grpSp>
          <p:nvGrpSpPr>
            <p:cNvPr id="12" name="Group 12"/>
            <p:cNvGrpSpPr/>
            <p:nvPr/>
          </p:nvGrpSpPr>
          <p:grpSpPr>
            <a:xfrm>
              <a:off x="0" y="0"/>
              <a:ext cx="3039489" cy="1588780"/>
              <a:chOff x="0" y="0"/>
              <a:chExt cx="620810" cy="324506"/>
            </a:xfrm>
          </p:grpSpPr>
          <p:sp>
            <p:nvSpPr>
              <p:cNvPr id="13" name="Freeform 13"/>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14" name="TextBox 14"/>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15" name="Group 15"/>
            <p:cNvGrpSpPr/>
            <p:nvPr/>
          </p:nvGrpSpPr>
          <p:grpSpPr>
            <a:xfrm>
              <a:off x="1234950" y="117213"/>
              <a:ext cx="1688828" cy="1354354"/>
              <a:chOff x="0" y="0"/>
              <a:chExt cx="344940" cy="276625"/>
            </a:xfrm>
          </p:grpSpPr>
          <p:sp>
            <p:nvSpPr>
              <p:cNvPr id="16" name="Freeform 16"/>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17" name="TextBox 17"/>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18" name="Group 18"/>
          <p:cNvGrpSpPr/>
          <p:nvPr/>
        </p:nvGrpSpPr>
        <p:grpSpPr>
          <a:xfrm>
            <a:off x="15164201" y="5190915"/>
            <a:ext cx="2279617" cy="1191585"/>
            <a:chOff x="0" y="0"/>
            <a:chExt cx="3039489" cy="1588780"/>
          </a:xfrm>
        </p:grpSpPr>
        <p:grpSp>
          <p:nvGrpSpPr>
            <p:cNvPr id="19" name="Group 19"/>
            <p:cNvGrpSpPr/>
            <p:nvPr/>
          </p:nvGrpSpPr>
          <p:grpSpPr>
            <a:xfrm>
              <a:off x="0" y="0"/>
              <a:ext cx="3039489" cy="1588780"/>
              <a:chOff x="0" y="0"/>
              <a:chExt cx="620810" cy="324506"/>
            </a:xfrm>
          </p:grpSpPr>
          <p:sp>
            <p:nvSpPr>
              <p:cNvPr id="20" name="Freeform 20"/>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6262"/>
              </a:solidFill>
            </p:spPr>
            <p:txBody>
              <a:bodyPr/>
              <a:lstStyle/>
              <a:p>
                <a:endParaRPr lang="en-US"/>
              </a:p>
            </p:txBody>
          </p:sp>
          <p:sp>
            <p:nvSpPr>
              <p:cNvPr id="21" name="TextBox 21"/>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22" name="Group 22"/>
            <p:cNvGrpSpPr/>
            <p:nvPr/>
          </p:nvGrpSpPr>
          <p:grpSpPr>
            <a:xfrm>
              <a:off x="1234950" y="117213"/>
              <a:ext cx="1688828" cy="1354354"/>
              <a:chOff x="0" y="0"/>
              <a:chExt cx="344940" cy="276625"/>
            </a:xfrm>
          </p:grpSpPr>
          <p:sp>
            <p:nvSpPr>
              <p:cNvPr id="23" name="Freeform 23"/>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6262"/>
              </a:solidFill>
              <a:ln w="28575" cap="sq">
                <a:solidFill>
                  <a:srgbClr val="FCF4E8"/>
                </a:solidFill>
                <a:prstDash val="lgDash"/>
                <a:miter/>
              </a:ln>
            </p:spPr>
            <p:txBody>
              <a:bodyPr/>
              <a:lstStyle/>
              <a:p>
                <a:endParaRPr lang="en-US"/>
              </a:p>
            </p:txBody>
          </p:sp>
          <p:sp>
            <p:nvSpPr>
              <p:cNvPr id="24" name="TextBox 24"/>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25" name="Group 25"/>
          <p:cNvGrpSpPr/>
          <p:nvPr/>
        </p:nvGrpSpPr>
        <p:grpSpPr>
          <a:xfrm>
            <a:off x="15164201" y="6477329"/>
            <a:ext cx="2279617" cy="1191585"/>
            <a:chOff x="0" y="0"/>
            <a:chExt cx="3039489" cy="1588780"/>
          </a:xfrm>
        </p:grpSpPr>
        <p:grpSp>
          <p:nvGrpSpPr>
            <p:cNvPr id="26" name="Group 26"/>
            <p:cNvGrpSpPr/>
            <p:nvPr/>
          </p:nvGrpSpPr>
          <p:grpSpPr>
            <a:xfrm>
              <a:off x="0" y="0"/>
              <a:ext cx="3039489" cy="1588780"/>
              <a:chOff x="0" y="0"/>
              <a:chExt cx="620810" cy="324506"/>
            </a:xfrm>
          </p:grpSpPr>
          <p:sp>
            <p:nvSpPr>
              <p:cNvPr id="27" name="Freeform 27"/>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E78462"/>
              </a:solidFill>
            </p:spPr>
            <p:txBody>
              <a:bodyPr/>
              <a:lstStyle/>
              <a:p>
                <a:endParaRPr lang="en-US"/>
              </a:p>
            </p:txBody>
          </p:sp>
          <p:sp>
            <p:nvSpPr>
              <p:cNvPr id="28" name="TextBox 28"/>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29" name="Group 29"/>
            <p:cNvGrpSpPr/>
            <p:nvPr/>
          </p:nvGrpSpPr>
          <p:grpSpPr>
            <a:xfrm>
              <a:off x="1234950" y="117213"/>
              <a:ext cx="1688828" cy="1354354"/>
              <a:chOff x="0" y="0"/>
              <a:chExt cx="344940" cy="276625"/>
            </a:xfrm>
          </p:grpSpPr>
          <p:sp>
            <p:nvSpPr>
              <p:cNvPr id="30" name="Freeform 30"/>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E78462"/>
              </a:solidFill>
              <a:ln w="28575" cap="sq">
                <a:solidFill>
                  <a:srgbClr val="FCF4E8"/>
                </a:solidFill>
                <a:prstDash val="lgDash"/>
                <a:miter/>
              </a:ln>
            </p:spPr>
            <p:txBody>
              <a:bodyPr/>
              <a:lstStyle/>
              <a:p>
                <a:endParaRPr lang="en-US"/>
              </a:p>
            </p:txBody>
          </p:sp>
          <p:sp>
            <p:nvSpPr>
              <p:cNvPr id="31" name="TextBox 31"/>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grpSp>
        <p:nvGrpSpPr>
          <p:cNvPr id="32" name="Group 32"/>
          <p:cNvGrpSpPr/>
          <p:nvPr/>
        </p:nvGrpSpPr>
        <p:grpSpPr>
          <a:xfrm>
            <a:off x="15164201" y="7763743"/>
            <a:ext cx="2279617" cy="1191585"/>
            <a:chOff x="0" y="0"/>
            <a:chExt cx="3039489" cy="1588780"/>
          </a:xfrm>
        </p:grpSpPr>
        <p:grpSp>
          <p:nvGrpSpPr>
            <p:cNvPr id="33" name="Group 33"/>
            <p:cNvGrpSpPr/>
            <p:nvPr/>
          </p:nvGrpSpPr>
          <p:grpSpPr>
            <a:xfrm>
              <a:off x="0" y="0"/>
              <a:ext cx="3039489" cy="1588780"/>
              <a:chOff x="0" y="0"/>
              <a:chExt cx="620810" cy="324506"/>
            </a:xfrm>
          </p:grpSpPr>
          <p:sp>
            <p:nvSpPr>
              <p:cNvPr id="34" name="Freeform 34"/>
              <p:cNvSpPr/>
              <p:nvPr/>
            </p:nvSpPr>
            <p:spPr>
              <a:xfrm>
                <a:off x="0" y="0"/>
                <a:ext cx="620810" cy="324506"/>
              </a:xfrm>
              <a:custGeom>
                <a:avLst/>
                <a:gdLst/>
                <a:ahLst/>
                <a:cxnLst/>
                <a:rect l="l" t="t" r="r" b="b"/>
                <a:pathLst>
                  <a:path w="620810" h="324506">
                    <a:moveTo>
                      <a:pt x="84904" y="0"/>
                    </a:moveTo>
                    <a:lnTo>
                      <a:pt x="535907" y="0"/>
                    </a:lnTo>
                    <a:cubicBezTo>
                      <a:pt x="558424" y="0"/>
                      <a:pt x="580020" y="8945"/>
                      <a:pt x="595943" y="24868"/>
                    </a:cubicBezTo>
                    <a:cubicBezTo>
                      <a:pt x="611865" y="40790"/>
                      <a:pt x="620810" y="62386"/>
                      <a:pt x="620810" y="84904"/>
                    </a:cubicBezTo>
                    <a:lnTo>
                      <a:pt x="620810" y="239602"/>
                    </a:lnTo>
                    <a:cubicBezTo>
                      <a:pt x="620810" y="262120"/>
                      <a:pt x="611865" y="283715"/>
                      <a:pt x="595943" y="299638"/>
                    </a:cubicBezTo>
                    <a:cubicBezTo>
                      <a:pt x="580020" y="315560"/>
                      <a:pt x="558424" y="324506"/>
                      <a:pt x="535907" y="324506"/>
                    </a:cubicBezTo>
                    <a:lnTo>
                      <a:pt x="84904" y="324506"/>
                    </a:lnTo>
                    <a:cubicBezTo>
                      <a:pt x="62386" y="324506"/>
                      <a:pt x="40790" y="315560"/>
                      <a:pt x="24868" y="299638"/>
                    </a:cubicBezTo>
                    <a:cubicBezTo>
                      <a:pt x="8945" y="283715"/>
                      <a:pt x="0" y="262120"/>
                      <a:pt x="0" y="239602"/>
                    </a:cubicBezTo>
                    <a:lnTo>
                      <a:pt x="0" y="84904"/>
                    </a:lnTo>
                    <a:cubicBezTo>
                      <a:pt x="0" y="62386"/>
                      <a:pt x="8945" y="40790"/>
                      <a:pt x="24868" y="24868"/>
                    </a:cubicBezTo>
                    <a:cubicBezTo>
                      <a:pt x="40790" y="8945"/>
                      <a:pt x="62386" y="0"/>
                      <a:pt x="84904" y="0"/>
                    </a:cubicBezTo>
                    <a:close/>
                  </a:path>
                </a:pathLst>
              </a:custGeom>
              <a:solidFill>
                <a:srgbClr val="FFCF91"/>
              </a:solidFill>
            </p:spPr>
            <p:txBody>
              <a:bodyPr/>
              <a:lstStyle/>
              <a:p>
                <a:endParaRPr lang="en-US"/>
              </a:p>
            </p:txBody>
          </p:sp>
          <p:sp>
            <p:nvSpPr>
              <p:cNvPr id="35" name="TextBox 35"/>
              <p:cNvSpPr txBox="1"/>
              <p:nvPr/>
            </p:nvSpPr>
            <p:spPr>
              <a:xfrm>
                <a:off x="0" y="-47625"/>
                <a:ext cx="620810" cy="372131"/>
              </a:xfrm>
              <a:prstGeom prst="rect">
                <a:avLst/>
              </a:prstGeom>
            </p:spPr>
            <p:txBody>
              <a:bodyPr lIns="51986" tIns="51986" rIns="51986" bIns="51986" rtlCol="0" anchor="ctr"/>
              <a:lstStyle/>
              <a:p>
                <a:pPr algn="ctr">
                  <a:lnSpc>
                    <a:spcPts val="2659"/>
                  </a:lnSpc>
                </a:pPr>
                <a:endParaRPr/>
              </a:p>
            </p:txBody>
          </p:sp>
        </p:grpSp>
        <p:grpSp>
          <p:nvGrpSpPr>
            <p:cNvPr id="36" name="Group 36"/>
            <p:cNvGrpSpPr/>
            <p:nvPr/>
          </p:nvGrpSpPr>
          <p:grpSpPr>
            <a:xfrm>
              <a:off x="1234950" y="117213"/>
              <a:ext cx="1688828" cy="1354354"/>
              <a:chOff x="0" y="0"/>
              <a:chExt cx="344940" cy="276625"/>
            </a:xfrm>
          </p:grpSpPr>
          <p:sp>
            <p:nvSpPr>
              <p:cNvPr id="37" name="Freeform 37"/>
              <p:cNvSpPr/>
              <p:nvPr/>
            </p:nvSpPr>
            <p:spPr>
              <a:xfrm>
                <a:off x="0" y="0"/>
                <a:ext cx="344940" cy="276625"/>
              </a:xfrm>
              <a:custGeom>
                <a:avLst/>
                <a:gdLst/>
                <a:ahLst/>
                <a:cxnLst/>
                <a:rect l="l" t="t" r="r" b="b"/>
                <a:pathLst>
                  <a:path w="344940" h="276625">
                    <a:moveTo>
                      <a:pt x="122245" y="0"/>
                    </a:moveTo>
                    <a:lnTo>
                      <a:pt x="222695" y="0"/>
                    </a:lnTo>
                    <a:cubicBezTo>
                      <a:pt x="290209" y="0"/>
                      <a:pt x="344940" y="54731"/>
                      <a:pt x="344940" y="122245"/>
                    </a:cubicBezTo>
                    <a:lnTo>
                      <a:pt x="344940" y="154379"/>
                    </a:lnTo>
                    <a:cubicBezTo>
                      <a:pt x="344940" y="221893"/>
                      <a:pt x="290209" y="276625"/>
                      <a:pt x="222695" y="276625"/>
                    </a:cubicBezTo>
                    <a:lnTo>
                      <a:pt x="122245" y="276625"/>
                    </a:lnTo>
                    <a:cubicBezTo>
                      <a:pt x="54731" y="276625"/>
                      <a:pt x="0" y="221893"/>
                      <a:pt x="0" y="154379"/>
                    </a:cubicBezTo>
                    <a:lnTo>
                      <a:pt x="0" y="122245"/>
                    </a:lnTo>
                    <a:cubicBezTo>
                      <a:pt x="0" y="54731"/>
                      <a:pt x="54731" y="0"/>
                      <a:pt x="122245" y="0"/>
                    </a:cubicBezTo>
                    <a:close/>
                  </a:path>
                </a:pathLst>
              </a:custGeom>
              <a:solidFill>
                <a:srgbClr val="FFCF91"/>
              </a:solidFill>
              <a:ln w="28575" cap="sq">
                <a:solidFill>
                  <a:srgbClr val="FCF4E8"/>
                </a:solidFill>
                <a:prstDash val="lgDash"/>
                <a:miter/>
              </a:ln>
            </p:spPr>
            <p:txBody>
              <a:bodyPr/>
              <a:lstStyle/>
              <a:p>
                <a:endParaRPr lang="en-US"/>
              </a:p>
            </p:txBody>
          </p:sp>
          <p:sp>
            <p:nvSpPr>
              <p:cNvPr id="38" name="TextBox 38"/>
              <p:cNvSpPr txBox="1"/>
              <p:nvPr/>
            </p:nvSpPr>
            <p:spPr>
              <a:xfrm>
                <a:off x="0" y="-47625"/>
                <a:ext cx="344940" cy="324250"/>
              </a:xfrm>
              <a:prstGeom prst="rect">
                <a:avLst/>
              </a:prstGeom>
            </p:spPr>
            <p:txBody>
              <a:bodyPr lIns="51986" tIns="51986" rIns="51986" bIns="51986" rtlCol="0" anchor="ctr"/>
              <a:lstStyle/>
              <a:p>
                <a:pPr algn="ctr">
                  <a:lnSpc>
                    <a:spcPts val="2659"/>
                  </a:lnSpc>
                </a:pPr>
                <a:endParaRPr/>
              </a:p>
            </p:txBody>
          </p:sp>
        </p:grpSp>
      </p:grpSp>
      <p:sp>
        <p:nvSpPr>
          <p:cNvPr id="39" name="Freeform 39"/>
          <p:cNvSpPr/>
          <p:nvPr/>
        </p:nvSpPr>
        <p:spPr>
          <a:xfrm rot="5400000">
            <a:off x="13111944" y="4512960"/>
            <a:ext cx="7623658" cy="1261080"/>
          </a:xfrm>
          <a:custGeom>
            <a:avLst/>
            <a:gdLst/>
            <a:ahLst/>
            <a:cxnLst/>
            <a:rect l="l" t="t" r="r" b="b"/>
            <a:pathLst>
              <a:path w="7623658" h="1261080">
                <a:moveTo>
                  <a:pt x="0" y="0"/>
                </a:moveTo>
                <a:lnTo>
                  <a:pt x="7623658" y="0"/>
                </a:lnTo>
                <a:lnTo>
                  <a:pt x="7623658" y="1261080"/>
                </a:lnTo>
                <a:lnTo>
                  <a:pt x="0" y="1261080"/>
                </a:lnTo>
                <a:lnTo>
                  <a:pt x="0" y="0"/>
                </a:lnTo>
                <a:close/>
              </a:path>
            </a:pathLst>
          </a:custGeom>
          <a:blipFill>
            <a:blip r:embed="rId4"/>
            <a:stretch>
              <a:fillRect/>
            </a:stretch>
          </a:blipFill>
        </p:spPr>
        <p:txBody>
          <a:bodyPr/>
          <a:lstStyle/>
          <a:p>
            <a:endParaRPr lang="en-US"/>
          </a:p>
        </p:txBody>
      </p:sp>
      <p:grpSp>
        <p:nvGrpSpPr>
          <p:cNvPr id="40" name="Group 40"/>
          <p:cNvGrpSpPr/>
          <p:nvPr/>
        </p:nvGrpSpPr>
        <p:grpSpPr>
          <a:xfrm>
            <a:off x="661541" y="1470992"/>
            <a:ext cx="1232729" cy="7134324"/>
            <a:chOff x="0" y="0"/>
            <a:chExt cx="1643639" cy="9512432"/>
          </a:xfrm>
        </p:grpSpPr>
        <p:sp>
          <p:nvSpPr>
            <p:cNvPr id="41" name="TextBox 41"/>
            <p:cNvSpPr txBox="1"/>
            <p:nvPr/>
          </p:nvSpPr>
          <p:spPr>
            <a:xfrm rot="-5400000">
              <a:off x="5080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2" name="TextBox 42"/>
            <p:cNvSpPr txBox="1"/>
            <p:nvPr/>
          </p:nvSpPr>
          <p:spPr>
            <a:xfrm rot="-5400000">
              <a:off x="5080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3" name="TextBox 43"/>
            <p:cNvSpPr txBox="1"/>
            <p:nvPr/>
          </p:nvSpPr>
          <p:spPr>
            <a:xfrm rot="-5400000">
              <a:off x="5080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4" name="TextBox 44"/>
            <p:cNvSpPr txBox="1"/>
            <p:nvPr/>
          </p:nvSpPr>
          <p:spPr>
            <a:xfrm rot="-5400000">
              <a:off x="5080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5" name="TextBox 45"/>
            <p:cNvSpPr txBox="1"/>
            <p:nvPr/>
          </p:nvSpPr>
          <p:spPr>
            <a:xfrm rot="-5400000">
              <a:off x="5080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6" name="TextBox 46"/>
            <p:cNvSpPr txBox="1"/>
            <p:nvPr/>
          </p:nvSpPr>
          <p:spPr>
            <a:xfrm rot="-5400000">
              <a:off x="5080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7" name="TextBox 47"/>
            <p:cNvSpPr txBox="1"/>
            <p:nvPr/>
          </p:nvSpPr>
          <p:spPr>
            <a:xfrm rot="-5400000">
              <a:off x="5080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8" name="TextBox 48"/>
            <p:cNvSpPr txBox="1"/>
            <p:nvPr/>
          </p:nvSpPr>
          <p:spPr>
            <a:xfrm rot="-5400000">
              <a:off x="5080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49" name="TextBox 49"/>
            <p:cNvSpPr txBox="1"/>
            <p:nvPr/>
          </p:nvSpPr>
          <p:spPr>
            <a:xfrm rot="-5400000">
              <a:off x="5080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sp>
        <p:nvSpPr>
          <p:cNvPr id="50" name="Freeform 50"/>
          <p:cNvSpPr/>
          <p:nvPr/>
        </p:nvSpPr>
        <p:spPr>
          <a:xfrm>
            <a:off x="1028700" y="9347332"/>
            <a:ext cx="15613811" cy="751415"/>
          </a:xfrm>
          <a:custGeom>
            <a:avLst/>
            <a:gdLst/>
            <a:ahLst/>
            <a:cxnLst/>
            <a:rect l="l" t="t" r="r" b="b"/>
            <a:pathLst>
              <a:path w="15613811" h="751415">
                <a:moveTo>
                  <a:pt x="0" y="0"/>
                </a:moveTo>
                <a:lnTo>
                  <a:pt x="15613811" y="0"/>
                </a:lnTo>
                <a:lnTo>
                  <a:pt x="15613811" y="751415"/>
                </a:lnTo>
                <a:lnTo>
                  <a:pt x="0" y="751415"/>
                </a:lnTo>
                <a:lnTo>
                  <a:pt x="0" y="0"/>
                </a:lnTo>
                <a:close/>
              </a:path>
            </a:pathLst>
          </a:custGeom>
          <a:blipFill>
            <a:blip r:embed="rId5"/>
            <a:stretch>
              <a:fillRect/>
            </a:stretch>
          </a:blipFill>
        </p:spPr>
        <p:txBody>
          <a:bodyPr/>
          <a:lstStyle/>
          <a:p>
            <a:endParaRPr lang="en-US"/>
          </a:p>
        </p:txBody>
      </p:sp>
      <p:grpSp>
        <p:nvGrpSpPr>
          <p:cNvPr id="51" name="Group 51"/>
          <p:cNvGrpSpPr/>
          <p:nvPr/>
        </p:nvGrpSpPr>
        <p:grpSpPr>
          <a:xfrm>
            <a:off x="1028700" y="743240"/>
            <a:ext cx="15613811" cy="8800520"/>
            <a:chOff x="0" y="0"/>
            <a:chExt cx="4112279" cy="2317832"/>
          </a:xfrm>
        </p:grpSpPr>
        <p:sp>
          <p:nvSpPr>
            <p:cNvPr id="52" name="Freeform 52"/>
            <p:cNvSpPr/>
            <p:nvPr/>
          </p:nvSpPr>
          <p:spPr>
            <a:xfrm>
              <a:off x="0" y="0"/>
              <a:ext cx="4112280" cy="2317832"/>
            </a:xfrm>
            <a:custGeom>
              <a:avLst/>
              <a:gdLst/>
              <a:ahLst/>
              <a:cxnLst/>
              <a:rect l="l" t="t" r="r" b="b"/>
              <a:pathLst>
                <a:path w="4112280" h="2317832">
                  <a:moveTo>
                    <a:pt x="9917" y="0"/>
                  </a:moveTo>
                  <a:lnTo>
                    <a:pt x="4102363" y="0"/>
                  </a:lnTo>
                  <a:cubicBezTo>
                    <a:pt x="4107840" y="0"/>
                    <a:pt x="4112280" y="4440"/>
                    <a:pt x="4112280" y="9917"/>
                  </a:cubicBezTo>
                  <a:lnTo>
                    <a:pt x="4112280" y="2307916"/>
                  </a:lnTo>
                  <a:cubicBezTo>
                    <a:pt x="4112280" y="2310546"/>
                    <a:pt x="4111235" y="2313068"/>
                    <a:pt x="4109375" y="2314928"/>
                  </a:cubicBezTo>
                  <a:cubicBezTo>
                    <a:pt x="4107515" y="2316788"/>
                    <a:pt x="4104993" y="2317832"/>
                    <a:pt x="4102363" y="2317832"/>
                  </a:cubicBezTo>
                  <a:lnTo>
                    <a:pt x="9917" y="2317832"/>
                  </a:lnTo>
                  <a:cubicBezTo>
                    <a:pt x="4440" y="2317832"/>
                    <a:pt x="0" y="2313393"/>
                    <a:pt x="0" y="2307916"/>
                  </a:cubicBezTo>
                  <a:lnTo>
                    <a:pt x="0" y="9917"/>
                  </a:lnTo>
                  <a:cubicBezTo>
                    <a:pt x="0" y="4440"/>
                    <a:pt x="4440" y="0"/>
                    <a:pt x="9917" y="0"/>
                  </a:cubicBezTo>
                  <a:close/>
                </a:path>
              </a:pathLst>
            </a:custGeom>
            <a:solidFill>
              <a:srgbClr val="FCF4E8"/>
            </a:solidFill>
          </p:spPr>
          <p:txBody>
            <a:bodyPr/>
            <a:lstStyle/>
            <a:p>
              <a:endParaRPr lang="en-US"/>
            </a:p>
          </p:txBody>
        </p:sp>
        <p:sp>
          <p:nvSpPr>
            <p:cNvPr id="53" name="TextBox 53"/>
            <p:cNvSpPr txBox="1"/>
            <p:nvPr/>
          </p:nvSpPr>
          <p:spPr>
            <a:xfrm>
              <a:off x="0" y="-28575"/>
              <a:ext cx="4112279" cy="2346407"/>
            </a:xfrm>
            <a:prstGeom prst="rect">
              <a:avLst/>
            </a:prstGeom>
          </p:spPr>
          <p:txBody>
            <a:bodyPr lIns="50800" tIns="50800" rIns="50800" bIns="50800" rtlCol="0" anchor="ctr"/>
            <a:lstStyle/>
            <a:p>
              <a:pPr algn="ctr">
                <a:lnSpc>
                  <a:spcPts val="2659"/>
                </a:lnSpc>
              </a:pPr>
              <a:endParaRPr/>
            </a:p>
          </p:txBody>
        </p:sp>
      </p:grpSp>
      <p:grpSp>
        <p:nvGrpSpPr>
          <p:cNvPr id="54" name="Group 54"/>
          <p:cNvGrpSpPr/>
          <p:nvPr/>
        </p:nvGrpSpPr>
        <p:grpSpPr>
          <a:xfrm>
            <a:off x="1337094" y="1028700"/>
            <a:ext cx="14956138" cy="8229600"/>
            <a:chOff x="0" y="0"/>
            <a:chExt cx="3939065" cy="2167467"/>
          </a:xfrm>
        </p:grpSpPr>
        <p:sp>
          <p:nvSpPr>
            <p:cNvPr id="55" name="Freeform 55"/>
            <p:cNvSpPr/>
            <p:nvPr/>
          </p:nvSpPr>
          <p:spPr>
            <a:xfrm>
              <a:off x="0" y="0"/>
              <a:ext cx="3939065" cy="2167467"/>
            </a:xfrm>
            <a:custGeom>
              <a:avLst/>
              <a:gdLst/>
              <a:ahLst/>
              <a:cxnLst/>
              <a:rect l="l" t="t" r="r" b="b"/>
              <a:pathLst>
                <a:path w="3939065" h="2167467">
                  <a:moveTo>
                    <a:pt x="10353" y="0"/>
                  </a:moveTo>
                  <a:lnTo>
                    <a:pt x="3928713" y="0"/>
                  </a:lnTo>
                  <a:cubicBezTo>
                    <a:pt x="3931458" y="0"/>
                    <a:pt x="3934092" y="1091"/>
                    <a:pt x="3936033" y="3032"/>
                  </a:cubicBezTo>
                  <a:cubicBezTo>
                    <a:pt x="3937975" y="4974"/>
                    <a:pt x="3939065" y="7607"/>
                    <a:pt x="3939065" y="10353"/>
                  </a:cubicBezTo>
                  <a:lnTo>
                    <a:pt x="3939065" y="2157114"/>
                  </a:lnTo>
                  <a:cubicBezTo>
                    <a:pt x="3939065" y="2159860"/>
                    <a:pt x="3937975" y="2162493"/>
                    <a:pt x="3936033" y="2164435"/>
                  </a:cubicBezTo>
                  <a:cubicBezTo>
                    <a:pt x="3934092" y="2166376"/>
                    <a:pt x="3931458" y="2167467"/>
                    <a:pt x="3928713" y="2167467"/>
                  </a:cubicBezTo>
                  <a:lnTo>
                    <a:pt x="10353" y="2167467"/>
                  </a:lnTo>
                  <a:cubicBezTo>
                    <a:pt x="7607" y="2167467"/>
                    <a:pt x="4974" y="2166376"/>
                    <a:pt x="3032" y="2164435"/>
                  </a:cubicBezTo>
                  <a:cubicBezTo>
                    <a:pt x="1091" y="2162493"/>
                    <a:pt x="0" y="2159860"/>
                    <a:pt x="0" y="2157114"/>
                  </a:cubicBezTo>
                  <a:lnTo>
                    <a:pt x="0" y="10353"/>
                  </a:lnTo>
                  <a:cubicBezTo>
                    <a:pt x="0" y="7607"/>
                    <a:pt x="1091" y="4974"/>
                    <a:pt x="3032" y="3032"/>
                  </a:cubicBezTo>
                  <a:cubicBezTo>
                    <a:pt x="4974" y="1091"/>
                    <a:pt x="7607" y="0"/>
                    <a:pt x="10353" y="0"/>
                  </a:cubicBezTo>
                  <a:close/>
                </a:path>
              </a:pathLst>
            </a:custGeom>
            <a:solidFill>
              <a:srgbClr val="000000">
                <a:alpha val="0"/>
              </a:srgbClr>
            </a:solidFill>
            <a:ln w="47625" cap="sq">
              <a:solidFill>
                <a:srgbClr val="9FC2B6"/>
              </a:solidFill>
              <a:prstDash val="lgDash"/>
              <a:miter/>
            </a:ln>
          </p:spPr>
          <p:txBody>
            <a:bodyPr/>
            <a:lstStyle/>
            <a:p>
              <a:endParaRPr lang="en-US"/>
            </a:p>
          </p:txBody>
        </p:sp>
        <p:sp>
          <p:nvSpPr>
            <p:cNvPr id="56" name="TextBox 56"/>
            <p:cNvSpPr txBox="1"/>
            <p:nvPr/>
          </p:nvSpPr>
          <p:spPr>
            <a:xfrm>
              <a:off x="0" y="-28575"/>
              <a:ext cx="3939065" cy="2196042"/>
            </a:xfrm>
            <a:prstGeom prst="rect">
              <a:avLst/>
            </a:prstGeom>
          </p:spPr>
          <p:txBody>
            <a:bodyPr lIns="50800" tIns="50800" rIns="50800" bIns="50800" rtlCol="0" anchor="ctr"/>
            <a:lstStyle/>
            <a:p>
              <a:pPr algn="ctr">
                <a:lnSpc>
                  <a:spcPts val="2659"/>
                </a:lnSpc>
              </a:pPr>
              <a:endParaRPr/>
            </a:p>
          </p:txBody>
        </p:sp>
      </p:grpSp>
      <p:grpSp>
        <p:nvGrpSpPr>
          <p:cNvPr id="57" name="Group 57"/>
          <p:cNvGrpSpPr/>
          <p:nvPr/>
        </p:nvGrpSpPr>
        <p:grpSpPr>
          <a:xfrm>
            <a:off x="1540290" y="1622751"/>
            <a:ext cx="263115" cy="263115"/>
            <a:chOff x="0" y="0"/>
            <a:chExt cx="812800" cy="812800"/>
          </a:xfrm>
        </p:grpSpPr>
        <p:sp>
          <p:nvSpPr>
            <p:cNvPr id="58" name="Freeform 5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59" name="TextBox 59"/>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0" name="Group 60"/>
          <p:cNvGrpSpPr/>
          <p:nvPr/>
        </p:nvGrpSpPr>
        <p:grpSpPr>
          <a:xfrm>
            <a:off x="1540290" y="2470372"/>
            <a:ext cx="263115" cy="263115"/>
            <a:chOff x="0" y="0"/>
            <a:chExt cx="812800" cy="812800"/>
          </a:xfrm>
        </p:grpSpPr>
        <p:sp>
          <p:nvSpPr>
            <p:cNvPr id="61" name="Freeform 6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2" name="TextBox 62"/>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3" name="Group 63"/>
          <p:cNvGrpSpPr/>
          <p:nvPr/>
        </p:nvGrpSpPr>
        <p:grpSpPr>
          <a:xfrm>
            <a:off x="1540290" y="3317993"/>
            <a:ext cx="263115" cy="263115"/>
            <a:chOff x="0" y="0"/>
            <a:chExt cx="812800" cy="812800"/>
          </a:xfrm>
        </p:grpSpPr>
        <p:sp>
          <p:nvSpPr>
            <p:cNvPr id="64" name="Freeform 6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5" name="TextBox 65"/>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6" name="Group 66"/>
          <p:cNvGrpSpPr/>
          <p:nvPr/>
        </p:nvGrpSpPr>
        <p:grpSpPr>
          <a:xfrm>
            <a:off x="1540290" y="4165614"/>
            <a:ext cx="263115" cy="263115"/>
            <a:chOff x="0" y="0"/>
            <a:chExt cx="812800" cy="812800"/>
          </a:xfrm>
        </p:grpSpPr>
        <p:sp>
          <p:nvSpPr>
            <p:cNvPr id="67"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68" name="TextBox 68"/>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69" name="Group 69"/>
          <p:cNvGrpSpPr/>
          <p:nvPr/>
        </p:nvGrpSpPr>
        <p:grpSpPr>
          <a:xfrm>
            <a:off x="1540290" y="5013235"/>
            <a:ext cx="263115" cy="263115"/>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1" name="TextBox 71"/>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2" name="Group 72"/>
          <p:cNvGrpSpPr/>
          <p:nvPr/>
        </p:nvGrpSpPr>
        <p:grpSpPr>
          <a:xfrm>
            <a:off x="1540290" y="5860856"/>
            <a:ext cx="263115" cy="263115"/>
            <a:chOff x="0" y="0"/>
            <a:chExt cx="812800" cy="812800"/>
          </a:xfrm>
        </p:grpSpPr>
        <p:sp>
          <p:nvSpPr>
            <p:cNvPr id="73" name="Freeform 7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4" name="TextBox 74"/>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5" name="Group 75"/>
          <p:cNvGrpSpPr/>
          <p:nvPr/>
        </p:nvGrpSpPr>
        <p:grpSpPr>
          <a:xfrm>
            <a:off x="1540290" y="6708477"/>
            <a:ext cx="263115" cy="263115"/>
            <a:chOff x="0" y="0"/>
            <a:chExt cx="812800" cy="812800"/>
          </a:xfrm>
        </p:grpSpPr>
        <p:sp>
          <p:nvSpPr>
            <p:cNvPr id="76"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77" name="TextBox 77"/>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78" name="Group 78"/>
          <p:cNvGrpSpPr/>
          <p:nvPr/>
        </p:nvGrpSpPr>
        <p:grpSpPr>
          <a:xfrm>
            <a:off x="1540290" y="7556097"/>
            <a:ext cx="263115" cy="263115"/>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0" name="TextBox 80"/>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1" name="Group 81"/>
          <p:cNvGrpSpPr/>
          <p:nvPr/>
        </p:nvGrpSpPr>
        <p:grpSpPr>
          <a:xfrm>
            <a:off x="1540290" y="8403718"/>
            <a:ext cx="263115" cy="263115"/>
            <a:chOff x="0" y="0"/>
            <a:chExt cx="812800" cy="812800"/>
          </a:xfrm>
        </p:grpSpPr>
        <p:sp>
          <p:nvSpPr>
            <p:cNvPr id="82" name="Freeform 8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FC2B6"/>
            </a:solidFill>
          </p:spPr>
          <p:txBody>
            <a:bodyPr/>
            <a:lstStyle/>
            <a:p>
              <a:endParaRPr lang="en-US"/>
            </a:p>
          </p:txBody>
        </p:sp>
        <p:sp>
          <p:nvSpPr>
            <p:cNvPr id="83" name="TextBox 83"/>
            <p:cNvSpPr txBox="1"/>
            <p:nvPr/>
          </p:nvSpPr>
          <p:spPr>
            <a:xfrm>
              <a:off x="76200" y="47625"/>
              <a:ext cx="660400" cy="688975"/>
            </a:xfrm>
            <a:prstGeom prst="rect">
              <a:avLst/>
            </a:prstGeom>
          </p:spPr>
          <p:txBody>
            <a:bodyPr lIns="60442" tIns="60442" rIns="60442" bIns="60442" rtlCol="0" anchor="ctr"/>
            <a:lstStyle/>
            <a:p>
              <a:pPr algn="ctr">
                <a:lnSpc>
                  <a:spcPts val="2659"/>
                </a:lnSpc>
              </a:pPr>
              <a:endParaRPr/>
            </a:p>
          </p:txBody>
        </p:sp>
      </p:grpSp>
      <p:grpSp>
        <p:nvGrpSpPr>
          <p:cNvPr id="84" name="Group 84"/>
          <p:cNvGrpSpPr/>
          <p:nvPr/>
        </p:nvGrpSpPr>
        <p:grpSpPr>
          <a:xfrm>
            <a:off x="15564542" y="1331671"/>
            <a:ext cx="2186870" cy="1191585"/>
            <a:chOff x="0" y="0"/>
            <a:chExt cx="595553" cy="324506"/>
          </a:xfrm>
        </p:grpSpPr>
        <p:sp>
          <p:nvSpPr>
            <p:cNvPr id="85" name="Freeform 85"/>
            <p:cNvSpPr/>
            <p:nvPr/>
          </p:nvSpPr>
          <p:spPr>
            <a:xfrm>
              <a:off x="0" y="0"/>
              <a:ext cx="595553" cy="324506"/>
            </a:xfrm>
            <a:custGeom>
              <a:avLst/>
              <a:gdLst/>
              <a:ahLst/>
              <a:cxnLst/>
              <a:rect l="l" t="t" r="r" b="b"/>
              <a:pathLst>
                <a:path w="595553" h="324506">
                  <a:moveTo>
                    <a:pt x="88505" y="0"/>
                  </a:moveTo>
                  <a:lnTo>
                    <a:pt x="507048" y="0"/>
                  </a:lnTo>
                  <a:cubicBezTo>
                    <a:pt x="555928" y="0"/>
                    <a:pt x="595553" y="39625"/>
                    <a:pt x="595553" y="88505"/>
                  </a:cubicBezTo>
                  <a:lnTo>
                    <a:pt x="595553" y="236001"/>
                  </a:lnTo>
                  <a:cubicBezTo>
                    <a:pt x="595553" y="284881"/>
                    <a:pt x="555928" y="324506"/>
                    <a:pt x="507048" y="324506"/>
                  </a:cubicBezTo>
                  <a:lnTo>
                    <a:pt x="88505" y="324506"/>
                  </a:lnTo>
                  <a:cubicBezTo>
                    <a:pt x="39625" y="324506"/>
                    <a:pt x="0" y="284881"/>
                    <a:pt x="0" y="236001"/>
                  </a:cubicBezTo>
                  <a:lnTo>
                    <a:pt x="0" y="88505"/>
                  </a:lnTo>
                  <a:cubicBezTo>
                    <a:pt x="0" y="39625"/>
                    <a:pt x="39625" y="0"/>
                    <a:pt x="88505" y="0"/>
                  </a:cubicBezTo>
                  <a:close/>
                </a:path>
              </a:pathLst>
            </a:custGeom>
            <a:solidFill>
              <a:srgbClr val="E76262"/>
            </a:solidFill>
          </p:spPr>
          <p:txBody>
            <a:bodyPr/>
            <a:lstStyle/>
            <a:p>
              <a:endParaRPr lang="en-US"/>
            </a:p>
          </p:txBody>
        </p:sp>
        <p:sp>
          <p:nvSpPr>
            <p:cNvPr id="86" name="TextBox 86"/>
            <p:cNvSpPr txBox="1"/>
            <p:nvPr/>
          </p:nvSpPr>
          <p:spPr>
            <a:xfrm>
              <a:off x="0" y="-28575"/>
              <a:ext cx="595553" cy="353081"/>
            </a:xfrm>
            <a:prstGeom prst="rect">
              <a:avLst/>
            </a:prstGeom>
          </p:spPr>
          <p:txBody>
            <a:bodyPr lIns="51986" tIns="51986" rIns="51986" bIns="51986" rtlCol="0" anchor="ctr"/>
            <a:lstStyle/>
            <a:p>
              <a:pPr algn="ctr">
                <a:lnSpc>
                  <a:spcPts val="2659"/>
                </a:lnSpc>
              </a:pPr>
              <a:endParaRPr/>
            </a:p>
          </p:txBody>
        </p:sp>
      </p:grpSp>
      <p:grpSp>
        <p:nvGrpSpPr>
          <p:cNvPr id="87" name="Group 87"/>
          <p:cNvGrpSpPr/>
          <p:nvPr/>
        </p:nvGrpSpPr>
        <p:grpSpPr>
          <a:xfrm>
            <a:off x="15666322" y="1419581"/>
            <a:ext cx="1998307" cy="1015766"/>
            <a:chOff x="0" y="0"/>
            <a:chExt cx="544201" cy="276625"/>
          </a:xfrm>
        </p:grpSpPr>
        <p:sp>
          <p:nvSpPr>
            <p:cNvPr id="88" name="Freeform 88"/>
            <p:cNvSpPr/>
            <p:nvPr/>
          </p:nvSpPr>
          <p:spPr>
            <a:xfrm>
              <a:off x="0" y="0"/>
              <a:ext cx="544201" cy="276625"/>
            </a:xfrm>
            <a:custGeom>
              <a:avLst/>
              <a:gdLst/>
              <a:ahLst/>
              <a:cxnLst/>
              <a:rect l="l" t="t" r="r" b="b"/>
              <a:pathLst>
                <a:path w="544201" h="276625">
                  <a:moveTo>
                    <a:pt x="77485" y="0"/>
                  </a:moveTo>
                  <a:lnTo>
                    <a:pt x="466716" y="0"/>
                  </a:lnTo>
                  <a:cubicBezTo>
                    <a:pt x="509510" y="0"/>
                    <a:pt x="544201" y="34691"/>
                    <a:pt x="544201" y="77485"/>
                  </a:cubicBezTo>
                  <a:lnTo>
                    <a:pt x="544201" y="199140"/>
                  </a:lnTo>
                  <a:cubicBezTo>
                    <a:pt x="544201" y="241933"/>
                    <a:pt x="509510" y="276625"/>
                    <a:pt x="466716" y="276625"/>
                  </a:cubicBezTo>
                  <a:lnTo>
                    <a:pt x="77485" y="276625"/>
                  </a:lnTo>
                  <a:cubicBezTo>
                    <a:pt x="34691" y="276625"/>
                    <a:pt x="0" y="241933"/>
                    <a:pt x="0" y="199140"/>
                  </a:cubicBezTo>
                  <a:lnTo>
                    <a:pt x="0" y="77485"/>
                  </a:lnTo>
                  <a:cubicBezTo>
                    <a:pt x="0" y="34691"/>
                    <a:pt x="34691" y="0"/>
                    <a:pt x="77485" y="0"/>
                  </a:cubicBezTo>
                  <a:close/>
                </a:path>
              </a:pathLst>
            </a:custGeom>
            <a:solidFill>
              <a:srgbClr val="E76262"/>
            </a:solidFill>
            <a:ln w="28575" cap="sq">
              <a:solidFill>
                <a:srgbClr val="FCF4E8"/>
              </a:solidFill>
              <a:prstDash val="lgDash"/>
              <a:miter/>
            </a:ln>
          </p:spPr>
          <p:txBody>
            <a:bodyPr/>
            <a:lstStyle/>
            <a:p>
              <a:endParaRPr lang="en-US"/>
            </a:p>
          </p:txBody>
        </p:sp>
        <p:sp>
          <p:nvSpPr>
            <p:cNvPr id="89" name="TextBox 89"/>
            <p:cNvSpPr txBox="1"/>
            <p:nvPr/>
          </p:nvSpPr>
          <p:spPr>
            <a:xfrm>
              <a:off x="0" y="-66675"/>
              <a:ext cx="544201" cy="343300"/>
            </a:xfrm>
            <a:prstGeom prst="rect">
              <a:avLst/>
            </a:prstGeom>
          </p:spPr>
          <p:txBody>
            <a:bodyPr lIns="51986" tIns="51986" rIns="51986" bIns="51986" rtlCol="0" anchor="ctr"/>
            <a:lstStyle/>
            <a:p>
              <a:pPr algn="ctr">
                <a:lnSpc>
                  <a:spcPts val="4200"/>
                </a:lnSpc>
              </a:pPr>
              <a:r>
                <a:rPr lang="en-US" sz="3000">
                  <a:solidFill>
                    <a:srgbClr val="FFFFFF"/>
                  </a:solidFill>
                  <a:latin typeface="Sniglet"/>
                  <a:ea typeface="Sniglet"/>
                  <a:cs typeface="Sniglet"/>
                  <a:sym typeface="Sniglet"/>
                </a:rPr>
                <a:t>Intro</a:t>
              </a:r>
            </a:p>
          </p:txBody>
        </p:sp>
      </p:grpSp>
      <p:grpSp>
        <p:nvGrpSpPr>
          <p:cNvPr id="90" name="Group 90"/>
          <p:cNvGrpSpPr/>
          <p:nvPr/>
        </p:nvGrpSpPr>
        <p:grpSpPr>
          <a:xfrm>
            <a:off x="1935317" y="3250890"/>
            <a:ext cx="7354250" cy="5836410"/>
            <a:chOff x="0" y="0"/>
            <a:chExt cx="1789859" cy="1219628"/>
          </a:xfrm>
        </p:grpSpPr>
        <p:sp>
          <p:nvSpPr>
            <p:cNvPr id="91" name="Freeform 91"/>
            <p:cNvSpPr/>
            <p:nvPr/>
          </p:nvSpPr>
          <p:spPr>
            <a:xfrm>
              <a:off x="0" y="0"/>
              <a:ext cx="1789859" cy="1219628"/>
            </a:xfrm>
            <a:custGeom>
              <a:avLst/>
              <a:gdLst/>
              <a:ahLst/>
              <a:cxnLst/>
              <a:rect l="l" t="t" r="r" b="b"/>
              <a:pathLst>
                <a:path w="1789859" h="1219628">
                  <a:moveTo>
                    <a:pt x="68353" y="0"/>
                  </a:moveTo>
                  <a:lnTo>
                    <a:pt x="1721506" y="0"/>
                  </a:lnTo>
                  <a:cubicBezTo>
                    <a:pt x="1739635" y="0"/>
                    <a:pt x="1757020" y="7201"/>
                    <a:pt x="1769839" y="20020"/>
                  </a:cubicBezTo>
                  <a:cubicBezTo>
                    <a:pt x="1782657" y="32839"/>
                    <a:pt x="1789859" y="50224"/>
                    <a:pt x="1789859" y="68353"/>
                  </a:cubicBezTo>
                  <a:lnTo>
                    <a:pt x="1789859" y="1151275"/>
                  </a:lnTo>
                  <a:cubicBezTo>
                    <a:pt x="1789859" y="1189026"/>
                    <a:pt x="1759257" y="1219628"/>
                    <a:pt x="1721506" y="1219628"/>
                  </a:cubicBezTo>
                  <a:lnTo>
                    <a:pt x="68353" y="1219628"/>
                  </a:lnTo>
                  <a:cubicBezTo>
                    <a:pt x="30602" y="1219628"/>
                    <a:pt x="0" y="1189026"/>
                    <a:pt x="0" y="1151275"/>
                  </a:cubicBezTo>
                  <a:lnTo>
                    <a:pt x="0" y="68353"/>
                  </a:lnTo>
                  <a:cubicBezTo>
                    <a:pt x="0" y="30602"/>
                    <a:pt x="30602" y="0"/>
                    <a:pt x="68353" y="0"/>
                  </a:cubicBezTo>
                  <a:close/>
                </a:path>
              </a:pathLst>
            </a:custGeom>
            <a:solidFill>
              <a:srgbClr val="000000">
                <a:alpha val="0"/>
              </a:srgbClr>
            </a:solidFill>
            <a:ln w="28575" cap="rnd">
              <a:solidFill>
                <a:srgbClr val="E76262"/>
              </a:solidFill>
              <a:prstDash val="lgDash"/>
              <a:round/>
            </a:ln>
          </p:spPr>
          <p:txBody>
            <a:bodyPr/>
            <a:lstStyle/>
            <a:p>
              <a:endParaRPr lang="en-US"/>
            </a:p>
          </p:txBody>
        </p:sp>
        <p:sp>
          <p:nvSpPr>
            <p:cNvPr id="92" name="TextBox 92"/>
            <p:cNvSpPr txBox="1"/>
            <p:nvPr/>
          </p:nvSpPr>
          <p:spPr>
            <a:xfrm>
              <a:off x="0" y="-28575"/>
              <a:ext cx="1789859" cy="1248203"/>
            </a:xfrm>
            <a:prstGeom prst="rect">
              <a:avLst/>
            </a:prstGeom>
          </p:spPr>
          <p:txBody>
            <a:bodyPr lIns="50800" tIns="50800" rIns="50800" bIns="50800" rtlCol="0" anchor="ctr"/>
            <a:lstStyle/>
            <a:p>
              <a:pPr algn="ctr">
                <a:lnSpc>
                  <a:spcPts val="2659"/>
                </a:lnSpc>
              </a:pPr>
              <a:endParaRPr/>
            </a:p>
          </p:txBody>
        </p:sp>
      </p:grpSp>
      <p:sp>
        <p:nvSpPr>
          <p:cNvPr id="93" name="Freeform 93"/>
          <p:cNvSpPr/>
          <p:nvPr/>
        </p:nvSpPr>
        <p:spPr>
          <a:xfrm>
            <a:off x="9673683" y="4082728"/>
            <a:ext cx="5992639" cy="4082485"/>
          </a:xfrm>
          <a:custGeom>
            <a:avLst/>
            <a:gdLst/>
            <a:ahLst/>
            <a:cxnLst/>
            <a:rect l="l" t="t" r="r" b="b"/>
            <a:pathLst>
              <a:path w="5992639" h="4082485">
                <a:moveTo>
                  <a:pt x="0" y="0"/>
                </a:moveTo>
                <a:lnTo>
                  <a:pt x="5992639" y="0"/>
                </a:lnTo>
                <a:lnTo>
                  <a:pt x="5992639" y="4082485"/>
                </a:lnTo>
                <a:lnTo>
                  <a:pt x="0" y="408248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5" name="Freeform 95"/>
          <p:cNvSpPr/>
          <p:nvPr/>
        </p:nvSpPr>
        <p:spPr>
          <a:xfrm>
            <a:off x="13915304" y="3449550"/>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sp>
        <p:nvSpPr>
          <p:cNvPr id="96" name="Freeform 96"/>
          <p:cNvSpPr/>
          <p:nvPr/>
        </p:nvSpPr>
        <p:spPr>
          <a:xfrm rot="1255237">
            <a:off x="159117" y="9271197"/>
            <a:ext cx="1180043" cy="812600"/>
          </a:xfrm>
          <a:custGeom>
            <a:avLst/>
            <a:gdLst/>
            <a:ahLst/>
            <a:cxnLst/>
            <a:rect l="l" t="t" r="r" b="b"/>
            <a:pathLst>
              <a:path w="1180043" h="812600">
                <a:moveTo>
                  <a:pt x="0" y="0"/>
                </a:moveTo>
                <a:lnTo>
                  <a:pt x="1180043" y="0"/>
                </a:lnTo>
                <a:lnTo>
                  <a:pt x="1180043" y="812600"/>
                </a:lnTo>
                <a:lnTo>
                  <a:pt x="0" y="812600"/>
                </a:lnTo>
                <a:lnTo>
                  <a:pt x="0" y="0"/>
                </a:lnTo>
                <a:close/>
              </a:path>
            </a:pathLst>
          </a:custGeom>
          <a:blipFill>
            <a:blip r:embed="rId10"/>
            <a:stretch>
              <a:fillRect t="-62571" r="-193516" b="-197067"/>
            </a:stretch>
          </a:blipFill>
        </p:spPr>
        <p:txBody>
          <a:bodyPr/>
          <a:lstStyle/>
          <a:p>
            <a:endParaRPr lang="en-US"/>
          </a:p>
        </p:txBody>
      </p:sp>
      <p:sp>
        <p:nvSpPr>
          <p:cNvPr id="97" name="Freeform 97"/>
          <p:cNvSpPr/>
          <p:nvPr/>
        </p:nvSpPr>
        <p:spPr>
          <a:xfrm rot="-298565" flipH="1">
            <a:off x="922662" y="9601850"/>
            <a:ext cx="728793" cy="501861"/>
          </a:xfrm>
          <a:custGeom>
            <a:avLst/>
            <a:gdLst/>
            <a:ahLst/>
            <a:cxnLst/>
            <a:rect l="l" t="t" r="r" b="b"/>
            <a:pathLst>
              <a:path w="728793" h="501861">
                <a:moveTo>
                  <a:pt x="728793" y="0"/>
                </a:moveTo>
                <a:lnTo>
                  <a:pt x="0" y="0"/>
                </a:lnTo>
                <a:lnTo>
                  <a:pt x="0" y="501861"/>
                </a:lnTo>
                <a:lnTo>
                  <a:pt x="728793" y="501861"/>
                </a:lnTo>
                <a:lnTo>
                  <a:pt x="728793" y="0"/>
                </a:lnTo>
                <a:close/>
              </a:path>
            </a:pathLst>
          </a:custGeom>
          <a:blipFill>
            <a:blip r:embed="rId10"/>
            <a:stretch>
              <a:fillRect t="-62571" r="-193516" b="-197067"/>
            </a:stretch>
          </a:blipFill>
        </p:spPr>
        <p:txBody>
          <a:bodyPr/>
          <a:lstStyle/>
          <a:p>
            <a:endParaRPr lang="en-US"/>
          </a:p>
        </p:txBody>
      </p:sp>
      <p:sp>
        <p:nvSpPr>
          <p:cNvPr id="98" name="Freeform 98"/>
          <p:cNvSpPr/>
          <p:nvPr/>
        </p:nvSpPr>
        <p:spPr>
          <a:xfrm>
            <a:off x="12469398" y="8537733"/>
            <a:ext cx="1911848" cy="417595"/>
          </a:xfrm>
          <a:custGeom>
            <a:avLst/>
            <a:gdLst/>
            <a:ahLst/>
            <a:cxnLst/>
            <a:rect l="l" t="t" r="r" b="b"/>
            <a:pathLst>
              <a:path w="1911848" h="417595">
                <a:moveTo>
                  <a:pt x="0" y="0"/>
                </a:moveTo>
                <a:lnTo>
                  <a:pt x="1911848" y="0"/>
                </a:lnTo>
                <a:lnTo>
                  <a:pt x="1911848" y="417595"/>
                </a:lnTo>
                <a:lnTo>
                  <a:pt x="0" y="417595"/>
                </a:lnTo>
                <a:lnTo>
                  <a:pt x="0" y="0"/>
                </a:lnTo>
                <a:close/>
              </a:path>
            </a:pathLst>
          </a:custGeom>
          <a:blipFill>
            <a:blip r:embed="rId8">
              <a:extLst>
                <a:ext uri="{96DAC541-7B7A-43D3-8B79-37D633B846F1}">
                  <asvg:svgBlip xmlns:asvg="http://schemas.microsoft.com/office/drawing/2016/SVG/main" r:embed="rId9"/>
                </a:ext>
              </a:extLst>
            </a:blip>
            <a:stretch>
              <a:fillRect t="-112263"/>
            </a:stretch>
          </a:blipFill>
        </p:spPr>
        <p:txBody>
          <a:bodyPr/>
          <a:lstStyle/>
          <a:p>
            <a:endParaRPr lang="en-US"/>
          </a:p>
        </p:txBody>
      </p:sp>
      <p:grpSp>
        <p:nvGrpSpPr>
          <p:cNvPr id="99" name="Group 99"/>
          <p:cNvGrpSpPr/>
          <p:nvPr/>
        </p:nvGrpSpPr>
        <p:grpSpPr>
          <a:xfrm>
            <a:off x="594866" y="1690137"/>
            <a:ext cx="1232729" cy="7134324"/>
            <a:chOff x="0" y="0"/>
            <a:chExt cx="1643639" cy="9512432"/>
          </a:xfrm>
        </p:grpSpPr>
        <p:sp>
          <p:nvSpPr>
            <p:cNvPr id="100" name="TextBox 100"/>
            <p:cNvSpPr txBox="1"/>
            <p:nvPr/>
          </p:nvSpPr>
          <p:spPr>
            <a:xfrm rot="5400000">
              <a:off x="660444" y="-660444"/>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1" name="TextBox 101"/>
            <p:cNvSpPr txBox="1"/>
            <p:nvPr/>
          </p:nvSpPr>
          <p:spPr>
            <a:xfrm rot="5400000">
              <a:off x="660444" y="46921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2" name="TextBox 102"/>
            <p:cNvSpPr txBox="1"/>
            <p:nvPr/>
          </p:nvSpPr>
          <p:spPr>
            <a:xfrm rot="5400000">
              <a:off x="660444" y="1598876"/>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3" name="TextBox 103"/>
            <p:cNvSpPr txBox="1"/>
            <p:nvPr/>
          </p:nvSpPr>
          <p:spPr>
            <a:xfrm rot="5400000">
              <a:off x="660444" y="272853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4" name="TextBox 104"/>
            <p:cNvSpPr txBox="1"/>
            <p:nvPr/>
          </p:nvSpPr>
          <p:spPr>
            <a:xfrm rot="5400000">
              <a:off x="660444" y="385819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5" name="TextBox 105"/>
            <p:cNvSpPr txBox="1"/>
            <p:nvPr/>
          </p:nvSpPr>
          <p:spPr>
            <a:xfrm rot="5400000">
              <a:off x="660444" y="4987857"/>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6" name="TextBox 106"/>
            <p:cNvSpPr txBox="1"/>
            <p:nvPr/>
          </p:nvSpPr>
          <p:spPr>
            <a:xfrm rot="5400000">
              <a:off x="660444" y="611751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7" name="TextBox 107"/>
            <p:cNvSpPr txBox="1"/>
            <p:nvPr/>
          </p:nvSpPr>
          <p:spPr>
            <a:xfrm rot="5400000">
              <a:off x="660444" y="724717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sp>
          <p:nvSpPr>
            <p:cNvPr id="108" name="TextBox 108"/>
            <p:cNvSpPr txBox="1"/>
            <p:nvPr/>
          </p:nvSpPr>
          <p:spPr>
            <a:xfrm rot="5400000">
              <a:off x="660444" y="8376838"/>
              <a:ext cx="475150" cy="1796039"/>
            </a:xfrm>
            <a:prstGeom prst="rect">
              <a:avLst/>
            </a:prstGeom>
          </p:spPr>
          <p:txBody>
            <a:bodyPr lIns="0" tIns="0" rIns="0" bIns="0" rtlCol="0" anchor="t">
              <a:spAutoFit/>
            </a:bodyPr>
            <a:lstStyle/>
            <a:p>
              <a:pPr algn="ctr">
                <a:lnSpc>
                  <a:spcPts val="11384"/>
                </a:lnSpc>
              </a:pPr>
              <a:r>
                <a:rPr lang="en-US" sz="8132">
                  <a:solidFill>
                    <a:srgbClr val="503D36"/>
                  </a:solidFill>
                  <a:latin typeface="Sniglet"/>
                  <a:ea typeface="Sniglet"/>
                  <a:cs typeface="Sniglet"/>
                  <a:sym typeface="Sniglet"/>
                </a:rPr>
                <a:t>)</a:t>
              </a:r>
            </a:p>
          </p:txBody>
        </p:sp>
      </p:grpSp>
      <p:grpSp>
        <p:nvGrpSpPr>
          <p:cNvPr id="109" name="Group 109"/>
          <p:cNvGrpSpPr/>
          <p:nvPr/>
        </p:nvGrpSpPr>
        <p:grpSpPr>
          <a:xfrm>
            <a:off x="3715023" y="1698847"/>
            <a:ext cx="10200281" cy="1184475"/>
            <a:chOff x="0" y="0"/>
            <a:chExt cx="2686494" cy="406400"/>
          </a:xfrm>
        </p:grpSpPr>
        <p:sp>
          <p:nvSpPr>
            <p:cNvPr id="110" name="Freeform 110"/>
            <p:cNvSpPr/>
            <p:nvPr/>
          </p:nvSpPr>
          <p:spPr>
            <a:xfrm>
              <a:off x="0" y="0"/>
              <a:ext cx="2686494" cy="406400"/>
            </a:xfrm>
            <a:custGeom>
              <a:avLst/>
              <a:gdLst/>
              <a:ahLst/>
              <a:cxnLst/>
              <a:rect l="l" t="t" r="r" b="b"/>
              <a:pathLst>
                <a:path w="2686494" h="406400">
                  <a:moveTo>
                    <a:pt x="75899" y="0"/>
                  </a:moveTo>
                  <a:lnTo>
                    <a:pt x="2610595" y="0"/>
                  </a:lnTo>
                  <a:cubicBezTo>
                    <a:pt x="2652513" y="0"/>
                    <a:pt x="2686494" y="33981"/>
                    <a:pt x="2686494" y="75899"/>
                  </a:cubicBezTo>
                  <a:lnTo>
                    <a:pt x="2686494" y="330501"/>
                  </a:lnTo>
                  <a:cubicBezTo>
                    <a:pt x="2686494" y="372419"/>
                    <a:pt x="2652513" y="406400"/>
                    <a:pt x="2610595" y="406400"/>
                  </a:cubicBezTo>
                  <a:lnTo>
                    <a:pt x="75899" y="406400"/>
                  </a:lnTo>
                  <a:cubicBezTo>
                    <a:pt x="33981" y="406400"/>
                    <a:pt x="0" y="372419"/>
                    <a:pt x="0" y="330501"/>
                  </a:cubicBezTo>
                  <a:lnTo>
                    <a:pt x="0" y="75899"/>
                  </a:lnTo>
                  <a:cubicBezTo>
                    <a:pt x="0" y="33981"/>
                    <a:pt x="33981" y="0"/>
                    <a:pt x="75899" y="0"/>
                  </a:cubicBezTo>
                  <a:close/>
                </a:path>
              </a:pathLst>
            </a:custGeom>
            <a:solidFill>
              <a:srgbClr val="FFCF91"/>
            </a:solidFill>
            <a:ln w="47625" cap="rnd">
              <a:solidFill>
                <a:srgbClr val="E76262"/>
              </a:solidFill>
              <a:prstDash val="lgDash"/>
              <a:round/>
            </a:ln>
          </p:spPr>
          <p:txBody>
            <a:bodyPr/>
            <a:lstStyle/>
            <a:p>
              <a:endParaRPr lang="en-US"/>
            </a:p>
          </p:txBody>
        </p:sp>
        <p:sp>
          <p:nvSpPr>
            <p:cNvPr id="111" name="TextBox 111"/>
            <p:cNvSpPr txBox="1"/>
            <p:nvPr/>
          </p:nvSpPr>
          <p:spPr>
            <a:xfrm>
              <a:off x="0" y="-28575"/>
              <a:ext cx="2686494" cy="434975"/>
            </a:xfrm>
            <a:prstGeom prst="rect">
              <a:avLst/>
            </a:prstGeom>
          </p:spPr>
          <p:txBody>
            <a:bodyPr lIns="50800" tIns="50800" rIns="50800" bIns="50800" rtlCol="0" anchor="ctr"/>
            <a:lstStyle/>
            <a:p>
              <a:pPr algn="ctr">
                <a:lnSpc>
                  <a:spcPts val="2659"/>
                </a:lnSpc>
              </a:pPr>
              <a:endParaRPr/>
            </a:p>
          </p:txBody>
        </p:sp>
      </p:grpSp>
      <p:sp>
        <p:nvSpPr>
          <p:cNvPr id="112" name="TextBox 112"/>
          <p:cNvSpPr txBox="1"/>
          <p:nvPr/>
        </p:nvSpPr>
        <p:spPr>
          <a:xfrm>
            <a:off x="4892239" y="1822241"/>
            <a:ext cx="9431499" cy="830997"/>
          </a:xfrm>
          <a:prstGeom prst="rect">
            <a:avLst/>
          </a:prstGeom>
        </p:spPr>
        <p:txBody>
          <a:bodyPr lIns="0" tIns="0" rIns="0" bIns="0" rtlCol="0" anchor="t">
            <a:spAutoFit/>
          </a:bodyPr>
          <a:lstStyle/>
          <a:p>
            <a:r>
              <a:rPr lang="vi-VN" sz="5400" b="1">
                <a:latin typeface="Times New Roman" panose="02020603050405020304" pitchFamily="18" charset="0"/>
                <a:cs typeface="Times New Roman" panose="02020603050405020304" pitchFamily="18" charset="0"/>
              </a:rPr>
              <a:t>b. Các bước thực hành viết </a:t>
            </a:r>
            <a:endParaRPr lang="en-GB" sz="5400">
              <a:latin typeface="Times New Roman" panose="02020603050405020304" pitchFamily="18" charset="0"/>
              <a:cs typeface="Times New Roman" panose="02020603050405020304" pitchFamily="18" charset="0"/>
            </a:endParaRPr>
          </a:p>
        </p:txBody>
      </p:sp>
      <p:graphicFrame>
        <p:nvGraphicFramePr>
          <p:cNvPr id="113" name="Table 112"/>
          <p:cNvGraphicFramePr>
            <a:graphicFrameLocks noGrp="1"/>
          </p:cNvGraphicFramePr>
          <p:nvPr>
            <p:extLst>
              <p:ext uri="{D42A27DB-BD31-4B8C-83A1-F6EECF244321}">
                <p14:modId xmlns:p14="http://schemas.microsoft.com/office/powerpoint/2010/main" val="3346658389"/>
              </p:ext>
            </p:extLst>
          </p:nvPr>
        </p:nvGraphicFramePr>
        <p:xfrm>
          <a:off x="2145091" y="3391966"/>
          <a:ext cx="7009706" cy="556336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306333">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1450587">
                  <a:extLst>
                    <a:ext uri="{9D8B030D-6E8A-4147-A177-3AD203B41FA5}">
                      <a16:colId xmlns:a16="http://schemas.microsoft.com/office/drawing/2014/main" val="20002"/>
                    </a:ext>
                  </a:extLst>
                </a:gridCol>
                <a:gridCol w="1500186">
                  <a:extLst>
                    <a:ext uri="{9D8B030D-6E8A-4147-A177-3AD203B41FA5}">
                      <a16:colId xmlns:a16="http://schemas.microsoft.com/office/drawing/2014/main" val="20003"/>
                    </a:ext>
                  </a:extLst>
                </a:gridCol>
              </a:tblGrid>
              <a:tr h="0">
                <a:tc gridSpan="4">
                  <a:txBody>
                    <a:bodyPr/>
                    <a:lstStyle/>
                    <a:p>
                      <a:pPr algn="ctr">
                        <a:lnSpc>
                          <a:spcPct val="115000"/>
                        </a:lnSpc>
                        <a:spcAft>
                          <a:spcPts val="0"/>
                        </a:spcAft>
                      </a:pPr>
                      <a:r>
                        <a:rPr lang="en-US"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02 </a:t>
                      </a:r>
                      <a:r>
                        <a:rPr lang="en-US"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Các bước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1"/>
                  </a:ext>
                </a:extLst>
              </a:tr>
              <a:tr h="0">
                <a:tc>
                  <a:txBody>
                    <a:bodyPr/>
                    <a:lstStyle/>
                    <a:p>
                      <a:pPr algn="ct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Chuẩn bị</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r h="0">
                <a:tc rowSpan="4">
                  <a:txBody>
                    <a:bodyPr/>
                    <a:lstStyle/>
                    <a:p>
                      <a:pPr algn="ct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Tìm ý và lập dàn 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Tìm 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r h="0">
                <a:tc vMerge="1">
                  <a:txBody>
                    <a:bodyPr/>
                    <a:lstStyle/>
                    <a:p>
                      <a:endParaRPr lang="en-GB"/>
                    </a:p>
                  </a:txBody>
                  <a:tcPr/>
                </a:tc>
                <a:tc rowSpan="3">
                  <a:txBody>
                    <a:bodyPr/>
                    <a:lstStyle/>
                    <a:p>
                      <a:pPr algn="ct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Lập dàn 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MB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vMerge="1">
                  <a:txBody>
                    <a:bodyPr/>
                    <a:lstStyle/>
                    <a:p>
                      <a:endParaRPr lang="en-GB"/>
                    </a:p>
                  </a:txBody>
                  <a:tcPr/>
                </a:tc>
                <a:tc vMerge="1">
                  <a:txBody>
                    <a:bodyPr/>
                    <a:lstStyle/>
                    <a:p>
                      <a:endParaRPr lang="en-GB"/>
                    </a:p>
                  </a:txBody>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TB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vMerge="1">
                  <a:txBody>
                    <a:bodyPr/>
                    <a:lstStyle/>
                    <a:p>
                      <a:endParaRPr lang="en-GB"/>
                    </a:p>
                  </a:txBody>
                  <a:tcPr/>
                </a:tc>
                <a:tc vMerge="1">
                  <a:txBody>
                    <a:bodyPr/>
                    <a:lstStyle/>
                    <a:p>
                      <a:endParaRPr lang="en-GB"/>
                    </a:p>
                  </a:txBody>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KB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gn="ct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Viết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7"/>
                  </a:ext>
                </a:extLst>
              </a:tr>
              <a:tr h="399414">
                <a:tc>
                  <a:txBody>
                    <a:bodyPr/>
                    <a:lstStyle/>
                    <a:p>
                      <a:pPr algn="ct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Kiểm tra và chỉnh sửa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1000"/>
                                        <p:tgtEl>
                                          <p:spTgt spid="109"/>
                                        </p:tgtEl>
                                      </p:cBhvr>
                                    </p:animEffect>
                                    <p:anim calcmode="lin" valueType="num">
                                      <p:cBhvr>
                                        <p:cTn id="8" dur="1000" fill="hold"/>
                                        <p:tgtEl>
                                          <p:spTgt spid="109"/>
                                        </p:tgtEl>
                                        <p:attrNameLst>
                                          <p:attrName>ppt_x</p:attrName>
                                        </p:attrNameLst>
                                      </p:cBhvr>
                                      <p:tavLst>
                                        <p:tav tm="0">
                                          <p:val>
                                            <p:strVal val="#ppt_x"/>
                                          </p:val>
                                        </p:tav>
                                        <p:tav tm="100000">
                                          <p:val>
                                            <p:strVal val="#ppt_x"/>
                                          </p:val>
                                        </p:tav>
                                      </p:tavLst>
                                    </p:anim>
                                    <p:anim calcmode="lin" valueType="num">
                                      <p:cBhvr>
                                        <p:cTn id="9" dur="1000" fill="hold"/>
                                        <p:tgtEl>
                                          <p:spTgt spid="10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barn(inVertical)">
                                      <p:cBhvr>
                                        <p:cTn id="1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2448</Words>
  <Application>Microsoft Office PowerPoint</Application>
  <PresentationFormat>Custom</PresentationFormat>
  <Paragraphs>713</Paragraphs>
  <Slides>26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More Sugar</vt:lpstr>
      <vt:lpstr>Sniglet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Blue Illustrative Technology Product Development Presentation</dc:title>
  <dc:creator>HP</dc:creator>
  <cp:lastModifiedBy>HP</cp:lastModifiedBy>
  <cp:revision>50</cp:revision>
  <dcterms:created xsi:type="dcterms:W3CDTF">2006-08-16T00:00:00Z</dcterms:created>
  <dcterms:modified xsi:type="dcterms:W3CDTF">2024-10-30T08:10:54Z</dcterms:modified>
  <dc:identifier>DAGKjeX-BLo</dc:identifier>
</cp:coreProperties>
</file>