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7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8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9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10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1.xml" ContentType="application/vnd.openxmlformats-officedocument.theme+xml"/>
  <Override PartName="/ppt/slideLayouts/slideLayout88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3" r:id="rId6"/>
    <p:sldMasterId id="2147483710" r:id="rId7"/>
    <p:sldMasterId id="2147483717" r:id="rId8"/>
    <p:sldMasterId id="2147483724" r:id="rId9"/>
    <p:sldMasterId id="2147483732" r:id="rId10"/>
    <p:sldMasterId id="2147483739" r:id="rId11"/>
    <p:sldMasterId id="2147483746" r:id="rId12"/>
  </p:sldMasterIdLst>
  <p:notesMasterIdLst>
    <p:notesMasterId r:id="rId45"/>
  </p:notesMasterIdLst>
  <p:handoutMasterIdLst>
    <p:handoutMasterId r:id="rId46"/>
  </p:handoutMasterIdLst>
  <p:sldIdLst>
    <p:sldId id="264" r:id="rId13"/>
    <p:sldId id="297" r:id="rId14"/>
    <p:sldId id="258" r:id="rId15"/>
    <p:sldId id="306" r:id="rId16"/>
    <p:sldId id="299" r:id="rId17"/>
    <p:sldId id="298" r:id="rId18"/>
    <p:sldId id="260" r:id="rId19"/>
    <p:sldId id="300" r:id="rId20"/>
    <p:sldId id="320" r:id="rId21"/>
    <p:sldId id="321" r:id="rId22"/>
    <p:sldId id="322" r:id="rId23"/>
    <p:sldId id="323" r:id="rId24"/>
    <p:sldId id="324" r:id="rId25"/>
    <p:sldId id="305" r:id="rId26"/>
    <p:sldId id="325" r:id="rId27"/>
    <p:sldId id="310" r:id="rId28"/>
    <p:sldId id="326" r:id="rId29"/>
    <p:sldId id="327" r:id="rId30"/>
    <p:sldId id="311" r:id="rId31"/>
    <p:sldId id="276" r:id="rId32"/>
    <p:sldId id="312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291" r:id="rId41"/>
    <p:sldId id="279" r:id="rId42"/>
    <p:sldId id="292" r:id="rId43"/>
    <p:sldId id="307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00FF00"/>
    <a:srgbClr val="FF00FF"/>
    <a:srgbClr val="FFFF7D"/>
    <a:srgbClr val="000000"/>
    <a:srgbClr val="66FF99"/>
    <a:srgbClr val="55DE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0" d="100"/>
          <a:sy n="50" d="100"/>
        </p:scale>
        <p:origin x="2640" y="2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73161-13FF-475A-836F-796281B23826}" type="datetimeFigureOut">
              <a:rPr lang="en-US" smtClean="0"/>
              <a:t>20/09/2024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02F6B4-E6BD-4D5D-BE55-CB3B62BA96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9F10F-C337-46D1-89F9-AA3B3580F818}" type="datetimeFigureOut">
              <a:rPr lang="en-US" smtClean="0"/>
              <a:t>20/09/2024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26DEB-6B06-499F-88D6-678F6F49AAAC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Ngoài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các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đặc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điểm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vừa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nêu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thông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Internet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còn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có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những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đặc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điểm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nữa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Chúng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cùng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tìm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hiểu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bài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học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hôm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26DEB-6B06-499F-88D6-678F6F49AAAC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0FD1E9-C923-4D12-AB06-242B1EB3C9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A236B-9768-40B2-9544-E67C181C8B19}" type="slidenum">
              <a:rPr lang="en-US" smtClean="0">
                <a:solidFill>
                  <a:prstClr val="black"/>
                </a:solidFill>
              </a:rPr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26DEB-6B06-499F-88D6-678F6F49AAAC}" type="slidenum">
              <a:rPr lang="en-US" smtClean="0"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26DEB-6B06-499F-88D6-678F6F49AAAC}" type="slidenum">
              <a:rPr lang="en-US" smtClean="0"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26DEB-6B06-499F-88D6-678F6F49AAAC}" type="slidenum">
              <a:rPr lang="en-US" smtClean="0"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26DEB-6B06-499F-88D6-678F6F49AAAC}" type="slidenum">
              <a:rPr lang="en-US" smtClean="0"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A236B-9768-40B2-9544-E67C181C8B19}" type="slidenum">
              <a:rPr lang="en-US" smtClean="0">
                <a:solidFill>
                  <a:prstClr val="black"/>
                </a:solidFill>
              </a:rPr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72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F28C8BC-32A5-41CA-88DD-3CEDC5A2DA4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7A236B-9768-40B2-9544-E67C181C8B19}" type="slidenum">
              <a:rPr lang="en-US" smtClean="0">
                <a:solidFill>
                  <a:prstClr val="black"/>
                </a:solidFill>
              </a:rPr>
              <a:t>29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08" b="93846" l="5066" r="98379">
                        <a14:foregroundMark x1="75279" y1="53538" x2="75279" y2="53538"/>
                        <a14:foregroundMark x1="79230" y1="27692" x2="79939" y2="67077"/>
                        <a14:foregroundMark x1="79939" y1="67077" x2="91692" y2="54154"/>
                        <a14:foregroundMark x1="91692" y1="54154" x2="83587" y2="29231"/>
                        <a14:foregroundMark x1="6180" y1="40923" x2="6180" y2="40923"/>
                        <a14:foregroundMark x1="5268" y1="32615" x2="5268" y2="32615"/>
                        <a14:foregroundMark x1="6586" y1="32615" x2="7295" y2="56308"/>
                        <a14:foregroundMark x1="13678" y1="30769" x2="14590" y2="57846"/>
                        <a14:foregroundMark x1="19250" y1="36308" x2="19250" y2="36308"/>
                        <a14:foregroundMark x1="33435" y1="39692" x2="33435" y2="39692"/>
                        <a14:foregroundMark x1="44174" y1="39692" x2="44174" y2="39692"/>
                        <a14:foregroundMark x1="48531" y1="68308" x2="48531" y2="68308"/>
                        <a14:foregroundMark x1="56332" y1="43692" x2="56332" y2="43692"/>
                        <a14:foregroundMark x1="73961" y1="56308" x2="73961" y2="56308"/>
                        <a14:foregroundMark x1="79230" y1="40308" x2="79230" y2="43692"/>
                        <a14:foregroundMark x1="79230" y1="43692" x2="79230" y2="43692"/>
                        <a14:foregroundMark x1="79230" y1="43692" x2="79230" y2="43692"/>
                        <a14:foregroundMark x1="96150" y1="53538" x2="96150" y2="53538"/>
                        <a14:foregroundMark x1="96150" y1="53538" x2="96150" y2="53538"/>
                        <a14:foregroundMark x1="74569" y1="86154" x2="74569" y2="86154"/>
                        <a14:foregroundMark x1="79433" y1="91077" x2="79433" y2="91077"/>
                        <a14:foregroundMark x1="84904" y1="93846" x2="84904" y2="93846"/>
                        <a14:foregroundMark x1="93414" y1="81231" x2="93414" y2="81231"/>
                        <a14:foregroundMark x1="96150" y1="72923" x2="96150" y2="72923"/>
                        <a14:foregroundMark x1="98176" y1="64000" x2="98176" y2="64000"/>
                        <a14:foregroundMark x1="97467" y1="52923" x2="97467" y2="52923"/>
                        <a14:foregroundMark x1="52381" y1="53538" x2="52381" y2="53538"/>
                        <a14:foregroundMark x1="83789" y1="8615" x2="83789" y2="8615"/>
                        <a14:foregroundMark x1="98480" y1="60923" x2="98480" y2="60923"/>
                        <a14:foregroundMark x1="93110" y1="87077" x2="93110" y2="87077"/>
                        <a14:foregroundMark x1="91489" y1="88923" x2="91489" y2="88923"/>
                        <a14:foregroundMark x1="83283" y1="93846" x2="83283" y2="93846"/>
                        <a14:foregroundMark x1="97670" y1="38154" x2="97670" y2="38154"/>
                        <a14:foregroundMark x1="14184" y1="42769" x2="14184" y2="4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08" b="93846" l="5066" r="98379">
                        <a14:foregroundMark x1="75279" y1="53538" x2="75279" y2="53538"/>
                        <a14:foregroundMark x1="79230" y1="27692" x2="79939" y2="67077"/>
                        <a14:foregroundMark x1="79939" y1="67077" x2="91692" y2="54154"/>
                        <a14:foregroundMark x1="91692" y1="54154" x2="83587" y2="29231"/>
                        <a14:foregroundMark x1="6180" y1="40923" x2="6180" y2="40923"/>
                        <a14:foregroundMark x1="5268" y1="32615" x2="5268" y2="32615"/>
                        <a14:foregroundMark x1="6586" y1="32615" x2="7295" y2="56308"/>
                        <a14:foregroundMark x1="13678" y1="30769" x2="14590" y2="57846"/>
                        <a14:foregroundMark x1="19250" y1="36308" x2="19250" y2="36308"/>
                        <a14:foregroundMark x1="33435" y1="39692" x2="33435" y2="39692"/>
                        <a14:foregroundMark x1="44174" y1="39692" x2="44174" y2="39692"/>
                        <a14:foregroundMark x1="48531" y1="68308" x2="48531" y2="68308"/>
                        <a14:foregroundMark x1="56332" y1="43692" x2="56332" y2="43692"/>
                        <a14:foregroundMark x1="73961" y1="56308" x2="73961" y2="56308"/>
                        <a14:foregroundMark x1="79230" y1="40308" x2="79230" y2="43692"/>
                        <a14:foregroundMark x1="79230" y1="43692" x2="79230" y2="43692"/>
                        <a14:foregroundMark x1="79230" y1="43692" x2="79230" y2="43692"/>
                        <a14:foregroundMark x1="96150" y1="53538" x2="96150" y2="53538"/>
                        <a14:foregroundMark x1="96150" y1="53538" x2="96150" y2="53538"/>
                        <a14:foregroundMark x1="74569" y1="86154" x2="74569" y2="86154"/>
                        <a14:foregroundMark x1="79433" y1="91077" x2="79433" y2="91077"/>
                        <a14:foregroundMark x1="84904" y1="93846" x2="84904" y2="93846"/>
                        <a14:foregroundMark x1="93414" y1="81231" x2="93414" y2="81231"/>
                        <a14:foregroundMark x1="96150" y1="72923" x2="96150" y2="72923"/>
                        <a14:foregroundMark x1="98176" y1="64000" x2="98176" y2="64000"/>
                        <a14:foregroundMark x1="97467" y1="52923" x2="97467" y2="52923"/>
                        <a14:foregroundMark x1="52381" y1="53538" x2="52381" y2="53538"/>
                        <a14:foregroundMark x1="83789" y1="8615" x2="83789" y2="8615"/>
                        <a14:foregroundMark x1="98480" y1="60923" x2="98480" y2="60923"/>
                        <a14:foregroundMark x1="93110" y1="87077" x2="93110" y2="87077"/>
                        <a14:foregroundMark x1="91489" y1="88923" x2="91489" y2="88923"/>
                        <a14:foregroundMark x1="83283" y1="93846" x2="83283" y2="93846"/>
                        <a14:foregroundMark x1="97670" y1="38154" x2="97670" y2="38154"/>
                        <a14:foregroundMark x1="14184" y1="42769" x2="14184" y2="4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08" b="93846" l="5066" r="98379">
                        <a14:foregroundMark x1="75279" y1="53538" x2="75279" y2="53538"/>
                        <a14:foregroundMark x1="79230" y1="27692" x2="79939" y2="67077"/>
                        <a14:foregroundMark x1="79939" y1="67077" x2="91692" y2="54154"/>
                        <a14:foregroundMark x1="91692" y1="54154" x2="83587" y2="29231"/>
                        <a14:foregroundMark x1="6180" y1="40923" x2="6180" y2="40923"/>
                        <a14:foregroundMark x1="5268" y1="32615" x2="5268" y2="32615"/>
                        <a14:foregroundMark x1="6586" y1="32615" x2="7295" y2="56308"/>
                        <a14:foregroundMark x1="13678" y1="30769" x2="14590" y2="57846"/>
                        <a14:foregroundMark x1="19250" y1="36308" x2="19250" y2="36308"/>
                        <a14:foregroundMark x1="33435" y1="39692" x2="33435" y2="39692"/>
                        <a14:foregroundMark x1="44174" y1="39692" x2="44174" y2="39692"/>
                        <a14:foregroundMark x1="48531" y1="68308" x2="48531" y2="68308"/>
                        <a14:foregroundMark x1="56332" y1="43692" x2="56332" y2="43692"/>
                        <a14:foregroundMark x1="73961" y1="56308" x2="73961" y2="56308"/>
                        <a14:foregroundMark x1="79230" y1="40308" x2="79230" y2="43692"/>
                        <a14:foregroundMark x1="79230" y1="43692" x2="79230" y2="43692"/>
                        <a14:foregroundMark x1="79230" y1="43692" x2="79230" y2="43692"/>
                        <a14:foregroundMark x1="96150" y1="53538" x2="96150" y2="53538"/>
                        <a14:foregroundMark x1="96150" y1="53538" x2="96150" y2="53538"/>
                        <a14:foregroundMark x1="74569" y1="86154" x2="74569" y2="86154"/>
                        <a14:foregroundMark x1="79433" y1="91077" x2="79433" y2="91077"/>
                        <a14:foregroundMark x1="84904" y1="93846" x2="84904" y2="93846"/>
                        <a14:foregroundMark x1="93414" y1="81231" x2="93414" y2="81231"/>
                        <a14:foregroundMark x1="96150" y1="72923" x2="96150" y2="72923"/>
                        <a14:foregroundMark x1="98176" y1="64000" x2="98176" y2="64000"/>
                        <a14:foregroundMark x1="97467" y1="52923" x2="97467" y2="52923"/>
                        <a14:foregroundMark x1="52381" y1="53538" x2="52381" y2="53538"/>
                        <a14:foregroundMark x1="83789" y1="8615" x2="83789" y2="8615"/>
                        <a14:foregroundMark x1="98480" y1="60923" x2="98480" y2="60923"/>
                        <a14:foregroundMark x1="93110" y1="87077" x2="93110" y2="87077"/>
                        <a14:foregroundMark x1="91489" y1="88923" x2="91489" y2="88923"/>
                        <a14:foregroundMark x1="83283" y1="93846" x2="83283" y2="93846"/>
                        <a14:foregroundMark x1="97670" y1="38154" x2="97670" y2="38154"/>
                        <a14:foregroundMark x1="14184" y1="42769" x2="14184" y2="427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5476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0475" y="299106"/>
            <a:ext cx="589731" cy="520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6" name="Picture 5" descr="A picture containing icon&#10;&#10;Description automatically generate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03" y="5288973"/>
            <a:ext cx="1256433" cy="1256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Diagonal Corners Rounded 4"/>
          <p:cNvSpPr/>
          <p:nvPr userDrawn="1"/>
        </p:nvSpPr>
        <p:spPr>
          <a:xfrm>
            <a:off x="236375" y="228600"/>
            <a:ext cx="11719249" cy="6400800"/>
          </a:xfrm>
          <a:prstGeom prst="round2DiagRect">
            <a:avLst>
              <a:gd name="adj1" fmla="val 3810"/>
              <a:gd name="adj2" fmla="val 0"/>
            </a:avLst>
          </a:prstGeom>
          <a:solidFill>
            <a:schemeClr val="bg1"/>
          </a:solidFill>
          <a:ln w="2857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Print" panose="02000600000000000000"/>
              <a:cs typeface="+mn-cs"/>
            </a:endParaRPr>
          </a:p>
        </p:txBody>
      </p:sp>
      <p:pic>
        <p:nvPicPr>
          <p:cNvPr id="9" name="Picture 8" descr="A picture containing toy, vector graphics, doll&#10;&#10;Description automatically generate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97" y="4174916"/>
            <a:ext cx="2524990" cy="25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9525" y="6398057"/>
            <a:ext cx="632267" cy="208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255" y="15198"/>
            <a:ext cx="11894186" cy="6825343"/>
            <a:chOff x="217756" y="65357"/>
            <a:chExt cx="11993313" cy="6473286"/>
          </a:xfrm>
          <a:noFill/>
        </p:grpSpPr>
        <p:sp>
          <p:nvSpPr>
            <p:cNvPr id="7" name="Rectangle: Rounded Corners 6"/>
            <p:cNvSpPr/>
            <p:nvPr/>
          </p:nvSpPr>
          <p:spPr>
            <a:xfrm>
              <a:off x="472134" y="220134"/>
              <a:ext cx="11738935" cy="6163734"/>
            </a:xfrm>
            <a:custGeom>
              <a:avLst/>
              <a:gdLst>
                <a:gd name="connsiteX0" fmla="*/ 0 w 11738935"/>
                <a:gd name="connsiteY0" fmla="*/ 1027310 h 6163734"/>
                <a:gd name="connsiteX1" fmla="*/ 1027310 w 11738935"/>
                <a:gd name="connsiteY1" fmla="*/ 0 h 6163734"/>
                <a:gd name="connsiteX2" fmla="*/ 10711625 w 11738935"/>
                <a:gd name="connsiteY2" fmla="*/ 0 h 6163734"/>
                <a:gd name="connsiteX3" fmla="*/ 11738935 w 11738935"/>
                <a:gd name="connsiteY3" fmla="*/ 1027310 h 6163734"/>
                <a:gd name="connsiteX4" fmla="*/ 11738935 w 11738935"/>
                <a:gd name="connsiteY4" fmla="*/ 5136424 h 6163734"/>
                <a:gd name="connsiteX5" fmla="*/ 10711625 w 11738935"/>
                <a:gd name="connsiteY5" fmla="*/ 6163734 h 6163734"/>
                <a:gd name="connsiteX6" fmla="*/ 1027310 w 11738935"/>
                <a:gd name="connsiteY6" fmla="*/ 6163734 h 6163734"/>
                <a:gd name="connsiteX7" fmla="*/ 0 w 11738935"/>
                <a:gd name="connsiteY7" fmla="*/ 5136424 h 6163734"/>
                <a:gd name="connsiteX8" fmla="*/ 0 w 11738935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38935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4837526" y="-149292"/>
                    <a:pt x="6070245" y="-15801"/>
                    <a:pt x="10711625" y="0"/>
                  </a:cubicBezTo>
                  <a:cubicBezTo>
                    <a:pt x="11268774" y="43553"/>
                    <a:pt x="11820856" y="457479"/>
                    <a:pt x="11738935" y="1027310"/>
                  </a:cubicBezTo>
                  <a:cubicBezTo>
                    <a:pt x="11666246" y="1764727"/>
                    <a:pt x="11830899" y="3092001"/>
                    <a:pt x="11738935" y="5136424"/>
                  </a:cubicBezTo>
                  <a:cubicBezTo>
                    <a:pt x="11703695" y="5706754"/>
                    <a:pt x="11268353" y="6170046"/>
                    <a:pt x="10711625" y="6163734"/>
                  </a:cubicBezTo>
                  <a:cubicBezTo>
                    <a:pt x="6031130" y="6133955"/>
                    <a:pt x="4424824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738935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5849419" y="28352"/>
                    <a:pt x="8079587" y="106290"/>
                    <a:pt x="10711625" y="0"/>
                  </a:cubicBezTo>
                  <a:cubicBezTo>
                    <a:pt x="11349642" y="-66416"/>
                    <a:pt x="11718134" y="418924"/>
                    <a:pt x="11738935" y="1027310"/>
                  </a:cubicBezTo>
                  <a:cubicBezTo>
                    <a:pt x="11619338" y="2267528"/>
                    <a:pt x="11577927" y="4307684"/>
                    <a:pt x="11738935" y="5136424"/>
                  </a:cubicBezTo>
                  <a:cubicBezTo>
                    <a:pt x="11789297" y="5648271"/>
                    <a:pt x="11224653" y="6130587"/>
                    <a:pt x="10711625" y="6163734"/>
                  </a:cubicBezTo>
                  <a:cubicBezTo>
                    <a:pt x="9604187" y="6046505"/>
                    <a:pt x="2381048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: Rounded Corners 8"/>
            <p:cNvSpPr/>
            <p:nvPr/>
          </p:nvSpPr>
          <p:spPr>
            <a:xfrm>
              <a:off x="372533" y="220134"/>
              <a:ext cx="11684000" cy="6163734"/>
            </a:xfrm>
            <a:custGeom>
              <a:avLst/>
              <a:gdLst>
                <a:gd name="connsiteX0" fmla="*/ 0 w 11684000"/>
                <a:gd name="connsiteY0" fmla="*/ 1027310 h 6163734"/>
                <a:gd name="connsiteX1" fmla="*/ 1027310 w 11684000"/>
                <a:gd name="connsiteY1" fmla="*/ 0 h 6163734"/>
                <a:gd name="connsiteX2" fmla="*/ 10656690 w 11684000"/>
                <a:gd name="connsiteY2" fmla="*/ 0 h 6163734"/>
                <a:gd name="connsiteX3" fmla="*/ 11684000 w 11684000"/>
                <a:gd name="connsiteY3" fmla="*/ 1027310 h 6163734"/>
                <a:gd name="connsiteX4" fmla="*/ 11684000 w 11684000"/>
                <a:gd name="connsiteY4" fmla="*/ 5136424 h 6163734"/>
                <a:gd name="connsiteX5" fmla="*/ 10656690 w 11684000"/>
                <a:gd name="connsiteY5" fmla="*/ 6163734 h 6163734"/>
                <a:gd name="connsiteX6" fmla="*/ 1027310 w 11684000"/>
                <a:gd name="connsiteY6" fmla="*/ 6163734 h 6163734"/>
                <a:gd name="connsiteX7" fmla="*/ 0 w 11684000"/>
                <a:gd name="connsiteY7" fmla="*/ 5136424 h 6163734"/>
                <a:gd name="connsiteX8" fmla="*/ 0 w 11684000"/>
                <a:gd name="connsiteY8" fmla="*/ 1027310 h 616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84000" h="6163734" fill="none" extrusionOk="0">
                  <a:moveTo>
                    <a:pt x="0" y="1027310"/>
                  </a:moveTo>
                  <a:cubicBezTo>
                    <a:pt x="74804" y="461661"/>
                    <a:pt x="395065" y="66048"/>
                    <a:pt x="1027310" y="0"/>
                  </a:cubicBezTo>
                  <a:cubicBezTo>
                    <a:pt x="5305919" y="-149292"/>
                    <a:pt x="6595192" y="-15801"/>
                    <a:pt x="10656690" y="0"/>
                  </a:cubicBezTo>
                  <a:cubicBezTo>
                    <a:pt x="11213839" y="43553"/>
                    <a:pt x="11765921" y="457479"/>
                    <a:pt x="11684000" y="1027310"/>
                  </a:cubicBezTo>
                  <a:cubicBezTo>
                    <a:pt x="11611311" y="1764727"/>
                    <a:pt x="11775964" y="3092001"/>
                    <a:pt x="11684000" y="5136424"/>
                  </a:cubicBezTo>
                  <a:cubicBezTo>
                    <a:pt x="11648760" y="5706754"/>
                    <a:pt x="11213418" y="6170046"/>
                    <a:pt x="10656690" y="6163734"/>
                  </a:cubicBezTo>
                  <a:cubicBezTo>
                    <a:pt x="8527607" y="6133955"/>
                    <a:pt x="3810361" y="6071973"/>
                    <a:pt x="1027310" y="6163734"/>
                  </a:cubicBezTo>
                  <a:cubicBezTo>
                    <a:pt x="469192" y="6148488"/>
                    <a:pt x="-45324" y="5718171"/>
                    <a:pt x="0" y="5136424"/>
                  </a:cubicBezTo>
                  <a:cubicBezTo>
                    <a:pt x="-30974" y="4677568"/>
                    <a:pt x="-62159" y="3054072"/>
                    <a:pt x="0" y="1027310"/>
                  </a:cubicBezTo>
                  <a:close/>
                </a:path>
                <a:path w="11684000" h="6163734" stroke="0" extrusionOk="0">
                  <a:moveTo>
                    <a:pt x="0" y="1027310"/>
                  </a:moveTo>
                  <a:cubicBezTo>
                    <a:pt x="-32305" y="467790"/>
                    <a:pt x="535297" y="-74531"/>
                    <a:pt x="1027310" y="0"/>
                  </a:cubicBezTo>
                  <a:cubicBezTo>
                    <a:pt x="3062595" y="28352"/>
                    <a:pt x="6739809" y="106290"/>
                    <a:pt x="10656690" y="0"/>
                  </a:cubicBezTo>
                  <a:cubicBezTo>
                    <a:pt x="11294707" y="-66416"/>
                    <a:pt x="11663199" y="418924"/>
                    <a:pt x="11684000" y="1027310"/>
                  </a:cubicBezTo>
                  <a:cubicBezTo>
                    <a:pt x="11564403" y="2267528"/>
                    <a:pt x="11522992" y="4307684"/>
                    <a:pt x="11684000" y="5136424"/>
                  </a:cubicBezTo>
                  <a:cubicBezTo>
                    <a:pt x="11734362" y="5648271"/>
                    <a:pt x="11169718" y="6130587"/>
                    <a:pt x="10656690" y="6163734"/>
                  </a:cubicBezTo>
                  <a:cubicBezTo>
                    <a:pt x="6042143" y="6046505"/>
                    <a:pt x="4670391" y="6131497"/>
                    <a:pt x="1027310" y="6163734"/>
                  </a:cubicBezTo>
                  <a:cubicBezTo>
                    <a:pt x="475657" y="6078151"/>
                    <a:pt x="-41870" y="5752482"/>
                    <a:pt x="0" y="5136424"/>
                  </a:cubicBezTo>
                  <a:cubicBezTo>
                    <a:pt x="-57225" y="4632224"/>
                    <a:pt x="130478" y="2856224"/>
                    <a:pt x="0" y="1027310"/>
                  </a:cubicBezTo>
                  <a:close/>
                </a:path>
              </a:pathLst>
            </a:custGeom>
            <a:grpFill/>
            <a:ln w="57150">
              <a:solidFill>
                <a:srgbClr val="F2D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284753" y="6074315"/>
              <a:ext cx="309553" cy="309553"/>
            </a:xfrm>
            <a:prstGeom prst="ellipse">
              <a:avLst/>
            </a:prstGeom>
            <a:solidFill>
              <a:srgbClr val="F89F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824248" y="807775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solidFill>
                <a:srgbClr val="A3A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17756" y="966907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02603" y="6074314"/>
              <a:ext cx="309553" cy="309553"/>
            </a:xfrm>
            <a:prstGeom prst="ellipse">
              <a:avLst/>
            </a:prstGeom>
            <a:solidFill>
              <a:srgbClr val="F2D6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184438" y="65357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7980920" y="6229090"/>
              <a:ext cx="309553" cy="309553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67677" y="860323"/>
              <a:ext cx="204457" cy="204457"/>
            </a:xfrm>
            <a:prstGeom prst="ellipse">
              <a:avLst/>
            </a:prstGeom>
            <a:solidFill>
              <a:srgbClr val="A3A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806844">
            <a:off x="693828" y="5450610"/>
            <a:ext cx="1111380" cy="1090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2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5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1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4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8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1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200"/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200"/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8.xml"/><Relationship Id="rId7" Type="http://schemas.openxmlformats.org/officeDocument/2006/relationships/theme" Target="../theme/theme10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84.xml"/><Relationship Id="rId7" Type="http://schemas.openxmlformats.org/officeDocument/2006/relationships/theme" Target="../theme/theme11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5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8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5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59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5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heme" Target="../theme/theme9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A2381-B563-4F09-922B-CF4B20ADD68C}" type="datetimeFigureOut">
              <a:rPr lang="en-US" smtClean="0"/>
              <a:t>20/09/2024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txStyles>
    <p:titleStyle>
      <a:lvl1pPr algn="ctr" defTabSz="1625600" rtl="0" eaLnBrk="1" latinLnBrk="0" hangingPunct="1">
        <a:spcBef>
          <a:spcPct val="0"/>
        </a:spcBef>
        <a:buNone/>
        <a:defRPr sz="78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00" indent="-6096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690" kern="1200">
          <a:solidFill>
            <a:schemeClr val="tx1"/>
          </a:solidFill>
          <a:latin typeface="+mn-lt"/>
          <a:ea typeface="+mn-ea"/>
          <a:cs typeface="+mn-cs"/>
        </a:defRPr>
      </a:lvl1pPr>
      <a:lvl2pPr marL="1320800" indent="-5080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–"/>
        <a:defRPr sz="4975" kern="1200">
          <a:solidFill>
            <a:schemeClr val="tx1"/>
          </a:solidFill>
          <a:latin typeface="+mn-lt"/>
          <a:ea typeface="+mn-ea"/>
          <a:cs typeface="+mn-cs"/>
        </a:defRPr>
      </a:lvl2pPr>
      <a:lvl3pPr marL="2032000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3pPr>
      <a:lvl4pPr marL="2844800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55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»"/>
        <a:defRPr sz="3555" kern="1200">
          <a:solidFill>
            <a:schemeClr val="tx1"/>
          </a:solidFill>
          <a:latin typeface="+mn-lt"/>
          <a:ea typeface="+mn-ea"/>
          <a:cs typeface="+mn-cs"/>
        </a:defRPr>
      </a:lvl5pPr>
      <a:lvl6pPr marL="4470400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6pPr>
      <a:lvl7pPr marL="5283200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7pPr>
      <a:lvl8pPr marL="6096000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8pPr>
      <a:lvl9pPr marL="6908165" indent="-406400" algn="l" defTabSz="1625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6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4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2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40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8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600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1765" algn="l" defTabSz="16256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20/09/2024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20.png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slideLayout" Target="../slideLayouts/slideLayout88.xml"/><Relationship Id="rId7" Type="http://schemas.openxmlformats.org/officeDocument/2006/relationships/image" Target="../media/image23.GIF"/><Relationship Id="rId12" Type="http://schemas.openxmlformats.org/officeDocument/2006/relationships/image" Target="../media/image2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2.GIF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25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audio" Target="../media/audio4.wav"/><Relationship Id="rId7" Type="http://schemas.openxmlformats.org/officeDocument/2006/relationships/image" Target="../media/image24.GIF"/><Relationship Id="rId12" Type="http://schemas.openxmlformats.org/officeDocument/2006/relationships/image" Target="../media/image3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8.xml"/><Relationship Id="rId6" Type="http://schemas.openxmlformats.org/officeDocument/2006/relationships/image" Target="../media/image23.GIF"/><Relationship Id="rId11" Type="http://schemas.openxmlformats.org/officeDocument/2006/relationships/image" Target="../media/image29.png"/><Relationship Id="rId5" Type="http://schemas.openxmlformats.org/officeDocument/2006/relationships/image" Target="../media/image22.GIF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audio" Target="../media/audio4.wav"/><Relationship Id="rId7" Type="http://schemas.openxmlformats.org/officeDocument/2006/relationships/image" Target="../media/image24.GIF"/><Relationship Id="rId12" Type="http://schemas.openxmlformats.org/officeDocument/2006/relationships/image" Target="../media/image3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8.xml"/><Relationship Id="rId6" Type="http://schemas.openxmlformats.org/officeDocument/2006/relationships/image" Target="../media/image23.GIF"/><Relationship Id="rId11" Type="http://schemas.openxmlformats.org/officeDocument/2006/relationships/image" Target="../media/image29.png"/><Relationship Id="rId5" Type="http://schemas.openxmlformats.org/officeDocument/2006/relationships/image" Target="../media/image22.GIF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audio" Target="../media/audio4.wav"/><Relationship Id="rId7" Type="http://schemas.openxmlformats.org/officeDocument/2006/relationships/image" Target="../media/image24.GIF"/><Relationship Id="rId12" Type="http://schemas.openxmlformats.org/officeDocument/2006/relationships/image" Target="../media/image3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8.xml"/><Relationship Id="rId6" Type="http://schemas.openxmlformats.org/officeDocument/2006/relationships/image" Target="../media/image23.GIF"/><Relationship Id="rId11" Type="http://schemas.openxmlformats.org/officeDocument/2006/relationships/image" Target="../media/image29.png"/><Relationship Id="rId5" Type="http://schemas.openxmlformats.org/officeDocument/2006/relationships/image" Target="../media/image22.GIF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audio" Target="../media/audio4.wav"/><Relationship Id="rId7" Type="http://schemas.openxmlformats.org/officeDocument/2006/relationships/image" Target="../media/image24.GIF"/><Relationship Id="rId12" Type="http://schemas.openxmlformats.org/officeDocument/2006/relationships/image" Target="../media/image3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8.xml"/><Relationship Id="rId6" Type="http://schemas.openxmlformats.org/officeDocument/2006/relationships/image" Target="../media/image23.GIF"/><Relationship Id="rId11" Type="http://schemas.openxmlformats.org/officeDocument/2006/relationships/image" Target="../media/image29.png"/><Relationship Id="rId5" Type="http://schemas.openxmlformats.org/officeDocument/2006/relationships/image" Target="../media/image22.GIF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audio" Target="../media/audio4.wav"/><Relationship Id="rId7" Type="http://schemas.openxmlformats.org/officeDocument/2006/relationships/image" Target="../media/image24.GIF"/><Relationship Id="rId12" Type="http://schemas.openxmlformats.org/officeDocument/2006/relationships/image" Target="../media/image3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8.xml"/><Relationship Id="rId6" Type="http://schemas.openxmlformats.org/officeDocument/2006/relationships/image" Target="../media/image23.GIF"/><Relationship Id="rId11" Type="http://schemas.openxmlformats.org/officeDocument/2006/relationships/image" Target="../media/image29.png"/><Relationship Id="rId5" Type="http://schemas.openxmlformats.org/officeDocument/2006/relationships/image" Target="../media/image22.GIF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audio" Target="../media/audio4.wav"/><Relationship Id="rId7" Type="http://schemas.openxmlformats.org/officeDocument/2006/relationships/image" Target="../media/image24.GIF"/><Relationship Id="rId12" Type="http://schemas.openxmlformats.org/officeDocument/2006/relationships/image" Target="../media/image3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8.xml"/><Relationship Id="rId6" Type="http://schemas.openxmlformats.org/officeDocument/2006/relationships/image" Target="../media/image23.GIF"/><Relationship Id="rId11" Type="http://schemas.openxmlformats.org/officeDocument/2006/relationships/image" Target="../media/image29.png"/><Relationship Id="rId5" Type="http://schemas.openxmlformats.org/officeDocument/2006/relationships/image" Target="../media/image22.GIF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7.x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0400" y="1981200"/>
            <a:ext cx="5562600" cy="13234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8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8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420" y="628782"/>
            <a:ext cx="2942897" cy="525310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3342" y="1640393"/>
            <a:ext cx="8015093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1: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Internet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đây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tabLst>
                <a:tab pos="6301105" algn="r"/>
              </a:tabLst>
            </a:pPr>
            <a:r>
              <a:rPr lang="en-US" sz="36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dễ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dàng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chóng</a:t>
            </a:r>
            <a:endParaRPr lang="en-US" sz="36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tabLst>
                <a:tab pos="6301105" algn="r"/>
              </a:tabLst>
            </a:pP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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thiết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bị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minh (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điện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thoại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máy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,…)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nối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Internet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thì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kiếm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mọi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lúc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mọi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nơi</a:t>
            </a:r>
            <a:endParaRPr lang="en-US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420" y="628782"/>
            <a:ext cx="2942897" cy="525310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0218" y="532038"/>
            <a:ext cx="8091055" cy="5747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6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1: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Internet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đây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tabLst>
                <a:tab pos="6301105" algn="r"/>
              </a:tabLst>
            </a:pPr>
            <a:r>
              <a:rPr lang="en-US" sz="36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nguồn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đáng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cậy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nguồn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đáng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cậy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</a:p>
          <a:p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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đáng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cậy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đăng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trang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web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thống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cũng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thật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đáng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cậy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vì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đăng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mục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đích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xấu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hay ý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đồ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riêng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420" y="628782"/>
            <a:ext cx="2942897" cy="525310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9487" y="1044653"/>
            <a:ext cx="801509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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video,…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420" y="628782"/>
            <a:ext cx="2942897" cy="525310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9487" y="1044653"/>
            <a:ext cx="801509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318647" y="2730976"/>
            <a:ext cx="678880" cy="62345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98073" y="1197987"/>
            <a:ext cx="91855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đa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dạng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thập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càng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nhanh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nhiều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lưu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trữ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dung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lượng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khổng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lồ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bởi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nhiều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tổ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chức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cá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nhân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bản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quyền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độ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cậy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rất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khác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cụ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kiếm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chuyển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đổi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truyền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xử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lí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hiệu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600" dirty="0"/>
          </a:p>
        </p:txBody>
      </p:sp>
      <p:sp>
        <p:nvSpPr>
          <p:cNvPr id="6" name="Cloud Callout 5"/>
          <p:cNvSpPr/>
          <p:nvPr/>
        </p:nvSpPr>
        <p:spPr>
          <a:xfrm>
            <a:off x="3810000" y="1330035"/>
            <a:ext cx="4627418" cy="2563091"/>
          </a:xfrm>
          <a:prstGeom prst="cloudCallout">
            <a:avLst>
              <a:gd name="adj1" fmla="val -93843"/>
              <a:gd name="adj2" fmla="val 93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Hãy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nêu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đặc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310" y="412145"/>
            <a:ext cx="1929181" cy="488400"/>
          </a:xfrm>
          <a:prstGeom prst="rect">
            <a:avLst/>
          </a:prstGeom>
        </p:spPr>
      </p:pic>
      <p:pic>
        <p:nvPicPr>
          <p:cNvPr id="7" name="Picture 2" descr="https://cdn-icons-png.flaticon.com/512/3240/324083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9631"/>
            <a:ext cx="2878014" cy="290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05:00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04:59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04:58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04:57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04:56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04:55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04:54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04:53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04:52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04:51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04:50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04:49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04:48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04:47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04:46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04:45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04:44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04:43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04:42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04:41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04:40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04:39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04:38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04:37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04:36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04:35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04:34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04:33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04:32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04:31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04:30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04:29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04:28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04:27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04:26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04:25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04:24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04:23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04:22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04:21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04:20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04:19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04:18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04:17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04:16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04:15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04:14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04:13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04:12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04:11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04:10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04:09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04:08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04:07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04:06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04:05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04:04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04:03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04:02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04:01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04:00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03:59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03:58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03:57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03:56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03:55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03:54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03:53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03:52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03:51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03:50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03:49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03:48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03:47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03:46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03:45</a:t>
            </a:r>
          </a:p>
        </p:txBody>
      </p:sp>
      <p:sp>
        <p:nvSpPr>
          <p:cNvPr id="93" name="Rounded Rectangle 9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03:44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03:43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03:42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03:41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03:40</a:t>
            </a:r>
          </a:p>
        </p:txBody>
      </p:sp>
      <p:sp>
        <p:nvSpPr>
          <p:cNvPr id="98" name="Rounded Rectangle 9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03:39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03:38</a:t>
            </a:r>
          </a:p>
        </p:txBody>
      </p:sp>
      <p:sp>
        <p:nvSpPr>
          <p:cNvPr id="100" name="Rounded Rectangle 9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03:37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03:36</a:t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03:35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03:34</a:t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03:33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03:32</a:t>
            </a:r>
          </a:p>
        </p:txBody>
      </p:sp>
      <p:sp>
        <p:nvSpPr>
          <p:cNvPr id="106" name="Rounded Rectangle 10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03:31</a:t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03:30</a:t>
            </a:r>
          </a:p>
        </p:txBody>
      </p:sp>
      <p:sp>
        <p:nvSpPr>
          <p:cNvPr id="108" name="Rounded Rectangle 10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03:29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03:28</a:t>
            </a:r>
          </a:p>
        </p:txBody>
      </p:sp>
      <p:sp>
        <p:nvSpPr>
          <p:cNvPr id="110" name="Rounded Rectangle 10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03:27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03:26</a:t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03:25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03:24</a:t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03:23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03:22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03:21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03:20</a:t>
            </a:r>
          </a:p>
        </p:txBody>
      </p:sp>
      <p:sp>
        <p:nvSpPr>
          <p:cNvPr id="118" name="Rounded Rectangle 11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03:19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03:18</a:t>
            </a:r>
          </a:p>
        </p:txBody>
      </p:sp>
      <p:sp>
        <p:nvSpPr>
          <p:cNvPr id="120" name="Rounded Rectangle 11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03:17</a:t>
            </a:r>
          </a:p>
        </p:txBody>
      </p:sp>
      <p:sp>
        <p:nvSpPr>
          <p:cNvPr id="121" name="Rounded Rectangle 12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03:16</a:t>
            </a:r>
          </a:p>
        </p:txBody>
      </p:sp>
      <p:sp>
        <p:nvSpPr>
          <p:cNvPr id="122" name="Rounded Rectangle 12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03:15</a:t>
            </a:r>
          </a:p>
        </p:txBody>
      </p:sp>
      <p:sp>
        <p:nvSpPr>
          <p:cNvPr id="123" name="Rounded Rectangle 12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03:14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03:13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03:12</a:t>
            </a:r>
          </a:p>
        </p:txBody>
      </p:sp>
      <p:sp>
        <p:nvSpPr>
          <p:cNvPr id="126" name="Rounded Rectangle 12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03:11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03:10</a:t>
            </a:r>
          </a:p>
        </p:txBody>
      </p:sp>
      <p:sp>
        <p:nvSpPr>
          <p:cNvPr id="128" name="Rounded Rectangle 12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03:09</a:t>
            </a:r>
          </a:p>
        </p:txBody>
      </p:sp>
      <p:sp>
        <p:nvSpPr>
          <p:cNvPr id="129" name="Rounded Rectangle 12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03:08</a:t>
            </a:r>
          </a:p>
        </p:txBody>
      </p:sp>
      <p:sp>
        <p:nvSpPr>
          <p:cNvPr id="130" name="Rounded Rectangle 12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03:07</a:t>
            </a:r>
          </a:p>
        </p:txBody>
      </p:sp>
      <p:sp>
        <p:nvSpPr>
          <p:cNvPr id="131" name="Rounded Rectangle 13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03:06</a:t>
            </a:r>
          </a:p>
        </p:txBody>
      </p:sp>
      <p:sp>
        <p:nvSpPr>
          <p:cNvPr id="132" name="Rounded Rectangle 13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03:05</a:t>
            </a:r>
          </a:p>
        </p:txBody>
      </p:sp>
      <p:sp>
        <p:nvSpPr>
          <p:cNvPr id="133" name="Rounded Rectangle 13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03:04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03:03</a:t>
            </a:r>
          </a:p>
        </p:txBody>
      </p:sp>
      <p:sp>
        <p:nvSpPr>
          <p:cNvPr id="135" name="Rounded Rectangle 13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03:02</a:t>
            </a:r>
          </a:p>
        </p:txBody>
      </p:sp>
      <p:sp>
        <p:nvSpPr>
          <p:cNvPr id="136" name="Rounded Rectangle 13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03:01</a:t>
            </a:r>
          </a:p>
        </p:txBody>
      </p:sp>
      <p:sp>
        <p:nvSpPr>
          <p:cNvPr id="137" name="Rounded Rectangle 13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03:00</a:t>
            </a:r>
          </a:p>
        </p:txBody>
      </p:sp>
      <p:sp>
        <p:nvSpPr>
          <p:cNvPr id="138" name="Rounded Rectangle 13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02:59</a:t>
            </a:r>
          </a:p>
        </p:txBody>
      </p:sp>
      <p:sp>
        <p:nvSpPr>
          <p:cNvPr id="139" name="Rounded Rectangle 13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02:58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02:57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02:56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02:55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02:54</a:t>
            </a:r>
          </a:p>
        </p:txBody>
      </p:sp>
      <p:sp>
        <p:nvSpPr>
          <p:cNvPr id="144" name="Rounded Rectangle 14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02:53</a:t>
            </a:r>
          </a:p>
        </p:txBody>
      </p:sp>
      <p:sp>
        <p:nvSpPr>
          <p:cNvPr id="145" name="Rounded Rectangle 14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02:52</a:t>
            </a:r>
          </a:p>
        </p:txBody>
      </p:sp>
      <p:sp>
        <p:nvSpPr>
          <p:cNvPr id="146" name="Rounded Rectangle 14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02:51</a:t>
            </a:r>
          </a:p>
        </p:txBody>
      </p:sp>
      <p:sp>
        <p:nvSpPr>
          <p:cNvPr id="147" name="Rounded Rectangle 14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02:50</a:t>
            </a:r>
          </a:p>
        </p:txBody>
      </p:sp>
      <p:sp>
        <p:nvSpPr>
          <p:cNvPr id="148" name="Rounded Rectangle 14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02:49</a:t>
            </a:r>
          </a:p>
        </p:txBody>
      </p:sp>
      <p:sp>
        <p:nvSpPr>
          <p:cNvPr id="149" name="Rounded Rectangle 14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02:48</a:t>
            </a:r>
          </a:p>
        </p:txBody>
      </p:sp>
      <p:sp>
        <p:nvSpPr>
          <p:cNvPr id="150" name="Rounded Rectangle 14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02:47</a:t>
            </a:r>
          </a:p>
        </p:txBody>
      </p:sp>
      <p:sp>
        <p:nvSpPr>
          <p:cNvPr id="151" name="Rounded Rectangle 15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02:46</a:t>
            </a:r>
          </a:p>
        </p:txBody>
      </p:sp>
      <p:sp>
        <p:nvSpPr>
          <p:cNvPr id="152" name="Rounded Rectangle 15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02:45</a:t>
            </a:r>
          </a:p>
        </p:txBody>
      </p:sp>
      <p:sp>
        <p:nvSpPr>
          <p:cNvPr id="153" name="Rounded Rectangle 15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02:44</a:t>
            </a:r>
          </a:p>
        </p:txBody>
      </p:sp>
      <p:sp>
        <p:nvSpPr>
          <p:cNvPr id="154" name="Rounded Rectangle 15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02:43</a:t>
            </a:r>
          </a:p>
        </p:txBody>
      </p:sp>
      <p:sp>
        <p:nvSpPr>
          <p:cNvPr id="155" name="Rounded Rectangle 15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02:42</a:t>
            </a:r>
          </a:p>
        </p:txBody>
      </p:sp>
      <p:sp>
        <p:nvSpPr>
          <p:cNvPr id="156" name="Rounded Rectangle 15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02:41</a:t>
            </a:r>
          </a:p>
        </p:txBody>
      </p:sp>
      <p:sp>
        <p:nvSpPr>
          <p:cNvPr id="157" name="Rounded Rectangle 15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02:40</a:t>
            </a:r>
          </a:p>
        </p:txBody>
      </p:sp>
      <p:sp>
        <p:nvSpPr>
          <p:cNvPr id="158" name="Rounded Rectangle 15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02:39</a:t>
            </a:r>
          </a:p>
        </p:txBody>
      </p:sp>
      <p:sp>
        <p:nvSpPr>
          <p:cNvPr id="159" name="Rounded Rectangle 15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02:38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02:37</a:t>
            </a:r>
          </a:p>
        </p:txBody>
      </p:sp>
      <p:sp>
        <p:nvSpPr>
          <p:cNvPr id="161" name="Rounded Rectangle 16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02:36</a:t>
            </a:r>
          </a:p>
        </p:txBody>
      </p:sp>
      <p:sp>
        <p:nvSpPr>
          <p:cNvPr id="162" name="Rounded Rectangle 16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02:35</a:t>
            </a:r>
          </a:p>
        </p:txBody>
      </p:sp>
      <p:sp>
        <p:nvSpPr>
          <p:cNvPr id="163" name="Rounded Rectangle 16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02:34</a:t>
            </a:r>
          </a:p>
        </p:txBody>
      </p:sp>
      <p:sp>
        <p:nvSpPr>
          <p:cNvPr id="164" name="Rounded Rectangle 16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02:33</a:t>
            </a:r>
          </a:p>
        </p:txBody>
      </p:sp>
      <p:sp>
        <p:nvSpPr>
          <p:cNvPr id="165" name="Rounded Rectangle 16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02:32</a:t>
            </a:r>
          </a:p>
        </p:txBody>
      </p:sp>
      <p:sp>
        <p:nvSpPr>
          <p:cNvPr id="166" name="Rounded Rectangle 16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02:31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02:30</a:t>
            </a:r>
          </a:p>
        </p:txBody>
      </p:sp>
      <p:sp>
        <p:nvSpPr>
          <p:cNvPr id="168" name="Rounded Rectangle 16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02:29</a:t>
            </a:r>
          </a:p>
        </p:txBody>
      </p:sp>
      <p:sp>
        <p:nvSpPr>
          <p:cNvPr id="169" name="Rounded Rectangle 16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02:28</a:t>
            </a:r>
          </a:p>
        </p:txBody>
      </p:sp>
      <p:sp>
        <p:nvSpPr>
          <p:cNvPr id="170" name="Rounded Rectangle 16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02:27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02:26</a:t>
            </a:r>
          </a:p>
        </p:txBody>
      </p:sp>
      <p:sp>
        <p:nvSpPr>
          <p:cNvPr id="172" name="Rounded Rectangle 17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02:25</a:t>
            </a:r>
          </a:p>
        </p:txBody>
      </p:sp>
      <p:sp>
        <p:nvSpPr>
          <p:cNvPr id="173" name="Rounded Rectangle 17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02:24</a:t>
            </a:r>
          </a:p>
        </p:txBody>
      </p:sp>
      <p:sp>
        <p:nvSpPr>
          <p:cNvPr id="174" name="Rounded Rectangle 17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02:23</a:t>
            </a:r>
          </a:p>
        </p:txBody>
      </p:sp>
      <p:sp>
        <p:nvSpPr>
          <p:cNvPr id="175" name="Rounded Rectangle 17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02:22</a:t>
            </a:r>
          </a:p>
        </p:txBody>
      </p:sp>
      <p:sp>
        <p:nvSpPr>
          <p:cNvPr id="176" name="Rounded Rectangle 17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02:21</a:t>
            </a:r>
          </a:p>
        </p:txBody>
      </p:sp>
      <p:sp>
        <p:nvSpPr>
          <p:cNvPr id="177" name="Rounded Rectangle 17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02:20</a:t>
            </a:r>
          </a:p>
        </p:txBody>
      </p:sp>
      <p:sp>
        <p:nvSpPr>
          <p:cNvPr id="178" name="Rounded Rectangle 17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02:19</a:t>
            </a:r>
          </a:p>
        </p:txBody>
      </p:sp>
      <p:sp>
        <p:nvSpPr>
          <p:cNvPr id="179" name="Rounded Rectangle 17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02:18</a:t>
            </a:r>
          </a:p>
        </p:txBody>
      </p:sp>
      <p:sp>
        <p:nvSpPr>
          <p:cNvPr id="180" name="Rounded Rectangle 17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02:17</a:t>
            </a:r>
          </a:p>
        </p:txBody>
      </p:sp>
      <p:sp>
        <p:nvSpPr>
          <p:cNvPr id="181" name="Rounded Rectangle 18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02:16</a:t>
            </a:r>
          </a:p>
        </p:txBody>
      </p:sp>
      <p:sp>
        <p:nvSpPr>
          <p:cNvPr id="182" name="Rounded Rectangle 18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02:15</a:t>
            </a:r>
          </a:p>
        </p:txBody>
      </p:sp>
      <p:sp>
        <p:nvSpPr>
          <p:cNvPr id="183" name="Rounded Rectangle 18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02:14</a:t>
            </a:r>
          </a:p>
        </p:txBody>
      </p:sp>
      <p:sp>
        <p:nvSpPr>
          <p:cNvPr id="184" name="Rounded Rectangle 18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02:13</a:t>
            </a:r>
          </a:p>
        </p:txBody>
      </p:sp>
      <p:sp>
        <p:nvSpPr>
          <p:cNvPr id="185" name="Rounded Rectangle 18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02:12</a:t>
            </a:r>
          </a:p>
        </p:txBody>
      </p:sp>
      <p:sp>
        <p:nvSpPr>
          <p:cNvPr id="186" name="Rounded Rectangle 18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02:11</a:t>
            </a:r>
          </a:p>
        </p:txBody>
      </p:sp>
      <p:sp>
        <p:nvSpPr>
          <p:cNvPr id="187" name="Rounded Rectangle 18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02:10</a:t>
            </a:r>
          </a:p>
        </p:txBody>
      </p:sp>
      <p:sp>
        <p:nvSpPr>
          <p:cNvPr id="188" name="Rounded Rectangle 18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02:09</a:t>
            </a:r>
          </a:p>
        </p:txBody>
      </p:sp>
      <p:sp>
        <p:nvSpPr>
          <p:cNvPr id="189" name="Rounded Rectangle 18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02:08</a:t>
            </a:r>
          </a:p>
        </p:txBody>
      </p:sp>
      <p:sp>
        <p:nvSpPr>
          <p:cNvPr id="190" name="Rounded Rectangle 18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02:07</a:t>
            </a:r>
          </a:p>
        </p:txBody>
      </p:sp>
      <p:sp>
        <p:nvSpPr>
          <p:cNvPr id="191" name="Rounded Rectangle 19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02:06</a:t>
            </a:r>
          </a:p>
        </p:txBody>
      </p:sp>
      <p:sp>
        <p:nvSpPr>
          <p:cNvPr id="192" name="Rounded Rectangle 19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02:05</a:t>
            </a:r>
          </a:p>
        </p:txBody>
      </p:sp>
      <p:sp>
        <p:nvSpPr>
          <p:cNvPr id="193" name="Rounded Rectangle 19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02:04</a:t>
            </a:r>
          </a:p>
        </p:txBody>
      </p:sp>
      <p:sp>
        <p:nvSpPr>
          <p:cNvPr id="194" name="Rounded Rectangle 19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02:03</a:t>
            </a:r>
          </a:p>
        </p:txBody>
      </p:sp>
      <p:sp>
        <p:nvSpPr>
          <p:cNvPr id="195" name="Rounded Rectangle 19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02:02</a:t>
            </a:r>
          </a:p>
        </p:txBody>
      </p:sp>
      <p:sp>
        <p:nvSpPr>
          <p:cNvPr id="196" name="Rounded Rectangle 19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02:01</a:t>
            </a:r>
          </a:p>
        </p:txBody>
      </p:sp>
      <p:sp>
        <p:nvSpPr>
          <p:cNvPr id="197" name="Rounded Rectangle 19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02:00</a:t>
            </a:r>
          </a:p>
        </p:txBody>
      </p:sp>
      <p:sp>
        <p:nvSpPr>
          <p:cNvPr id="198" name="Rounded Rectangle 19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01:59</a:t>
            </a:r>
          </a:p>
        </p:txBody>
      </p:sp>
      <p:sp>
        <p:nvSpPr>
          <p:cNvPr id="199" name="Rounded Rectangle 19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01:58</a:t>
            </a:r>
          </a:p>
        </p:txBody>
      </p:sp>
      <p:sp>
        <p:nvSpPr>
          <p:cNvPr id="200" name="Rounded Rectangle 19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01:57</a:t>
            </a:r>
          </a:p>
        </p:txBody>
      </p:sp>
      <p:sp>
        <p:nvSpPr>
          <p:cNvPr id="201" name="Rounded Rectangle 20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01:56</a:t>
            </a:r>
          </a:p>
        </p:txBody>
      </p:sp>
      <p:sp>
        <p:nvSpPr>
          <p:cNvPr id="202" name="Rounded Rectangle 20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01:55</a:t>
            </a:r>
          </a:p>
        </p:txBody>
      </p:sp>
      <p:sp>
        <p:nvSpPr>
          <p:cNvPr id="203" name="Rounded Rectangle 20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01:54</a:t>
            </a:r>
          </a:p>
        </p:txBody>
      </p:sp>
      <p:sp>
        <p:nvSpPr>
          <p:cNvPr id="204" name="Rounded Rectangle 20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01:53</a:t>
            </a:r>
          </a:p>
        </p:txBody>
      </p:sp>
      <p:sp>
        <p:nvSpPr>
          <p:cNvPr id="205" name="Rounded Rectangle 20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01:52</a:t>
            </a:r>
          </a:p>
        </p:txBody>
      </p:sp>
      <p:sp>
        <p:nvSpPr>
          <p:cNvPr id="206" name="Rounded Rectangle 20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01:51</a:t>
            </a:r>
          </a:p>
        </p:txBody>
      </p:sp>
      <p:sp>
        <p:nvSpPr>
          <p:cNvPr id="207" name="Rounded Rectangle 20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01:50</a:t>
            </a:r>
          </a:p>
        </p:txBody>
      </p:sp>
      <p:sp>
        <p:nvSpPr>
          <p:cNvPr id="208" name="Rounded Rectangle 20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01:49</a:t>
            </a:r>
          </a:p>
        </p:txBody>
      </p:sp>
      <p:sp>
        <p:nvSpPr>
          <p:cNvPr id="209" name="Rounded Rectangle 20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01:48</a:t>
            </a:r>
          </a:p>
        </p:txBody>
      </p:sp>
      <p:sp>
        <p:nvSpPr>
          <p:cNvPr id="210" name="Rounded Rectangle 20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01:47</a:t>
            </a:r>
          </a:p>
        </p:txBody>
      </p:sp>
      <p:sp>
        <p:nvSpPr>
          <p:cNvPr id="211" name="Rounded Rectangle 21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01:46</a:t>
            </a:r>
          </a:p>
        </p:txBody>
      </p:sp>
      <p:sp>
        <p:nvSpPr>
          <p:cNvPr id="212" name="Rounded Rectangle 21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01:45</a:t>
            </a:r>
          </a:p>
        </p:txBody>
      </p:sp>
      <p:sp>
        <p:nvSpPr>
          <p:cNvPr id="213" name="Rounded Rectangle 21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01:44</a:t>
            </a:r>
          </a:p>
        </p:txBody>
      </p:sp>
      <p:sp>
        <p:nvSpPr>
          <p:cNvPr id="214" name="Rounded Rectangle 21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01:43</a:t>
            </a:r>
          </a:p>
        </p:txBody>
      </p:sp>
      <p:sp>
        <p:nvSpPr>
          <p:cNvPr id="215" name="Rounded Rectangle 21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01:42</a:t>
            </a:r>
          </a:p>
        </p:txBody>
      </p:sp>
      <p:sp>
        <p:nvSpPr>
          <p:cNvPr id="216" name="Rounded Rectangle 21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01:41</a:t>
            </a:r>
          </a:p>
        </p:txBody>
      </p:sp>
      <p:sp>
        <p:nvSpPr>
          <p:cNvPr id="217" name="Rounded Rectangle 21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01:40</a:t>
            </a:r>
          </a:p>
        </p:txBody>
      </p:sp>
      <p:sp>
        <p:nvSpPr>
          <p:cNvPr id="218" name="Rounded Rectangle 21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01:39</a:t>
            </a:r>
          </a:p>
        </p:txBody>
      </p:sp>
      <p:sp>
        <p:nvSpPr>
          <p:cNvPr id="219" name="Rounded Rectangle 21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01:38</a:t>
            </a:r>
          </a:p>
        </p:txBody>
      </p:sp>
      <p:sp>
        <p:nvSpPr>
          <p:cNvPr id="220" name="Rounded Rectangle 21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01:37</a:t>
            </a:r>
          </a:p>
        </p:txBody>
      </p:sp>
      <p:sp>
        <p:nvSpPr>
          <p:cNvPr id="221" name="Rounded Rectangle 22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01:36</a:t>
            </a:r>
          </a:p>
        </p:txBody>
      </p:sp>
      <p:sp>
        <p:nvSpPr>
          <p:cNvPr id="222" name="Rounded Rectangle 22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01:35</a:t>
            </a:r>
          </a:p>
        </p:txBody>
      </p:sp>
      <p:sp>
        <p:nvSpPr>
          <p:cNvPr id="223" name="Rounded Rectangle 22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01:34</a:t>
            </a:r>
          </a:p>
        </p:txBody>
      </p:sp>
      <p:sp>
        <p:nvSpPr>
          <p:cNvPr id="224" name="Rounded Rectangle 22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01:33</a:t>
            </a:r>
          </a:p>
        </p:txBody>
      </p:sp>
      <p:sp>
        <p:nvSpPr>
          <p:cNvPr id="225" name="Rounded Rectangle 22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01:32</a:t>
            </a:r>
          </a:p>
        </p:txBody>
      </p:sp>
      <p:sp>
        <p:nvSpPr>
          <p:cNvPr id="226" name="Rounded Rectangle 22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01:31</a:t>
            </a:r>
          </a:p>
        </p:txBody>
      </p:sp>
      <p:sp>
        <p:nvSpPr>
          <p:cNvPr id="227" name="Rounded Rectangle 22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01:30</a:t>
            </a:r>
          </a:p>
        </p:txBody>
      </p:sp>
      <p:sp>
        <p:nvSpPr>
          <p:cNvPr id="228" name="Rounded Rectangle 22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01:29</a:t>
            </a:r>
          </a:p>
        </p:txBody>
      </p:sp>
      <p:sp>
        <p:nvSpPr>
          <p:cNvPr id="229" name="Rounded Rectangle 22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01:28</a:t>
            </a:r>
          </a:p>
        </p:txBody>
      </p:sp>
      <p:sp>
        <p:nvSpPr>
          <p:cNvPr id="230" name="Rounded Rectangle 22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01:27</a:t>
            </a:r>
          </a:p>
        </p:txBody>
      </p:sp>
      <p:sp>
        <p:nvSpPr>
          <p:cNvPr id="231" name="Rounded Rectangle 23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01:26</a:t>
            </a:r>
          </a:p>
        </p:txBody>
      </p:sp>
      <p:sp>
        <p:nvSpPr>
          <p:cNvPr id="232" name="Rounded Rectangle 23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01:25</a:t>
            </a:r>
          </a:p>
        </p:txBody>
      </p:sp>
      <p:sp>
        <p:nvSpPr>
          <p:cNvPr id="233" name="Rounded Rectangle 23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01:24</a:t>
            </a:r>
          </a:p>
        </p:txBody>
      </p:sp>
      <p:sp>
        <p:nvSpPr>
          <p:cNvPr id="234" name="Rounded Rectangle 23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01:23</a:t>
            </a:r>
          </a:p>
        </p:txBody>
      </p:sp>
      <p:sp>
        <p:nvSpPr>
          <p:cNvPr id="235" name="Rounded Rectangle 23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01:22</a:t>
            </a:r>
          </a:p>
        </p:txBody>
      </p:sp>
      <p:sp>
        <p:nvSpPr>
          <p:cNvPr id="236" name="Rounded Rectangle 23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01:21</a:t>
            </a:r>
          </a:p>
        </p:txBody>
      </p:sp>
      <p:sp>
        <p:nvSpPr>
          <p:cNvPr id="237" name="Rounded Rectangle 23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01:20</a:t>
            </a:r>
          </a:p>
        </p:txBody>
      </p:sp>
      <p:sp>
        <p:nvSpPr>
          <p:cNvPr id="238" name="Rounded Rectangle 23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01:19</a:t>
            </a:r>
          </a:p>
        </p:txBody>
      </p:sp>
      <p:sp>
        <p:nvSpPr>
          <p:cNvPr id="239" name="Rounded Rectangle 23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01:18</a:t>
            </a:r>
          </a:p>
        </p:txBody>
      </p:sp>
      <p:sp>
        <p:nvSpPr>
          <p:cNvPr id="240" name="Rounded Rectangle 23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01:17</a:t>
            </a:r>
          </a:p>
        </p:txBody>
      </p:sp>
      <p:sp>
        <p:nvSpPr>
          <p:cNvPr id="241" name="Rounded Rectangle 24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01:16</a:t>
            </a:r>
          </a:p>
        </p:txBody>
      </p:sp>
      <p:sp>
        <p:nvSpPr>
          <p:cNvPr id="242" name="Rounded Rectangle 24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01:15</a:t>
            </a:r>
          </a:p>
        </p:txBody>
      </p:sp>
      <p:sp>
        <p:nvSpPr>
          <p:cNvPr id="243" name="Rounded Rectangle 24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01:14</a:t>
            </a:r>
          </a:p>
        </p:txBody>
      </p:sp>
      <p:sp>
        <p:nvSpPr>
          <p:cNvPr id="244" name="Rounded Rectangle 24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01:13</a:t>
            </a:r>
          </a:p>
        </p:txBody>
      </p:sp>
      <p:sp>
        <p:nvSpPr>
          <p:cNvPr id="245" name="Rounded Rectangle 24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01:12</a:t>
            </a:r>
          </a:p>
        </p:txBody>
      </p:sp>
      <p:sp>
        <p:nvSpPr>
          <p:cNvPr id="246" name="Rounded Rectangle 24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01:11</a:t>
            </a:r>
          </a:p>
        </p:txBody>
      </p:sp>
      <p:sp>
        <p:nvSpPr>
          <p:cNvPr id="247" name="Rounded Rectangle 24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01:10</a:t>
            </a:r>
          </a:p>
        </p:txBody>
      </p:sp>
      <p:sp>
        <p:nvSpPr>
          <p:cNvPr id="248" name="Rounded Rectangle 24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01:09</a:t>
            </a:r>
          </a:p>
        </p:txBody>
      </p:sp>
      <p:sp>
        <p:nvSpPr>
          <p:cNvPr id="249" name="Rounded Rectangle 24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01:08</a:t>
            </a:r>
          </a:p>
        </p:txBody>
      </p:sp>
      <p:sp>
        <p:nvSpPr>
          <p:cNvPr id="250" name="Rounded Rectangle 24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01:07</a:t>
            </a:r>
          </a:p>
        </p:txBody>
      </p:sp>
      <p:sp>
        <p:nvSpPr>
          <p:cNvPr id="251" name="Rounded Rectangle 25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01:06</a:t>
            </a:r>
          </a:p>
        </p:txBody>
      </p:sp>
      <p:sp>
        <p:nvSpPr>
          <p:cNvPr id="252" name="Rounded Rectangle 25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01:05</a:t>
            </a:r>
          </a:p>
        </p:txBody>
      </p:sp>
      <p:sp>
        <p:nvSpPr>
          <p:cNvPr id="253" name="Rounded Rectangle 25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01:04</a:t>
            </a:r>
          </a:p>
        </p:txBody>
      </p:sp>
      <p:sp>
        <p:nvSpPr>
          <p:cNvPr id="254" name="Rounded Rectangle 25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01:03</a:t>
            </a:r>
          </a:p>
        </p:txBody>
      </p:sp>
      <p:sp>
        <p:nvSpPr>
          <p:cNvPr id="255" name="Rounded Rectangle 25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01:02</a:t>
            </a:r>
          </a:p>
        </p:txBody>
      </p:sp>
      <p:sp>
        <p:nvSpPr>
          <p:cNvPr id="256" name="Rounded Rectangle 25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01:01</a:t>
            </a:r>
          </a:p>
        </p:txBody>
      </p:sp>
      <p:sp>
        <p:nvSpPr>
          <p:cNvPr id="257" name="Rounded Rectangle 25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01:00</a:t>
            </a:r>
          </a:p>
        </p:txBody>
      </p:sp>
      <p:sp>
        <p:nvSpPr>
          <p:cNvPr id="258" name="Rounded Rectangle 25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00:59</a:t>
            </a:r>
          </a:p>
        </p:txBody>
      </p:sp>
      <p:sp>
        <p:nvSpPr>
          <p:cNvPr id="259" name="Rounded Rectangle 25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00:58</a:t>
            </a:r>
          </a:p>
        </p:txBody>
      </p:sp>
      <p:sp>
        <p:nvSpPr>
          <p:cNvPr id="260" name="Rounded Rectangle 25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00:57</a:t>
            </a:r>
          </a:p>
        </p:txBody>
      </p:sp>
      <p:sp>
        <p:nvSpPr>
          <p:cNvPr id="261" name="Rounded Rectangle 26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00:56</a:t>
            </a:r>
          </a:p>
        </p:txBody>
      </p:sp>
      <p:sp>
        <p:nvSpPr>
          <p:cNvPr id="262" name="Rounded Rectangle 26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00:55</a:t>
            </a:r>
          </a:p>
        </p:txBody>
      </p:sp>
      <p:sp>
        <p:nvSpPr>
          <p:cNvPr id="263" name="Rounded Rectangle 26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00:54</a:t>
            </a:r>
          </a:p>
        </p:txBody>
      </p:sp>
      <p:sp>
        <p:nvSpPr>
          <p:cNvPr id="264" name="Rounded Rectangle 26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00:53</a:t>
            </a:r>
          </a:p>
        </p:txBody>
      </p:sp>
      <p:sp>
        <p:nvSpPr>
          <p:cNvPr id="265" name="Rounded Rectangle 26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00:52</a:t>
            </a:r>
          </a:p>
        </p:txBody>
      </p:sp>
      <p:sp>
        <p:nvSpPr>
          <p:cNvPr id="266" name="Rounded Rectangle 26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00:51</a:t>
            </a:r>
          </a:p>
        </p:txBody>
      </p:sp>
      <p:sp>
        <p:nvSpPr>
          <p:cNvPr id="267" name="Rounded Rectangle 26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00:50</a:t>
            </a:r>
          </a:p>
        </p:txBody>
      </p:sp>
      <p:sp>
        <p:nvSpPr>
          <p:cNvPr id="268" name="Rounded Rectangle 26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00:49</a:t>
            </a:r>
          </a:p>
        </p:txBody>
      </p:sp>
      <p:sp>
        <p:nvSpPr>
          <p:cNvPr id="269" name="Rounded Rectangle 26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00:48</a:t>
            </a:r>
          </a:p>
        </p:txBody>
      </p:sp>
      <p:sp>
        <p:nvSpPr>
          <p:cNvPr id="270" name="Rounded Rectangle 26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00:47</a:t>
            </a:r>
          </a:p>
        </p:txBody>
      </p:sp>
      <p:sp>
        <p:nvSpPr>
          <p:cNvPr id="271" name="Rounded Rectangle 27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00:46</a:t>
            </a:r>
          </a:p>
        </p:txBody>
      </p:sp>
      <p:sp>
        <p:nvSpPr>
          <p:cNvPr id="272" name="Rounded Rectangle 27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00:45</a:t>
            </a:r>
          </a:p>
        </p:txBody>
      </p:sp>
      <p:sp>
        <p:nvSpPr>
          <p:cNvPr id="273" name="Rounded Rectangle 27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00:44</a:t>
            </a:r>
          </a:p>
        </p:txBody>
      </p:sp>
      <p:sp>
        <p:nvSpPr>
          <p:cNvPr id="274" name="Rounded Rectangle 27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00:43</a:t>
            </a:r>
          </a:p>
        </p:txBody>
      </p:sp>
      <p:sp>
        <p:nvSpPr>
          <p:cNvPr id="275" name="Rounded Rectangle 27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00:42</a:t>
            </a:r>
          </a:p>
        </p:txBody>
      </p:sp>
      <p:sp>
        <p:nvSpPr>
          <p:cNvPr id="276" name="Rounded Rectangle 27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00:41</a:t>
            </a:r>
          </a:p>
        </p:txBody>
      </p:sp>
      <p:sp>
        <p:nvSpPr>
          <p:cNvPr id="277" name="Rounded Rectangle 27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00:40</a:t>
            </a:r>
          </a:p>
        </p:txBody>
      </p:sp>
      <p:sp>
        <p:nvSpPr>
          <p:cNvPr id="278" name="Rounded Rectangle 27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00:39</a:t>
            </a:r>
          </a:p>
        </p:txBody>
      </p:sp>
      <p:sp>
        <p:nvSpPr>
          <p:cNvPr id="279" name="Rounded Rectangle 27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00:38</a:t>
            </a:r>
          </a:p>
        </p:txBody>
      </p:sp>
      <p:sp>
        <p:nvSpPr>
          <p:cNvPr id="280" name="Rounded Rectangle 27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00:37</a:t>
            </a:r>
          </a:p>
        </p:txBody>
      </p:sp>
      <p:sp>
        <p:nvSpPr>
          <p:cNvPr id="281" name="Rounded Rectangle 28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00:36</a:t>
            </a:r>
          </a:p>
        </p:txBody>
      </p:sp>
      <p:sp>
        <p:nvSpPr>
          <p:cNvPr id="282" name="Rounded Rectangle 28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00:35</a:t>
            </a:r>
          </a:p>
        </p:txBody>
      </p:sp>
      <p:sp>
        <p:nvSpPr>
          <p:cNvPr id="283" name="Rounded Rectangle 28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00:34</a:t>
            </a:r>
          </a:p>
        </p:txBody>
      </p:sp>
      <p:sp>
        <p:nvSpPr>
          <p:cNvPr id="284" name="Rounded Rectangle 28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00:33</a:t>
            </a:r>
          </a:p>
        </p:txBody>
      </p:sp>
      <p:sp>
        <p:nvSpPr>
          <p:cNvPr id="285" name="Rounded Rectangle 28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00:32</a:t>
            </a:r>
          </a:p>
        </p:txBody>
      </p:sp>
      <p:sp>
        <p:nvSpPr>
          <p:cNvPr id="286" name="Rounded Rectangle 28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00:31</a:t>
            </a:r>
          </a:p>
        </p:txBody>
      </p:sp>
      <p:sp>
        <p:nvSpPr>
          <p:cNvPr id="287" name="Rounded Rectangle 28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00:30</a:t>
            </a:r>
          </a:p>
        </p:txBody>
      </p:sp>
      <p:sp>
        <p:nvSpPr>
          <p:cNvPr id="288" name="Rounded Rectangle 28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00:29</a:t>
            </a:r>
          </a:p>
        </p:txBody>
      </p:sp>
      <p:sp>
        <p:nvSpPr>
          <p:cNvPr id="289" name="Rounded Rectangle 28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00:28</a:t>
            </a:r>
          </a:p>
        </p:txBody>
      </p:sp>
      <p:sp>
        <p:nvSpPr>
          <p:cNvPr id="290" name="Rounded Rectangle 28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00:27</a:t>
            </a:r>
          </a:p>
        </p:txBody>
      </p:sp>
      <p:sp>
        <p:nvSpPr>
          <p:cNvPr id="291" name="Rounded Rectangle 29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00:26</a:t>
            </a:r>
          </a:p>
        </p:txBody>
      </p:sp>
      <p:sp>
        <p:nvSpPr>
          <p:cNvPr id="292" name="Rounded Rectangle 29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00:25</a:t>
            </a:r>
          </a:p>
        </p:txBody>
      </p:sp>
      <p:sp>
        <p:nvSpPr>
          <p:cNvPr id="293" name="Rounded Rectangle 29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00:24</a:t>
            </a:r>
          </a:p>
        </p:txBody>
      </p:sp>
      <p:sp>
        <p:nvSpPr>
          <p:cNvPr id="294" name="Rounded Rectangle 29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00:23</a:t>
            </a:r>
          </a:p>
        </p:txBody>
      </p:sp>
      <p:sp>
        <p:nvSpPr>
          <p:cNvPr id="295" name="Rounded Rectangle 29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00:22</a:t>
            </a:r>
          </a:p>
        </p:txBody>
      </p:sp>
      <p:sp>
        <p:nvSpPr>
          <p:cNvPr id="296" name="Rounded Rectangle 29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00:21</a:t>
            </a:r>
          </a:p>
        </p:txBody>
      </p:sp>
      <p:sp>
        <p:nvSpPr>
          <p:cNvPr id="297" name="Rounded Rectangle 29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00:20</a:t>
            </a:r>
          </a:p>
        </p:txBody>
      </p:sp>
      <p:sp>
        <p:nvSpPr>
          <p:cNvPr id="298" name="Rounded Rectangle 29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00:19</a:t>
            </a:r>
          </a:p>
        </p:txBody>
      </p:sp>
      <p:sp>
        <p:nvSpPr>
          <p:cNvPr id="299" name="Rounded Rectangle 29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00:18</a:t>
            </a:r>
          </a:p>
        </p:txBody>
      </p:sp>
      <p:sp>
        <p:nvSpPr>
          <p:cNvPr id="300" name="Rounded Rectangle 29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00:17</a:t>
            </a:r>
          </a:p>
        </p:txBody>
      </p:sp>
      <p:sp>
        <p:nvSpPr>
          <p:cNvPr id="301" name="Rounded Rectangle 30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00:16</a:t>
            </a:r>
          </a:p>
        </p:txBody>
      </p:sp>
      <p:sp>
        <p:nvSpPr>
          <p:cNvPr id="302" name="Rounded Rectangle 30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00:15</a:t>
            </a:r>
          </a:p>
        </p:txBody>
      </p:sp>
      <p:sp>
        <p:nvSpPr>
          <p:cNvPr id="303" name="Rounded Rectangle 30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00:14</a:t>
            </a:r>
          </a:p>
        </p:txBody>
      </p:sp>
      <p:sp>
        <p:nvSpPr>
          <p:cNvPr id="304" name="Rounded Rectangle 30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00:13</a:t>
            </a:r>
          </a:p>
        </p:txBody>
      </p:sp>
      <p:sp>
        <p:nvSpPr>
          <p:cNvPr id="305" name="Rounded Rectangle 30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00:12</a:t>
            </a:r>
          </a:p>
        </p:txBody>
      </p:sp>
      <p:sp>
        <p:nvSpPr>
          <p:cNvPr id="306" name="Rounded Rectangle 30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00:11</a:t>
            </a:r>
          </a:p>
        </p:txBody>
      </p:sp>
      <p:sp>
        <p:nvSpPr>
          <p:cNvPr id="307" name="Rounded Rectangle 30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00:10</a:t>
            </a:r>
          </a:p>
        </p:txBody>
      </p:sp>
      <p:sp>
        <p:nvSpPr>
          <p:cNvPr id="308" name="Rounded Rectangle 307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00:09</a:t>
            </a:r>
          </a:p>
        </p:txBody>
      </p:sp>
      <p:sp>
        <p:nvSpPr>
          <p:cNvPr id="309" name="Rounded Rectangle 308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00:08</a:t>
            </a:r>
          </a:p>
        </p:txBody>
      </p:sp>
      <p:sp>
        <p:nvSpPr>
          <p:cNvPr id="310" name="Rounded Rectangle 309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00:07</a:t>
            </a:r>
          </a:p>
        </p:txBody>
      </p:sp>
      <p:sp>
        <p:nvSpPr>
          <p:cNvPr id="311" name="Rounded Rectangle 310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00:06</a:t>
            </a:r>
          </a:p>
        </p:txBody>
      </p:sp>
      <p:sp>
        <p:nvSpPr>
          <p:cNvPr id="312" name="Rounded Rectangle 311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00:05</a:t>
            </a:r>
          </a:p>
        </p:txBody>
      </p:sp>
      <p:sp>
        <p:nvSpPr>
          <p:cNvPr id="313" name="Rounded Rectangle 312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00:04</a:t>
            </a:r>
          </a:p>
        </p:txBody>
      </p:sp>
      <p:sp>
        <p:nvSpPr>
          <p:cNvPr id="314" name="Rounded Rectangle 313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00:03</a:t>
            </a:r>
          </a:p>
        </p:txBody>
      </p:sp>
      <p:sp>
        <p:nvSpPr>
          <p:cNvPr id="315" name="Rounded Rectangle 314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00:02</a:t>
            </a:r>
          </a:p>
        </p:txBody>
      </p:sp>
      <p:sp>
        <p:nvSpPr>
          <p:cNvPr id="316" name="Rounded Rectangle 315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00:01</a:t>
            </a:r>
          </a:p>
        </p:txBody>
      </p:sp>
      <p:sp>
        <p:nvSpPr>
          <p:cNvPr id="317" name="Rounded Rectangle 316"/>
          <p:cNvSpPr/>
          <p:nvPr/>
        </p:nvSpPr>
        <p:spPr>
          <a:xfrm>
            <a:off x="679669" y="2644647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00:00</a:t>
            </a:r>
          </a:p>
        </p:txBody>
      </p:sp>
      <p:sp>
        <p:nvSpPr>
          <p:cNvPr id="318" name="Oval 317"/>
          <p:cNvSpPr/>
          <p:nvPr/>
        </p:nvSpPr>
        <p:spPr>
          <a:xfrm>
            <a:off x="291601" y="1338230"/>
            <a:ext cx="2701409" cy="5982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9" name="Rectangle 318"/>
          <p:cNvSpPr/>
          <p:nvPr/>
        </p:nvSpPr>
        <p:spPr>
          <a:xfrm>
            <a:off x="14856" y="14288"/>
            <a:ext cx="7160615" cy="757130"/>
          </a:xfrm>
          <a:prstGeom prst="rect">
            <a:avLst/>
          </a:prstGeom>
          <a:solidFill>
            <a:srgbClr val="66FF99"/>
          </a:solidFill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u="sng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0720" y="771419"/>
            <a:ext cx="9088154" cy="6086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5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5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5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5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5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5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5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5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5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5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15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25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35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45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5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65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75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85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95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5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15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25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35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45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5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6500"/>
                            </p:stCondLst>
                            <p:childTnLst>
                              <p:par>
                                <p:cTn id="1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7500"/>
                            </p:stCondLst>
                            <p:childTnLst>
                              <p:par>
                                <p:cTn id="1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8500"/>
                            </p:stCondLst>
                            <p:childTnLst>
                              <p:par>
                                <p:cTn id="1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9500"/>
                            </p:stCondLst>
                            <p:childTnLst>
                              <p:par>
                                <p:cTn id="1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0500"/>
                            </p:stCondLst>
                            <p:childTnLst>
                              <p:par>
                                <p:cTn id="1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1500"/>
                            </p:stCondLst>
                            <p:childTnLst>
                              <p:par>
                                <p:cTn id="1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2500"/>
                            </p:stCondLst>
                            <p:childTnLst>
                              <p:par>
                                <p:cTn id="1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3500"/>
                            </p:stCondLst>
                            <p:childTnLst>
                              <p:par>
                                <p:cTn id="1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4500"/>
                            </p:stCondLst>
                            <p:childTnLst>
                              <p:par>
                                <p:cTn id="1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5500"/>
                            </p:stCondLst>
                            <p:childTnLst>
                              <p:par>
                                <p:cTn id="1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6500"/>
                            </p:stCondLst>
                            <p:childTnLst>
                              <p:par>
                                <p:cTn id="1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7500"/>
                            </p:stCondLst>
                            <p:childTnLst>
                              <p:par>
                                <p:cTn id="1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8500"/>
                            </p:stCondLst>
                            <p:childTnLst>
                              <p:par>
                                <p:cTn id="1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9500"/>
                            </p:stCondLst>
                            <p:childTnLst>
                              <p:par>
                                <p:cTn id="1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500"/>
                            </p:stCondLst>
                            <p:childTnLst>
                              <p:par>
                                <p:cTn id="1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1500"/>
                            </p:stCondLst>
                            <p:childTnLst>
                              <p:par>
                                <p:cTn id="1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2500"/>
                            </p:stCondLst>
                            <p:childTnLst>
                              <p:par>
                                <p:cTn id="1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3500"/>
                            </p:stCondLst>
                            <p:childTnLst>
                              <p:par>
                                <p:cTn id="1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4500"/>
                            </p:stCondLst>
                            <p:childTnLst>
                              <p:par>
                                <p:cTn id="1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5500"/>
                            </p:stCondLst>
                            <p:childTnLst>
                              <p:par>
                                <p:cTn id="1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6500"/>
                            </p:stCondLst>
                            <p:childTnLst>
                              <p:par>
                                <p:cTn id="1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7500"/>
                            </p:stCondLst>
                            <p:childTnLst>
                              <p:par>
                                <p:cTn id="1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8500"/>
                            </p:stCondLst>
                            <p:childTnLst>
                              <p:par>
                                <p:cTn id="1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60500"/>
                            </p:stCondLst>
                            <p:childTnLst>
                              <p:par>
                                <p:cTn id="1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61500"/>
                            </p:stCondLst>
                            <p:childTnLst>
                              <p:par>
                                <p:cTn id="1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62500"/>
                            </p:stCondLst>
                            <p:childTnLst>
                              <p:par>
                                <p:cTn id="2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63500"/>
                            </p:stCondLst>
                            <p:childTnLst>
                              <p:par>
                                <p:cTn id="2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64500"/>
                            </p:stCondLst>
                            <p:childTnLst>
                              <p:par>
                                <p:cTn id="2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65500"/>
                            </p:stCondLst>
                            <p:childTnLst>
                              <p:par>
                                <p:cTn id="2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66500"/>
                            </p:stCondLst>
                            <p:childTnLst>
                              <p:par>
                                <p:cTn id="2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7500"/>
                            </p:stCondLst>
                            <p:childTnLst>
                              <p:par>
                                <p:cTn id="2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68500"/>
                            </p:stCondLst>
                            <p:childTnLst>
                              <p:par>
                                <p:cTn id="2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69500"/>
                            </p:stCondLst>
                            <p:childTnLst>
                              <p:par>
                                <p:cTn id="2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70500"/>
                            </p:stCondLst>
                            <p:childTnLst>
                              <p:par>
                                <p:cTn id="2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71500"/>
                            </p:stCondLst>
                            <p:childTnLst>
                              <p:par>
                                <p:cTn id="2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72500"/>
                            </p:stCondLst>
                            <p:childTnLst>
                              <p:par>
                                <p:cTn id="2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73500"/>
                            </p:stCondLst>
                            <p:childTnLst>
                              <p:par>
                                <p:cTn id="2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74500"/>
                            </p:stCondLst>
                            <p:childTnLst>
                              <p:par>
                                <p:cTn id="2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75500"/>
                            </p:stCondLst>
                            <p:childTnLst>
                              <p:par>
                                <p:cTn id="2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76500"/>
                            </p:stCondLst>
                            <p:childTnLst>
                              <p:par>
                                <p:cTn id="2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77500"/>
                            </p:stCondLst>
                            <p:childTnLst>
                              <p:par>
                                <p:cTn id="2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78500"/>
                            </p:stCondLst>
                            <p:childTnLst>
                              <p:par>
                                <p:cTn id="2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79500"/>
                            </p:stCondLst>
                            <p:childTnLst>
                              <p:par>
                                <p:cTn id="2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80500"/>
                            </p:stCondLst>
                            <p:childTnLst>
                              <p:par>
                                <p:cTn id="2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81500"/>
                            </p:stCondLst>
                            <p:childTnLst>
                              <p:par>
                                <p:cTn id="2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82500"/>
                            </p:stCondLst>
                            <p:childTnLst>
                              <p:par>
                                <p:cTn id="2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83500"/>
                            </p:stCondLst>
                            <p:childTnLst>
                              <p:par>
                                <p:cTn id="2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84500"/>
                            </p:stCondLst>
                            <p:childTnLst>
                              <p:par>
                                <p:cTn id="2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85500"/>
                            </p:stCondLst>
                            <p:childTnLst>
                              <p:par>
                                <p:cTn id="2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86500"/>
                            </p:stCondLst>
                            <p:childTnLst>
                              <p:par>
                                <p:cTn id="2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87500"/>
                            </p:stCondLst>
                            <p:childTnLst>
                              <p:par>
                                <p:cTn id="2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88500"/>
                            </p:stCondLst>
                            <p:childTnLst>
                              <p:par>
                                <p:cTn id="2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89500"/>
                            </p:stCondLst>
                            <p:childTnLst>
                              <p:par>
                                <p:cTn id="2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90500"/>
                            </p:stCondLst>
                            <p:childTnLst>
                              <p:par>
                                <p:cTn id="2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91500"/>
                            </p:stCondLst>
                            <p:childTnLst>
                              <p:par>
                                <p:cTn id="2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92500"/>
                            </p:stCondLst>
                            <p:childTnLst>
                              <p:par>
                                <p:cTn id="2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93500"/>
                            </p:stCondLst>
                            <p:childTnLst>
                              <p:par>
                                <p:cTn id="2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94500"/>
                            </p:stCondLst>
                            <p:childTnLst>
                              <p:par>
                                <p:cTn id="2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95500"/>
                            </p:stCondLst>
                            <p:childTnLst>
                              <p:par>
                                <p:cTn id="3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96500"/>
                            </p:stCondLst>
                            <p:childTnLst>
                              <p:par>
                                <p:cTn id="3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97500"/>
                            </p:stCondLst>
                            <p:childTnLst>
                              <p:par>
                                <p:cTn id="3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98500"/>
                            </p:stCondLst>
                            <p:childTnLst>
                              <p:par>
                                <p:cTn id="3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99500"/>
                            </p:stCondLst>
                            <p:childTnLst>
                              <p:par>
                                <p:cTn id="3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00500"/>
                            </p:stCondLst>
                            <p:childTnLst>
                              <p:par>
                                <p:cTn id="3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01500"/>
                            </p:stCondLst>
                            <p:childTnLst>
                              <p:par>
                                <p:cTn id="3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02500"/>
                            </p:stCondLst>
                            <p:childTnLst>
                              <p:par>
                                <p:cTn id="3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03500"/>
                            </p:stCondLst>
                            <p:childTnLst>
                              <p:par>
                                <p:cTn id="3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04500"/>
                            </p:stCondLst>
                            <p:childTnLst>
                              <p:par>
                                <p:cTn id="3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05500"/>
                            </p:stCondLst>
                            <p:childTnLst>
                              <p:par>
                                <p:cTn id="3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06500"/>
                            </p:stCondLst>
                            <p:childTnLst>
                              <p:par>
                                <p:cTn id="3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07500"/>
                            </p:stCondLst>
                            <p:childTnLst>
                              <p:par>
                                <p:cTn id="3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08500"/>
                            </p:stCondLst>
                            <p:childTnLst>
                              <p:par>
                                <p:cTn id="3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09500"/>
                            </p:stCondLst>
                            <p:childTnLst>
                              <p:par>
                                <p:cTn id="3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10500"/>
                            </p:stCondLst>
                            <p:childTnLst>
                              <p:par>
                                <p:cTn id="3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111500"/>
                            </p:stCondLst>
                            <p:childTnLst>
                              <p:par>
                                <p:cTn id="3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12500"/>
                            </p:stCondLst>
                            <p:childTnLst>
                              <p:par>
                                <p:cTn id="3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13500"/>
                            </p:stCondLst>
                            <p:childTnLst>
                              <p:par>
                                <p:cTn id="3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14500"/>
                            </p:stCondLst>
                            <p:childTnLst>
                              <p:par>
                                <p:cTn id="3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15500"/>
                            </p:stCondLst>
                            <p:childTnLst>
                              <p:par>
                                <p:cTn id="3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16500"/>
                            </p:stCondLst>
                            <p:childTnLst>
                              <p:par>
                                <p:cTn id="3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17500"/>
                            </p:stCondLst>
                            <p:childTnLst>
                              <p:par>
                                <p:cTn id="3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18500"/>
                            </p:stCondLst>
                            <p:childTnLst>
                              <p:par>
                                <p:cTn id="3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19500"/>
                            </p:stCondLst>
                            <p:childTnLst>
                              <p:par>
                                <p:cTn id="3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20500"/>
                            </p:stCondLst>
                            <p:childTnLst>
                              <p:par>
                                <p:cTn id="3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21500"/>
                            </p:stCondLst>
                            <p:childTnLst>
                              <p:par>
                                <p:cTn id="3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22500"/>
                            </p:stCondLst>
                            <p:childTnLst>
                              <p:par>
                                <p:cTn id="3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123500"/>
                            </p:stCondLst>
                            <p:childTnLst>
                              <p:par>
                                <p:cTn id="3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24500"/>
                            </p:stCondLst>
                            <p:childTnLst>
                              <p:par>
                                <p:cTn id="3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25500"/>
                            </p:stCondLst>
                            <p:childTnLst>
                              <p:par>
                                <p:cTn id="3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26500"/>
                            </p:stCondLst>
                            <p:childTnLst>
                              <p:par>
                                <p:cTn id="3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27500"/>
                            </p:stCondLst>
                            <p:childTnLst>
                              <p:par>
                                <p:cTn id="3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28500"/>
                            </p:stCondLst>
                            <p:childTnLst>
                              <p:par>
                                <p:cTn id="3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129500"/>
                            </p:stCondLst>
                            <p:childTnLst>
                              <p:par>
                                <p:cTn id="4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30500"/>
                            </p:stCondLst>
                            <p:childTnLst>
                              <p:par>
                                <p:cTn id="4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131500"/>
                            </p:stCondLst>
                            <p:childTnLst>
                              <p:par>
                                <p:cTn id="4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32500"/>
                            </p:stCondLst>
                            <p:childTnLst>
                              <p:par>
                                <p:cTn id="4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133500"/>
                            </p:stCondLst>
                            <p:childTnLst>
                              <p:par>
                                <p:cTn id="4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34500"/>
                            </p:stCondLst>
                            <p:childTnLst>
                              <p:par>
                                <p:cTn id="4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135500"/>
                            </p:stCondLst>
                            <p:childTnLst>
                              <p:par>
                                <p:cTn id="4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36500"/>
                            </p:stCondLst>
                            <p:childTnLst>
                              <p:par>
                                <p:cTn id="4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137500"/>
                            </p:stCondLst>
                            <p:childTnLst>
                              <p:par>
                                <p:cTn id="4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38500"/>
                            </p:stCondLst>
                            <p:childTnLst>
                              <p:par>
                                <p:cTn id="4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139500"/>
                            </p:stCondLst>
                            <p:childTnLst>
                              <p:par>
                                <p:cTn id="4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40500"/>
                            </p:stCondLst>
                            <p:childTnLst>
                              <p:par>
                                <p:cTn id="4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41500"/>
                            </p:stCondLst>
                            <p:childTnLst>
                              <p:par>
                                <p:cTn id="4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142500"/>
                            </p:stCondLst>
                            <p:childTnLst>
                              <p:par>
                                <p:cTn id="4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143500"/>
                            </p:stCondLst>
                            <p:childTnLst>
                              <p:par>
                                <p:cTn id="4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144500"/>
                            </p:stCondLst>
                            <p:childTnLst>
                              <p:par>
                                <p:cTn id="4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45500"/>
                            </p:stCondLst>
                            <p:childTnLst>
                              <p:par>
                                <p:cTn id="4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146500"/>
                            </p:stCondLst>
                            <p:childTnLst>
                              <p:par>
                                <p:cTn id="4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147500"/>
                            </p:stCondLst>
                            <p:childTnLst>
                              <p:par>
                                <p:cTn id="4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148500"/>
                            </p:stCondLst>
                            <p:childTnLst>
                              <p:par>
                                <p:cTn id="4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149500"/>
                            </p:stCondLst>
                            <p:childTnLst>
                              <p:par>
                                <p:cTn id="4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150500"/>
                            </p:stCondLst>
                            <p:childTnLst>
                              <p:par>
                                <p:cTn id="4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151500"/>
                            </p:stCondLst>
                            <p:childTnLst>
                              <p:par>
                                <p:cTn id="4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152500"/>
                            </p:stCondLst>
                            <p:childTnLst>
                              <p:par>
                                <p:cTn id="4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53500"/>
                            </p:stCondLst>
                            <p:childTnLst>
                              <p:par>
                                <p:cTn id="4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154500"/>
                            </p:stCondLst>
                            <p:childTnLst>
                              <p:par>
                                <p:cTn id="4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155500"/>
                            </p:stCondLst>
                            <p:childTnLst>
                              <p:par>
                                <p:cTn id="4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156500"/>
                            </p:stCondLst>
                            <p:childTnLst>
                              <p:par>
                                <p:cTn id="4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157500"/>
                            </p:stCondLst>
                            <p:childTnLst>
                              <p:par>
                                <p:cTn id="4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158500"/>
                            </p:stCondLst>
                            <p:childTnLst>
                              <p:par>
                                <p:cTn id="4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159500"/>
                            </p:stCondLst>
                            <p:childTnLst>
                              <p:par>
                                <p:cTn id="4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160500"/>
                            </p:stCondLst>
                            <p:childTnLst>
                              <p:par>
                                <p:cTn id="4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61500"/>
                            </p:stCondLst>
                            <p:childTnLst>
                              <p:par>
                                <p:cTn id="4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162500"/>
                            </p:stCondLst>
                            <p:childTnLst>
                              <p:par>
                                <p:cTn id="5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163500"/>
                            </p:stCondLst>
                            <p:childTnLst>
                              <p:par>
                                <p:cTn id="5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164500"/>
                            </p:stCondLst>
                            <p:childTnLst>
                              <p:par>
                                <p:cTn id="5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165500"/>
                            </p:stCondLst>
                            <p:childTnLst>
                              <p:par>
                                <p:cTn id="5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166500"/>
                            </p:stCondLst>
                            <p:childTnLst>
                              <p:par>
                                <p:cTn id="5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167500"/>
                            </p:stCondLst>
                            <p:childTnLst>
                              <p:par>
                                <p:cTn id="5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168500"/>
                            </p:stCondLst>
                            <p:childTnLst>
                              <p:par>
                                <p:cTn id="5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169500"/>
                            </p:stCondLst>
                            <p:childTnLst>
                              <p:par>
                                <p:cTn id="5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170500"/>
                            </p:stCondLst>
                            <p:childTnLst>
                              <p:par>
                                <p:cTn id="5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171500"/>
                            </p:stCondLst>
                            <p:childTnLst>
                              <p:par>
                                <p:cTn id="5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172500"/>
                            </p:stCondLst>
                            <p:childTnLst>
                              <p:par>
                                <p:cTn id="5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173500"/>
                            </p:stCondLst>
                            <p:childTnLst>
                              <p:par>
                                <p:cTn id="5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174500"/>
                            </p:stCondLst>
                            <p:childTnLst>
                              <p:par>
                                <p:cTn id="5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175500"/>
                            </p:stCondLst>
                            <p:childTnLst>
                              <p:par>
                                <p:cTn id="5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176500"/>
                            </p:stCondLst>
                            <p:childTnLst>
                              <p:par>
                                <p:cTn id="5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177500"/>
                            </p:stCondLst>
                            <p:childTnLst>
                              <p:par>
                                <p:cTn id="5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178500"/>
                            </p:stCondLst>
                            <p:childTnLst>
                              <p:par>
                                <p:cTn id="5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1" fill="hold">
                            <p:stCondLst>
                              <p:cond delay="179500"/>
                            </p:stCondLst>
                            <p:childTnLst>
                              <p:par>
                                <p:cTn id="5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180500"/>
                            </p:stCondLst>
                            <p:childTnLst>
                              <p:par>
                                <p:cTn id="5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181500"/>
                            </p:stCondLst>
                            <p:childTnLst>
                              <p:par>
                                <p:cTn id="5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182500"/>
                            </p:stCondLst>
                            <p:childTnLst>
                              <p:par>
                                <p:cTn id="5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83500"/>
                            </p:stCondLst>
                            <p:childTnLst>
                              <p:par>
                                <p:cTn id="5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184500"/>
                            </p:stCondLst>
                            <p:childTnLst>
                              <p:par>
                                <p:cTn id="5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185500"/>
                            </p:stCondLst>
                            <p:childTnLst>
                              <p:par>
                                <p:cTn id="5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186500"/>
                            </p:stCondLst>
                            <p:childTnLst>
                              <p:par>
                                <p:cTn id="5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5" fill="hold">
                            <p:stCondLst>
                              <p:cond delay="187500"/>
                            </p:stCondLst>
                            <p:childTnLst>
                              <p:par>
                                <p:cTn id="5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188500"/>
                            </p:stCondLst>
                            <p:childTnLst>
                              <p:par>
                                <p:cTn id="5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1" fill="hold">
                            <p:stCondLst>
                              <p:cond delay="189500"/>
                            </p:stCondLst>
                            <p:childTnLst>
                              <p:par>
                                <p:cTn id="5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190500"/>
                            </p:stCondLst>
                            <p:childTnLst>
                              <p:par>
                                <p:cTn id="5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7" fill="hold">
                            <p:stCondLst>
                              <p:cond delay="191500"/>
                            </p:stCondLst>
                            <p:childTnLst>
                              <p:par>
                                <p:cTn id="5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192500"/>
                            </p:stCondLst>
                            <p:childTnLst>
                              <p:par>
                                <p:cTn id="5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3" fill="hold">
                            <p:stCondLst>
                              <p:cond delay="193500"/>
                            </p:stCondLst>
                            <p:childTnLst>
                              <p:par>
                                <p:cTn id="5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6" fill="hold">
                            <p:stCondLst>
                              <p:cond delay="194500"/>
                            </p:stCondLst>
                            <p:childTnLst>
                              <p:par>
                                <p:cTn id="5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195500"/>
                            </p:stCondLst>
                            <p:childTnLst>
                              <p:par>
                                <p:cTn id="6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196500"/>
                            </p:stCondLst>
                            <p:childTnLst>
                              <p:par>
                                <p:cTn id="6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>
                            <p:stCondLst>
                              <p:cond delay="197500"/>
                            </p:stCondLst>
                            <p:childTnLst>
                              <p:par>
                                <p:cTn id="6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198500"/>
                            </p:stCondLst>
                            <p:childTnLst>
                              <p:par>
                                <p:cTn id="6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1" fill="hold">
                            <p:stCondLst>
                              <p:cond delay="199500"/>
                            </p:stCondLst>
                            <p:childTnLst>
                              <p:par>
                                <p:cTn id="6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200500"/>
                            </p:stCondLst>
                            <p:childTnLst>
                              <p:par>
                                <p:cTn id="6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7" fill="hold">
                            <p:stCondLst>
                              <p:cond delay="201500"/>
                            </p:stCondLst>
                            <p:childTnLst>
                              <p:par>
                                <p:cTn id="6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0" fill="hold">
                            <p:stCondLst>
                              <p:cond delay="202500"/>
                            </p:stCondLst>
                            <p:childTnLst>
                              <p:par>
                                <p:cTn id="6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3" fill="hold">
                            <p:stCondLst>
                              <p:cond delay="203500"/>
                            </p:stCondLst>
                            <p:childTnLst>
                              <p:par>
                                <p:cTn id="6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6" fill="hold">
                            <p:stCondLst>
                              <p:cond delay="204500"/>
                            </p:stCondLst>
                            <p:childTnLst>
                              <p:par>
                                <p:cTn id="6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9" fill="hold">
                            <p:stCondLst>
                              <p:cond delay="205500"/>
                            </p:stCondLst>
                            <p:childTnLst>
                              <p:par>
                                <p:cTn id="6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2" fill="hold">
                            <p:stCondLst>
                              <p:cond delay="206500"/>
                            </p:stCondLst>
                            <p:childTnLst>
                              <p:par>
                                <p:cTn id="6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5" fill="hold">
                            <p:stCondLst>
                              <p:cond delay="207500"/>
                            </p:stCondLst>
                            <p:childTnLst>
                              <p:par>
                                <p:cTn id="6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8" fill="hold">
                            <p:stCondLst>
                              <p:cond delay="208500"/>
                            </p:stCondLst>
                            <p:childTnLst>
                              <p:par>
                                <p:cTn id="6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209500"/>
                            </p:stCondLst>
                            <p:childTnLst>
                              <p:par>
                                <p:cTn id="6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4" fill="hold">
                            <p:stCondLst>
                              <p:cond delay="210500"/>
                            </p:stCondLst>
                            <p:childTnLst>
                              <p:par>
                                <p:cTn id="6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7" fill="hold">
                            <p:stCondLst>
                              <p:cond delay="211500"/>
                            </p:stCondLst>
                            <p:childTnLst>
                              <p:par>
                                <p:cTn id="6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212500"/>
                            </p:stCondLst>
                            <p:childTnLst>
                              <p:par>
                                <p:cTn id="6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3" fill="hold">
                            <p:stCondLst>
                              <p:cond delay="213500"/>
                            </p:stCondLst>
                            <p:childTnLst>
                              <p:par>
                                <p:cTn id="6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6" fill="hold">
                            <p:stCondLst>
                              <p:cond delay="214500"/>
                            </p:stCondLst>
                            <p:childTnLst>
                              <p:par>
                                <p:cTn id="6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9" fill="hold">
                            <p:stCondLst>
                              <p:cond delay="215500"/>
                            </p:stCondLst>
                            <p:childTnLst>
                              <p:par>
                                <p:cTn id="6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2" fill="hold">
                            <p:stCondLst>
                              <p:cond delay="216500"/>
                            </p:stCondLst>
                            <p:childTnLst>
                              <p:par>
                                <p:cTn id="6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217500"/>
                            </p:stCondLst>
                            <p:childTnLst>
                              <p:par>
                                <p:cTn id="6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8" fill="hold">
                            <p:stCondLst>
                              <p:cond delay="218500"/>
                            </p:stCondLst>
                            <p:childTnLst>
                              <p:par>
                                <p:cTn id="6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1" fill="hold">
                            <p:stCondLst>
                              <p:cond delay="219500"/>
                            </p:stCondLst>
                            <p:childTnLst>
                              <p:par>
                                <p:cTn id="6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4" fill="hold">
                            <p:stCondLst>
                              <p:cond delay="220500"/>
                            </p:stCondLst>
                            <p:childTnLst>
                              <p:par>
                                <p:cTn id="6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7" fill="hold">
                            <p:stCondLst>
                              <p:cond delay="221500"/>
                            </p:stCondLst>
                            <p:childTnLst>
                              <p:par>
                                <p:cTn id="6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0" fill="hold">
                            <p:stCondLst>
                              <p:cond delay="222500"/>
                            </p:stCondLst>
                            <p:childTnLst>
                              <p:par>
                                <p:cTn id="6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3" fill="hold">
                            <p:stCondLst>
                              <p:cond delay="223500"/>
                            </p:stCondLst>
                            <p:childTnLst>
                              <p:par>
                                <p:cTn id="6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6" fill="hold">
                            <p:stCondLst>
                              <p:cond delay="224500"/>
                            </p:stCondLst>
                            <p:childTnLst>
                              <p:par>
                                <p:cTn id="6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225500"/>
                            </p:stCondLst>
                            <p:childTnLst>
                              <p:par>
                                <p:cTn id="6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2" fill="hold">
                            <p:stCondLst>
                              <p:cond delay="226500"/>
                            </p:stCondLst>
                            <p:childTnLst>
                              <p:par>
                                <p:cTn id="6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5" fill="hold">
                            <p:stCondLst>
                              <p:cond delay="227500"/>
                            </p:stCondLst>
                            <p:childTnLst>
                              <p:par>
                                <p:cTn id="6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8" fill="hold">
                            <p:stCondLst>
                              <p:cond delay="228500"/>
                            </p:stCondLst>
                            <p:childTnLst>
                              <p:par>
                                <p:cTn id="6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1" fill="hold">
                            <p:stCondLst>
                              <p:cond delay="229500"/>
                            </p:stCondLst>
                            <p:childTnLst>
                              <p:par>
                                <p:cTn id="7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4" fill="hold">
                            <p:stCondLst>
                              <p:cond delay="230500"/>
                            </p:stCondLst>
                            <p:childTnLst>
                              <p:par>
                                <p:cTn id="7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7" fill="hold">
                            <p:stCondLst>
                              <p:cond delay="231500"/>
                            </p:stCondLst>
                            <p:childTnLst>
                              <p:par>
                                <p:cTn id="7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0" fill="hold">
                            <p:stCondLst>
                              <p:cond delay="232500"/>
                            </p:stCondLst>
                            <p:childTnLst>
                              <p:par>
                                <p:cTn id="7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3" fill="hold">
                            <p:stCondLst>
                              <p:cond delay="233500"/>
                            </p:stCondLst>
                            <p:childTnLst>
                              <p:par>
                                <p:cTn id="7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6" fill="hold">
                            <p:stCondLst>
                              <p:cond delay="234500"/>
                            </p:stCondLst>
                            <p:childTnLst>
                              <p:par>
                                <p:cTn id="7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9" fill="hold">
                            <p:stCondLst>
                              <p:cond delay="235500"/>
                            </p:stCondLst>
                            <p:childTnLst>
                              <p:par>
                                <p:cTn id="7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2" fill="hold">
                            <p:stCondLst>
                              <p:cond delay="236500"/>
                            </p:stCondLst>
                            <p:childTnLst>
                              <p:par>
                                <p:cTn id="7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5" fill="hold">
                            <p:stCondLst>
                              <p:cond delay="237500"/>
                            </p:stCondLst>
                            <p:childTnLst>
                              <p:par>
                                <p:cTn id="7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8" fill="hold">
                            <p:stCondLst>
                              <p:cond delay="238500"/>
                            </p:stCondLst>
                            <p:childTnLst>
                              <p:par>
                                <p:cTn id="7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1" fill="hold">
                            <p:stCondLst>
                              <p:cond delay="239500"/>
                            </p:stCondLst>
                            <p:childTnLst>
                              <p:par>
                                <p:cTn id="7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4" fill="hold">
                            <p:stCondLst>
                              <p:cond delay="240500"/>
                            </p:stCondLst>
                            <p:childTnLst>
                              <p:par>
                                <p:cTn id="7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7" fill="hold">
                            <p:stCondLst>
                              <p:cond delay="241500"/>
                            </p:stCondLst>
                            <p:childTnLst>
                              <p:par>
                                <p:cTn id="7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0" fill="hold">
                            <p:stCondLst>
                              <p:cond delay="242500"/>
                            </p:stCondLst>
                            <p:childTnLst>
                              <p:par>
                                <p:cTn id="7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3" fill="hold">
                            <p:stCondLst>
                              <p:cond delay="243500"/>
                            </p:stCondLst>
                            <p:childTnLst>
                              <p:par>
                                <p:cTn id="7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6" fill="hold">
                            <p:stCondLst>
                              <p:cond delay="244500"/>
                            </p:stCondLst>
                            <p:childTnLst>
                              <p:par>
                                <p:cTn id="7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9" fill="hold">
                            <p:stCondLst>
                              <p:cond delay="245500"/>
                            </p:stCondLst>
                            <p:childTnLst>
                              <p:par>
                                <p:cTn id="7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2" fill="hold">
                            <p:stCondLst>
                              <p:cond delay="246500"/>
                            </p:stCondLst>
                            <p:childTnLst>
                              <p:par>
                                <p:cTn id="7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5" fill="hold">
                            <p:stCondLst>
                              <p:cond delay="247500"/>
                            </p:stCondLst>
                            <p:childTnLst>
                              <p:par>
                                <p:cTn id="7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8" fill="hold">
                            <p:stCondLst>
                              <p:cond delay="248500"/>
                            </p:stCondLst>
                            <p:childTnLst>
                              <p:par>
                                <p:cTn id="7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1" fill="hold">
                            <p:stCondLst>
                              <p:cond delay="249500"/>
                            </p:stCondLst>
                            <p:childTnLst>
                              <p:par>
                                <p:cTn id="7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4" fill="hold">
                            <p:stCondLst>
                              <p:cond delay="250500"/>
                            </p:stCondLst>
                            <p:childTnLst>
                              <p:par>
                                <p:cTn id="7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7" fill="hold">
                            <p:stCondLst>
                              <p:cond delay="251500"/>
                            </p:stCondLst>
                            <p:childTnLst>
                              <p:par>
                                <p:cTn id="7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0" fill="hold">
                            <p:stCondLst>
                              <p:cond delay="252500"/>
                            </p:stCondLst>
                            <p:childTnLst>
                              <p:par>
                                <p:cTn id="7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3" fill="hold">
                            <p:stCondLst>
                              <p:cond delay="253500"/>
                            </p:stCondLst>
                            <p:childTnLst>
                              <p:par>
                                <p:cTn id="7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6" fill="hold">
                            <p:stCondLst>
                              <p:cond delay="254500"/>
                            </p:stCondLst>
                            <p:childTnLst>
                              <p:par>
                                <p:cTn id="7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9" fill="hold">
                            <p:stCondLst>
                              <p:cond delay="255500"/>
                            </p:stCondLst>
                            <p:childTnLst>
                              <p:par>
                                <p:cTn id="7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2" fill="hold">
                            <p:stCondLst>
                              <p:cond delay="256500"/>
                            </p:stCondLst>
                            <p:childTnLst>
                              <p:par>
                                <p:cTn id="7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5" fill="hold">
                            <p:stCondLst>
                              <p:cond delay="257500"/>
                            </p:stCondLst>
                            <p:childTnLst>
                              <p:par>
                                <p:cTn id="7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8" fill="hold">
                            <p:stCondLst>
                              <p:cond delay="258500"/>
                            </p:stCondLst>
                            <p:childTnLst>
                              <p:par>
                                <p:cTn id="7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1" fill="hold">
                            <p:stCondLst>
                              <p:cond delay="259500"/>
                            </p:stCondLst>
                            <p:childTnLst>
                              <p:par>
                                <p:cTn id="7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4" fill="hold">
                            <p:stCondLst>
                              <p:cond delay="260500"/>
                            </p:stCondLst>
                            <p:childTnLst>
                              <p:par>
                                <p:cTn id="7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7" fill="hold">
                            <p:stCondLst>
                              <p:cond delay="261500"/>
                            </p:stCondLst>
                            <p:childTnLst>
                              <p:par>
                                <p:cTn id="7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0" fill="hold">
                            <p:stCondLst>
                              <p:cond delay="262500"/>
                            </p:stCondLst>
                            <p:childTnLst>
                              <p:par>
                                <p:cTn id="8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3" fill="hold">
                            <p:stCondLst>
                              <p:cond delay="263500"/>
                            </p:stCondLst>
                            <p:childTnLst>
                              <p:par>
                                <p:cTn id="8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6" fill="hold">
                            <p:stCondLst>
                              <p:cond delay="264500"/>
                            </p:stCondLst>
                            <p:childTnLst>
                              <p:par>
                                <p:cTn id="8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9" fill="hold">
                            <p:stCondLst>
                              <p:cond delay="265500"/>
                            </p:stCondLst>
                            <p:childTnLst>
                              <p:par>
                                <p:cTn id="8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2" fill="hold">
                            <p:stCondLst>
                              <p:cond delay="266500"/>
                            </p:stCondLst>
                            <p:childTnLst>
                              <p:par>
                                <p:cTn id="8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5" fill="hold">
                            <p:stCondLst>
                              <p:cond delay="267500"/>
                            </p:stCondLst>
                            <p:childTnLst>
                              <p:par>
                                <p:cTn id="8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8" fill="hold">
                            <p:stCondLst>
                              <p:cond delay="268500"/>
                            </p:stCondLst>
                            <p:childTnLst>
                              <p:par>
                                <p:cTn id="8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1" fill="hold">
                            <p:stCondLst>
                              <p:cond delay="269500"/>
                            </p:stCondLst>
                            <p:childTnLst>
                              <p:par>
                                <p:cTn id="8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4" fill="hold">
                            <p:stCondLst>
                              <p:cond delay="270500"/>
                            </p:stCondLst>
                            <p:childTnLst>
                              <p:par>
                                <p:cTn id="8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7" fill="hold">
                            <p:stCondLst>
                              <p:cond delay="271500"/>
                            </p:stCondLst>
                            <p:childTnLst>
                              <p:par>
                                <p:cTn id="8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0" fill="hold">
                            <p:stCondLst>
                              <p:cond delay="272500"/>
                            </p:stCondLst>
                            <p:childTnLst>
                              <p:par>
                                <p:cTn id="8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3" fill="hold">
                            <p:stCondLst>
                              <p:cond delay="273500"/>
                            </p:stCondLst>
                            <p:childTnLst>
                              <p:par>
                                <p:cTn id="8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6" fill="hold">
                            <p:stCondLst>
                              <p:cond delay="274500"/>
                            </p:stCondLst>
                            <p:childTnLst>
                              <p:par>
                                <p:cTn id="8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9" fill="hold">
                            <p:stCondLst>
                              <p:cond delay="275500"/>
                            </p:stCondLst>
                            <p:childTnLst>
                              <p:par>
                                <p:cTn id="8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2" fill="hold">
                            <p:stCondLst>
                              <p:cond delay="276500"/>
                            </p:stCondLst>
                            <p:childTnLst>
                              <p:par>
                                <p:cTn id="8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5" fill="hold">
                            <p:stCondLst>
                              <p:cond delay="277500"/>
                            </p:stCondLst>
                            <p:childTnLst>
                              <p:par>
                                <p:cTn id="8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8" fill="hold">
                            <p:stCondLst>
                              <p:cond delay="278500"/>
                            </p:stCondLst>
                            <p:childTnLst>
                              <p:par>
                                <p:cTn id="8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1" fill="hold">
                            <p:stCondLst>
                              <p:cond delay="279500"/>
                            </p:stCondLst>
                            <p:childTnLst>
                              <p:par>
                                <p:cTn id="8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4" fill="hold">
                            <p:stCondLst>
                              <p:cond delay="280500"/>
                            </p:stCondLst>
                            <p:childTnLst>
                              <p:par>
                                <p:cTn id="8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7" fill="hold">
                            <p:stCondLst>
                              <p:cond delay="281500"/>
                            </p:stCondLst>
                            <p:childTnLst>
                              <p:par>
                                <p:cTn id="8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0" fill="hold">
                            <p:stCondLst>
                              <p:cond delay="282500"/>
                            </p:stCondLst>
                            <p:childTnLst>
                              <p:par>
                                <p:cTn id="8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3" fill="hold">
                            <p:stCondLst>
                              <p:cond delay="283500"/>
                            </p:stCondLst>
                            <p:childTnLst>
                              <p:par>
                                <p:cTn id="8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6" fill="hold">
                            <p:stCondLst>
                              <p:cond delay="284500"/>
                            </p:stCondLst>
                            <p:childTnLst>
                              <p:par>
                                <p:cTn id="8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9" fill="hold">
                            <p:stCondLst>
                              <p:cond delay="285500"/>
                            </p:stCondLst>
                            <p:childTnLst>
                              <p:par>
                                <p:cTn id="8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2" fill="hold">
                            <p:stCondLst>
                              <p:cond delay="286500"/>
                            </p:stCondLst>
                            <p:childTnLst>
                              <p:par>
                                <p:cTn id="8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5" fill="hold">
                            <p:stCondLst>
                              <p:cond delay="287500"/>
                            </p:stCondLst>
                            <p:childTnLst>
                              <p:par>
                                <p:cTn id="8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8" fill="hold">
                            <p:stCondLst>
                              <p:cond delay="288500"/>
                            </p:stCondLst>
                            <p:childTnLst>
                              <p:par>
                                <p:cTn id="8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1" fill="hold">
                            <p:stCondLst>
                              <p:cond delay="289500"/>
                            </p:stCondLst>
                            <p:childTnLst>
                              <p:par>
                                <p:cTn id="8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4" fill="hold">
                            <p:stCondLst>
                              <p:cond delay="290500"/>
                            </p:stCondLst>
                            <p:childTnLst>
                              <p:par>
                                <p:cTn id="8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7" fill="hold">
                            <p:stCondLst>
                              <p:cond delay="291500"/>
                            </p:stCondLst>
                            <p:childTnLst>
                              <p:par>
                                <p:cTn id="8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0" fill="hold">
                            <p:stCondLst>
                              <p:cond delay="292500"/>
                            </p:stCondLst>
                            <p:childTnLst>
                              <p:par>
                                <p:cTn id="8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3" fill="hold">
                            <p:stCondLst>
                              <p:cond delay="293500"/>
                            </p:stCondLst>
                            <p:childTnLst>
                              <p:par>
                                <p:cTn id="8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6" fill="hold">
                            <p:stCondLst>
                              <p:cond delay="294500"/>
                            </p:stCondLst>
                            <p:childTnLst>
                              <p:par>
                                <p:cTn id="8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9" fill="hold">
                            <p:stCondLst>
                              <p:cond delay="295500"/>
                            </p:stCondLst>
                            <p:childTnLst>
                              <p:par>
                                <p:cTn id="9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2" fill="hold">
                            <p:stCondLst>
                              <p:cond delay="296500"/>
                            </p:stCondLst>
                            <p:childTnLst>
                              <p:par>
                                <p:cTn id="9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5" fill="hold">
                            <p:stCondLst>
                              <p:cond delay="297500"/>
                            </p:stCondLst>
                            <p:childTnLst>
                              <p:par>
                                <p:cTn id="9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8" fill="hold">
                            <p:stCondLst>
                              <p:cond delay="298500"/>
                            </p:stCondLst>
                            <p:childTnLst>
                              <p:par>
                                <p:cTn id="9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1" fill="hold">
                            <p:stCondLst>
                              <p:cond delay="299500"/>
                            </p:stCondLst>
                            <p:childTnLst>
                              <p:par>
                                <p:cTn id="9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4" fill="hold">
                            <p:stCondLst>
                              <p:cond delay="300500"/>
                            </p:stCondLst>
                            <p:childTnLst>
                              <p:par>
                                <p:cTn id="9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larm clo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8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4501" y="1842656"/>
            <a:ext cx="104047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tin?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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điện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chat,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zalo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messenger,…</a:t>
            </a:r>
          </a:p>
          <a:p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8982" y="1842656"/>
            <a:ext cx="106679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 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Google Drive, OneDrive, Dropbox,…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17419" y="900546"/>
            <a:ext cx="107926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3: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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Google, Bing, Yahoo,…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video…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loud Callout 2"/>
          <p:cNvSpPr/>
          <p:nvPr/>
        </p:nvSpPr>
        <p:spPr>
          <a:xfrm>
            <a:off x="5458691" y="3471922"/>
            <a:ext cx="4627418" cy="2563091"/>
          </a:xfrm>
          <a:prstGeom prst="cloudCallout">
            <a:avLst>
              <a:gd name="adj1" fmla="val -74082"/>
              <a:gd name="adj2" fmla="val -6646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8260" y="1748131"/>
            <a:ext cx="104740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xử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kiểu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đích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Tùy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đích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lựa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cụ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xử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phù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310" y="412145"/>
            <a:ext cx="1929181" cy="488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3782" y="341100"/>
            <a:ext cx="5934903" cy="43249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08" y="1606567"/>
            <a:ext cx="5553850" cy="21529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3557" y="4968289"/>
            <a:ext cx="111273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Tại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sao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 nay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Internet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báo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3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48" y="125415"/>
            <a:ext cx="886690" cy="886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24200" y="2192215"/>
            <a:ext cx="5638800" cy="1107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b="1" noProof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vi-VN" sz="6600" b="1" noProof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8068" y="278086"/>
            <a:ext cx="11246069" cy="1421928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Nhiệm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1:</a:t>
            </a: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Ai </a:t>
            </a:r>
            <a:r>
              <a:rPr lang="en-US" sz="36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en-US" sz="36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3600" i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36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36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nối</a:t>
            </a:r>
            <a:r>
              <a:rPr lang="en-US" sz="3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3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dung ở </a:t>
            </a:r>
            <a:r>
              <a:rPr lang="en-US" sz="3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3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3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3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3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dung ở </a:t>
            </a:r>
            <a:r>
              <a:rPr lang="en-US" sz="3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3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 </a:t>
            </a:r>
            <a:r>
              <a:rPr lang="en-US" sz="3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3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phát</a:t>
            </a:r>
            <a:r>
              <a:rPr lang="en-US" sz="3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3600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endParaRPr lang="en-US" sz="360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128714" y="1771651"/>
          <a:ext cx="9829799" cy="5015983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4582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6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6842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263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Word</a:t>
                      </a:r>
                      <a:endParaRPr lang="en-US" sz="3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 trao đổi thông tin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0496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PowerPoint</a:t>
                      </a:r>
                      <a:endParaRPr lang="en-US" sz="3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 máy tìm kiếm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7526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Photoshop</a:t>
                      </a:r>
                      <a:endParaRPr lang="en-US" sz="3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 nghe nhạc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8967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Media Player</a:t>
                      </a:r>
                      <a:endParaRPr lang="en-US" sz="3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d. </a:t>
                      </a: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chiếu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5997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Bing</a:t>
                      </a:r>
                      <a:endParaRPr lang="en-US" sz="3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e. soạn thảo văn bản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28636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Thư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3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tử</a:t>
                      </a:r>
                      <a:endParaRPr lang="en-US" sz="3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2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62610" algn="l"/>
                        </a:tabLs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f. </a:t>
                      </a: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sửa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ảnh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4017818" y="2867891"/>
            <a:ext cx="1814946" cy="2729345"/>
          </a:xfrm>
          <a:prstGeom prst="line">
            <a:avLst/>
          </a:prstGeom>
          <a:ln w="444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170218" y="3588328"/>
            <a:ext cx="1662546" cy="1357745"/>
          </a:xfrm>
          <a:prstGeom prst="line">
            <a:avLst/>
          </a:prstGeom>
          <a:ln w="44450">
            <a:solidFill>
              <a:schemeClr val="accent6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322618" y="4267210"/>
            <a:ext cx="1510146" cy="2133590"/>
          </a:xfrm>
          <a:prstGeom prst="line">
            <a:avLst/>
          </a:prstGeom>
          <a:ln w="44450">
            <a:solidFill>
              <a:srgbClr val="FFC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4475018" y="4267210"/>
            <a:ext cx="1357746" cy="734296"/>
          </a:xfrm>
          <a:prstGeom prst="line">
            <a:avLst/>
          </a:prstGeom>
          <a:ln w="44450">
            <a:solidFill>
              <a:srgbClr val="FF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990106" y="3588328"/>
            <a:ext cx="1842658" cy="2064348"/>
          </a:xfrm>
          <a:prstGeom prst="line">
            <a:avLst/>
          </a:prstGeom>
          <a:ln w="44450">
            <a:solidFill>
              <a:srgbClr val="00FF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142506" y="2867891"/>
            <a:ext cx="1690258" cy="3477520"/>
          </a:xfrm>
          <a:prstGeom prst="line">
            <a:avLst/>
          </a:prstGeom>
          <a:ln w="44450">
            <a:solidFill>
              <a:srgbClr val="3333CC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91048" y="3517890"/>
            <a:ext cx="356077" cy="33397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1283" y="3403600"/>
            <a:ext cx="368300" cy="34544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52853" y="4694267"/>
            <a:ext cx="233400" cy="21891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38009" y="1821754"/>
            <a:ext cx="1042371" cy="7238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8084698" y="3530601"/>
            <a:ext cx="448735" cy="75776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49481" y="3020406"/>
            <a:ext cx="460071" cy="77691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5498" y="3181277"/>
            <a:ext cx="3310565" cy="24829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1491577"/>
            <a:ext cx="1939609" cy="2926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502875" y="5793398"/>
            <a:ext cx="1563744" cy="9753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400" y="755211"/>
            <a:ext cx="538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/>
            <a:r>
              <a:rPr lang="en-US" sz="4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CÂU CÁ</a:t>
            </a:r>
            <a:endParaRPr lang="vi-VN" sz="4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6985" y="3425360"/>
            <a:ext cx="1563744" cy="97536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589847" y="4180840"/>
            <a:ext cx="1563744" cy="97536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6985" y="5829134"/>
            <a:ext cx="1563744" cy="975361"/>
          </a:xfrm>
          <a:prstGeom prst="rect">
            <a:avLst/>
          </a:prstGeom>
        </p:spPr>
      </p:pic>
      <p:sp>
        <p:nvSpPr>
          <p:cNvPr id="2" name="Arrow: Pentagon 1"/>
          <p:cNvSpPr/>
          <p:nvPr/>
        </p:nvSpPr>
        <p:spPr>
          <a:xfrm>
            <a:off x="3860801" y="4180839"/>
            <a:ext cx="4225924" cy="1644232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r>
              <a:rPr lang="en-US" sz="5400" b="1" dirty="0" smtClean="0">
                <a:solidFill>
                  <a:srgbClr val="FF0000"/>
                </a:solidFill>
                <a:latin typeface="Calibri" panose="020F0502020204030204"/>
              </a:rPr>
              <a:t>BẮT ĐẦU</a:t>
            </a:r>
            <a:endParaRPr lang="en-US" sz="5400" b="1" dirty="0">
              <a:solidFill>
                <a:srgbClr val="FF0000"/>
              </a:solidFill>
              <a:latin typeface="Calibri" panose="020F0502020204030204"/>
            </a:endParaRPr>
          </a:p>
        </p:txBody>
      </p:sp>
      <p:pic>
        <p:nvPicPr>
          <p:cNvPr id="3" name="introcauc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902664" y="-980963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5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7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9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33333E-6 -3.7037E-6 L 3.33333E-6 -0.07222 " pathEditMode="relative" rAng="0" ptsTypes="AA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9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9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7" grpId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048" y="3517890"/>
            <a:ext cx="356077" cy="33397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1283" y="3403600"/>
            <a:ext cx="368300" cy="34544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2853" y="4694267"/>
            <a:ext cx="233400" cy="21891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8009" y="1821754"/>
            <a:ext cx="1042371" cy="7238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084698" y="3530601"/>
            <a:ext cx="448735" cy="75776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9481" y="3020406"/>
            <a:ext cx="460071" cy="77691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5498" y="3181277"/>
            <a:ext cx="3310565" cy="24829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1491577"/>
            <a:ext cx="1939609" cy="2926080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-2844800" y="5000625"/>
            <a:ext cx="2844800" cy="1666535"/>
            <a:chOff x="-2312095" y="2148622"/>
            <a:chExt cx="2133600" cy="1249901"/>
          </a:xfrm>
        </p:grpSpPr>
        <p:sp>
          <p:nvSpPr>
            <p:cNvPr id="3" name="Speech Bubble: Rectangle with Corners Rounded 2"/>
            <p:cNvSpPr/>
            <p:nvPr/>
          </p:nvSpPr>
          <p:spPr>
            <a:xfrm>
              <a:off x="-2312095" y="2148622"/>
              <a:ext cx="2133600" cy="499328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thập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chuyển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đổi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002" y="1214967"/>
            <a:ext cx="3588591" cy="182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5734" y="381000"/>
            <a:ext cx="58200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nay,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 flipH="1">
            <a:off x="7274559" y="419097"/>
            <a:ext cx="2833033" cy="1035052"/>
            <a:chOff x="-2303269" y="2265304"/>
            <a:chExt cx="2124775" cy="776289"/>
          </a:xfrm>
        </p:grpSpPr>
        <p:sp>
          <p:nvSpPr>
            <p:cNvPr id="37" name="Speech Bubble: Rectangle with Corners Rounded 36"/>
            <p:cNvSpPr/>
            <p:nvPr/>
          </p:nvSpPr>
          <p:spPr>
            <a:xfrm>
              <a:off x="-2303269" y="2265304"/>
              <a:ext cx="2124775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1865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thập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chuyển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đổi</a:t>
              </a:r>
              <a:endParaRPr lang="vi-VN" sz="1865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-2844800" y="2889762"/>
            <a:ext cx="2844800" cy="1510959"/>
            <a:chOff x="-2312095" y="2265304"/>
            <a:chExt cx="2133600" cy="1133219"/>
          </a:xfrm>
        </p:grpSpPr>
        <p:sp>
          <p:nvSpPr>
            <p:cNvPr id="40" name="Speech Bubble: Rectangle with Corners Rounded 39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>
                <a:defRPr/>
              </a:pP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thập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 flipH="1">
            <a:off x="12206515" y="3645242"/>
            <a:ext cx="2844800" cy="1510959"/>
            <a:chOff x="-2312095" y="2265304"/>
            <a:chExt cx="2133600" cy="1133219"/>
          </a:xfrm>
        </p:grpSpPr>
        <p:sp>
          <p:nvSpPr>
            <p:cNvPr id="45" name="Speech Bubble: Rectangle with Corners Rounded 44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khai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thác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 flipH="1">
            <a:off x="12206515" y="5169242"/>
            <a:ext cx="2844800" cy="1510959"/>
            <a:chOff x="-2312095" y="2265304"/>
            <a:chExt cx="2133600" cy="1133219"/>
          </a:xfrm>
        </p:grpSpPr>
        <p:sp>
          <p:nvSpPr>
            <p:cNvPr id="48" name="Speech Bubble: Rectangle with Corners Rounded 47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chuyển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đổi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048" y="3517890"/>
            <a:ext cx="356077" cy="33397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1283" y="3403600"/>
            <a:ext cx="368300" cy="34544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2853" y="4694267"/>
            <a:ext cx="233400" cy="21891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8009" y="1821754"/>
            <a:ext cx="1042371" cy="7238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084698" y="3530601"/>
            <a:ext cx="448735" cy="75776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9481" y="3020406"/>
            <a:ext cx="460071" cy="77691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5498" y="3181277"/>
            <a:ext cx="3310565" cy="24829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1491577"/>
            <a:ext cx="1939609" cy="2926080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 flipH="1">
            <a:off x="12192000" y="5143842"/>
            <a:ext cx="2844800" cy="1510959"/>
            <a:chOff x="-2312095" y="2265304"/>
            <a:chExt cx="2133600" cy="1133219"/>
          </a:xfrm>
        </p:grpSpPr>
        <p:sp>
          <p:nvSpPr>
            <p:cNvPr id="3" name="Speech Bubble: Rectangle with Corners Rounded 2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rất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lớn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002" y="1214967"/>
            <a:ext cx="3588591" cy="182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400" y="381000"/>
            <a:ext cx="5181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tin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</a:t>
            </a:r>
            <a:endParaRPr lang="vi-VN" sz="3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 flipH="1">
            <a:off x="7274560" y="419097"/>
            <a:ext cx="2072640" cy="1035052"/>
            <a:chOff x="-1732975" y="2265304"/>
            <a:chExt cx="1554480" cy="776289"/>
          </a:xfrm>
        </p:grpSpPr>
        <p:sp>
          <p:nvSpPr>
            <p:cNvPr id="37" name="Speech Bubble: Rectangle with Corners Rounded 36"/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1865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rất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lớn</a:t>
              </a:r>
              <a:endParaRPr lang="vi-VN" sz="1865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-2844800" y="3238842"/>
            <a:ext cx="2844800" cy="1510959"/>
            <a:chOff x="-2312095" y="2265304"/>
            <a:chExt cx="2133600" cy="1133219"/>
          </a:xfrm>
        </p:grpSpPr>
        <p:sp>
          <p:nvSpPr>
            <p:cNvPr id="40" name="Speech Bubble: Rectangle with Corners Rounded 39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>
                <a:defRPr/>
              </a:pP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 flipH="1">
            <a:off x="12192000" y="3645242"/>
            <a:ext cx="2844800" cy="1510959"/>
            <a:chOff x="-2312095" y="2265304"/>
            <a:chExt cx="2133600" cy="1133219"/>
          </a:xfrm>
        </p:grpSpPr>
        <p:sp>
          <p:nvSpPr>
            <p:cNvPr id="45" name="Speech Bubble: Rectangle with Corners Rounded 44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phong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phú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>
            <a:off x="-2844800" y="5257801"/>
            <a:ext cx="2844800" cy="1510959"/>
            <a:chOff x="-2312095" y="2265304"/>
            <a:chExt cx="2133600" cy="1133219"/>
          </a:xfrm>
        </p:grpSpPr>
        <p:sp>
          <p:nvSpPr>
            <p:cNvPr id="48" name="Speech Bubble: Rectangle with Corners Rounded 47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>
                <a:defRPr/>
              </a:pP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rất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bé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048" y="3517890"/>
            <a:ext cx="356077" cy="33397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1283" y="3403600"/>
            <a:ext cx="368300" cy="34544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2853" y="4694267"/>
            <a:ext cx="233400" cy="21891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8009" y="1821754"/>
            <a:ext cx="1042371" cy="7238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084698" y="3530601"/>
            <a:ext cx="448735" cy="75776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9481" y="3020406"/>
            <a:ext cx="460071" cy="77691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5498" y="3181277"/>
            <a:ext cx="3310565" cy="24829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1491577"/>
            <a:ext cx="1939609" cy="2926080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-2844800" y="3020406"/>
            <a:ext cx="3773488" cy="1510959"/>
            <a:chOff x="-2312095" y="2265304"/>
            <a:chExt cx="2830116" cy="1133219"/>
          </a:xfrm>
        </p:grpSpPr>
        <p:sp>
          <p:nvSpPr>
            <p:cNvPr id="3" name="Speech Bubble: Rectangle with Corners Rounded 2"/>
            <p:cNvSpPr/>
            <p:nvPr/>
          </p:nvSpPr>
          <p:spPr>
            <a:xfrm>
              <a:off x="-2312095" y="2265304"/>
              <a:ext cx="2830116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>
                <a:defRPr/>
              </a:pP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CNTT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truyền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002" y="1214967"/>
            <a:ext cx="3588591" cy="182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399" y="381000"/>
            <a:ext cx="55800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defRPr/>
            </a:pPr>
            <a:r>
              <a:rPr lang="en-US" sz="3200" b="1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endParaRPr lang="vi-VN" sz="32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 flipH="1">
            <a:off x="7274559" y="419097"/>
            <a:ext cx="2833033" cy="1035052"/>
            <a:chOff x="-2303269" y="2265304"/>
            <a:chExt cx="2124775" cy="776289"/>
          </a:xfrm>
        </p:grpSpPr>
        <p:sp>
          <p:nvSpPr>
            <p:cNvPr id="37" name="Speech Bubble: Rectangle with Corners Rounded 36"/>
            <p:cNvSpPr/>
            <p:nvPr/>
          </p:nvSpPr>
          <p:spPr>
            <a:xfrm>
              <a:off x="-2303269" y="2265304"/>
              <a:ext cx="2124775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CNTT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truyền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endParaRPr lang="vi-VN" sz="1865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-2844800" y="5156201"/>
            <a:ext cx="2844800" cy="1510959"/>
            <a:chOff x="-2312095" y="2265304"/>
            <a:chExt cx="2133600" cy="1133219"/>
          </a:xfrm>
        </p:grpSpPr>
        <p:sp>
          <p:nvSpPr>
            <p:cNvPr id="40" name="Speech Bubble: Rectangle with Corners Rounded 39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>
                <a:defRPr/>
              </a:pP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Nói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chuyện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 flipH="1">
            <a:off x="12192000" y="3442042"/>
            <a:ext cx="2844800" cy="1510959"/>
            <a:chOff x="-2312095" y="2265304"/>
            <a:chExt cx="2133600" cy="1133219"/>
          </a:xfrm>
        </p:grpSpPr>
        <p:sp>
          <p:nvSpPr>
            <p:cNvPr id="45" name="Speech Bubble: Rectangle with Corners Rounded 44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 ĐT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minh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 flipH="1">
            <a:off x="12192000" y="5143842"/>
            <a:ext cx="2844800" cy="1510959"/>
            <a:chOff x="-2312095" y="2265304"/>
            <a:chExt cx="2133600" cy="1133219"/>
          </a:xfrm>
        </p:grpSpPr>
        <p:sp>
          <p:nvSpPr>
            <p:cNvPr id="48" name="Speech Bubble: Rectangle with Corners Rounded 47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Máy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8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8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048" y="3517890"/>
            <a:ext cx="356077" cy="33397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1283" y="3403600"/>
            <a:ext cx="368300" cy="34544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2853" y="4694267"/>
            <a:ext cx="233400" cy="21891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8009" y="1821754"/>
            <a:ext cx="1042371" cy="7238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084698" y="3530601"/>
            <a:ext cx="448735" cy="75776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9481" y="3020406"/>
            <a:ext cx="460071" cy="77691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5498" y="3181277"/>
            <a:ext cx="3310565" cy="24829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1491577"/>
            <a:ext cx="1939609" cy="2926080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 flipH="1">
            <a:off x="12192000" y="5156201"/>
            <a:ext cx="2844800" cy="1510959"/>
            <a:chOff x="-2312095" y="2265304"/>
            <a:chExt cx="2133600" cy="1133219"/>
          </a:xfrm>
        </p:grpSpPr>
        <p:sp>
          <p:nvSpPr>
            <p:cNvPr id="3" name="Speech Bubble: Rectangle with Corners Rounded 2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Nhiều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hơn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002" y="1214967"/>
            <a:ext cx="3588591" cy="182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400" y="381000"/>
            <a:ext cx="518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defRPr/>
            </a:pPr>
            <a:r>
              <a:rPr lang="en-US" sz="3200" b="1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endParaRPr lang="vi-VN" sz="32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 flipH="1">
            <a:off x="7274560" y="419097"/>
            <a:ext cx="2072640" cy="1035052"/>
            <a:chOff x="-1732975" y="2265304"/>
            <a:chExt cx="1554480" cy="776289"/>
          </a:xfrm>
        </p:grpSpPr>
        <p:sp>
          <p:nvSpPr>
            <p:cNvPr id="37" name="Speech Bubble: Rectangle with Corners Rounded 36"/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1865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Nhiều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hơn</a:t>
              </a:r>
              <a:endParaRPr lang="vi-VN" sz="1865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-2844800" y="3137242"/>
            <a:ext cx="2844800" cy="1510959"/>
            <a:chOff x="-2312095" y="2265304"/>
            <a:chExt cx="2133600" cy="1133219"/>
          </a:xfrm>
        </p:grpSpPr>
        <p:sp>
          <p:nvSpPr>
            <p:cNvPr id="40" name="Speech Bubble: Rectangle with Corners Rounded 39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>
                <a:defRPr/>
              </a:pP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Ít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hơn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 flipH="1">
            <a:off x="12192000" y="3429001"/>
            <a:ext cx="2844800" cy="1510959"/>
            <a:chOff x="-2312095" y="2265304"/>
            <a:chExt cx="2133600" cy="1133219"/>
          </a:xfrm>
        </p:grpSpPr>
        <p:sp>
          <p:nvSpPr>
            <p:cNvPr id="45" name="Speech Bubble: Rectangle with Corners Rounded 44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Chậm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hơn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>
            <a:off x="-2844800" y="5156201"/>
            <a:ext cx="2844800" cy="1510959"/>
            <a:chOff x="-2312095" y="2265304"/>
            <a:chExt cx="2133600" cy="1133219"/>
          </a:xfrm>
        </p:grpSpPr>
        <p:sp>
          <p:nvSpPr>
            <p:cNvPr id="48" name="Speech Bubble: Rectangle with Corners Rounded 47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>
                <a:defRPr/>
              </a:pP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Nhanh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hơn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048" y="3517890"/>
            <a:ext cx="356077" cy="33397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1283" y="3403600"/>
            <a:ext cx="368300" cy="34544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2853" y="4694267"/>
            <a:ext cx="233400" cy="21891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8009" y="1821754"/>
            <a:ext cx="1042371" cy="7238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084698" y="3530601"/>
            <a:ext cx="448735" cy="75776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9481" y="3020406"/>
            <a:ext cx="460071" cy="77691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5498" y="3181277"/>
            <a:ext cx="3310565" cy="24829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1491577"/>
            <a:ext cx="1939609" cy="2926080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-2844800" y="5156201"/>
            <a:ext cx="2844800" cy="1510959"/>
            <a:chOff x="-2312095" y="2265304"/>
            <a:chExt cx="2133600" cy="1133219"/>
          </a:xfrm>
        </p:grpSpPr>
        <p:sp>
          <p:nvSpPr>
            <p:cNvPr id="3" name="Speech Bubble: Rectangle with Corners Rounded 2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>
                <a:defRPr/>
              </a:pP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Internet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002" y="1214967"/>
            <a:ext cx="3588591" cy="182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400" y="381000"/>
            <a:ext cx="518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defRPr/>
            </a:pPr>
            <a:r>
              <a:rPr lang="en-US" sz="3200" b="1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khổng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lồ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xuyên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lang="vi-VN" sz="32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 flipH="1">
            <a:off x="7274560" y="419097"/>
            <a:ext cx="2072640" cy="1035052"/>
            <a:chOff x="-1732975" y="2265304"/>
            <a:chExt cx="1554480" cy="776289"/>
          </a:xfrm>
        </p:grpSpPr>
        <p:sp>
          <p:nvSpPr>
            <p:cNvPr id="37" name="Speech Bubble: Rectangle with Corners Rounded 36"/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1865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Internet</a:t>
              </a:r>
              <a:endParaRPr lang="vi-VN" sz="1865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-2844800" y="3137242"/>
            <a:ext cx="2844800" cy="1510959"/>
            <a:chOff x="-2312095" y="2265304"/>
            <a:chExt cx="2133600" cy="1133219"/>
          </a:xfrm>
        </p:grpSpPr>
        <p:sp>
          <p:nvSpPr>
            <p:cNvPr id="40" name="Speech Bubble: Rectangle with Corners Rounded 39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>
                <a:defRPr/>
              </a:pP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Máy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 flipH="1">
            <a:off x="12206515" y="3645242"/>
            <a:ext cx="2844800" cy="1510959"/>
            <a:chOff x="-2312095" y="2265304"/>
            <a:chExt cx="2133600" cy="1133219"/>
          </a:xfrm>
        </p:grpSpPr>
        <p:sp>
          <p:nvSpPr>
            <p:cNvPr id="45" name="Speech Bubble: Rectangle with Corners Rounded 44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Tivi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 flipH="1">
            <a:off x="12206515" y="5067642"/>
            <a:ext cx="2844800" cy="1510959"/>
            <a:chOff x="-2312095" y="2265304"/>
            <a:chExt cx="2133600" cy="1133219"/>
          </a:xfrm>
        </p:grpSpPr>
        <p:sp>
          <p:nvSpPr>
            <p:cNvPr id="48" name="Speech Bubble: Rectangle with Corners Rounded 47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>
                <a:defRPr/>
              </a:pP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Sách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báo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048" y="3517890"/>
            <a:ext cx="356077" cy="33397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1283" y="3403600"/>
            <a:ext cx="368300" cy="34544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2853" y="4694267"/>
            <a:ext cx="233400" cy="218913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8009" y="1821754"/>
            <a:ext cx="1042371" cy="7238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084698" y="3530601"/>
            <a:ext cx="448735" cy="75776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9481" y="3020406"/>
            <a:ext cx="460071" cy="77691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5498" y="3181277"/>
            <a:ext cx="3310565" cy="24829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1491577"/>
            <a:ext cx="1939609" cy="2926080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-2844800" y="3020406"/>
            <a:ext cx="2844800" cy="1510959"/>
            <a:chOff x="-2312095" y="2265304"/>
            <a:chExt cx="2133600" cy="1133219"/>
          </a:xfrm>
        </p:grpSpPr>
        <p:sp>
          <p:nvSpPr>
            <p:cNvPr id="3" name="Speech Bubble: Rectangle with Corners Rounded 2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Cả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đáp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án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002" y="1214967"/>
            <a:ext cx="3588591" cy="182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400" y="381000"/>
            <a:ext cx="518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/>
            <a:r>
              <a:rPr lang="en-US" sz="3600" b="1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 flipH="1">
            <a:off x="7274560" y="419097"/>
            <a:ext cx="2072640" cy="1035052"/>
            <a:chOff x="-1732975" y="2265304"/>
            <a:chExt cx="1554480" cy="776289"/>
          </a:xfrm>
        </p:grpSpPr>
        <p:sp>
          <p:nvSpPr>
            <p:cNvPr id="37" name="Speech Bubble: Rectangle with Corners Rounded 36"/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/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Cả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đáp</a:t>
              </a:r>
              <a:r>
                <a:rPr lang="en-US" sz="1865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65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án</a:t>
              </a:r>
              <a:endParaRPr lang="vi-VN" sz="1865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-2844800" y="5156201"/>
            <a:ext cx="2844800" cy="1510959"/>
            <a:chOff x="-2312095" y="2265304"/>
            <a:chExt cx="2133600" cy="1133219"/>
          </a:xfrm>
        </p:grpSpPr>
        <p:sp>
          <p:nvSpPr>
            <p:cNvPr id="40" name="Speech Bubble: Rectangle with Corners Rounded 39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9200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/>
        </p:nvGrpSpPr>
        <p:grpSpPr>
          <a:xfrm flipH="1">
            <a:off x="11858624" y="3645242"/>
            <a:ext cx="3500436" cy="1510959"/>
            <a:chOff x="-2553790" y="2265304"/>
            <a:chExt cx="2625327" cy="1133219"/>
          </a:xfrm>
        </p:grpSpPr>
        <p:sp>
          <p:nvSpPr>
            <p:cNvPr id="45" name="Speech Bubble: Rectangle with Corners Rounded 44"/>
            <p:cNvSpPr/>
            <p:nvPr/>
          </p:nvSpPr>
          <p:spPr>
            <a:xfrm>
              <a:off x="-2553790" y="2265304"/>
              <a:ext cx="2625327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/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ảnh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âm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thanh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/>
          <p:cNvGrpSpPr/>
          <p:nvPr/>
        </p:nvGrpSpPr>
        <p:grpSpPr>
          <a:xfrm flipH="1">
            <a:off x="12192000" y="5143842"/>
            <a:ext cx="2844800" cy="1510959"/>
            <a:chOff x="-2312095" y="2265304"/>
            <a:chExt cx="2133600" cy="1133219"/>
          </a:xfrm>
        </p:grpSpPr>
        <p:sp>
          <p:nvSpPr>
            <p:cNvPr id="48" name="Speech Bubble: Rectangle with Corners Rounded 47"/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defTabSz="1219200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Video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24200" y="2192215"/>
            <a:ext cx="5638800" cy="11079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b="1" noProof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vi-VN" sz="6600" b="1" noProof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3873" y="906358"/>
            <a:ext cx="8241922" cy="435835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74073" y="5666505"/>
            <a:ext cx="11659175" cy="1102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kiếm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Internet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sẽ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nhanh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chóng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hơn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tiện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lợi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hơn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thu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thập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nhiều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dạng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200" dirty="0" err="1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hơn</a:t>
            </a:r>
            <a:r>
              <a:rPr lang="en-US" sz="3200" dirty="0">
                <a:solidFill>
                  <a:srgbClr val="3333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,…</a:t>
            </a:r>
            <a:endParaRPr lang="en-US" sz="32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5">
                <a:lumMod val="20000"/>
                <a:lumOff val="80000"/>
              </a:schemeClr>
            </a:gs>
            <a:gs pos="0">
              <a:schemeClr val="tx2"/>
            </a:gs>
            <a:gs pos="100000">
              <a:srgbClr val="FF6600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loud Callout 4"/>
          <p:cNvSpPr/>
          <p:nvPr/>
        </p:nvSpPr>
        <p:spPr>
          <a:xfrm>
            <a:off x="1863690" y="103210"/>
            <a:ext cx="8399282" cy="2734584"/>
          </a:xfrm>
          <a:prstGeom prst="cloudCallout">
            <a:avLst>
              <a:gd name="adj1" fmla="val -42526"/>
              <a:gd name="adj2" fmla="val 5473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rgbClr val="33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79662" y="521991"/>
            <a:ext cx="6096000" cy="18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ctr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tabLst>
                <a:tab pos="562610" algn="l"/>
              </a:tabLst>
            </a:pP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(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b="1" i="1" dirty="0">
              <a:solidFill>
                <a:srgbClr val="3333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cdn-icons-png.flaticon.com/512/3240/32408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53" y="3415517"/>
            <a:ext cx="2672466" cy="267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119745" y="3601120"/>
            <a:ext cx="7473923" cy="267765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3316" name="Picture 4" descr="https://cdn-icons-png.flaticon.com/512/3240/324086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3669" y="4503212"/>
            <a:ext cx="2226265" cy="2226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1" y="76200"/>
            <a:ext cx="4003039" cy="6400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082" y="252726"/>
            <a:ext cx="8946075" cy="64323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63086" y="3035815"/>
            <a:ext cx="7501042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6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26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6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600" dirty="0" err="1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2600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6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 </a:t>
            </a:r>
            <a:r>
              <a:rPr lang="en-US" sz="26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26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6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6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6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6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6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6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600" b="1" i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Internet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Cho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6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1"/>
          <p:cNvGrpSpPr/>
          <p:nvPr/>
        </p:nvGrpSpPr>
        <p:grpSpPr>
          <a:xfrm>
            <a:off x="2980607" y="1150453"/>
            <a:ext cx="5976143" cy="4679926"/>
            <a:chOff x="2424113" y="688975"/>
            <a:chExt cx="6713537" cy="5619751"/>
          </a:xfrm>
        </p:grpSpPr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24113" y="692150"/>
              <a:ext cx="6710362" cy="561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Print" panose="02000600000000000000"/>
                <a:cs typeface="+mn-cs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2427288" y="1592263"/>
              <a:ext cx="800100" cy="1198563"/>
            </a:xfrm>
            <a:custGeom>
              <a:avLst/>
              <a:gdLst>
                <a:gd name="T0" fmla="*/ 302 w 302"/>
                <a:gd name="T1" fmla="*/ 432 h 452"/>
                <a:gd name="T2" fmla="*/ 289 w 302"/>
                <a:gd name="T3" fmla="*/ 452 h 452"/>
                <a:gd name="T4" fmla="*/ 13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3 w 302"/>
                <a:gd name="T11" fmla="*/ 0 h 452"/>
                <a:gd name="T12" fmla="*/ 289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9" y="452"/>
                  </a:cubicBezTo>
                  <a:cubicBezTo>
                    <a:pt x="13" y="452"/>
                    <a:pt x="13" y="452"/>
                    <a:pt x="13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3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3355975" y="703263"/>
              <a:ext cx="800100" cy="1198563"/>
            </a:xfrm>
            <a:custGeom>
              <a:avLst/>
              <a:gdLst>
                <a:gd name="T0" fmla="*/ 302 w 302"/>
                <a:gd name="T1" fmla="*/ 432 h 452"/>
                <a:gd name="T2" fmla="*/ 288 w 302"/>
                <a:gd name="T3" fmla="*/ 452 h 452"/>
                <a:gd name="T4" fmla="*/ 13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3 w 302"/>
                <a:gd name="T11" fmla="*/ 0 h 452"/>
                <a:gd name="T12" fmla="*/ 288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8" y="452"/>
                  </a:cubicBezTo>
                  <a:cubicBezTo>
                    <a:pt x="13" y="452"/>
                    <a:pt x="13" y="452"/>
                    <a:pt x="13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3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4254500" y="1127125"/>
              <a:ext cx="801687" cy="1200150"/>
            </a:xfrm>
            <a:custGeom>
              <a:avLst/>
              <a:gdLst>
                <a:gd name="T0" fmla="*/ 302 w 302"/>
                <a:gd name="T1" fmla="*/ 432 h 452"/>
                <a:gd name="T2" fmla="*/ 289 w 302"/>
                <a:gd name="T3" fmla="*/ 452 h 452"/>
                <a:gd name="T4" fmla="*/ 14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4 w 302"/>
                <a:gd name="T11" fmla="*/ 0 h 452"/>
                <a:gd name="T12" fmla="*/ 289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9" y="452"/>
                  </a:cubicBezTo>
                  <a:cubicBezTo>
                    <a:pt x="14" y="452"/>
                    <a:pt x="14" y="452"/>
                    <a:pt x="14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4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28" name="Freeform 8"/>
            <p:cNvSpPr/>
            <p:nvPr/>
          </p:nvSpPr>
          <p:spPr bwMode="auto">
            <a:xfrm>
              <a:off x="4254500" y="2419350"/>
              <a:ext cx="801687" cy="800100"/>
            </a:xfrm>
            <a:custGeom>
              <a:avLst/>
              <a:gdLst>
                <a:gd name="T0" fmla="*/ 302 w 302"/>
                <a:gd name="T1" fmla="*/ 288 h 301"/>
                <a:gd name="T2" fmla="*/ 289 w 302"/>
                <a:gd name="T3" fmla="*/ 301 h 301"/>
                <a:gd name="T4" fmla="*/ 14 w 302"/>
                <a:gd name="T5" fmla="*/ 301 h 301"/>
                <a:gd name="T6" fmla="*/ 0 w 302"/>
                <a:gd name="T7" fmla="*/ 288 h 301"/>
                <a:gd name="T8" fmla="*/ 0 w 302"/>
                <a:gd name="T9" fmla="*/ 13 h 301"/>
                <a:gd name="T10" fmla="*/ 14 w 302"/>
                <a:gd name="T11" fmla="*/ 0 h 301"/>
                <a:gd name="T12" fmla="*/ 289 w 302"/>
                <a:gd name="T13" fmla="*/ 0 h 301"/>
                <a:gd name="T14" fmla="*/ 302 w 302"/>
                <a:gd name="T15" fmla="*/ 13 h 301"/>
                <a:gd name="T16" fmla="*/ 302 w 302"/>
                <a:gd name="T17" fmla="*/ 28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301">
                  <a:moveTo>
                    <a:pt x="302" y="288"/>
                  </a:moveTo>
                  <a:cubicBezTo>
                    <a:pt x="302" y="295"/>
                    <a:pt x="296" y="301"/>
                    <a:pt x="289" y="301"/>
                  </a:cubicBezTo>
                  <a:cubicBezTo>
                    <a:pt x="14" y="301"/>
                    <a:pt x="14" y="301"/>
                    <a:pt x="14" y="301"/>
                  </a:cubicBezTo>
                  <a:cubicBezTo>
                    <a:pt x="6" y="301"/>
                    <a:pt x="0" y="295"/>
                    <a:pt x="0" y="28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6"/>
                    <a:pt x="302" y="13"/>
                  </a:cubicBezTo>
                  <a:lnTo>
                    <a:pt x="302" y="288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2427288" y="2847975"/>
              <a:ext cx="800100" cy="798513"/>
            </a:xfrm>
            <a:custGeom>
              <a:avLst/>
              <a:gdLst>
                <a:gd name="T0" fmla="*/ 302 w 302"/>
                <a:gd name="T1" fmla="*/ 287 h 301"/>
                <a:gd name="T2" fmla="*/ 289 w 302"/>
                <a:gd name="T3" fmla="*/ 301 h 301"/>
                <a:gd name="T4" fmla="*/ 13 w 302"/>
                <a:gd name="T5" fmla="*/ 301 h 301"/>
                <a:gd name="T6" fmla="*/ 0 w 302"/>
                <a:gd name="T7" fmla="*/ 287 h 301"/>
                <a:gd name="T8" fmla="*/ 0 w 302"/>
                <a:gd name="T9" fmla="*/ 13 h 301"/>
                <a:gd name="T10" fmla="*/ 13 w 302"/>
                <a:gd name="T11" fmla="*/ 0 h 301"/>
                <a:gd name="T12" fmla="*/ 289 w 302"/>
                <a:gd name="T13" fmla="*/ 0 h 301"/>
                <a:gd name="T14" fmla="*/ 302 w 302"/>
                <a:gd name="T15" fmla="*/ 13 h 301"/>
                <a:gd name="T16" fmla="*/ 302 w 302"/>
                <a:gd name="T17" fmla="*/ 28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301">
                  <a:moveTo>
                    <a:pt x="302" y="287"/>
                  </a:moveTo>
                  <a:cubicBezTo>
                    <a:pt x="302" y="295"/>
                    <a:pt x="296" y="301"/>
                    <a:pt x="289" y="301"/>
                  </a:cubicBezTo>
                  <a:cubicBezTo>
                    <a:pt x="13" y="301"/>
                    <a:pt x="13" y="301"/>
                    <a:pt x="13" y="301"/>
                  </a:cubicBezTo>
                  <a:cubicBezTo>
                    <a:pt x="6" y="301"/>
                    <a:pt x="0" y="295"/>
                    <a:pt x="0" y="28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6"/>
                    <a:pt x="302" y="13"/>
                  </a:cubicBezTo>
                  <a:lnTo>
                    <a:pt x="302" y="287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0" name="Freeform 10"/>
            <p:cNvSpPr/>
            <p:nvPr/>
          </p:nvSpPr>
          <p:spPr bwMode="auto">
            <a:xfrm>
              <a:off x="2854325" y="1165225"/>
              <a:ext cx="381000" cy="379413"/>
            </a:xfrm>
            <a:custGeom>
              <a:avLst/>
              <a:gdLst>
                <a:gd name="T0" fmla="*/ 144 w 144"/>
                <a:gd name="T1" fmla="*/ 137 h 143"/>
                <a:gd name="T2" fmla="*/ 138 w 144"/>
                <a:gd name="T3" fmla="*/ 143 h 143"/>
                <a:gd name="T4" fmla="*/ 6 w 144"/>
                <a:gd name="T5" fmla="*/ 143 h 143"/>
                <a:gd name="T6" fmla="*/ 0 w 144"/>
                <a:gd name="T7" fmla="*/ 137 h 143"/>
                <a:gd name="T8" fmla="*/ 0 w 144"/>
                <a:gd name="T9" fmla="*/ 7 h 143"/>
                <a:gd name="T10" fmla="*/ 6 w 144"/>
                <a:gd name="T11" fmla="*/ 0 h 143"/>
                <a:gd name="T12" fmla="*/ 138 w 144"/>
                <a:gd name="T13" fmla="*/ 0 h 143"/>
                <a:gd name="T14" fmla="*/ 144 w 144"/>
                <a:gd name="T15" fmla="*/ 7 h 143"/>
                <a:gd name="T16" fmla="*/ 144 w 144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7"/>
                  </a:moveTo>
                  <a:cubicBezTo>
                    <a:pt x="144" y="140"/>
                    <a:pt x="141" y="143"/>
                    <a:pt x="138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7"/>
                  </a:cubicBezTo>
                  <a:lnTo>
                    <a:pt x="144" y="137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1" name="Freeform 11"/>
            <p:cNvSpPr/>
            <p:nvPr/>
          </p:nvSpPr>
          <p:spPr bwMode="auto">
            <a:xfrm>
              <a:off x="4254500" y="703263"/>
              <a:ext cx="382587" cy="376238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39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39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2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6948488" y="688975"/>
              <a:ext cx="382587" cy="379413"/>
            </a:xfrm>
            <a:custGeom>
              <a:avLst/>
              <a:gdLst>
                <a:gd name="T0" fmla="*/ 144 w 144"/>
                <a:gd name="T1" fmla="*/ 137 h 143"/>
                <a:gd name="T2" fmla="*/ 138 w 144"/>
                <a:gd name="T3" fmla="*/ 143 h 143"/>
                <a:gd name="T4" fmla="*/ 7 w 144"/>
                <a:gd name="T5" fmla="*/ 143 h 143"/>
                <a:gd name="T6" fmla="*/ 0 w 144"/>
                <a:gd name="T7" fmla="*/ 137 h 143"/>
                <a:gd name="T8" fmla="*/ 0 w 144"/>
                <a:gd name="T9" fmla="*/ 7 h 143"/>
                <a:gd name="T10" fmla="*/ 7 w 144"/>
                <a:gd name="T11" fmla="*/ 0 h 143"/>
                <a:gd name="T12" fmla="*/ 138 w 144"/>
                <a:gd name="T13" fmla="*/ 0 h 143"/>
                <a:gd name="T14" fmla="*/ 144 w 144"/>
                <a:gd name="T15" fmla="*/ 7 h 143"/>
                <a:gd name="T16" fmla="*/ 144 w 144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7"/>
                  </a:moveTo>
                  <a:cubicBezTo>
                    <a:pt x="144" y="140"/>
                    <a:pt x="141" y="143"/>
                    <a:pt x="13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3" y="143"/>
                    <a:pt x="0" y="140"/>
                    <a:pt x="0" y="1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7"/>
                  </a:cubicBezTo>
                  <a:lnTo>
                    <a:pt x="144" y="137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8320088" y="1157288"/>
              <a:ext cx="382587" cy="376238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40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7845425" y="1976438"/>
              <a:ext cx="381000" cy="377825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39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39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2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8320088" y="3717925"/>
              <a:ext cx="382587" cy="376238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40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6" name="Freeform 16"/>
            <p:cNvSpPr/>
            <p:nvPr/>
          </p:nvSpPr>
          <p:spPr bwMode="auto">
            <a:xfrm>
              <a:off x="8320088" y="2425700"/>
              <a:ext cx="817562" cy="790575"/>
            </a:xfrm>
            <a:custGeom>
              <a:avLst/>
              <a:gdLst>
                <a:gd name="T0" fmla="*/ 308 w 308"/>
                <a:gd name="T1" fmla="*/ 285 h 298"/>
                <a:gd name="T2" fmla="*/ 295 w 308"/>
                <a:gd name="T3" fmla="*/ 298 h 298"/>
                <a:gd name="T4" fmla="*/ 14 w 308"/>
                <a:gd name="T5" fmla="*/ 298 h 298"/>
                <a:gd name="T6" fmla="*/ 0 w 308"/>
                <a:gd name="T7" fmla="*/ 285 h 298"/>
                <a:gd name="T8" fmla="*/ 0 w 308"/>
                <a:gd name="T9" fmla="*/ 13 h 298"/>
                <a:gd name="T10" fmla="*/ 14 w 308"/>
                <a:gd name="T11" fmla="*/ 0 h 298"/>
                <a:gd name="T12" fmla="*/ 295 w 308"/>
                <a:gd name="T13" fmla="*/ 0 h 298"/>
                <a:gd name="T14" fmla="*/ 308 w 308"/>
                <a:gd name="T15" fmla="*/ 13 h 298"/>
                <a:gd name="T16" fmla="*/ 308 w 308"/>
                <a:gd name="T17" fmla="*/ 28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8">
                  <a:moveTo>
                    <a:pt x="308" y="285"/>
                  </a:moveTo>
                  <a:cubicBezTo>
                    <a:pt x="308" y="292"/>
                    <a:pt x="302" y="298"/>
                    <a:pt x="29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7" y="298"/>
                    <a:pt x="0" y="292"/>
                    <a:pt x="0" y="28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6"/>
                    <a:pt x="308" y="13"/>
                  </a:cubicBezTo>
                  <a:lnTo>
                    <a:pt x="308" y="285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7" name="Freeform 17"/>
            <p:cNvSpPr/>
            <p:nvPr/>
          </p:nvSpPr>
          <p:spPr bwMode="auto">
            <a:xfrm>
              <a:off x="7418388" y="2411413"/>
              <a:ext cx="815975" cy="792163"/>
            </a:xfrm>
            <a:custGeom>
              <a:avLst/>
              <a:gdLst>
                <a:gd name="T0" fmla="*/ 308 w 308"/>
                <a:gd name="T1" fmla="*/ 285 h 298"/>
                <a:gd name="T2" fmla="*/ 294 w 308"/>
                <a:gd name="T3" fmla="*/ 298 h 298"/>
                <a:gd name="T4" fmla="*/ 14 w 308"/>
                <a:gd name="T5" fmla="*/ 298 h 298"/>
                <a:gd name="T6" fmla="*/ 0 w 308"/>
                <a:gd name="T7" fmla="*/ 285 h 298"/>
                <a:gd name="T8" fmla="*/ 0 w 308"/>
                <a:gd name="T9" fmla="*/ 13 h 298"/>
                <a:gd name="T10" fmla="*/ 14 w 308"/>
                <a:gd name="T11" fmla="*/ 0 h 298"/>
                <a:gd name="T12" fmla="*/ 294 w 308"/>
                <a:gd name="T13" fmla="*/ 0 h 298"/>
                <a:gd name="T14" fmla="*/ 308 w 308"/>
                <a:gd name="T15" fmla="*/ 13 h 298"/>
                <a:gd name="T16" fmla="*/ 308 w 308"/>
                <a:gd name="T17" fmla="*/ 28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8">
                  <a:moveTo>
                    <a:pt x="308" y="285"/>
                  </a:moveTo>
                  <a:cubicBezTo>
                    <a:pt x="308" y="292"/>
                    <a:pt x="302" y="298"/>
                    <a:pt x="294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6" y="298"/>
                    <a:pt x="0" y="292"/>
                    <a:pt x="0" y="28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6"/>
                    <a:pt x="308" y="13"/>
                  </a:cubicBezTo>
                  <a:lnTo>
                    <a:pt x="308" y="285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8" name="Freeform 18"/>
            <p:cNvSpPr/>
            <p:nvPr/>
          </p:nvSpPr>
          <p:spPr bwMode="auto">
            <a:xfrm>
              <a:off x="6534150" y="1562100"/>
              <a:ext cx="817562" cy="792163"/>
            </a:xfrm>
            <a:custGeom>
              <a:avLst/>
              <a:gdLst>
                <a:gd name="T0" fmla="*/ 308 w 308"/>
                <a:gd name="T1" fmla="*/ 285 h 298"/>
                <a:gd name="T2" fmla="*/ 294 w 308"/>
                <a:gd name="T3" fmla="*/ 298 h 298"/>
                <a:gd name="T4" fmla="*/ 13 w 308"/>
                <a:gd name="T5" fmla="*/ 298 h 298"/>
                <a:gd name="T6" fmla="*/ 0 w 308"/>
                <a:gd name="T7" fmla="*/ 285 h 298"/>
                <a:gd name="T8" fmla="*/ 0 w 308"/>
                <a:gd name="T9" fmla="*/ 13 h 298"/>
                <a:gd name="T10" fmla="*/ 13 w 308"/>
                <a:gd name="T11" fmla="*/ 0 h 298"/>
                <a:gd name="T12" fmla="*/ 294 w 308"/>
                <a:gd name="T13" fmla="*/ 0 h 298"/>
                <a:gd name="T14" fmla="*/ 308 w 308"/>
                <a:gd name="T15" fmla="*/ 13 h 298"/>
                <a:gd name="T16" fmla="*/ 308 w 308"/>
                <a:gd name="T17" fmla="*/ 28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8">
                  <a:moveTo>
                    <a:pt x="308" y="285"/>
                  </a:moveTo>
                  <a:cubicBezTo>
                    <a:pt x="308" y="292"/>
                    <a:pt x="302" y="298"/>
                    <a:pt x="29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6" y="298"/>
                    <a:pt x="0" y="292"/>
                    <a:pt x="0" y="28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6"/>
                    <a:pt x="308" y="13"/>
                  </a:cubicBezTo>
                  <a:lnTo>
                    <a:pt x="308" y="285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68D91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39" name="Freeform 19"/>
            <p:cNvSpPr/>
            <p:nvPr/>
          </p:nvSpPr>
          <p:spPr bwMode="auto">
            <a:xfrm>
              <a:off x="8320088" y="1584325"/>
              <a:ext cx="817562" cy="790575"/>
            </a:xfrm>
            <a:custGeom>
              <a:avLst/>
              <a:gdLst>
                <a:gd name="T0" fmla="*/ 308 w 308"/>
                <a:gd name="T1" fmla="*/ 285 h 298"/>
                <a:gd name="T2" fmla="*/ 295 w 308"/>
                <a:gd name="T3" fmla="*/ 298 h 298"/>
                <a:gd name="T4" fmla="*/ 14 w 308"/>
                <a:gd name="T5" fmla="*/ 298 h 298"/>
                <a:gd name="T6" fmla="*/ 0 w 308"/>
                <a:gd name="T7" fmla="*/ 285 h 298"/>
                <a:gd name="T8" fmla="*/ 0 w 308"/>
                <a:gd name="T9" fmla="*/ 14 h 298"/>
                <a:gd name="T10" fmla="*/ 14 w 308"/>
                <a:gd name="T11" fmla="*/ 0 h 298"/>
                <a:gd name="T12" fmla="*/ 295 w 308"/>
                <a:gd name="T13" fmla="*/ 0 h 298"/>
                <a:gd name="T14" fmla="*/ 308 w 308"/>
                <a:gd name="T15" fmla="*/ 14 h 298"/>
                <a:gd name="T16" fmla="*/ 308 w 308"/>
                <a:gd name="T17" fmla="*/ 28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8">
                  <a:moveTo>
                    <a:pt x="308" y="285"/>
                  </a:moveTo>
                  <a:cubicBezTo>
                    <a:pt x="308" y="292"/>
                    <a:pt x="302" y="298"/>
                    <a:pt x="29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7" y="298"/>
                    <a:pt x="0" y="292"/>
                    <a:pt x="0" y="28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6"/>
                    <a:pt x="308" y="14"/>
                  </a:cubicBezTo>
                  <a:lnTo>
                    <a:pt x="308" y="285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0" name="Freeform 20"/>
            <p:cNvSpPr/>
            <p:nvPr/>
          </p:nvSpPr>
          <p:spPr bwMode="auto">
            <a:xfrm>
              <a:off x="7423150" y="4614863"/>
              <a:ext cx="382587" cy="379413"/>
            </a:xfrm>
            <a:custGeom>
              <a:avLst/>
              <a:gdLst>
                <a:gd name="T0" fmla="*/ 144 w 144"/>
                <a:gd name="T1" fmla="*/ 136 h 143"/>
                <a:gd name="T2" fmla="*/ 137 w 144"/>
                <a:gd name="T3" fmla="*/ 143 h 143"/>
                <a:gd name="T4" fmla="*/ 6 w 144"/>
                <a:gd name="T5" fmla="*/ 143 h 143"/>
                <a:gd name="T6" fmla="*/ 0 w 144"/>
                <a:gd name="T7" fmla="*/ 136 h 143"/>
                <a:gd name="T8" fmla="*/ 0 w 144"/>
                <a:gd name="T9" fmla="*/ 6 h 143"/>
                <a:gd name="T10" fmla="*/ 6 w 144"/>
                <a:gd name="T11" fmla="*/ 0 h 143"/>
                <a:gd name="T12" fmla="*/ 137 w 144"/>
                <a:gd name="T13" fmla="*/ 0 h 143"/>
                <a:gd name="T14" fmla="*/ 144 w 144"/>
                <a:gd name="T15" fmla="*/ 6 h 143"/>
                <a:gd name="T16" fmla="*/ 144 w 144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6"/>
                  </a:moveTo>
                  <a:cubicBezTo>
                    <a:pt x="144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68D91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1" name="Freeform 21"/>
            <p:cNvSpPr/>
            <p:nvPr/>
          </p:nvSpPr>
          <p:spPr bwMode="auto">
            <a:xfrm>
              <a:off x="6486525" y="5483225"/>
              <a:ext cx="382587" cy="379413"/>
            </a:xfrm>
            <a:custGeom>
              <a:avLst/>
              <a:gdLst>
                <a:gd name="T0" fmla="*/ 144 w 144"/>
                <a:gd name="T1" fmla="*/ 137 h 143"/>
                <a:gd name="T2" fmla="*/ 137 w 144"/>
                <a:gd name="T3" fmla="*/ 143 h 143"/>
                <a:gd name="T4" fmla="*/ 6 w 144"/>
                <a:gd name="T5" fmla="*/ 143 h 143"/>
                <a:gd name="T6" fmla="*/ 0 w 144"/>
                <a:gd name="T7" fmla="*/ 137 h 143"/>
                <a:gd name="T8" fmla="*/ 0 w 144"/>
                <a:gd name="T9" fmla="*/ 6 h 143"/>
                <a:gd name="T10" fmla="*/ 6 w 144"/>
                <a:gd name="T11" fmla="*/ 0 h 143"/>
                <a:gd name="T12" fmla="*/ 137 w 144"/>
                <a:gd name="T13" fmla="*/ 0 h 143"/>
                <a:gd name="T14" fmla="*/ 144 w 144"/>
                <a:gd name="T15" fmla="*/ 6 h 143"/>
                <a:gd name="T16" fmla="*/ 144 w 144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7"/>
                  </a:moveTo>
                  <a:cubicBezTo>
                    <a:pt x="144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7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2" name="Freeform 22"/>
            <p:cNvSpPr/>
            <p:nvPr/>
          </p:nvSpPr>
          <p:spPr bwMode="auto">
            <a:xfrm>
              <a:off x="5554663" y="5929313"/>
              <a:ext cx="722312" cy="379413"/>
            </a:xfrm>
            <a:custGeom>
              <a:avLst/>
              <a:gdLst>
                <a:gd name="T0" fmla="*/ 272 w 272"/>
                <a:gd name="T1" fmla="*/ 137 h 143"/>
                <a:gd name="T2" fmla="*/ 260 w 272"/>
                <a:gd name="T3" fmla="*/ 143 h 143"/>
                <a:gd name="T4" fmla="*/ 12 w 272"/>
                <a:gd name="T5" fmla="*/ 143 h 143"/>
                <a:gd name="T6" fmla="*/ 0 w 272"/>
                <a:gd name="T7" fmla="*/ 137 h 143"/>
                <a:gd name="T8" fmla="*/ 0 w 272"/>
                <a:gd name="T9" fmla="*/ 7 h 143"/>
                <a:gd name="T10" fmla="*/ 12 w 272"/>
                <a:gd name="T11" fmla="*/ 0 h 143"/>
                <a:gd name="T12" fmla="*/ 260 w 272"/>
                <a:gd name="T13" fmla="*/ 0 h 143"/>
                <a:gd name="T14" fmla="*/ 272 w 272"/>
                <a:gd name="T15" fmla="*/ 7 h 143"/>
                <a:gd name="T16" fmla="*/ 272 w 272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143">
                  <a:moveTo>
                    <a:pt x="272" y="137"/>
                  </a:moveTo>
                  <a:cubicBezTo>
                    <a:pt x="272" y="140"/>
                    <a:pt x="266" y="143"/>
                    <a:pt x="260" y="143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5" y="143"/>
                    <a:pt x="0" y="140"/>
                    <a:pt x="0" y="1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5" y="0"/>
                    <a:pt x="12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66" y="0"/>
                    <a:pt x="272" y="3"/>
                    <a:pt x="272" y="7"/>
                  </a:cubicBezTo>
                  <a:lnTo>
                    <a:pt x="272" y="137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3" name="Freeform 23"/>
            <p:cNvSpPr/>
            <p:nvPr/>
          </p:nvSpPr>
          <p:spPr bwMode="auto">
            <a:xfrm>
              <a:off x="6510338" y="5026025"/>
              <a:ext cx="817562" cy="377825"/>
            </a:xfrm>
            <a:custGeom>
              <a:avLst/>
              <a:gdLst>
                <a:gd name="T0" fmla="*/ 308 w 308"/>
                <a:gd name="T1" fmla="*/ 136 h 142"/>
                <a:gd name="T2" fmla="*/ 295 w 308"/>
                <a:gd name="T3" fmla="*/ 142 h 142"/>
                <a:gd name="T4" fmla="*/ 14 w 308"/>
                <a:gd name="T5" fmla="*/ 142 h 142"/>
                <a:gd name="T6" fmla="*/ 0 w 308"/>
                <a:gd name="T7" fmla="*/ 136 h 142"/>
                <a:gd name="T8" fmla="*/ 0 w 308"/>
                <a:gd name="T9" fmla="*/ 6 h 142"/>
                <a:gd name="T10" fmla="*/ 14 w 308"/>
                <a:gd name="T11" fmla="*/ 0 h 142"/>
                <a:gd name="T12" fmla="*/ 295 w 308"/>
                <a:gd name="T13" fmla="*/ 0 h 142"/>
                <a:gd name="T14" fmla="*/ 308 w 308"/>
                <a:gd name="T15" fmla="*/ 6 h 142"/>
                <a:gd name="T16" fmla="*/ 308 w 308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2">
                  <a:moveTo>
                    <a:pt x="308" y="136"/>
                  </a:moveTo>
                  <a:cubicBezTo>
                    <a:pt x="308" y="140"/>
                    <a:pt x="302" y="142"/>
                    <a:pt x="295" y="142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6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4" name="Freeform 24"/>
            <p:cNvSpPr/>
            <p:nvPr/>
          </p:nvSpPr>
          <p:spPr bwMode="auto">
            <a:xfrm>
              <a:off x="6510338" y="1122363"/>
              <a:ext cx="817562" cy="379413"/>
            </a:xfrm>
            <a:custGeom>
              <a:avLst/>
              <a:gdLst>
                <a:gd name="T0" fmla="*/ 308 w 308"/>
                <a:gd name="T1" fmla="*/ 136 h 143"/>
                <a:gd name="T2" fmla="*/ 295 w 308"/>
                <a:gd name="T3" fmla="*/ 143 h 143"/>
                <a:gd name="T4" fmla="*/ 14 w 308"/>
                <a:gd name="T5" fmla="*/ 143 h 143"/>
                <a:gd name="T6" fmla="*/ 0 w 308"/>
                <a:gd name="T7" fmla="*/ 136 h 143"/>
                <a:gd name="T8" fmla="*/ 0 w 308"/>
                <a:gd name="T9" fmla="*/ 6 h 143"/>
                <a:gd name="T10" fmla="*/ 14 w 308"/>
                <a:gd name="T11" fmla="*/ 0 h 143"/>
                <a:gd name="T12" fmla="*/ 295 w 308"/>
                <a:gd name="T13" fmla="*/ 0 h 143"/>
                <a:gd name="T14" fmla="*/ 308 w 308"/>
                <a:gd name="T15" fmla="*/ 6 h 143"/>
                <a:gd name="T16" fmla="*/ 308 w 308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3">
                  <a:moveTo>
                    <a:pt x="308" y="136"/>
                  </a:moveTo>
                  <a:cubicBezTo>
                    <a:pt x="308" y="140"/>
                    <a:pt x="302" y="143"/>
                    <a:pt x="295" y="143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6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5" name="Freeform 25"/>
            <p:cNvSpPr/>
            <p:nvPr/>
          </p:nvSpPr>
          <p:spPr bwMode="auto">
            <a:xfrm>
              <a:off x="7418388" y="4181475"/>
              <a:ext cx="815975" cy="377825"/>
            </a:xfrm>
            <a:custGeom>
              <a:avLst/>
              <a:gdLst>
                <a:gd name="T0" fmla="*/ 308 w 308"/>
                <a:gd name="T1" fmla="*/ 136 h 142"/>
                <a:gd name="T2" fmla="*/ 294 w 308"/>
                <a:gd name="T3" fmla="*/ 142 h 142"/>
                <a:gd name="T4" fmla="*/ 14 w 308"/>
                <a:gd name="T5" fmla="*/ 142 h 142"/>
                <a:gd name="T6" fmla="*/ 0 w 308"/>
                <a:gd name="T7" fmla="*/ 136 h 142"/>
                <a:gd name="T8" fmla="*/ 0 w 308"/>
                <a:gd name="T9" fmla="*/ 6 h 142"/>
                <a:gd name="T10" fmla="*/ 14 w 308"/>
                <a:gd name="T11" fmla="*/ 0 h 142"/>
                <a:gd name="T12" fmla="*/ 294 w 308"/>
                <a:gd name="T13" fmla="*/ 0 h 142"/>
                <a:gd name="T14" fmla="*/ 308 w 308"/>
                <a:gd name="T15" fmla="*/ 6 h 142"/>
                <a:gd name="T16" fmla="*/ 308 w 308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2">
                  <a:moveTo>
                    <a:pt x="308" y="136"/>
                  </a:moveTo>
                  <a:cubicBezTo>
                    <a:pt x="308" y="140"/>
                    <a:pt x="302" y="142"/>
                    <a:pt x="294" y="142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6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6" name="Freeform 26"/>
            <p:cNvSpPr/>
            <p:nvPr/>
          </p:nvSpPr>
          <p:spPr bwMode="auto">
            <a:xfrm>
              <a:off x="7418388" y="3733800"/>
              <a:ext cx="815975" cy="379413"/>
            </a:xfrm>
            <a:custGeom>
              <a:avLst/>
              <a:gdLst>
                <a:gd name="T0" fmla="*/ 308 w 308"/>
                <a:gd name="T1" fmla="*/ 136 h 143"/>
                <a:gd name="T2" fmla="*/ 294 w 308"/>
                <a:gd name="T3" fmla="*/ 143 h 143"/>
                <a:gd name="T4" fmla="*/ 14 w 308"/>
                <a:gd name="T5" fmla="*/ 143 h 143"/>
                <a:gd name="T6" fmla="*/ 0 w 308"/>
                <a:gd name="T7" fmla="*/ 136 h 143"/>
                <a:gd name="T8" fmla="*/ 0 w 308"/>
                <a:gd name="T9" fmla="*/ 6 h 143"/>
                <a:gd name="T10" fmla="*/ 14 w 308"/>
                <a:gd name="T11" fmla="*/ 0 h 143"/>
                <a:gd name="T12" fmla="*/ 294 w 308"/>
                <a:gd name="T13" fmla="*/ 0 h 143"/>
                <a:gd name="T14" fmla="*/ 308 w 308"/>
                <a:gd name="T15" fmla="*/ 6 h 143"/>
                <a:gd name="T16" fmla="*/ 308 w 308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3">
                  <a:moveTo>
                    <a:pt x="308" y="136"/>
                  </a:moveTo>
                  <a:cubicBezTo>
                    <a:pt x="308" y="140"/>
                    <a:pt x="302" y="143"/>
                    <a:pt x="294" y="143"/>
                  </a:cubicBezTo>
                  <a:cubicBezTo>
                    <a:pt x="14" y="143"/>
                    <a:pt x="14" y="143"/>
                    <a:pt x="14" y="143"/>
                  </a:cubicBezTo>
                  <a:cubicBezTo>
                    <a:pt x="6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7" name="Freeform 27"/>
            <p:cNvSpPr/>
            <p:nvPr/>
          </p:nvSpPr>
          <p:spPr bwMode="auto">
            <a:xfrm>
              <a:off x="8320088" y="3268663"/>
              <a:ext cx="817562" cy="377825"/>
            </a:xfrm>
            <a:custGeom>
              <a:avLst/>
              <a:gdLst>
                <a:gd name="T0" fmla="*/ 308 w 308"/>
                <a:gd name="T1" fmla="*/ 136 h 142"/>
                <a:gd name="T2" fmla="*/ 295 w 308"/>
                <a:gd name="T3" fmla="*/ 142 h 142"/>
                <a:gd name="T4" fmla="*/ 14 w 308"/>
                <a:gd name="T5" fmla="*/ 142 h 142"/>
                <a:gd name="T6" fmla="*/ 0 w 308"/>
                <a:gd name="T7" fmla="*/ 136 h 142"/>
                <a:gd name="T8" fmla="*/ 0 w 308"/>
                <a:gd name="T9" fmla="*/ 6 h 142"/>
                <a:gd name="T10" fmla="*/ 14 w 308"/>
                <a:gd name="T11" fmla="*/ 0 h 142"/>
                <a:gd name="T12" fmla="*/ 295 w 308"/>
                <a:gd name="T13" fmla="*/ 0 h 142"/>
                <a:gd name="T14" fmla="*/ 308 w 308"/>
                <a:gd name="T15" fmla="*/ 6 h 142"/>
                <a:gd name="T16" fmla="*/ 308 w 308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2">
                  <a:moveTo>
                    <a:pt x="308" y="136"/>
                  </a:moveTo>
                  <a:cubicBezTo>
                    <a:pt x="308" y="140"/>
                    <a:pt x="302" y="142"/>
                    <a:pt x="295" y="142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7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7" y="0"/>
                    <a:pt x="14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8" name="Freeform 28"/>
            <p:cNvSpPr/>
            <p:nvPr/>
          </p:nvSpPr>
          <p:spPr bwMode="auto">
            <a:xfrm>
              <a:off x="6534150" y="3733800"/>
              <a:ext cx="817562" cy="379413"/>
            </a:xfrm>
            <a:custGeom>
              <a:avLst/>
              <a:gdLst>
                <a:gd name="T0" fmla="*/ 308 w 308"/>
                <a:gd name="T1" fmla="*/ 136 h 143"/>
                <a:gd name="T2" fmla="*/ 294 w 308"/>
                <a:gd name="T3" fmla="*/ 143 h 143"/>
                <a:gd name="T4" fmla="*/ 13 w 308"/>
                <a:gd name="T5" fmla="*/ 143 h 143"/>
                <a:gd name="T6" fmla="*/ 0 w 308"/>
                <a:gd name="T7" fmla="*/ 136 h 143"/>
                <a:gd name="T8" fmla="*/ 0 w 308"/>
                <a:gd name="T9" fmla="*/ 6 h 143"/>
                <a:gd name="T10" fmla="*/ 13 w 308"/>
                <a:gd name="T11" fmla="*/ 0 h 143"/>
                <a:gd name="T12" fmla="*/ 294 w 308"/>
                <a:gd name="T13" fmla="*/ 0 h 143"/>
                <a:gd name="T14" fmla="*/ 308 w 308"/>
                <a:gd name="T15" fmla="*/ 6 h 143"/>
                <a:gd name="T16" fmla="*/ 308 w 308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43">
                  <a:moveTo>
                    <a:pt x="308" y="136"/>
                  </a:moveTo>
                  <a:cubicBezTo>
                    <a:pt x="308" y="140"/>
                    <a:pt x="302" y="143"/>
                    <a:pt x="294" y="143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6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3"/>
                    <a:pt x="308" y="6"/>
                  </a:cubicBezTo>
                  <a:lnTo>
                    <a:pt x="308" y="136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49" name="Freeform 29"/>
            <p:cNvSpPr/>
            <p:nvPr/>
          </p:nvSpPr>
          <p:spPr bwMode="auto">
            <a:xfrm>
              <a:off x="5159375" y="5483225"/>
              <a:ext cx="379412" cy="379413"/>
            </a:xfrm>
            <a:custGeom>
              <a:avLst/>
              <a:gdLst>
                <a:gd name="T0" fmla="*/ 143 w 143"/>
                <a:gd name="T1" fmla="*/ 137 h 143"/>
                <a:gd name="T2" fmla="*/ 137 w 143"/>
                <a:gd name="T3" fmla="*/ 143 h 143"/>
                <a:gd name="T4" fmla="*/ 6 w 143"/>
                <a:gd name="T5" fmla="*/ 143 h 143"/>
                <a:gd name="T6" fmla="*/ 0 w 143"/>
                <a:gd name="T7" fmla="*/ 137 h 143"/>
                <a:gd name="T8" fmla="*/ 0 w 143"/>
                <a:gd name="T9" fmla="*/ 6 h 143"/>
                <a:gd name="T10" fmla="*/ 6 w 143"/>
                <a:gd name="T11" fmla="*/ 0 h 143"/>
                <a:gd name="T12" fmla="*/ 137 w 143"/>
                <a:gd name="T13" fmla="*/ 0 h 143"/>
                <a:gd name="T14" fmla="*/ 143 w 143"/>
                <a:gd name="T15" fmla="*/ 6 h 143"/>
                <a:gd name="T16" fmla="*/ 143 w 143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43">
                  <a:moveTo>
                    <a:pt x="143" y="137"/>
                  </a:moveTo>
                  <a:cubicBezTo>
                    <a:pt x="143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2" y="143"/>
                    <a:pt x="0" y="140"/>
                    <a:pt x="0" y="13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3"/>
                    <a:pt x="143" y="6"/>
                  </a:cubicBezTo>
                  <a:lnTo>
                    <a:pt x="143" y="137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68D91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0" name="Freeform 30"/>
            <p:cNvSpPr/>
            <p:nvPr/>
          </p:nvSpPr>
          <p:spPr bwMode="auto">
            <a:xfrm>
              <a:off x="3838575" y="4614863"/>
              <a:ext cx="382587" cy="379413"/>
            </a:xfrm>
            <a:custGeom>
              <a:avLst/>
              <a:gdLst>
                <a:gd name="T0" fmla="*/ 144 w 144"/>
                <a:gd name="T1" fmla="*/ 136 h 143"/>
                <a:gd name="T2" fmla="*/ 137 w 144"/>
                <a:gd name="T3" fmla="*/ 143 h 143"/>
                <a:gd name="T4" fmla="*/ 6 w 144"/>
                <a:gd name="T5" fmla="*/ 143 h 143"/>
                <a:gd name="T6" fmla="*/ 0 w 144"/>
                <a:gd name="T7" fmla="*/ 136 h 143"/>
                <a:gd name="T8" fmla="*/ 0 w 144"/>
                <a:gd name="T9" fmla="*/ 6 h 143"/>
                <a:gd name="T10" fmla="*/ 6 w 144"/>
                <a:gd name="T11" fmla="*/ 0 h 143"/>
                <a:gd name="T12" fmla="*/ 137 w 144"/>
                <a:gd name="T13" fmla="*/ 0 h 143"/>
                <a:gd name="T14" fmla="*/ 144 w 144"/>
                <a:gd name="T15" fmla="*/ 6 h 143"/>
                <a:gd name="T16" fmla="*/ 144 w 144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6"/>
                  </a:moveTo>
                  <a:cubicBezTo>
                    <a:pt x="144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1" name="Freeform 31"/>
            <p:cNvSpPr/>
            <p:nvPr/>
          </p:nvSpPr>
          <p:spPr bwMode="auto">
            <a:xfrm>
              <a:off x="4284663" y="4614863"/>
              <a:ext cx="379412" cy="788988"/>
            </a:xfrm>
            <a:custGeom>
              <a:avLst/>
              <a:gdLst>
                <a:gd name="T0" fmla="*/ 143 w 143"/>
                <a:gd name="T1" fmla="*/ 284 h 297"/>
                <a:gd name="T2" fmla="*/ 137 w 143"/>
                <a:gd name="T3" fmla="*/ 297 h 297"/>
                <a:gd name="T4" fmla="*/ 6 w 143"/>
                <a:gd name="T5" fmla="*/ 297 h 297"/>
                <a:gd name="T6" fmla="*/ 0 w 143"/>
                <a:gd name="T7" fmla="*/ 284 h 297"/>
                <a:gd name="T8" fmla="*/ 0 w 143"/>
                <a:gd name="T9" fmla="*/ 13 h 297"/>
                <a:gd name="T10" fmla="*/ 6 w 143"/>
                <a:gd name="T11" fmla="*/ 0 h 297"/>
                <a:gd name="T12" fmla="*/ 137 w 143"/>
                <a:gd name="T13" fmla="*/ 0 h 297"/>
                <a:gd name="T14" fmla="*/ 143 w 143"/>
                <a:gd name="T15" fmla="*/ 13 h 297"/>
                <a:gd name="T16" fmla="*/ 143 w 143"/>
                <a:gd name="T17" fmla="*/ 284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297">
                  <a:moveTo>
                    <a:pt x="143" y="284"/>
                  </a:moveTo>
                  <a:cubicBezTo>
                    <a:pt x="143" y="292"/>
                    <a:pt x="141" y="297"/>
                    <a:pt x="137" y="297"/>
                  </a:cubicBezTo>
                  <a:cubicBezTo>
                    <a:pt x="6" y="297"/>
                    <a:pt x="6" y="297"/>
                    <a:pt x="6" y="297"/>
                  </a:cubicBezTo>
                  <a:cubicBezTo>
                    <a:pt x="2" y="297"/>
                    <a:pt x="0" y="292"/>
                    <a:pt x="0" y="28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2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6"/>
                    <a:pt x="143" y="13"/>
                  </a:cubicBezTo>
                  <a:lnTo>
                    <a:pt x="143" y="284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2" name="Freeform 32"/>
            <p:cNvSpPr/>
            <p:nvPr/>
          </p:nvSpPr>
          <p:spPr bwMode="auto">
            <a:xfrm>
              <a:off x="6942138" y="4184650"/>
              <a:ext cx="382587" cy="788988"/>
            </a:xfrm>
            <a:custGeom>
              <a:avLst/>
              <a:gdLst>
                <a:gd name="T0" fmla="*/ 144 w 144"/>
                <a:gd name="T1" fmla="*/ 284 h 297"/>
                <a:gd name="T2" fmla="*/ 137 w 144"/>
                <a:gd name="T3" fmla="*/ 297 h 297"/>
                <a:gd name="T4" fmla="*/ 6 w 144"/>
                <a:gd name="T5" fmla="*/ 297 h 297"/>
                <a:gd name="T6" fmla="*/ 0 w 144"/>
                <a:gd name="T7" fmla="*/ 284 h 297"/>
                <a:gd name="T8" fmla="*/ 0 w 144"/>
                <a:gd name="T9" fmla="*/ 13 h 297"/>
                <a:gd name="T10" fmla="*/ 6 w 144"/>
                <a:gd name="T11" fmla="*/ 0 h 297"/>
                <a:gd name="T12" fmla="*/ 137 w 144"/>
                <a:gd name="T13" fmla="*/ 0 h 297"/>
                <a:gd name="T14" fmla="*/ 144 w 144"/>
                <a:gd name="T15" fmla="*/ 13 h 297"/>
                <a:gd name="T16" fmla="*/ 144 w 144"/>
                <a:gd name="T17" fmla="*/ 284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297">
                  <a:moveTo>
                    <a:pt x="144" y="284"/>
                  </a:moveTo>
                  <a:cubicBezTo>
                    <a:pt x="144" y="291"/>
                    <a:pt x="141" y="297"/>
                    <a:pt x="137" y="297"/>
                  </a:cubicBezTo>
                  <a:cubicBezTo>
                    <a:pt x="6" y="297"/>
                    <a:pt x="6" y="297"/>
                    <a:pt x="6" y="297"/>
                  </a:cubicBezTo>
                  <a:cubicBezTo>
                    <a:pt x="3" y="297"/>
                    <a:pt x="0" y="291"/>
                    <a:pt x="0" y="28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6"/>
                    <a:pt x="144" y="13"/>
                  </a:cubicBezTo>
                  <a:lnTo>
                    <a:pt x="144" y="284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3" name="Freeform 33"/>
            <p:cNvSpPr/>
            <p:nvPr/>
          </p:nvSpPr>
          <p:spPr bwMode="auto">
            <a:xfrm>
              <a:off x="2854325" y="3697288"/>
              <a:ext cx="381000" cy="379413"/>
            </a:xfrm>
            <a:custGeom>
              <a:avLst/>
              <a:gdLst>
                <a:gd name="T0" fmla="*/ 144 w 144"/>
                <a:gd name="T1" fmla="*/ 137 h 143"/>
                <a:gd name="T2" fmla="*/ 138 w 144"/>
                <a:gd name="T3" fmla="*/ 143 h 143"/>
                <a:gd name="T4" fmla="*/ 7 w 144"/>
                <a:gd name="T5" fmla="*/ 143 h 143"/>
                <a:gd name="T6" fmla="*/ 0 w 144"/>
                <a:gd name="T7" fmla="*/ 137 h 143"/>
                <a:gd name="T8" fmla="*/ 0 w 144"/>
                <a:gd name="T9" fmla="*/ 7 h 143"/>
                <a:gd name="T10" fmla="*/ 7 w 144"/>
                <a:gd name="T11" fmla="*/ 0 h 143"/>
                <a:gd name="T12" fmla="*/ 138 w 144"/>
                <a:gd name="T13" fmla="*/ 0 h 143"/>
                <a:gd name="T14" fmla="*/ 144 w 144"/>
                <a:gd name="T15" fmla="*/ 7 h 143"/>
                <a:gd name="T16" fmla="*/ 144 w 144"/>
                <a:gd name="T17" fmla="*/ 13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7"/>
                  </a:moveTo>
                  <a:cubicBezTo>
                    <a:pt x="144" y="140"/>
                    <a:pt x="141" y="143"/>
                    <a:pt x="13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3" y="143"/>
                    <a:pt x="0" y="140"/>
                    <a:pt x="0" y="1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7"/>
                  </a:cubicBezTo>
                  <a:lnTo>
                    <a:pt x="144" y="137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4" name="Freeform 34"/>
            <p:cNvSpPr/>
            <p:nvPr/>
          </p:nvSpPr>
          <p:spPr bwMode="auto">
            <a:xfrm>
              <a:off x="5159375" y="4181475"/>
              <a:ext cx="379412" cy="377825"/>
            </a:xfrm>
            <a:custGeom>
              <a:avLst/>
              <a:gdLst>
                <a:gd name="T0" fmla="*/ 143 w 143"/>
                <a:gd name="T1" fmla="*/ 136 h 142"/>
                <a:gd name="T2" fmla="*/ 137 w 143"/>
                <a:gd name="T3" fmla="*/ 142 h 142"/>
                <a:gd name="T4" fmla="*/ 6 w 143"/>
                <a:gd name="T5" fmla="*/ 142 h 142"/>
                <a:gd name="T6" fmla="*/ 0 w 143"/>
                <a:gd name="T7" fmla="*/ 136 h 142"/>
                <a:gd name="T8" fmla="*/ 0 w 143"/>
                <a:gd name="T9" fmla="*/ 6 h 142"/>
                <a:gd name="T10" fmla="*/ 6 w 143"/>
                <a:gd name="T11" fmla="*/ 0 h 142"/>
                <a:gd name="T12" fmla="*/ 137 w 143"/>
                <a:gd name="T13" fmla="*/ 0 h 142"/>
                <a:gd name="T14" fmla="*/ 143 w 143"/>
                <a:gd name="T15" fmla="*/ 6 h 142"/>
                <a:gd name="T16" fmla="*/ 143 w 143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42">
                  <a:moveTo>
                    <a:pt x="143" y="136"/>
                  </a:moveTo>
                  <a:cubicBezTo>
                    <a:pt x="143" y="140"/>
                    <a:pt x="141" y="142"/>
                    <a:pt x="137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2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3"/>
                    <a:pt x="143" y="6"/>
                  </a:cubicBezTo>
                  <a:lnTo>
                    <a:pt x="143" y="136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68D91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5" name="Freeform 35"/>
            <p:cNvSpPr/>
            <p:nvPr/>
          </p:nvSpPr>
          <p:spPr bwMode="auto">
            <a:xfrm>
              <a:off x="7426325" y="1976438"/>
              <a:ext cx="381000" cy="377825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6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6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39"/>
                    <a:pt x="141" y="142"/>
                    <a:pt x="138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3" y="142"/>
                    <a:pt x="0" y="139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2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6" name="Freeform 36"/>
            <p:cNvSpPr/>
            <p:nvPr/>
          </p:nvSpPr>
          <p:spPr bwMode="auto">
            <a:xfrm>
              <a:off x="7845425" y="3268663"/>
              <a:ext cx="381000" cy="377825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7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7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40"/>
                    <a:pt x="141" y="142"/>
                    <a:pt x="138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3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7" name="Freeform 37"/>
            <p:cNvSpPr/>
            <p:nvPr/>
          </p:nvSpPr>
          <p:spPr bwMode="auto">
            <a:xfrm>
              <a:off x="7426325" y="3268663"/>
              <a:ext cx="381000" cy="377825"/>
            </a:xfrm>
            <a:custGeom>
              <a:avLst/>
              <a:gdLst>
                <a:gd name="T0" fmla="*/ 144 w 144"/>
                <a:gd name="T1" fmla="*/ 136 h 142"/>
                <a:gd name="T2" fmla="*/ 138 w 144"/>
                <a:gd name="T3" fmla="*/ 142 h 142"/>
                <a:gd name="T4" fmla="*/ 6 w 144"/>
                <a:gd name="T5" fmla="*/ 142 h 142"/>
                <a:gd name="T6" fmla="*/ 0 w 144"/>
                <a:gd name="T7" fmla="*/ 136 h 142"/>
                <a:gd name="T8" fmla="*/ 0 w 144"/>
                <a:gd name="T9" fmla="*/ 6 h 142"/>
                <a:gd name="T10" fmla="*/ 6 w 144"/>
                <a:gd name="T11" fmla="*/ 0 h 142"/>
                <a:gd name="T12" fmla="*/ 138 w 144"/>
                <a:gd name="T13" fmla="*/ 0 h 142"/>
                <a:gd name="T14" fmla="*/ 144 w 144"/>
                <a:gd name="T15" fmla="*/ 6 h 142"/>
                <a:gd name="T16" fmla="*/ 144 w 144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2">
                  <a:moveTo>
                    <a:pt x="144" y="136"/>
                  </a:moveTo>
                  <a:cubicBezTo>
                    <a:pt x="144" y="140"/>
                    <a:pt x="141" y="142"/>
                    <a:pt x="138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3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8" name="Freeform 38"/>
            <p:cNvSpPr/>
            <p:nvPr/>
          </p:nvSpPr>
          <p:spPr bwMode="auto">
            <a:xfrm>
              <a:off x="6027738" y="3268663"/>
              <a:ext cx="379412" cy="377825"/>
            </a:xfrm>
            <a:custGeom>
              <a:avLst/>
              <a:gdLst>
                <a:gd name="T0" fmla="*/ 143 w 143"/>
                <a:gd name="T1" fmla="*/ 136 h 142"/>
                <a:gd name="T2" fmla="*/ 137 w 143"/>
                <a:gd name="T3" fmla="*/ 142 h 142"/>
                <a:gd name="T4" fmla="*/ 6 w 143"/>
                <a:gd name="T5" fmla="*/ 142 h 142"/>
                <a:gd name="T6" fmla="*/ 0 w 143"/>
                <a:gd name="T7" fmla="*/ 136 h 142"/>
                <a:gd name="T8" fmla="*/ 0 w 143"/>
                <a:gd name="T9" fmla="*/ 6 h 142"/>
                <a:gd name="T10" fmla="*/ 6 w 143"/>
                <a:gd name="T11" fmla="*/ 0 h 142"/>
                <a:gd name="T12" fmla="*/ 137 w 143"/>
                <a:gd name="T13" fmla="*/ 0 h 142"/>
                <a:gd name="T14" fmla="*/ 143 w 143"/>
                <a:gd name="T15" fmla="*/ 6 h 142"/>
                <a:gd name="T16" fmla="*/ 143 w 143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42">
                  <a:moveTo>
                    <a:pt x="143" y="136"/>
                  </a:moveTo>
                  <a:cubicBezTo>
                    <a:pt x="143" y="140"/>
                    <a:pt x="141" y="142"/>
                    <a:pt x="137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2" y="142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3"/>
                    <a:pt x="143" y="6"/>
                  </a:cubicBezTo>
                  <a:lnTo>
                    <a:pt x="143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59" name="Freeform 39"/>
            <p:cNvSpPr/>
            <p:nvPr/>
          </p:nvSpPr>
          <p:spPr bwMode="auto">
            <a:xfrm>
              <a:off x="6035675" y="3733800"/>
              <a:ext cx="382587" cy="379413"/>
            </a:xfrm>
            <a:custGeom>
              <a:avLst/>
              <a:gdLst>
                <a:gd name="T0" fmla="*/ 144 w 144"/>
                <a:gd name="T1" fmla="*/ 136 h 143"/>
                <a:gd name="T2" fmla="*/ 137 w 144"/>
                <a:gd name="T3" fmla="*/ 143 h 143"/>
                <a:gd name="T4" fmla="*/ 6 w 144"/>
                <a:gd name="T5" fmla="*/ 143 h 143"/>
                <a:gd name="T6" fmla="*/ 0 w 144"/>
                <a:gd name="T7" fmla="*/ 136 h 143"/>
                <a:gd name="T8" fmla="*/ 0 w 144"/>
                <a:gd name="T9" fmla="*/ 6 h 143"/>
                <a:gd name="T10" fmla="*/ 6 w 144"/>
                <a:gd name="T11" fmla="*/ 0 h 143"/>
                <a:gd name="T12" fmla="*/ 137 w 144"/>
                <a:gd name="T13" fmla="*/ 0 h 143"/>
                <a:gd name="T14" fmla="*/ 144 w 144"/>
                <a:gd name="T15" fmla="*/ 6 h 143"/>
                <a:gd name="T16" fmla="*/ 144 w 144"/>
                <a:gd name="T17" fmla="*/ 1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3">
                  <a:moveTo>
                    <a:pt x="144" y="136"/>
                  </a:moveTo>
                  <a:cubicBezTo>
                    <a:pt x="144" y="140"/>
                    <a:pt x="141" y="143"/>
                    <a:pt x="13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3" y="143"/>
                    <a:pt x="0" y="140"/>
                    <a:pt x="0" y="1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4" y="3"/>
                    <a:pt x="144" y="6"/>
                  </a:cubicBezTo>
                  <a:lnTo>
                    <a:pt x="144" y="136"/>
                  </a:lnTo>
                  <a:close/>
                </a:path>
              </a:pathLst>
            </a:custGeom>
            <a:solidFill>
              <a:srgbClr val="D46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0" name="Freeform 40"/>
            <p:cNvSpPr/>
            <p:nvPr/>
          </p:nvSpPr>
          <p:spPr bwMode="auto">
            <a:xfrm>
              <a:off x="5170488" y="1562100"/>
              <a:ext cx="1230312" cy="1643063"/>
            </a:xfrm>
            <a:custGeom>
              <a:avLst/>
              <a:gdLst>
                <a:gd name="T0" fmla="*/ 464 w 464"/>
                <a:gd name="T1" fmla="*/ 592 h 619"/>
                <a:gd name="T2" fmla="*/ 443 w 464"/>
                <a:gd name="T3" fmla="*/ 619 h 619"/>
                <a:gd name="T4" fmla="*/ 21 w 464"/>
                <a:gd name="T5" fmla="*/ 619 h 619"/>
                <a:gd name="T6" fmla="*/ 0 w 464"/>
                <a:gd name="T7" fmla="*/ 592 h 619"/>
                <a:gd name="T8" fmla="*/ 0 w 464"/>
                <a:gd name="T9" fmla="*/ 28 h 619"/>
                <a:gd name="T10" fmla="*/ 21 w 464"/>
                <a:gd name="T11" fmla="*/ 0 h 619"/>
                <a:gd name="T12" fmla="*/ 443 w 464"/>
                <a:gd name="T13" fmla="*/ 0 h 619"/>
                <a:gd name="T14" fmla="*/ 464 w 464"/>
                <a:gd name="T15" fmla="*/ 28 h 619"/>
                <a:gd name="T16" fmla="*/ 464 w 464"/>
                <a:gd name="T17" fmla="*/ 592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19">
                  <a:moveTo>
                    <a:pt x="464" y="592"/>
                  </a:moveTo>
                  <a:cubicBezTo>
                    <a:pt x="464" y="607"/>
                    <a:pt x="454" y="619"/>
                    <a:pt x="443" y="619"/>
                  </a:cubicBezTo>
                  <a:cubicBezTo>
                    <a:pt x="21" y="619"/>
                    <a:pt x="21" y="619"/>
                    <a:pt x="21" y="619"/>
                  </a:cubicBezTo>
                  <a:cubicBezTo>
                    <a:pt x="9" y="619"/>
                    <a:pt x="0" y="607"/>
                    <a:pt x="0" y="59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9" y="0"/>
                    <a:pt x="21" y="0"/>
                  </a:cubicBezTo>
                  <a:cubicBezTo>
                    <a:pt x="443" y="0"/>
                    <a:pt x="443" y="0"/>
                    <a:pt x="443" y="0"/>
                  </a:cubicBezTo>
                  <a:cubicBezTo>
                    <a:pt x="454" y="0"/>
                    <a:pt x="464" y="12"/>
                    <a:pt x="464" y="28"/>
                  </a:cubicBezTo>
                  <a:lnTo>
                    <a:pt x="464" y="592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1" name="Freeform 41"/>
            <p:cNvSpPr/>
            <p:nvPr/>
          </p:nvSpPr>
          <p:spPr bwMode="auto">
            <a:xfrm>
              <a:off x="4703763" y="4625975"/>
              <a:ext cx="835025" cy="777875"/>
            </a:xfrm>
            <a:custGeom>
              <a:avLst/>
              <a:gdLst>
                <a:gd name="T0" fmla="*/ 315 w 315"/>
                <a:gd name="T1" fmla="*/ 280 h 293"/>
                <a:gd name="T2" fmla="*/ 301 w 315"/>
                <a:gd name="T3" fmla="*/ 293 h 293"/>
                <a:gd name="T4" fmla="*/ 14 w 315"/>
                <a:gd name="T5" fmla="*/ 293 h 293"/>
                <a:gd name="T6" fmla="*/ 0 w 315"/>
                <a:gd name="T7" fmla="*/ 280 h 293"/>
                <a:gd name="T8" fmla="*/ 0 w 315"/>
                <a:gd name="T9" fmla="*/ 13 h 293"/>
                <a:gd name="T10" fmla="*/ 14 w 315"/>
                <a:gd name="T11" fmla="*/ 0 h 293"/>
                <a:gd name="T12" fmla="*/ 301 w 315"/>
                <a:gd name="T13" fmla="*/ 0 h 293"/>
                <a:gd name="T14" fmla="*/ 315 w 315"/>
                <a:gd name="T15" fmla="*/ 13 h 293"/>
                <a:gd name="T16" fmla="*/ 315 w 315"/>
                <a:gd name="T17" fmla="*/ 28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5" h="293">
                  <a:moveTo>
                    <a:pt x="315" y="280"/>
                  </a:moveTo>
                  <a:cubicBezTo>
                    <a:pt x="315" y="288"/>
                    <a:pt x="309" y="293"/>
                    <a:pt x="301" y="293"/>
                  </a:cubicBezTo>
                  <a:cubicBezTo>
                    <a:pt x="14" y="293"/>
                    <a:pt x="14" y="293"/>
                    <a:pt x="14" y="293"/>
                  </a:cubicBezTo>
                  <a:cubicBezTo>
                    <a:pt x="6" y="293"/>
                    <a:pt x="0" y="288"/>
                    <a:pt x="0" y="28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9" y="0"/>
                    <a:pt x="315" y="6"/>
                    <a:pt x="315" y="13"/>
                  </a:cubicBezTo>
                  <a:lnTo>
                    <a:pt x="315" y="280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2" name="Freeform 42"/>
            <p:cNvSpPr/>
            <p:nvPr/>
          </p:nvSpPr>
          <p:spPr bwMode="auto">
            <a:xfrm>
              <a:off x="5605463" y="5068888"/>
              <a:ext cx="817562" cy="779463"/>
            </a:xfrm>
            <a:custGeom>
              <a:avLst/>
              <a:gdLst>
                <a:gd name="T0" fmla="*/ 308 w 308"/>
                <a:gd name="T1" fmla="*/ 281 h 294"/>
                <a:gd name="T2" fmla="*/ 294 w 308"/>
                <a:gd name="T3" fmla="*/ 294 h 294"/>
                <a:gd name="T4" fmla="*/ 14 w 308"/>
                <a:gd name="T5" fmla="*/ 294 h 294"/>
                <a:gd name="T6" fmla="*/ 0 w 308"/>
                <a:gd name="T7" fmla="*/ 281 h 294"/>
                <a:gd name="T8" fmla="*/ 0 w 308"/>
                <a:gd name="T9" fmla="*/ 13 h 294"/>
                <a:gd name="T10" fmla="*/ 14 w 308"/>
                <a:gd name="T11" fmla="*/ 0 h 294"/>
                <a:gd name="T12" fmla="*/ 294 w 308"/>
                <a:gd name="T13" fmla="*/ 0 h 294"/>
                <a:gd name="T14" fmla="*/ 308 w 308"/>
                <a:gd name="T15" fmla="*/ 13 h 294"/>
                <a:gd name="T16" fmla="*/ 308 w 308"/>
                <a:gd name="T17" fmla="*/ 28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294">
                  <a:moveTo>
                    <a:pt x="308" y="281"/>
                  </a:moveTo>
                  <a:cubicBezTo>
                    <a:pt x="308" y="288"/>
                    <a:pt x="302" y="294"/>
                    <a:pt x="294" y="294"/>
                  </a:cubicBezTo>
                  <a:cubicBezTo>
                    <a:pt x="14" y="294"/>
                    <a:pt x="14" y="294"/>
                    <a:pt x="14" y="294"/>
                  </a:cubicBezTo>
                  <a:cubicBezTo>
                    <a:pt x="6" y="294"/>
                    <a:pt x="0" y="288"/>
                    <a:pt x="0" y="28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2" y="0"/>
                    <a:pt x="308" y="6"/>
                    <a:pt x="308" y="13"/>
                  </a:cubicBezTo>
                  <a:lnTo>
                    <a:pt x="308" y="281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3" name="Freeform 43"/>
            <p:cNvSpPr/>
            <p:nvPr/>
          </p:nvSpPr>
          <p:spPr bwMode="auto">
            <a:xfrm>
              <a:off x="5167313" y="3316288"/>
              <a:ext cx="809625" cy="777875"/>
            </a:xfrm>
            <a:custGeom>
              <a:avLst/>
              <a:gdLst>
                <a:gd name="T0" fmla="*/ 305 w 305"/>
                <a:gd name="T1" fmla="*/ 280 h 293"/>
                <a:gd name="T2" fmla="*/ 291 w 305"/>
                <a:gd name="T3" fmla="*/ 293 h 293"/>
                <a:gd name="T4" fmla="*/ 13 w 305"/>
                <a:gd name="T5" fmla="*/ 293 h 293"/>
                <a:gd name="T6" fmla="*/ 0 w 305"/>
                <a:gd name="T7" fmla="*/ 280 h 293"/>
                <a:gd name="T8" fmla="*/ 0 w 305"/>
                <a:gd name="T9" fmla="*/ 13 h 293"/>
                <a:gd name="T10" fmla="*/ 13 w 305"/>
                <a:gd name="T11" fmla="*/ 0 h 293"/>
                <a:gd name="T12" fmla="*/ 291 w 305"/>
                <a:gd name="T13" fmla="*/ 0 h 293"/>
                <a:gd name="T14" fmla="*/ 305 w 305"/>
                <a:gd name="T15" fmla="*/ 13 h 293"/>
                <a:gd name="T16" fmla="*/ 305 w 305"/>
                <a:gd name="T17" fmla="*/ 28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93">
                  <a:moveTo>
                    <a:pt x="305" y="280"/>
                  </a:moveTo>
                  <a:cubicBezTo>
                    <a:pt x="305" y="288"/>
                    <a:pt x="299" y="293"/>
                    <a:pt x="291" y="293"/>
                  </a:cubicBezTo>
                  <a:cubicBezTo>
                    <a:pt x="13" y="293"/>
                    <a:pt x="13" y="293"/>
                    <a:pt x="13" y="293"/>
                  </a:cubicBezTo>
                  <a:cubicBezTo>
                    <a:pt x="6" y="293"/>
                    <a:pt x="0" y="288"/>
                    <a:pt x="0" y="28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99" y="0"/>
                    <a:pt x="305" y="6"/>
                    <a:pt x="305" y="13"/>
                  </a:cubicBezTo>
                  <a:lnTo>
                    <a:pt x="305" y="280"/>
                  </a:lnTo>
                  <a:close/>
                </a:path>
              </a:pathLst>
            </a:custGeom>
            <a:solidFill>
              <a:srgbClr val="F8D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4" name="Freeform 44"/>
            <p:cNvSpPr/>
            <p:nvPr/>
          </p:nvSpPr>
          <p:spPr bwMode="auto">
            <a:xfrm>
              <a:off x="7426325" y="703263"/>
              <a:ext cx="800100" cy="1198563"/>
            </a:xfrm>
            <a:custGeom>
              <a:avLst/>
              <a:gdLst>
                <a:gd name="T0" fmla="*/ 302 w 302"/>
                <a:gd name="T1" fmla="*/ 432 h 452"/>
                <a:gd name="T2" fmla="*/ 289 w 302"/>
                <a:gd name="T3" fmla="*/ 452 h 452"/>
                <a:gd name="T4" fmla="*/ 13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3 w 302"/>
                <a:gd name="T11" fmla="*/ 0 h 452"/>
                <a:gd name="T12" fmla="*/ 289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9" y="452"/>
                  </a:cubicBezTo>
                  <a:cubicBezTo>
                    <a:pt x="13" y="452"/>
                    <a:pt x="13" y="452"/>
                    <a:pt x="13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3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5" name="Freeform 45"/>
            <p:cNvSpPr/>
            <p:nvPr/>
          </p:nvSpPr>
          <p:spPr bwMode="auto">
            <a:xfrm>
              <a:off x="6546850" y="2419350"/>
              <a:ext cx="801687" cy="1200150"/>
            </a:xfrm>
            <a:custGeom>
              <a:avLst/>
              <a:gdLst>
                <a:gd name="T0" fmla="*/ 302 w 302"/>
                <a:gd name="T1" fmla="*/ 432 h 452"/>
                <a:gd name="T2" fmla="*/ 289 w 302"/>
                <a:gd name="T3" fmla="*/ 452 h 452"/>
                <a:gd name="T4" fmla="*/ 14 w 302"/>
                <a:gd name="T5" fmla="*/ 452 h 452"/>
                <a:gd name="T6" fmla="*/ 0 w 302"/>
                <a:gd name="T7" fmla="*/ 432 h 452"/>
                <a:gd name="T8" fmla="*/ 0 w 302"/>
                <a:gd name="T9" fmla="*/ 20 h 452"/>
                <a:gd name="T10" fmla="*/ 14 w 302"/>
                <a:gd name="T11" fmla="*/ 0 h 452"/>
                <a:gd name="T12" fmla="*/ 289 w 302"/>
                <a:gd name="T13" fmla="*/ 0 h 452"/>
                <a:gd name="T14" fmla="*/ 302 w 302"/>
                <a:gd name="T15" fmla="*/ 20 h 452"/>
                <a:gd name="T16" fmla="*/ 302 w 302"/>
                <a:gd name="T17" fmla="*/ 43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2">
                  <a:moveTo>
                    <a:pt x="302" y="432"/>
                  </a:moveTo>
                  <a:cubicBezTo>
                    <a:pt x="302" y="443"/>
                    <a:pt x="296" y="452"/>
                    <a:pt x="289" y="452"/>
                  </a:cubicBezTo>
                  <a:cubicBezTo>
                    <a:pt x="14" y="452"/>
                    <a:pt x="14" y="452"/>
                    <a:pt x="14" y="452"/>
                  </a:cubicBezTo>
                  <a:cubicBezTo>
                    <a:pt x="6" y="452"/>
                    <a:pt x="0" y="443"/>
                    <a:pt x="0" y="4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4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2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6" name="Freeform 46"/>
            <p:cNvSpPr/>
            <p:nvPr/>
          </p:nvSpPr>
          <p:spPr bwMode="auto">
            <a:xfrm>
              <a:off x="5605463" y="4206875"/>
              <a:ext cx="1223962" cy="766763"/>
            </a:xfrm>
            <a:custGeom>
              <a:avLst/>
              <a:gdLst>
                <a:gd name="T0" fmla="*/ 461 w 461"/>
                <a:gd name="T1" fmla="*/ 276 h 289"/>
                <a:gd name="T2" fmla="*/ 441 w 461"/>
                <a:gd name="T3" fmla="*/ 289 h 289"/>
                <a:gd name="T4" fmla="*/ 20 w 461"/>
                <a:gd name="T5" fmla="*/ 289 h 289"/>
                <a:gd name="T6" fmla="*/ 0 w 461"/>
                <a:gd name="T7" fmla="*/ 276 h 289"/>
                <a:gd name="T8" fmla="*/ 0 w 461"/>
                <a:gd name="T9" fmla="*/ 13 h 289"/>
                <a:gd name="T10" fmla="*/ 20 w 461"/>
                <a:gd name="T11" fmla="*/ 0 h 289"/>
                <a:gd name="T12" fmla="*/ 441 w 461"/>
                <a:gd name="T13" fmla="*/ 0 h 289"/>
                <a:gd name="T14" fmla="*/ 461 w 461"/>
                <a:gd name="T15" fmla="*/ 13 h 289"/>
                <a:gd name="T16" fmla="*/ 461 w 461"/>
                <a:gd name="T17" fmla="*/ 27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289">
                  <a:moveTo>
                    <a:pt x="461" y="276"/>
                  </a:moveTo>
                  <a:cubicBezTo>
                    <a:pt x="461" y="283"/>
                    <a:pt x="452" y="289"/>
                    <a:pt x="441" y="289"/>
                  </a:cubicBezTo>
                  <a:cubicBezTo>
                    <a:pt x="20" y="289"/>
                    <a:pt x="20" y="289"/>
                    <a:pt x="20" y="289"/>
                  </a:cubicBezTo>
                  <a:cubicBezTo>
                    <a:pt x="9" y="289"/>
                    <a:pt x="0" y="283"/>
                    <a:pt x="0" y="27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9" y="0"/>
                    <a:pt x="20" y="0"/>
                  </a:cubicBezTo>
                  <a:cubicBezTo>
                    <a:pt x="441" y="0"/>
                    <a:pt x="441" y="0"/>
                    <a:pt x="441" y="0"/>
                  </a:cubicBezTo>
                  <a:cubicBezTo>
                    <a:pt x="452" y="0"/>
                    <a:pt x="461" y="6"/>
                    <a:pt x="461" y="13"/>
                  </a:cubicBezTo>
                  <a:lnTo>
                    <a:pt x="461" y="276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7" name="Freeform 47"/>
            <p:cNvSpPr/>
            <p:nvPr/>
          </p:nvSpPr>
          <p:spPr bwMode="auto">
            <a:xfrm>
              <a:off x="3352800" y="3322638"/>
              <a:ext cx="1716087" cy="1201738"/>
            </a:xfrm>
            <a:custGeom>
              <a:avLst/>
              <a:gdLst>
                <a:gd name="T0" fmla="*/ 647 w 647"/>
                <a:gd name="T1" fmla="*/ 433 h 453"/>
                <a:gd name="T2" fmla="*/ 618 w 647"/>
                <a:gd name="T3" fmla="*/ 453 h 453"/>
                <a:gd name="T4" fmla="*/ 29 w 647"/>
                <a:gd name="T5" fmla="*/ 453 h 453"/>
                <a:gd name="T6" fmla="*/ 0 w 647"/>
                <a:gd name="T7" fmla="*/ 433 h 453"/>
                <a:gd name="T8" fmla="*/ 0 w 647"/>
                <a:gd name="T9" fmla="*/ 20 h 453"/>
                <a:gd name="T10" fmla="*/ 29 w 647"/>
                <a:gd name="T11" fmla="*/ 0 h 453"/>
                <a:gd name="T12" fmla="*/ 618 w 647"/>
                <a:gd name="T13" fmla="*/ 0 h 453"/>
                <a:gd name="T14" fmla="*/ 647 w 647"/>
                <a:gd name="T15" fmla="*/ 20 h 453"/>
                <a:gd name="T16" fmla="*/ 647 w 647"/>
                <a:gd name="T17" fmla="*/ 43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7" h="453">
                  <a:moveTo>
                    <a:pt x="647" y="433"/>
                  </a:moveTo>
                  <a:cubicBezTo>
                    <a:pt x="647" y="444"/>
                    <a:pt x="634" y="453"/>
                    <a:pt x="618" y="453"/>
                  </a:cubicBezTo>
                  <a:cubicBezTo>
                    <a:pt x="29" y="453"/>
                    <a:pt x="29" y="453"/>
                    <a:pt x="29" y="453"/>
                  </a:cubicBezTo>
                  <a:cubicBezTo>
                    <a:pt x="13" y="453"/>
                    <a:pt x="0" y="444"/>
                    <a:pt x="0" y="43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618" y="0"/>
                    <a:pt x="618" y="0"/>
                    <a:pt x="618" y="0"/>
                  </a:cubicBezTo>
                  <a:cubicBezTo>
                    <a:pt x="634" y="0"/>
                    <a:pt x="647" y="9"/>
                    <a:pt x="647" y="20"/>
                  </a:cubicBezTo>
                  <a:lnTo>
                    <a:pt x="647" y="433"/>
                  </a:lnTo>
                  <a:close/>
                </a:path>
              </a:pathLst>
            </a:custGeom>
            <a:solidFill>
              <a:srgbClr val="F68D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8" name="Freeform 48"/>
            <p:cNvSpPr/>
            <p:nvPr/>
          </p:nvSpPr>
          <p:spPr bwMode="auto">
            <a:xfrm>
              <a:off x="3355975" y="2014538"/>
              <a:ext cx="800100" cy="1209675"/>
            </a:xfrm>
            <a:custGeom>
              <a:avLst/>
              <a:gdLst>
                <a:gd name="T0" fmla="*/ 302 w 302"/>
                <a:gd name="T1" fmla="*/ 436 h 456"/>
                <a:gd name="T2" fmla="*/ 288 w 302"/>
                <a:gd name="T3" fmla="*/ 456 h 456"/>
                <a:gd name="T4" fmla="*/ 13 w 302"/>
                <a:gd name="T5" fmla="*/ 456 h 456"/>
                <a:gd name="T6" fmla="*/ 0 w 302"/>
                <a:gd name="T7" fmla="*/ 436 h 456"/>
                <a:gd name="T8" fmla="*/ 0 w 302"/>
                <a:gd name="T9" fmla="*/ 20 h 456"/>
                <a:gd name="T10" fmla="*/ 13 w 302"/>
                <a:gd name="T11" fmla="*/ 0 h 456"/>
                <a:gd name="T12" fmla="*/ 288 w 302"/>
                <a:gd name="T13" fmla="*/ 0 h 456"/>
                <a:gd name="T14" fmla="*/ 302 w 302"/>
                <a:gd name="T15" fmla="*/ 20 h 456"/>
                <a:gd name="T16" fmla="*/ 302 w 302"/>
                <a:gd name="T17" fmla="*/ 43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56">
                  <a:moveTo>
                    <a:pt x="302" y="436"/>
                  </a:moveTo>
                  <a:cubicBezTo>
                    <a:pt x="302" y="447"/>
                    <a:pt x="296" y="456"/>
                    <a:pt x="288" y="456"/>
                  </a:cubicBezTo>
                  <a:cubicBezTo>
                    <a:pt x="13" y="456"/>
                    <a:pt x="13" y="456"/>
                    <a:pt x="13" y="456"/>
                  </a:cubicBezTo>
                  <a:cubicBezTo>
                    <a:pt x="6" y="456"/>
                    <a:pt x="0" y="447"/>
                    <a:pt x="0" y="4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13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96" y="0"/>
                    <a:pt x="302" y="9"/>
                    <a:pt x="302" y="20"/>
                  </a:cubicBezTo>
                  <a:lnTo>
                    <a:pt x="302" y="436"/>
                  </a:lnTo>
                  <a:close/>
                </a:path>
              </a:pathLst>
            </a:custGeom>
            <a:solidFill>
              <a:srgbClr val="6DA7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69" name="Rectangle 49"/>
            <p:cNvSpPr>
              <a:spLocks noChangeArrowheads="1"/>
            </p:cNvSpPr>
            <p:nvPr/>
          </p:nvSpPr>
          <p:spPr bwMode="auto">
            <a:xfrm>
              <a:off x="7464697" y="1984678"/>
              <a:ext cx="606005" cy="369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LOVE</a:t>
              </a:r>
              <a:endPara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0" name="Rectangle 50"/>
            <p:cNvSpPr>
              <a:spLocks noChangeArrowheads="1"/>
            </p:cNvSpPr>
            <p:nvPr/>
          </p:nvSpPr>
          <p:spPr bwMode="auto">
            <a:xfrm>
              <a:off x="2908300" y="1149350"/>
              <a:ext cx="138662" cy="425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L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1" name="Rectangle 51"/>
            <p:cNvSpPr>
              <a:spLocks noChangeArrowheads="1"/>
            </p:cNvSpPr>
            <p:nvPr/>
          </p:nvSpPr>
          <p:spPr bwMode="auto">
            <a:xfrm>
              <a:off x="2908300" y="3684587"/>
              <a:ext cx="145865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L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2" name="Rectangle 52"/>
            <p:cNvSpPr>
              <a:spLocks noChangeArrowheads="1"/>
            </p:cNvSpPr>
            <p:nvPr/>
          </p:nvSpPr>
          <p:spPr bwMode="auto">
            <a:xfrm>
              <a:off x="8366125" y="1149350"/>
              <a:ext cx="260350" cy="42502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L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3" name="Rectangle 53"/>
            <p:cNvSpPr>
              <a:spLocks noChangeArrowheads="1"/>
            </p:cNvSpPr>
            <p:nvPr/>
          </p:nvSpPr>
          <p:spPr bwMode="auto">
            <a:xfrm>
              <a:off x="6526213" y="5449888"/>
              <a:ext cx="145865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L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4" name="Rectangle 54"/>
            <p:cNvSpPr>
              <a:spLocks noChangeArrowheads="1"/>
            </p:cNvSpPr>
            <p:nvPr/>
          </p:nvSpPr>
          <p:spPr bwMode="auto">
            <a:xfrm>
              <a:off x="7436353" y="3302375"/>
              <a:ext cx="600963" cy="3326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PIRCE</a:t>
              </a:r>
              <a:endPara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5" name="Rectangle 55"/>
            <p:cNvSpPr>
              <a:spLocks noChangeArrowheads="1"/>
            </p:cNvSpPr>
            <p:nvPr/>
          </p:nvSpPr>
          <p:spPr bwMode="auto">
            <a:xfrm>
              <a:off x="6073774" y="3275013"/>
              <a:ext cx="217897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G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6" name="Rectangle 56"/>
            <p:cNvSpPr>
              <a:spLocks noChangeArrowheads="1"/>
            </p:cNvSpPr>
            <p:nvPr/>
          </p:nvSpPr>
          <p:spPr bwMode="auto">
            <a:xfrm>
              <a:off x="6073774" y="3709988"/>
              <a:ext cx="158470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S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7" name="Rectangle 57"/>
            <p:cNvSpPr>
              <a:spLocks noChangeArrowheads="1"/>
            </p:cNvSpPr>
            <p:nvPr/>
          </p:nvSpPr>
          <p:spPr bwMode="auto">
            <a:xfrm>
              <a:off x="4335463" y="4602163"/>
              <a:ext cx="169275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T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  <p:sp>
          <p:nvSpPr>
            <p:cNvPr id="78" name="Rectangle 58"/>
            <p:cNvSpPr>
              <a:spLocks noChangeArrowheads="1"/>
            </p:cNvSpPr>
            <p:nvPr/>
          </p:nvSpPr>
          <p:spPr bwMode="auto">
            <a:xfrm>
              <a:off x="4335463" y="4948238"/>
              <a:ext cx="216095" cy="44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Ciel Cadena"/>
                  <a:ea typeface="Microsoft YaHei" panose="020B0503020204020204" charset="-122"/>
                  <a:cs typeface="+mn-cs"/>
                </a:rPr>
                <a:t>H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Ciel Cadena"/>
                <a:cs typeface="+mn-cs"/>
              </a:endParaRPr>
            </a:p>
          </p:txBody>
        </p:sp>
      </p:grpSp>
      <p:sp>
        <p:nvSpPr>
          <p:cNvPr id="79" name="Rectangle 78"/>
          <p:cNvSpPr/>
          <p:nvPr/>
        </p:nvSpPr>
        <p:spPr>
          <a:xfrm>
            <a:off x="1967602" y="3249041"/>
            <a:ext cx="8417625" cy="830997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cap="none" spc="0" normalizeH="0" baseline="0" noProof="0" dirty="0">
                <a:ln w="22225">
                  <a:solidFill>
                    <a:srgbClr val="7DC8FF"/>
                  </a:solidFill>
                  <a:prstDash val="solid"/>
                </a:ln>
                <a:solidFill>
                  <a:srgbClr val="7DC8F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TẠM BIỆT VÀ HẸN GẶP LẠI</a:t>
            </a:r>
          </a:p>
        </p:txBody>
      </p:sp>
      <p:pic>
        <p:nvPicPr>
          <p:cNvPr id="83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270" y="4748311"/>
            <a:ext cx="4084635" cy="2041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7772" y="1534511"/>
            <a:ext cx="5638800" cy="212365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6600" b="1" noProof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thành kiến thức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Graphical user interface, application&#10;&#10;Description automatically generate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92" y="4526277"/>
            <a:ext cx="2059470" cy="2053292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901861" y="1163785"/>
            <a:ext cx="10190480" cy="4461160"/>
            <a:chOff x="1778000" y="402270"/>
            <a:chExt cx="10190480" cy="3107816"/>
          </a:xfrm>
        </p:grpSpPr>
        <p:sp>
          <p:nvSpPr>
            <p:cNvPr id="10" name="Freeform: Shape 9"/>
            <p:cNvSpPr/>
            <p:nvPr/>
          </p:nvSpPr>
          <p:spPr>
            <a:xfrm>
              <a:off x="3291840" y="402270"/>
              <a:ext cx="8676640" cy="1651000"/>
            </a:xfrm>
            <a:custGeom>
              <a:avLst/>
              <a:gdLst>
                <a:gd name="connsiteX0" fmla="*/ 237496 w 9347200"/>
                <a:gd name="connsiteY0" fmla="*/ 0 h 1651000"/>
                <a:gd name="connsiteX1" fmla="*/ 1330960 w 9347200"/>
                <a:gd name="connsiteY1" fmla="*/ 0 h 1651000"/>
                <a:gd name="connsiteX2" fmla="*/ 7778744 w 9347200"/>
                <a:gd name="connsiteY2" fmla="*/ 0 h 1651000"/>
                <a:gd name="connsiteX3" fmla="*/ 9347200 w 9347200"/>
                <a:gd name="connsiteY3" fmla="*/ 0 h 1651000"/>
                <a:gd name="connsiteX4" fmla="*/ 9347200 w 9347200"/>
                <a:gd name="connsiteY4" fmla="*/ 1651000 h 1651000"/>
                <a:gd name="connsiteX5" fmla="*/ 7778744 w 9347200"/>
                <a:gd name="connsiteY5" fmla="*/ 1651000 h 1651000"/>
                <a:gd name="connsiteX6" fmla="*/ 1330960 w 9347200"/>
                <a:gd name="connsiteY6" fmla="*/ 1651000 h 1651000"/>
                <a:gd name="connsiteX7" fmla="*/ 237496 w 9347200"/>
                <a:gd name="connsiteY7" fmla="*/ 1651000 h 1651000"/>
                <a:gd name="connsiteX8" fmla="*/ 0 w 9347200"/>
                <a:gd name="connsiteY8" fmla="*/ 1413504 h 1651000"/>
                <a:gd name="connsiteX9" fmla="*/ 0 w 9347200"/>
                <a:gd name="connsiteY9" fmla="*/ 237496 h 1651000"/>
                <a:gd name="connsiteX10" fmla="*/ 237496 w 9347200"/>
                <a:gd name="connsiteY10" fmla="*/ 0 h 165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47200" h="1651000">
                  <a:moveTo>
                    <a:pt x="237496" y="0"/>
                  </a:moveTo>
                  <a:lnTo>
                    <a:pt x="1330960" y="0"/>
                  </a:lnTo>
                  <a:lnTo>
                    <a:pt x="7778744" y="0"/>
                  </a:lnTo>
                  <a:lnTo>
                    <a:pt x="9347200" y="0"/>
                  </a:lnTo>
                  <a:lnTo>
                    <a:pt x="9347200" y="1651000"/>
                  </a:lnTo>
                  <a:lnTo>
                    <a:pt x="7778744" y="1651000"/>
                  </a:lnTo>
                  <a:lnTo>
                    <a:pt x="1330960" y="1651000"/>
                  </a:lnTo>
                  <a:lnTo>
                    <a:pt x="237496" y="1651000"/>
                  </a:lnTo>
                  <a:cubicBezTo>
                    <a:pt x="106331" y="1651000"/>
                    <a:pt x="0" y="1544669"/>
                    <a:pt x="0" y="1413504"/>
                  </a:cubicBezTo>
                  <a:lnTo>
                    <a:pt x="0" y="237496"/>
                  </a:lnTo>
                  <a:cubicBezTo>
                    <a:pt x="0" y="106331"/>
                    <a:pt x="106331" y="0"/>
                    <a:pt x="237496" y="0"/>
                  </a:cubicBezTo>
                  <a:close/>
                </a:path>
              </a:pathLst>
            </a:custGeom>
            <a:solidFill>
              <a:srgbClr val="CBE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Print" panose="02000600000000000000"/>
                <a:cs typeface="+mn-cs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778000" y="1519412"/>
              <a:ext cx="10190480" cy="1990674"/>
              <a:chOff x="1442720" y="3140126"/>
              <a:chExt cx="10190480" cy="1990674"/>
            </a:xfrm>
          </p:grpSpPr>
          <p:sp>
            <p:nvSpPr>
              <p:cNvPr id="6" name="Freeform: Shape 5"/>
              <p:cNvSpPr/>
              <p:nvPr/>
            </p:nvSpPr>
            <p:spPr>
              <a:xfrm>
                <a:off x="1686560" y="3309963"/>
                <a:ext cx="9946640" cy="1651000"/>
              </a:xfrm>
              <a:custGeom>
                <a:avLst/>
                <a:gdLst>
                  <a:gd name="connsiteX0" fmla="*/ 237496 w 9347200"/>
                  <a:gd name="connsiteY0" fmla="*/ 0 h 1651000"/>
                  <a:gd name="connsiteX1" fmla="*/ 1330960 w 9347200"/>
                  <a:gd name="connsiteY1" fmla="*/ 0 h 1651000"/>
                  <a:gd name="connsiteX2" fmla="*/ 7778744 w 9347200"/>
                  <a:gd name="connsiteY2" fmla="*/ 0 h 1651000"/>
                  <a:gd name="connsiteX3" fmla="*/ 9347200 w 9347200"/>
                  <a:gd name="connsiteY3" fmla="*/ 0 h 1651000"/>
                  <a:gd name="connsiteX4" fmla="*/ 9347200 w 9347200"/>
                  <a:gd name="connsiteY4" fmla="*/ 1651000 h 1651000"/>
                  <a:gd name="connsiteX5" fmla="*/ 7778744 w 9347200"/>
                  <a:gd name="connsiteY5" fmla="*/ 1651000 h 1651000"/>
                  <a:gd name="connsiteX6" fmla="*/ 1330960 w 9347200"/>
                  <a:gd name="connsiteY6" fmla="*/ 1651000 h 1651000"/>
                  <a:gd name="connsiteX7" fmla="*/ 237496 w 9347200"/>
                  <a:gd name="connsiteY7" fmla="*/ 1651000 h 1651000"/>
                  <a:gd name="connsiteX8" fmla="*/ 0 w 9347200"/>
                  <a:gd name="connsiteY8" fmla="*/ 1413504 h 1651000"/>
                  <a:gd name="connsiteX9" fmla="*/ 0 w 9347200"/>
                  <a:gd name="connsiteY9" fmla="*/ 237496 h 1651000"/>
                  <a:gd name="connsiteX10" fmla="*/ 237496 w 9347200"/>
                  <a:gd name="connsiteY10" fmla="*/ 0 h 165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47200" h="1651000">
                    <a:moveTo>
                      <a:pt x="237496" y="0"/>
                    </a:moveTo>
                    <a:lnTo>
                      <a:pt x="1330960" y="0"/>
                    </a:lnTo>
                    <a:lnTo>
                      <a:pt x="7778744" y="0"/>
                    </a:lnTo>
                    <a:lnTo>
                      <a:pt x="9347200" y="0"/>
                    </a:lnTo>
                    <a:lnTo>
                      <a:pt x="9347200" y="1651000"/>
                    </a:lnTo>
                    <a:lnTo>
                      <a:pt x="7778744" y="1651000"/>
                    </a:lnTo>
                    <a:lnTo>
                      <a:pt x="1330960" y="1651000"/>
                    </a:lnTo>
                    <a:lnTo>
                      <a:pt x="237496" y="1651000"/>
                    </a:lnTo>
                    <a:cubicBezTo>
                      <a:pt x="106331" y="1651000"/>
                      <a:pt x="0" y="1544669"/>
                      <a:pt x="0" y="1413504"/>
                    </a:cubicBezTo>
                    <a:lnTo>
                      <a:pt x="0" y="237496"/>
                    </a:lnTo>
                    <a:cubicBezTo>
                      <a:pt x="0" y="106331"/>
                      <a:pt x="106331" y="0"/>
                      <a:pt x="237496" y="0"/>
                    </a:cubicBezTo>
                    <a:close/>
                  </a:path>
                </a:pathLst>
              </a:custGeom>
              <a:solidFill>
                <a:srgbClr val="1BB0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Print" panose="02000600000000000000"/>
                  <a:cs typeface="+mn-cs"/>
                </a:endParaRPr>
              </a:p>
            </p:txBody>
          </p:sp>
          <p:sp>
            <p:nvSpPr>
              <p:cNvPr id="7" name="Speech Bubble: Rectangle with Corners Rounded 6"/>
              <p:cNvSpPr/>
              <p:nvPr/>
            </p:nvSpPr>
            <p:spPr>
              <a:xfrm>
                <a:off x="1442720" y="3140126"/>
                <a:ext cx="2042160" cy="1990674"/>
              </a:xfrm>
              <a:prstGeom prst="wedgeRoundRectCallout">
                <a:avLst>
                  <a:gd name="adj1" fmla="val 20461"/>
                  <a:gd name="adj2" fmla="val 65052"/>
                  <a:gd name="adj3" fmla="val 16667"/>
                </a:avLst>
              </a:prstGeom>
              <a:noFill/>
              <a:ln w="57150">
                <a:solidFill>
                  <a:srgbClr val="ED337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Print" panose="02000600000000000000"/>
                  <a:cs typeface="+mn-cs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2285505" y="1773525"/>
              <a:ext cx="1240510" cy="1482448"/>
              <a:chOff x="700050" y="3208754"/>
              <a:chExt cx="935710" cy="1482448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700050" y="3208754"/>
                <a:ext cx="93571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3600" b="1" i="0" u="none" strike="noStrike" kern="1200" cap="none" spc="0" normalizeH="0" baseline="0" noProof="0">
                    <a:ln w="19050">
                      <a:solidFill>
                        <a:srgbClr val="FFFFFF"/>
                      </a:solidFill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UTM Kabel KT" panose="020406030505060202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kumimoji="0" lang="en-US" sz="4000" b="1" i="0" u="none" strike="noStrike" kern="1200" cap="none" spc="0" normalizeH="0" baseline="0" noProof="0">
                    <a:ln w="19050">
                      <a:solidFill>
                        <a:srgbClr val="FFFFFF"/>
                      </a:solidFill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UTM Kabel KT" panose="020406030505060202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700050" y="3583206"/>
                <a:ext cx="935710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6600" b="1" i="0" u="none" strike="noStrike" kern="1200" cap="none" spc="0" normalizeH="0" baseline="0" noProof="0" dirty="0">
                    <a:ln w="19050">
                      <a:solidFill>
                        <a:srgbClr val="FFFFFF"/>
                      </a:solidFill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UTM Kabel KT" panose="02040603050506020204" pitchFamily="18" charset="0"/>
                    <a:cs typeface="Times New Roman" panose="02020603050405020304" pitchFamily="18" charset="0"/>
                  </a:rPr>
                  <a:t>1</a:t>
                </a:r>
                <a:endParaRPr kumimoji="0" lang="vi-VN" sz="4000" b="1" i="0" u="none" strike="noStrike" kern="1200" cap="none" spc="0" normalizeH="0" baseline="0" noProof="0" dirty="0">
                  <a:ln w="19050">
                    <a:solidFill>
                      <a:srgbClr val="FFFFFF"/>
                    </a:solidFill>
                  </a:ln>
                  <a:solidFill>
                    <a:srgbClr val="000000"/>
                  </a:solidFill>
                  <a:effectLst/>
                  <a:uLnTx/>
                  <a:uFillTx/>
                  <a:latin typeface="SVN-SAF" panose="020406030505060202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2625922" y="1219954"/>
            <a:ext cx="8304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CHỦ ĐỀ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 CHỨC LƯU TRỮ, TÌM KIẾM VÀ TRAO ĐỔI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05511" y="3191876"/>
            <a:ext cx="7825339" cy="165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LIỆU SỐ TRONG THỜI ĐẠI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 TIN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007" y="748386"/>
            <a:ext cx="4267200" cy="13520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96770" y="2840181"/>
            <a:ext cx="7841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96769" y="3920835"/>
            <a:ext cx="7841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66" y="0"/>
            <a:ext cx="7130478" cy="699102"/>
          </a:xfrm>
          <a:prstGeom prst="rect">
            <a:avLst/>
          </a:prstGeom>
          <a:solidFill>
            <a:srgbClr val="66FF99"/>
          </a:solidFill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vi-VN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vi-VN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36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1662" y="784759"/>
            <a:ext cx="105897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Nghiên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cứu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SGK,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thảo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endParaRPr lang="en-US" sz="32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 descr="A picture containing toy, doll&#10;&#10;Description automatically generated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267" y="5396182"/>
            <a:ext cx="1456733" cy="1456733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05:00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04:59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04:58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04:57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04:56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04:55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04:54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04:53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04:52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04:51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04:50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04:49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04:48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04:47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04:46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04:45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04:44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04:43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04:42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04:41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04:40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04:39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04:38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04:37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04:36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04:35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04:34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04:33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04:32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04:31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04:30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04:29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04:28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04:27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04:26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04:25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04:24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04:23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04:22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04:21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04:20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04:19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04:18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04:17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04:16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04:15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04:14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04:13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04:12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04:11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04:10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04:09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04:08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04:07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04:06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04:05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04:04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04:03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04:02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04:01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04:00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03:59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03:58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03:57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03:56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03:55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03:54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03:53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03:52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03:51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03:50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03:49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03:48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03:47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03:46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03:45</a:t>
            </a:r>
          </a:p>
        </p:txBody>
      </p:sp>
      <p:sp>
        <p:nvSpPr>
          <p:cNvPr id="93" name="Rounded Rectangle 9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03:44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03:43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03:42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03:41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03:40</a:t>
            </a:r>
          </a:p>
        </p:txBody>
      </p:sp>
      <p:sp>
        <p:nvSpPr>
          <p:cNvPr id="98" name="Rounded Rectangle 9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03:39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03:38</a:t>
            </a:r>
          </a:p>
        </p:txBody>
      </p:sp>
      <p:sp>
        <p:nvSpPr>
          <p:cNvPr id="100" name="Rounded Rectangle 9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03:37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03:36</a:t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03:35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03:34</a:t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03:33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03:32</a:t>
            </a:r>
          </a:p>
        </p:txBody>
      </p:sp>
      <p:sp>
        <p:nvSpPr>
          <p:cNvPr id="106" name="Rounded Rectangle 10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03:31</a:t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03:30</a:t>
            </a:r>
          </a:p>
        </p:txBody>
      </p:sp>
      <p:sp>
        <p:nvSpPr>
          <p:cNvPr id="108" name="Rounded Rectangle 10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03:29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03:28</a:t>
            </a:r>
          </a:p>
        </p:txBody>
      </p:sp>
      <p:sp>
        <p:nvSpPr>
          <p:cNvPr id="110" name="Rounded Rectangle 10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03:27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03:26</a:t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03:25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03:24</a:t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03:23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03:22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03:21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03:20</a:t>
            </a:r>
          </a:p>
        </p:txBody>
      </p:sp>
      <p:sp>
        <p:nvSpPr>
          <p:cNvPr id="118" name="Rounded Rectangle 11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03:19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03:18</a:t>
            </a:r>
          </a:p>
        </p:txBody>
      </p:sp>
      <p:sp>
        <p:nvSpPr>
          <p:cNvPr id="120" name="Rounded Rectangle 11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03:17</a:t>
            </a:r>
          </a:p>
        </p:txBody>
      </p:sp>
      <p:sp>
        <p:nvSpPr>
          <p:cNvPr id="121" name="Rounded Rectangle 12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03:16</a:t>
            </a:r>
          </a:p>
        </p:txBody>
      </p:sp>
      <p:sp>
        <p:nvSpPr>
          <p:cNvPr id="122" name="Rounded Rectangle 12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03:15</a:t>
            </a:r>
          </a:p>
        </p:txBody>
      </p:sp>
      <p:sp>
        <p:nvSpPr>
          <p:cNvPr id="123" name="Rounded Rectangle 12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03:14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03:13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03:12</a:t>
            </a:r>
          </a:p>
        </p:txBody>
      </p:sp>
      <p:sp>
        <p:nvSpPr>
          <p:cNvPr id="126" name="Rounded Rectangle 12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03:11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03:10</a:t>
            </a:r>
          </a:p>
        </p:txBody>
      </p:sp>
      <p:sp>
        <p:nvSpPr>
          <p:cNvPr id="128" name="Rounded Rectangle 12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03:09</a:t>
            </a:r>
          </a:p>
        </p:txBody>
      </p:sp>
      <p:sp>
        <p:nvSpPr>
          <p:cNvPr id="129" name="Rounded Rectangle 12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03:08</a:t>
            </a:r>
          </a:p>
        </p:txBody>
      </p:sp>
      <p:sp>
        <p:nvSpPr>
          <p:cNvPr id="130" name="Rounded Rectangle 12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03:07</a:t>
            </a:r>
          </a:p>
        </p:txBody>
      </p:sp>
      <p:sp>
        <p:nvSpPr>
          <p:cNvPr id="131" name="Rounded Rectangle 13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03:06</a:t>
            </a:r>
          </a:p>
        </p:txBody>
      </p:sp>
      <p:sp>
        <p:nvSpPr>
          <p:cNvPr id="132" name="Rounded Rectangle 13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03:05</a:t>
            </a:r>
          </a:p>
        </p:txBody>
      </p:sp>
      <p:sp>
        <p:nvSpPr>
          <p:cNvPr id="133" name="Rounded Rectangle 13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03:04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03:03</a:t>
            </a:r>
          </a:p>
        </p:txBody>
      </p:sp>
      <p:sp>
        <p:nvSpPr>
          <p:cNvPr id="135" name="Rounded Rectangle 13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03:02</a:t>
            </a:r>
          </a:p>
        </p:txBody>
      </p:sp>
      <p:sp>
        <p:nvSpPr>
          <p:cNvPr id="136" name="Rounded Rectangle 13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03:01</a:t>
            </a:r>
          </a:p>
        </p:txBody>
      </p:sp>
      <p:sp>
        <p:nvSpPr>
          <p:cNvPr id="137" name="Rounded Rectangle 13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03:00</a:t>
            </a:r>
          </a:p>
        </p:txBody>
      </p:sp>
      <p:sp>
        <p:nvSpPr>
          <p:cNvPr id="138" name="Rounded Rectangle 13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02:59</a:t>
            </a:r>
          </a:p>
        </p:txBody>
      </p:sp>
      <p:sp>
        <p:nvSpPr>
          <p:cNvPr id="139" name="Rounded Rectangle 13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02:58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02:57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02:56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02:55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02:54</a:t>
            </a:r>
          </a:p>
        </p:txBody>
      </p:sp>
      <p:sp>
        <p:nvSpPr>
          <p:cNvPr id="144" name="Rounded Rectangle 14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02:53</a:t>
            </a:r>
          </a:p>
        </p:txBody>
      </p:sp>
      <p:sp>
        <p:nvSpPr>
          <p:cNvPr id="145" name="Rounded Rectangle 14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02:52</a:t>
            </a:r>
          </a:p>
        </p:txBody>
      </p:sp>
      <p:sp>
        <p:nvSpPr>
          <p:cNvPr id="146" name="Rounded Rectangle 14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02:51</a:t>
            </a:r>
          </a:p>
        </p:txBody>
      </p:sp>
      <p:sp>
        <p:nvSpPr>
          <p:cNvPr id="147" name="Rounded Rectangle 14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02:50</a:t>
            </a:r>
          </a:p>
        </p:txBody>
      </p:sp>
      <p:sp>
        <p:nvSpPr>
          <p:cNvPr id="148" name="Rounded Rectangle 14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02:49</a:t>
            </a:r>
          </a:p>
        </p:txBody>
      </p:sp>
      <p:sp>
        <p:nvSpPr>
          <p:cNvPr id="149" name="Rounded Rectangle 14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02:48</a:t>
            </a:r>
          </a:p>
        </p:txBody>
      </p:sp>
      <p:sp>
        <p:nvSpPr>
          <p:cNvPr id="150" name="Rounded Rectangle 14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02:47</a:t>
            </a:r>
          </a:p>
        </p:txBody>
      </p:sp>
      <p:sp>
        <p:nvSpPr>
          <p:cNvPr id="151" name="Rounded Rectangle 15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02:46</a:t>
            </a:r>
          </a:p>
        </p:txBody>
      </p:sp>
      <p:sp>
        <p:nvSpPr>
          <p:cNvPr id="152" name="Rounded Rectangle 15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02:45</a:t>
            </a:r>
          </a:p>
        </p:txBody>
      </p:sp>
      <p:sp>
        <p:nvSpPr>
          <p:cNvPr id="153" name="Rounded Rectangle 15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02:44</a:t>
            </a:r>
          </a:p>
        </p:txBody>
      </p:sp>
      <p:sp>
        <p:nvSpPr>
          <p:cNvPr id="154" name="Rounded Rectangle 15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02:43</a:t>
            </a:r>
          </a:p>
        </p:txBody>
      </p:sp>
      <p:sp>
        <p:nvSpPr>
          <p:cNvPr id="155" name="Rounded Rectangle 15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02:42</a:t>
            </a:r>
          </a:p>
        </p:txBody>
      </p:sp>
      <p:sp>
        <p:nvSpPr>
          <p:cNvPr id="156" name="Rounded Rectangle 15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02:41</a:t>
            </a:r>
          </a:p>
        </p:txBody>
      </p:sp>
      <p:sp>
        <p:nvSpPr>
          <p:cNvPr id="157" name="Rounded Rectangle 15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02:40</a:t>
            </a:r>
          </a:p>
        </p:txBody>
      </p:sp>
      <p:sp>
        <p:nvSpPr>
          <p:cNvPr id="158" name="Rounded Rectangle 15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02:39</a:t>
            </a:r>
          </a:p>
        </p:txBody>
      </p:sp>
      <p:sp>
        <p:nvSpPr>
          <p:cNvPr id="159" name="Rounded Rectangle 15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02:38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02:37</a:t>
            </a:r>
          </a:p>
        </p:txBody>
      </p:sp>
      <p:sp>
        <p:nvSpPr>
          <p:cNvPr id="161" name="Rounded Rectangle 16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02:36</a:t>
            </a:r>
          </a:p>
        </p:txBody>
      </p:sp>
      <p:sp>
        <p:nvSpPr>
          <p:cNvPr id="162" name="Rounded Rectangle 16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02:35</a:t>
            </a:r>
          </a:p>
        </p:txBody>
      </p:sp>
      <p:sp>
        <p:nvSpPr>
          <p:cNvPr id="163" name="Rounded Rectangle 16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02:34</a:t>
            </a:r>
          </a:p>
        </p:txBody>
      </p:sp>
      <p:sp>
        <p:nvSpPr>
          <p:cNvPr id="164" name="Rounded Rectangle 16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02:33</a:t>
            </a:r>
          </a:p>
        </p:txBody>
      </p:sp>
      <p:sp>
        <p:nvSpPr>
          <p:cNvPr id="165" name="Rounded Rectangle 16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02:32</a:t>
            </a:r>
          </a:p>
        </p:txBody>
      </p:sp>
      <p:sp>
        <p:nvSpPr>
          <p:cNvPr id="166" name="Rounded Rectangle 16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02:31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02:30</a:t>
            </a:r>
          </a:p>
        </p:txBody>
      </p:sp>
      <p:sp>
        <p:nvSpPr>
          <p:cNvPr id="168" name="Rounded Rectangle 16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02:29</a:t>
            </a:r>
          </a:p>
        </p:txBody>
      </p:sp>
      <p:sp>
        <p:nvSpPr>
          <p:cNvPr id="169" name="Rounded Rectangle 16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02:28</a:t>
            </a:r>
          </a:p>
        </p:txBody>
      </p:sp>
      <p:sp>
        <p:nvSpPr>
          <p:cNvPr id="170" name="Rounded Rectangle 16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02:27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02:26</a:t>
            </a:r>
          </a:p>
        </p:txBody>
      </p:sp>
      <p:sp>
        <p:nvSpPr>
          <p:cNvPr id="172" name="Rounded Rectangle 17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02:25</a:t>
            </a:r>
          </a:p>
        </p:txBody>
      </p:sp>
      <p:sp>
        <p:nvSpPr>
          <p:cNvPr id="173" name="Rounded Rectangle 17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02:24</a:t>
            </a:r>
          </a:p>
        </p:txBody>
      </p:sp>
      <p:sp>
        <p:nvSpPr>
          <p:cNvPr id="174" name="Rounded Rectangle 17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02:23</a:t>
            </a:r>
          </a:p>
        </p:txBody>
      </p:sp>
      <p:sp>
        <p:nvSpPr>
          <p:cNvPr id="175" name="Rounded Rectangle 17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02:22</a:t>
            </a:r>
          </a:p>
        </p:txBody>
      </p:sp>
      <p:sp>
        <p:nvSpPr>
          <p:cNvPr id="176" name="Rounded Rectangle 17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02:21</a:t>
            </a:r>
          </a:p>
        </p:txBody>
      </p:sp>
      <p:sp>
        <p:nvSpPr>
          <p:cNvPr id="177" name="Rounded Rectangle 17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02:20</a:t>
            </a:r>
          </a:p>
        </p:txBody>
      </p:sp>
      <p:sp>
        <p:nvSpPr>
          <p:cNvPr id="178" name="Rounded Rectangle 17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02:19</a:t>
            </a:r>
          </a:p>
        </p:txBody>
      </p:sp>
      <p:sp>
        <p:nvSpPr>
          <p:cNvPr id="179" name="Rounded Rectangle 17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02:18</a:t>
            </a:r>
          </a:p>
        </p:txBody>
      </p:sp>
      <p:sp>
        <p:nvSpPr>
          <p:cNvPr id="180" name="Rounded Rectangle 17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02:17</a:t>
            </a:r>
          </a:p>
        </p:txBody>
      </p:sp>
      <p:sp>
        <p:nvSpPr>
          <p:cNvPr id="181" name="Rounded Rectangle 18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02:16</a:t>
            </a:r>
          </a:p>
        </p:txBody>
      </p:sp>
      <p:sp>
        <p:nvSpPr>
          <p:cNvPr id="182" name="Rounded Rectangle 18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02:15</a:t>
            </a:r>
          </a:p>
        </p:txBody>
      </p:sp>
      <p:sp>
        <p:nvSpPr>
          <p:cNvPr id="183" name="Rounded Rectangle 18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02:14</a:t>
            </a:r>
          </a:p>
        </p:txBody>
      </p:sp>
      <p:sp>
        <p:nvSpPr>
          <p:cNvPr id="184" name="Rounded Rectangle 18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02:13</a:t>
            </a:r>
          </a:p>
        </p:txBody>
      </p:sp>
      <p:sp>
        <p:nvSpPr>
          <p:cNvPr id="185" name="Rounded Rectangle 18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02:12</a:t>
            </a:r>
          </a:p>
        </p:txBody>
      </p:sp>
      <p:sp>
        <p:nvSpPr>
          <p:cNvPr id="186" name="Rounded Rectangle 18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02:11</a:t>
            </a:r>
          </a:p>
        </p:txBody>
      </p:sp>
      <p:sp>
        <p:nvSpPr>
          <p:cNvPr id="187" name="Rounded Rectangle 18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02:10</a:t>
            </a:r>
          </a:p>
        </p:txBody>
      </p:sp>
      <p:sp>
        <p:nvSpPr>
          <p:cNvPr id="188" name="Rounded Rectangle 18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02:09</a:t>
            </a:r>
          </a:p>
        </p:txBody>
      </p:sp>
      <p:sp>
        <p:nvSpPr>
          <p:cNvPr id="189" name="Rounded Rectangle 18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02:08</a:t>
            </a:r>
          </a:p>
        </p:txBody>
      </p:sp>
      <p:sp>
        <p:nvSpPr>
          <p:cNvPr id="190" name="Rounded Rectangle 18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02:07</a:t>
            </a:r>
          </a:p>
        </p:txBody>
      </p:sp>
      <p:sp>
        <p:nvSpPr>
          <p:cNvPr id="191" name="Rounded Rectangle 19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02:06</a:t>
            </a:r>
          </a:p>
        </p:txBody>
      </p:sp>
      <p:sp>
        <p:nvSpPr>
          <p:cNvPr id="192" name="Rounded Rectangle 19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02:05</a:t>
            </a:r>
          </a:p>
        </p:txBody>
      </p:sp>
      <p:sp>
        <p:nvSpPr>
          <p:cNvPr id="193" name="Rounded Rectangle 19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02:04</a:t>
            </a:r>
          </a:p>
        </p:txBody>
      </p:sp>
      <p:sp>
        <p:nvSpPr>
          <p:cNvPr id="194" name="Rounded Rectangle 19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02:03</a:t>
            </a:r>
          </a:p>
        </p:txBody>
      </p:sp>
      <p:sp>
        <p:nvSpPr>
          <p:cNvPr id="195" name="Rounded Rectangle 19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02:02</a:t>
            </a:r>
          </a:p>
        </p:txBody>
      </p:sp>
      <p:sp>
        <p:nvSpPr>
          <p:cNvPr id="196" name="Rounded Rectangle 19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02:01</a:t>
            </a:r>
          </a:p>
        </p:txBody>
      </p:sp>
      <p:sp>
        <p:nvSpPr>
          <p:cNvPr id="197" name="Rounded Rectangle 19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02:00</a:t>
            </a:r>
          </a:p>
        </p:txBody>
      </p:sp>
      <p:sp>
        <p:nvSpPr>
          <p:cNvPr id="198" name="Rounded Rectangle 19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01:59</a:t>
            </a:r>
          </a:p>
        </p:txBody>
      </p:sp>
      <p:sp>
        <p:nvSpPr>
          <p:cNvPr id="199" name="Rounded Rectangle 19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01:58</a:t>
            </a:r>
          </a:p>
        </p:txBody>
      </p:sp>
      <p:sp>
        <p:nvSpPr>
          <p:cNvPr id="200" name="Rounded Rectangle 19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01:57</a:t>
            </a:r>
          </a:p>
        </p:txBody>
      </p:sp>
      <p:sp>
        <p:nvSpPr>
          <p:cNvPr id="201" name="Rounded Rectangle 20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01:56</a:t>
            </a:r>
          </a:p>
        </p:txBody>
      </p:sp>
      <p:sp>
        <p:nvSpPr>
          <p:cNvPr id="202" name="Rounded Rectangle 20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01:55</a:t>
            </a:r>
          </a:p>
        </p:txBody>
      </p:sp>
      <p:sp>
        <p:nvSpPr>
          <p:cNvPr id="203" name="Rounded Rectangle 20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01:54</a:t>
            </a:r>
          </a:p>
        </p:txBody>
      </p:sp>
      <p:sp>
        <p:nvSpPr>
          <p:cNvPr id="204" name="Rounded Rectangle 20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01:53</a:t>
            </a:r>
          </a:p>
        </p:txBody>
      </p:sp>
      <p:sp>
        <p:nvSpPr>
          <p:cNvPr id="205" name="Rounded Rectangle 20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01:52</a:t>
            </a:r>
          </a:p>
        </p:txBody>
      </p:sp>
      <p:sp>
        <p:nvSpPr>
          <p:cNvPr id="206" name="Rounded Rectangle 20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01:51</a:t>
            </a:r>
          </a:p>
        </p:txBody>
      </p:sp>
      <p:sp>
        <p:nvSpPr>
          <p:cNvPr id="207" name="Rounded Rectangle 20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01:50</a:t>
            </a:r>
          </a:p>
        </p:txBody>
      </p:sp>
      <p:sp>
        <p:nvSpPr>
          <p:cNvPr id="208" name="Rounded Rectangle 20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01:49</a:t>
            </a:r>
          </a:p>
        </p:txBody>
      </p:sp>
      <p:sp>
        <p:nvSpPr>
          <p:cNvPr id="209" name="Rounded Rectangle 20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01:48</a:t>
            </a:r>
          </a:p>
        </p:txBody>
      </p:sp>
      <p:sp>
        <p:nvSpPr>
          <p:cNvPr id="210" name="Rounded Rectangle 20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01:47</a:t>
            </a:r>
          </a:p>
        </p:txBody>
      </p:sp>
      <p:sp>
        <p:nvSpPr>
          <p:cNvPr id="211" name="Rounded Rectangle 21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01:46</a:t>
            </a:r>
          </a:p>
        </p:txBody>
      </p:sp>
      <p:sp>
        <p:nvSpPr>
          <p:cNvPr id="212" name="Rounded Rectangle 21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01:45</a:t>
            </a:r>
          </a:p>
        </p:txBody>
      </p:sp>
      <p:sp>
        <p:nvSpPr>
          <p:cNvPr id="213" name="Rounded Rectangle 21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01:44</a:t>
            </a:r>
          </a:p>
        </p:txBody>
      </p:sp>
      <p:sp>
        <p:nvSpPr>
          <p:cNvPr id="214" name="Rounded Rectangle 21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01:43</a:t>
            </a:r>
          </a:p>
        </p:txBody>
      </p:sp>
      <p:sp>
        <p:nvSpPr>
          <p:cNvPr id="215" name="Rounded Rectangle 21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01:42</a:t>
            </a:r>
          </a:p>
        </p:txBody>
      </p:sp>
      <p:sp>
        <p:nvSpPr>
          <p:cNvPr id="216" name="Rounded Rectangle 21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01:41</a:t>
            </a:r>
          </a:p>
        </p:txBody>
      </p:sp>
      <p:sp>
        <p:nvSpPr>
          <p:cNvPr id="217" name="Rounded Rectangle 21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01:40</a:t>
            </a:r>
          </a:p>
        </p:txBody>
      </p:sp>
      <p:sp>
        <p:nvSpPr>
          <p:cNvPr id="218" name="Rounded Rectangle 21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01:39</a:t>
            </a:r>
          </a:p>
        </p:txBody>
      </p:sp>
      <p:sp>
        <p:nvSpPr>
          <p:cNvPr id="219" name="Rounded Rectangle 21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01:38</a:t>
            </a:r>
          </a:p>
        </p:txBody>
      </p:sp>
      <p:sp>
        <p:nvSpPr>
          <p:cNvPr id="220" name="Rounded Rectangle 21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01:37</a:t>
            </a:r>
          </a:p>
        </p:txBody>
      </p:sp>
      <p:sp>
        <p:nvSpPr>
          <p:cNvPr id="221" name="Rounded Rectangle 22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01:36</a:t>
            </a:r>
          </a:p>
        </p:txBody>
      </p:sp>
      <p:sp>
        <p:nvSpPr>
          <p:cNvPr id="222" name="Rounded Rectangle 22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01:35</a:t>
            </a:r>
          </a:p>
        </p:txBody>
      </p:sp>
      <p:sp>
        <p:nvSpPr>
          <p:cNvPr id="223" name="Rounded Rectangle 22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01:34</a:t>
            </a:r>
          </a:p>
        </p:txBody>
      </p:sp>
      <p:sp>
        <p:nvSpPr>
          <p:cNvPr id="224" name="Rounded Rectangle 22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01:33</a:t>
            </a:r>
          </a:p>
        </p:txBody>
      </p:sp>
      <p:sp>
        <p:nvSpPr>
          <p:cNvPr id="225" name="Rounded Rectangle 22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01:32</a:t>
            </a:r>
          </a:p>
        </p:txBody>
      </p:sp>
      <p:sp>
        <p:nvSpPr>
          <p:cNvPr id="226" name="Rounded Rectangle 22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01:31</a:t>
            </a:r>
          </a:p>
        </p:txBody>
      </p:sp>
      <p:sp>
        <p:nvSpPr>
          <p:cNvPr id="227" name="Rounded Rectangle 22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01:30</a:t>
            </a:r>
          </a:p>
        </p:txBody>
      </p:sp>
      <p:sp>
        <p:nvSpPr>
          <p:cNvPr id="228" name="Rounded Rectangle 22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01:29</a:t>
            </a:r>
          </a:p>
        </p:txBody>
      </p:sp>
      <p:sp>
        <p:nvSpPr>
          <p:cNvPr id="229" name="Rounded Rectangle 22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01:28</a:t>
            </a:r>
          </a:p>
        </p:txBody>
      </p:sp>
      <p:sp>
        <p:nvSpPr>
          <p:cNvPr id="230" name="Rounded Rectangle 22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01:27</a:t>
            </a:r>
          </a:p>
        </p:txBody>
      </p:sp>
      <p:sp>
        <p:nvSpPr>
          <p:cNvPr id="231" name="Rounded Rectangle 23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01:26</a:t>
            </a:r>
          </a:p>
        </p:txBody>
      </p:sp>
      <p:sp>
        <p:nvSpPr>
          <p:cNvPr id="232" name="Rounded Rectangle 23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01:25</a:t>
            </a:r>
          </a:p>
        </p:txBody>
      </p:sp>
      <p:sp>
        <p:nvSpPr>
          <p:cNvPr id="233" name="Rounded Rectangle 23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01:24</a:t>
            </a:r>
          </a:p>
        </p:txBody>
      </p:sp>
      <p:sp>
        <p:nvSpPr>
          <p:cNvPr id="234" name="Rounded Rectangle 23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01:23</a:t>
            </a:r>
          </a:p>
        </p:txBody>
      </p:sp>
      <p:sp>
        <p:nvSpPr>
          <p:cNvPr id="235" name="Rounded Rectangle 23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01:22</a:t>
            </a:r>
          </a:p>
        </p:txBody>
      </p:sp>
      <p:sp>
        <p:nvSpPr>
          <p:cNvPr id="236" name="Rounded Rectangle 23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01:21</a:t>
            </a:r>
          </a:p>
        </p:txBody>
      </p:sp>
      <p:sp>
        <p:nvSpPr>
          <p:cNvPr id="237" name="Rounded Rectangle 23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01:20</a:t>
            </a:r>
          </a:p>
        </p:txBody>
      </p:sp>
      <p:sp>
        <p:nvSpPr>
          <p:cNvPr id="238" name="Rounded Rectangle 23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01:19</a:t>
            </a:r>
          </a:p>
        </p:txBody>
      </p:sp>
      <p:sp>
        <p:nvSpPr>
          <p:cNvPr id="239" name="Rounded Rectangle 23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01:18</a:t>
            </a:r>
          </a:p>
        </p:txBody>
      </p:sp>
      <p:sp>
        <p:nvSpPr>
          <p:cNvPr id="240" name="Rounded Rectangle 23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01:17</a:t>
            </a:r>
          </a:p>
        </p:txBody>
      </p:sp>
      <p:sp>
        <p:nvSpPr>
          <p:cNvPr id="241" name="Rounded Rectangle 24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01:16</a:t>
            </a:r>
          </a:p>
        </p:txBody>
      </p:sp>
      <p:sp>
        <p:nvSpPr>
          <p:cNvPr id="242" name="Rounded Rectangle 24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01:15</a:t>
            </a:r>
          </a:p>
        </p:txBody>
      </p:sp>
      <p:sp>
        <p:nvSpPr>
          <p:cNvPr id="243" name="Rounded Rectangle 24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01:14</a:t>
            </a:r>
          </a:p>
        </p:txBody>
      </p:sp>
      <p:sp>
        <p:nvSpPr>
          <p:cNvPr id="244" name="Rounded Rectangle 24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01:13</a:t>
            </a:r>
          </a:p>
        </p:txBody>
      </p:sp>
      <p:sp>
        <p:nvSpPr>
          <p:cNvPr id="245" name="Rounded Rectangle 24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01:12</a:t>
            </a:r>
          </a:p>
        </p:txBody>
      </p:sp>
      <p:sp>
        <p:nvSpPr>
          <p:cNvPr id="246" name="Rounded Rectangle 24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01:11</a:t>
            </a:r>
          </a:p>
        </p:txBody>
      </p:sp>
      <p:sp>
        <p:nvSpPr>
          <p:cNvPr id="247" name="Rounded Rectangle 24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01:10</a:t>
            </a:r>
          </a:p>
        </p:txBody>
      </p:sp>
      <p:sp>
        <p:nvSpPr>
          <p:cNvPr id="248" name="Rounded Rectangle 24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01:09</a:t>
            </a:r>
          </a:p>
        </p:txBody>
      </p:sp>
      <p:sp>
        <p:nvSpPr>
          <p:cNvPr id="249" name="Rounded Rectangle 24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01:08</a:t>
            </a:r>
          </a:p>
        </p:txBody>
      </p:sp>
      <p:sp>
        <p:nvSpPr>
          <p:cNvPr id="250" name="Rounded Rectangle 24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01:07</a:t>
            </a:r>
          </a:p>
        </p:txBody>
      </p:sp>
      <p:sp>
        <p:nvSpPr>
          <p:cNvPr id="251" name="Rounded Rectangle 25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01:06</a:t>
            </a:r>
          </a:p>
        </p:txBody>
      </p:sp>
      <p:sp>
        <p:nvSpPr>
          <p:cNvPr id="252" name="Rounded Rectangle 25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01:05</a:t>
            </a:r>
          </a:p>
        </p:txBody>
      </p:sp>
      <p:sp>
        <p:nvSpPr>
          <p:cNvPr id="253" name="Rounded Rectangle 25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01:04</a:t>
            </a:r>
          </a:p>
        </p:txBody>
      </p:sp>
      <p:sp>
        <p:nvSpPr>
          <p:cNvPr id="254" name="Rounded Rectangle 25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01:03</a:t>
            </a:r>
          </a:p>
        </p:txBody>
      </p:sp>
      <p:sp>
        <p:nvSpPr>
          <p:cNvPr id="255" name="Rounded Rectangle 25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01:02</a:t>
            </a:r>
          </a:p>
        </p:txBody>
      </p:sp>
      <p:sp>
        <p:nvSpPr>
          <p:cNvPr id="256" name="Rounded Rectangle 25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01:01</a:t>
            </a:r>
          </a:p>
        </p:txBody>
      </p:sp>
      <p:sp>
        <p:nvSpPr>
          <p:cNvPr id="257" name="Rounded Rectangle 25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01:00</a:t>
            </a:r>
          </a:p>
        </p:txBody>
      </p:sp>
      <p:sp>
        <p:nvSpPr>
          <p:cNvPr id="258" name="Rounded Rectangle 25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00:59</a:t>
            </a:r>
          </a:p>
        </p:txBody>
      </p:sp>
      <p:sp>
        <p:nvSpPr>
          <p:cNvPr id="259" name="Rounded Rectangle 25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00:58</a:t>
            </a:r>
          </a:p>
        </p:txBody>
      </p:sp>
      <p:sp>
        <p:nvSpPr>
          <p:cNvPr id="260" name="Rounded Rectangle 25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00:57</a:t>
            </a:r>
          </a:p>
        </p:txBody>
      </p:sp>
      <p:sp>
        <p:nvSpPr>
          <p:cNvPr id="261" name="Rounded Rectangle 26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00:56</a:t>
            </a:r>
          </a:p>
        </p:txBody>
      </p:sp>
      <p:sp>
        <p:nvSpPr>
          <p:cNvPr id="262" name="Rounded Rectangle 26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00:55</a:t>
            </a:r>
          </a:p>
        </p:txBody>
      </p:sp>
      <p:sp>
        <p:nvSpPr>
          <p:cNvPr id="263" name="Rounded Rectangle 26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00:54</a:t>
            </a:r>
          </a:p>
        </p:txBody>
      </p:sp>
      <p:sp>
        <p:nvSpPr>
          <p:cNvPr id="264" name="Rounded Rectangle 26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00:53</a:t>
            </a:r>
          </a:p>
        </p:txBody>
      </p:sp>
      <p:sp>
        <p:nvSpPr>
          <p:cNvPr id="265" name="Rounded Rectangle 26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00:52</a:t>
            </a:r>
          </a:p>
        </p:txBody>
      </p:sp>
      <p:sp>
        <p:nvSpPr>
          <p:cNvPr id="266" name="Rounded Rectangle 26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00:51</a:t>
            </a:r>
          </a:p>
        </p:txBody>
      </p:sp>
      <p:sp>
        <p:nvSpPr>
          <p:cNvPr id="267" name="Rounded Rectangle 26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00:50</a:t>
            </a:r>
          </a:p>
        </p:txBody>
      </p:sp>
      <p:sp>
        <p:nvSpPr>
          <p:cNvPr id="268" name="Rounded Rectangle 26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00:49</a:t>
            </a:r>
          </a:p>
        </p:txBody>
      </p:sp>
      <p:sp>
        <p:nvSpPr>
          <p:cNvPr id="269" name="Rounded Rectangle 26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00:48</a:t>
            </a:r>
          </a:p>
        </p:txBody>
      </p:sp>
      <p:sp>
        <p:nvSpPr>
          <p:cNvPr id="270" name="Rounded Rectangle 26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00:47</a:t>
            </a:r>
          </a:p>
        </p:txBody>
      </p:sp>
      <p:sp>
        <p:nvSpPr>
          <p:cNvPr id="271" name="Rounded Rectangle 27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00:46</a:t>
            </a:r>
          </a:p>
        </p:txBody>
      </p:sp>
      <p:sp>
        <p:nvSpPr>
          <p:cNvPr id="272" name="Rounded Rectangle 27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00:45</a:t>
            </a:r>
          </a:p>
        </p:txBody>
      </p:sp>
      <p:sp>
        <p:nvSpPr>
          <p:cNvPr id="273" name="Rounded Rectangle 27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00:44</a:t>
            </a:r>
          </a:p>
        </p:txBody>
      </p:sp>
      <p:sp>
        <p:nvSpPr>
          <p:cNvPr id="274" name="Rounded Rectangle 27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00:43</a:t>
            </a:r>
          </a:p>
        </p:txBody>
      </p:sp>
      <p:sp>
        <p:nvSpPr>
          <p:cNvPr id="275" name="Rounded Rectangle 27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00:42</a:t>
            </a:r>
          </a:p>
        </p:txBody>
      </p:sp>
      <p:sp>
        <p:nvSpPr>
          <p:cNvPr id="276" name="Rounded Rectangle 27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00:41</a:t>
            </a:r>
          </a:p>
        </p:txBody>
      </p:sp>
      <p:sp>
        <p:nvSpPr>
          <p:cNvPr id="277" name="Rounded Rectangle 27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00:40</a:t>
            </a:r>
          </a:p>
        </p:txBody>
      </p:sp>
      <p:sp>
        <p:nvSpPr>
          <p:cNvPr id="278" name="Rounded Rectangle 27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00:39</a:t>
            </a:r>
          </a:p>
        </p:txBody>
      </p:sp>
      <p:sp>
        <p:nvSpPr>
          <p:cNvPr id="279" name="Rounded Rectangle 27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00:38</a:t>
            </a:r>
          </a:p>
        </p:txBody>
      </p:sp>
      <p:sp>
        <p:nvSpPr>
          <p:cNvPr id="280" name="Rounded Rectangle 27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00:37</a:t>
            </a:r>
          </a:p>
        </p:txBody>
      </p:sp>
      <p:sp>
        <p:nvSpPr>
          <p:cNvPr id="281" name="Rounded Rectangle 28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00:36</a:t>
            </a:r>
          </a:p>
        </p:txBody>
      </p:sp>
      <p:sp>
        <p:nvSpPr>
          <p:cNvPr id="282" name="Rounded Rectangle 28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00:35</a:t>
            </a:r>
          </a:p>
        </p:txBody>
      </p:sp>
      <p:sp>
        <p:nvSpPr>
          <p:cNvPr id="283" name="Rounded Rectangle 28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00:34</a:t>
            </a:r>
          </a:p>
        </p:txBody>
      </p:sp>
      <p:sp>
        <p:nvSpPr>
          <p:cNvPr id="284" name="Rounded Rectangle 28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00:33</a:t>
            </a:r>
          </a:p>
        </p:txBody>
      </p:sp>
      <p:sp>
        <p:nvSpPr>
          <p:cNvPr id="285" name="Rounded Rectangle 28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00:32</a:t>
            </a:r>
          </a:p>
        </p:txBody>
      </p:sp>
      <p:sp>
        <p:nvSpPr>
          <p:cNvPr id="286" name="Rounded Rectangle 28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00:31</a:t>
            </a:r>
          </a:p>
        </p:txBody>
      </p:sp>
      <p:sp>
        <p:nvSpPr>
          <p:cNvPr id="287" name="Rounded Rectangle 28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00:30</a:t>
            </a:r>
          </a:p>
        </p:txBody>
      </p:sp>
      <p:sp>
        <p:nvSpPr>
          <p:cNvPr id="288" name="Rounded Rectangle 28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00:29</a:t>
            </a:r>
          </a:p>
        </p:txBody>
      </p:sp>
      <p:sp>
        <p:nvSpPr>
          <p:cNvPr id="289" name="Rounded Rectangle 28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00:28</a:t>
            </a:r>
          </a:p>
        </p:txBody>
      </p:sp>
      <p:sp>
        <p:nvSpPr>
          <p:cNvPr id="290" name="Rounded Rectangle 28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00:27</a:t>
            </a:r>
          </a:p>
        </p:txBody>
      </p:sp>
      <p:sp>
        <p:nvSpPr>
          <p:cNvPr id="291" name="Rounded Rectangle 29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00:26</a:t>
            </a:r>
          </a:p>
        </p:txBody>
      </p:sp>
      <p:sp>
        <p:nvSpPr>
          <p:cNvPr id="292" name="Rounded Rectangle 29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00:25</a:t>
            </a:r>
          </a:p>
        </p:txBody>
      </p:sp>
      <p:sp>
        <p:nvSpPr>
          <p:cNvPr id="293" name="Rounded Rectangle 29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00:24</a:t>
            </a:r>
          </a:p>
        </p:txBody>
      </p:sp>
      <p:sp>
        <p:nvSpPr>
          <p:cNvPr id="294" name="Rounded Rectangle 29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00:23</a:t>
            </a:r>
          </a:p>
        </p:txBody>
      </p:sp>
      <p:sp>
        <p:nvSpPr>
          <p:cNvPr id="295" name="Rounded Rectangle 29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00:22</a:t>
            </a:r>
          </a:p>
        </p:txBody>
      </p:sp>
      <p:sp>
        <p:nvSpPr>
          <p:cNvPr id="296" name="Rounded Rectangle 29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00:21</a:t>
            </a:r>
          </a:p>
        </p:txBody>
      </p:sp>
      <p:sp>
        <p:nvSpPr>
          <p:cNvPr id="297" name="Rounded Rectangle 29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00:20</a:t>
            </a:r>
          </a:p>
        </p:txBody>
      </p:sp>
      <p:sp>
        <p:nvSpPr>
          <p:cNvPr id="298" name="Rounded Rectangle 29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00:19</a:t>
            </a:r>
          </a:p>
        </p:txBody>
      </p:sp>
      <p:sp>
        <p:nvSpPr>
          <p:cNvPr id="299" name="Rounded Rectangle 29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00:18</a:t>
            </a:r>
          </a:p>
        </p:txBody>
      </p:sp>
      <p:sp>
        <p:nvSpPr>
          <p:cNvPr id="300" name="Rounded Rectangle 29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00:17</a:t>
            </a:r>
          </a:p>
        </p:txBody>
      </p:sp>
      <p:sp>
        <p:nvSpPr>
          <p:cNvPr id="301" name="Rounded Rectangle 30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00:16</a:t>
            </a:r>
          </a:p>
        </p:txBody>
      </p:sp>
      <p:sp>
        <p:nvSpPr>
          <p:cNvPr id="302" name="Rounded Rectangle 30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00:15</a:t>
            </a:r>
          </a:p>
        </p:txBody>
      </p:sp>
      <p:sp>
        <p:nvSpPr>
          <p:cNvPr id="303" name="Rounded Rectangle 30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00:14</a:t>
            </a:r>
          </a:p>
        </p:txBody>
      </p:sp>
      <p:sp>
        <p:nvSpPr>
          <p:cNvPr id="304" name="Rounded Rectangle 30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00:13</a:t>
            </a:r>
          </a:p>
        </p:txBody>
      </p:sp>
      <p:sp>
        <p:nvSpPr>
          <p:cNvPr id="305" name="Rounded Rectangle 30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00:12</a:t>
            </a:r>
          </a:p>
        </p:txBody>
      </p:sp>
      <p:sp>
        <p:nvSpPr>
          <p:cNvPr id="306" name="Rounded Rectangle 30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00:11</a:t>
            </a:r>
          </a:p>
        </p:txBody>
      </p:sp>
      <p:sp>
        <p:nvSpPr>
          <p:cNvPr id="307" name="Rounded Rectangle 30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00:10</a:t>
            </a:r>
          </a:p>
        </p:txBody>
      </p:sp>
      <p:sp>
        <p:nvSpPr>
          <p:cNvPr id="308" name="Rounded Rectangle 307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00:09</a:t>
            </a:r>
          </a:p>
        </p:txBody>
      </p:sp>
      <p:sp>
        <p:nvSpPr>
          <p:cNvPr id="309" name="Rounded Rectangle 308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00:08</a:t>
            </a:r>
          </a:p>
        </p:txBody>
      </p:sp>
      <p:sp>
        <p:nvSpPr>
          <p:cNvPr id="310" name="Rounded Rectangle 309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00:07</a:t>
            </a:r>
          </a:p>
        </p:txBody>
      </p:sp>
      <p:sp>
        <p:nvSpPr>
          <p:cNvPr id="311" name="Rounded Rectangle 310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00:06</a:t>
            </a:r>
          </a:p>
        </p:txBody>
      </p:sp>
      <p:sp>
        <p:nvSpPr>
          <p:cNvPr id="312" name="Rounded Rectangle 311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00:05</a:t>
            </a:r>
          </a:p>
        </p:txBody>
      </p:sp>
      <p:sp>
        <p:nvSpPr>
          <p:cNvPr id="313" name="Rounded Rectangle 312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00:04</a:t>
            </a:r>
          </a:p>
        </p:txBody>
      </p:sp>
      <p:sp>
        <p:nvSpPr>
          <p:cNvPr id="314" name="Rounded Rectangle 313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00:03</a:t>
            </a:r>
          </a:p>
        </p:txBody>
      </p:sp>
      <p:sp>
        <p:nvSpPr>
          <p:cNvPr id="315" name="Rounded Rectangle 314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00:02</a:t>
            </a:r>
          </a:p>
        </p:txBody>
      </p:sp>
      <p:sp>
        <p:nvSpPr>
          <p:cNvPr id="316" name="Rounded Rectangle 315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00:01</a:t>
            </a:r>
          </a:p>
        </p:txBody>
      </p:sp>
      <p:sp>
        <p:nvSpPr>
          <p:cNvPr id="317" name="Rounded Rectangle 316"/>
          <p:cNvSpPr/>
          <p:nvPr/>
        </p:nvSpPr>
        <p:spPr>
          <a:xfrm>
            <a:off x="611038" y="5637230"/>
            <a:ext cx="1732509" cy="885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00:00</a:t>
            </a:r>
          </a:p>
        </p:txBody>
      </p:sp>
      <p:sp>
        <p:nvSpPr>
          <p:cNvPr id="318" name="Oval 317"/>
          <p:cNvSpPr/>
          <p:nvPr/>
        </p:nvSpPr>
        <p:spPr>
          <a:xfrm>
            <a:off x="2577601" y="5924085"/>
            <a:ext cx="2701409" cy="5982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4840" y="1343038"/>
            <a:ext cx="9771087" cy="428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5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5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65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5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5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95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5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15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25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35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5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5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65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5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85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95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5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15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25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35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45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55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65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75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85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95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05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15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25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35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45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55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65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75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85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95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5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15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25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35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45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55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65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75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85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05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15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25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35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45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655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665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75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685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95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05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15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25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35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45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755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765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775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785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795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05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15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25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3500"/>
                            </p:stCondLst>
                            <p:childTnLst>
                              <p:par>
                                <p:cTn id="2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4500"/>
                            </p:stCondLst>
                            <p:childTnLst>
                              <p:par>
                                <p:cTn id="2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85500"/>
                            </p:stCondLst>
                            <p:childTnLst>
                              <p:par>
                                <p:cTn id="2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86500"/>
                            </p:stCondLst>
                            <p:childTnLst>
                              <p:par>
                                <p:cTn id="2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87500"/>
                            </p:stCondLst>
                            <p:childTnLst>
                              <p:par>
                                <p:cTn id="2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88500"/>
                            </p:stCondLst>
                            <p:childTnLst>
                              <p:par>
                                <p:cTn id="2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89500"/>
                            </p:stCondLst>
                            <p:childTnLst>
                              <p:par>
                                <p:cTn id="2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0500"/>
                            </p:stCondLst>
                            <p:childTnLst>
                              <p:par>
                                <p:cTn id="2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1500"/>
                            </p:stCondLst>
                            <p:childTnLst>
                              <p:par>
                                <p:cTn id="2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2500"/>
                            </p:stCondLst>
                            <p:childTnLst>
                              <p:par>
                                <p:cTn id="2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3500"/>
                            </p:stCondLst>
                            <p:childTnLst>
                              <p:par>
                                <p:cTn id="2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4500"/>
                            </p:stCondLst>
                            <p:childTnLst>
                              <p:par>
                                <p:cTn id="3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95500"/>
                            </p:stCondLst>
                            <p:childTnLst>
                              <p:par>
                                <p:cTn id="3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96500"/>
                            </p:stCondLst>
                            <p:childTnLst>
                              <p:par>
                                <p:cTn id="3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97500"/>
                            </p:stCondLst>
                            <p:childTnLst>
                              <p:par>
                                <p:cTn id="3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98500"/>
                            </p:stCondLst>
                            <p:childTnLst>
                              <p:par>
                                <p:cTn id="3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99500"/>
                            </p:stCondLst>
                            <p:childTnLst>
                              <p:par>
                                <p:cTn id="3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0500"/>
                            </p:stCondLst>
                            <p:childTnLst>
                              <p:par>
                                <p:cTn id="3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1500"/>
                            </p:stCondLst>
                            <p:childTnLst>
                              <p:par>
                                <p:cTn id="3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2500"/>
                            </p:stCondLst>
                            <p:childTnLst>
                              <p:par>
                                <p:cTn id="3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3500"/>
                            </p:stCondLst>
                            <p:childTnLst>
                              <p:par>
                                <p:cTn id="3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4500"/>
                            </p:stCondLst>
                            <p:childTnLst>
                              <p:par>
                                <p:cTn id="3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05500"/>
                            </p:stCondLst>
                            <p:childTnLst>
                              <p:par>
                                <p:cTn id="3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06500"/>
                            </p:stCondLst>
                            <p:childTnLst>
                              <p:par>
                                <p:cTn id="3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07500"/>
                            </p:stCondLst>
                            <p:childTnLst>
                              <p:par>
                                <p:cTn id="3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08500"/>
                            </p:stCondLst>
                            <p:childTnLst>
                              <p:par>
                                <p:cTn id="3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09500"/>
                            </p:stCondLst>
                            <p:childTnLst>
                              <p:par>
                                <p:cTn id="3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0500"/>
                            </p:stCondLst>
                            <p:childTnLst>
                              <p:par>
                                <p:cTn id="3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1500"/>
                            </p:stCondLst>
                            <p:childTnLst>
                              <p:par>
                                <p:cTn id="3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2500"/>
                            </p:stCondLst>
                            <p:childTnLst>
                              <p:par>
                                <p:cTn id="3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3500"/>
                            </p:stCondLst>
                            <p:childTnLst>
                              <p:par>
                                <p:cTn id="3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4500"/>
                            </p:stCondLst>
                            <p:childTnLst>
                              <p:par>
                                <p:cTn id="3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15500"/>
                            </p:stCondLst>
                            <p:childTnLst>
                              <p:par>
                                <p:cTn id="3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16500"/>
                            </p:stCondLst>
                            <p:childTnLst>
                              <p:par>
                                <p:cTn id="3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17500"/>
                            </p:stCondLst>
                            <p:childTnLst>
                              <p:par>
                                <p:cTn id="3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18500"/>
                            </p:stCondLst>
                            <p:childTnLst>
                              <p:par>
                                <p:cTn id="3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19500"/>
                            </p:stCondLst>
                            <p:childTnLst>
                              <p:par>
                                <p:cTn id="3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20500"/>
                            </p:stCondLst>
                            <p:childTnLst>
                              <p:par>
                                <p:cTn id="3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1500"/>
                            </p:stCondLst>
                            <p:childTnLst>
                              <p:par>
                                <p:cTn id="3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2500"/>
                            </p:stCondLst>
                            <p:childTnLst>
                              <p:par>
                                <p:cTn id="3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23500"/>
                            </p:stCondLst>
                            <p:childTnLst>
                              <p:par>
                                <p:cTn id="3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24500"/>
                            </p:stCondLst>
                            <p:childTnLst>
                              <p:par>
                                <p:cTn id="3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25500"/>
                            </p:stCondLst>
                            <p:childTnLst>
                              <p:par>
                                <p:cTn id="3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26500"/>
                            </p:stCondLst>
                            <p:childTnLst>
                              <p:par>
                                <p:cTn id="3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27500"/>
                            </p:stCondLst>
                            <p:childTnLst>
                              <p:par>
                                <p:cTn id="4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28500"/>
                            </p:stCondLst>
                            <p:childTnLst>
                              <p:par>
                                <p:cTn id="4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29500"/>
                            </p:stCondLst>
                            <p:childTnLst>
                              <p:par>
                                <p:cTn id="4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30500"/>
                            </p:stCondLst>
                            <p:childTnLst>
                              <p:par>
                                <p:cTn id="4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31500"/>
                            </p:stCondLst>
                            <p:childTnLst>
                              <p:par>
                                <p:cTn id="4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32500"/>
                            </p:stCondLst>
                            <p:childTnLst>
                              <p:par>
                                <p:cTn id="4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3500"/>
                            </p:stCondLst>
                            <p:childTnLst>
                              <p:par>
                                <p:cTn id="4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34500"/>
                            </p:stCondLst>
                            <p:childTnLst>
                              <p:par>
                                <p:cTn id="4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35500"/>
                            </p:stCondLst>
                            <p:childTnLst>
                              <p:par>
                                <p:cTn id="4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36500"/>
                            </p:stCondLst>
                            <p:childTnLst>
                              <p:par>
                                <p:cTn id="4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37500"/>
                            </p:stCondLst>
                            <p:childTnLst>
                              <p:par>
                                <p:cTn id="4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38500"/>
                            </p:stCondLst>
                            <p:childTnLst>
                              <p:par>
                                <p:cTn id="4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39500"/>
                            </p:stCondLst>
                            <p:childTnLst>
                              <p:par>
                                <p:cTn id="4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40500"/>
                            </p:stCondLst>
                            <p:childTnLst>
                              <p:par>
                                <p:cTn id="4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41500"/>
                            </p:stCondLst>
                            <p:childTnLst>
                              <p:par>
                                <p:cTn id="4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2500"/>
                            </p:stCondLst>
                            <p:childTnLst>
                              <p:par>
                                <p:cTn id="4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43500"/>
                            </p:stCondLst>
                            <p:childTnLst>
                              <p:par>
                                <p:cTn id="4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44500"/>
                            </p:stCondLst>
                            <p:childTnLst>
                              <p:par>
                                <p:cTn id="4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45500"/>
                            </p:stCondLst>
                            <p:childTnLst>
                              <p:par>
                                <p:cTn id="4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46500"/>
                            </p:stCondLst>
                            <p:childTnLst>
                              <p:par>
                                <p:cTn id="4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47500"/>
                            </p:stCondLst>
                            <p:childTnLst>
                              <p:par>
                                <p:cTn id="4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48500"/>
                            </p:stCondLst>
                            <p:childTnLst>
                              <p:par>
                                <p:cTn id="4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49500"/>
                            </p:stCondLst>
                            <p:childTnLst>
                              <p:par>
                                <p:cTn id="4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0500"/>
                            </p:stCondLst>
                            <p:childTnLst>
                              <p:par>
                                <p:cTn id="4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51500"/>
                            </p:stCondLst>
                            <p:childTnLst>
                              <p:par>
                                <p:cTn id="4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52500"/>
                            </p:stCondLst>
                            <p:childTnLst>
                              <p:par>
                                <p:cTn id="4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53500"/>
                            </p:stCondLst>
                            <p:childTnLst>
                              <p:par>
                                <p:cTn id="4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4500"/>
                            </p:stCondLst>
                            <p:childTnLst>
                              <p:par>
                                <p:cTn id="4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55500"/>
                            </p:stCondLst>
                            <p:childTnLst>
                              <p:par>
                                <p:cTn id="4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56500"/>
                            </p:stCondLst>
                            <p:childTnLst>
                              <p:par>
                                <p:cTn id="4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57500"/>
                            </p:stCondLst>
                            <p:childTnLst>
                              <p:par>
                                <p:cTn id="4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58500"/>
                            </p:stCondLst>
                            <p:childTnLst>
                              <p:par>
                                <p:cTn id="4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59500"/>
                            </p:stCondLst>
                            <p:childTnLst>
                              <p:par>
                                <p:cTn id="4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60500"/>
                            </p:stCondLst>
                            <p:childTnLst>
                              <p:par>
                                <p:cTn id="5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61500"/>
                            </p:stCondLst>
                            <p:childTnLst>
                              <p:par>
                                <p:cTn id="5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2500"/>
                            </p:stCondLst>
                            <p:childTnLst>
                              <p:par>
                                <p:cTn id="5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3500"/>
                            </p:stCondLst>
                            <p:childTnLst>
                              <p:par>
                                <p:cTn id="5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64500"/>
                            </p:stCondLst>
                            <p:childTnLst>
                              <p:par>
                                <p:cTn id="5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65500"/>
                            </p:stCondLst>
                            <p:childTnLst>
                              <p:par>
                                <p:cTn id="5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66500"/>
                            </p:stCondLst>
                            <p:childTnLst>
                              <p:par>
                                <p:cTn id="5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67500"/>
                            </p:stCondLst>
                            <p:childTnLst>
                              <p:par>
                                <p:cTn id="5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68500"/>
                            </p:stCondLst>
                            <p:childTnLst>
                              <p:par>
                                <p:cTn id="5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69500"/>
                            </p:stCondLst>
                            <p:childTnLst>
                              <p:par>
                                <p:cTn id="5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0500"/>
                            </p:stCondLst>
                            <p:childTnLst>
                              <p:par>
                                <p:cTn id="5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71500"/>
                            </p:stCondLst>
                            <p:childTnLst>
                              <p:par>
                                <p:cTn id="5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72500"/>
                            </p:stCondLst>
                            <p:childTnLst>
                              <p:par>
                                <p:cTn id="5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73500"/>
                            </p:stCondLst>
                            <p:childTnLst>
                              <p:par>
                                <p:cTn id="5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4500"/>
                            </p:stCondLst>
                            <p:childTnLst>
                              <p:par>
                                <p:cTn id="5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175500"/>
                            </p:stCondLst>
                            <p:childTnLst>
                              <p:par>
                                <p:cTn id="5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176500"/>
                            </p:stCondLst>
                            <p:childTnLst>
                              <p:par>
                                <p:cTn id="5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177500"/>
                            </p:stCondLst>
                            <p:childTnLst>
                              <p:par>
                                <p:cTn id="5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178500"/>
                            </p:stCondLst>
                            <p:childTnLst>
                              <p:par>
                                <p:cTn id="5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179500"/>
                            </p:stCondLst>
                            <p:childTnLst>
                              <p:par>
                                <p:cTn id="5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180500"/>
                            </p:stCondLst>
                            <p:childTnLst>
                              <p:par>
                                <p:cTn id="5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2" fill="hold">
                            <p:stCondLst>
                              <p:cond delay="181500"/>
                            </p:stCondLst>
                            <p:childTnLst>
                              <p:par>
                                <p:cTn id="5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182500"/>
                            </p:stCondLst>
                            <p:childTnLst>
                              <p:par>
                                <p:cTn id="5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183500"/>
                            </p:stCondLst>
                            <p:childTnLst>
                              <p:par>
                                <p:cTn id="5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184500"/>
                            </p:stCondLst>
                            <p:childTnLst>
                              <p:par>
                                <p:cTn id="5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185500"/>
                            </p:stCondLst>
                            <p:childTnLst>
                              <p:par>
                                <p:cTn id="5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186500"/>
                            </p:stCondLst>
                            <p:childTnLst>
                              <p:par>
                                <p:cTn id="5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0" fill="hold">
                            <p:stCondLst>
                              <p:cond delay="187500"/>
                            </p:stCondLst>
                            <p:childTnLst>
                              <p:par>
                                <p:cTn id="5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3" fill="hold">
                            <p:stCondLst>
                              <p:cond delay="188500"/>
                            </p:stCondLst>
                            <p:childTnLst>
                              <p:par>
                                <p:cTn id="5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6" fill="hold">
                            <p:stCondLst>
                              <p:cond delay="189500"/>
                            </p:stCondLst>
                            <p:childTnLst>
                              <p:par>
                                <p:cTn id="5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190500"/>
                            </p:stCondLst>
                            <p:childTnLst>
                              <p:par>
                                <p:cTn id="5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2" fill="hold">
                            <p:stCondLst>
                              <p:cond delay="191500"/>
                            </p:stCondLst>
                            <p:childTnLst>
                              <p:par>
                                <p:cTn id="5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5" fill="hold">
                            <p:stCondLst>
                              <p:cond delay="192500"/>
                            </p:stCondLst>
                            <p:childTnLst>
                              <p:par>
                                <p:cTn id="5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193500"/>
                            </p:stCondLst>
                            <p:childTnLst>
                              <p:par>
                                <p:cTn id="5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1" fill="hold">
                            <p:stCondLst>
                              <p:cond delay="194500"/>
                            </p:stCondLst>
                            <p:childTnLst>
                              <p:par>
                                <p:cTn id="6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4" fill="hold">
                            <p:stCondLst>
                              <p:cond delay="195500"/>
                            </p:stCondLst>
                            <p:childTnLst>
                              <p:par>
                                <p:cTn id="6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7" fill="hold">
                            <p:stCondLst>
                              <p:cond delay="196500"/>
                            </p:stCondLst>
                            <p:childTnLst>
                              <p:par>
                                <p:cTn id="6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0" fill="hold">
                            <p:stCondLst>
                              <p:cond delay="197500"/>
                            </p:stCondLst>
                            <p:childTnLst>
                              <p:par>
                                <p:cTn id="6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198500"/>
                            </p:stCondLst>
                            <p:childTnLst>
                              <p:par>
                                <p:cTn id="6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6" fill="hold">
                            <p:stCondLst>
                              <p:cond delay="199500"/>
                            </p:stCondLst>
                            <p:childTnLst>
                              <p:par>
                                <p:cTn id="6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200500"/>
                            </p:stCondLst>
                            <p:childTnLst>
                              <p:par>
                                <p:cTn id="6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2" fill="hold">
                            <p:stCondLst>
                              <p:cond delay="201500"/>
                            </p:stCondLst>
                            <p:childTnLst>
                              <p:par>
                                <p:cTn id="6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202500"/>
                            </p:stCondLst>
                            <p:childTnLst>
                              <p:par>
                                <p:cTn id="6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8" fill="hold">
                            <p:stCondLst>
                              <p:cond delay="203500"/>
                            </p:stCondLst>
                            <p:childTnLst>
                              <p:par>
                                <p:cTn id="6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1" fill="hold">
                            <p:stCondLst>
                              <p:cond delay="204500"/>
                            </p:stCondLst>
                            <p:childTnLst>
                              <p:par>
                                <p:cTn id="6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4" fill="hold">
                            <p:stCondLst>
                              <p:cond delay="205500"/>
                            </p:stCondLst>
                            <p:childTnLst>
                              <p:par>
                                <p:cTn id="6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7" fill="hold">
                            <p:stCondLst>
                              <p:cond delay="206500"/>
                            </p:stCondLst>
                            <p:childTnLst>
                              <p:par>
                                <p:cTn id="6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0" fill="hold">
                            <p:stCondLst>
                              <p:cond delay="207500"/>
                            </p:stCondLst>
                            <p:childTnLst>
                              <p:par>
                                <p:cTn id="6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3" fill="hold">
                            <p:stCondLst>
                              <p:cond delay="208500"/>
                            </p:stCondLst>
                            <p:childTnLst>
                              <p:par>
                                <p:cTn id="6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6" fill="hold">
                            <p:stCondLst>
                              <p:cond delay="209500"/>
                            </p:stCondLst>
                            <p:childTnLst>
                              <p:par>
                                <p:cTn id="6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>
                            <p:stCondLst>
                              <p:cond delay="210500"/>
                            </p:stCondLst>
                            <p:childTnLst>
                              <p:par>
                                <p:cTn id="6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2" fill="hold">
                            <p:stCondLst>
                              <p:cond delay="211500"/>
                            </p:stCondLst>
                            <p:childTnLst>
                              <p:par>
                                <p:cTn id="6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5" fill="hold">
                            <p:stCondLst>
                              <p:cond delay="212500"/>
                            </p:stCondLst>
                            <p:childTnLst>
                              <p:par>
                                <p:cTn id="6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8" fill="hold">
                            <p:stCondLst>
                              <p:cond delay="213500"/>
                            </p:stCondLst>
                            <p:childTnLst>
                              <p:par>
                                <p:cTn id="6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>
                            <p:stCondLst>
                              <p:cond delay="214500"/>
                            </p:stCondLst>
                            <p:childTnLst>
                              <p:par>
                                <p:cTn id="6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4" fill="hold">
                            <p:stCondLst>
                              <p:cond delay="215500"/>
                            </p:stCondLst>
                            <p:childTnLst>
                              <p:par>
                                <p:cTn id="6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7" fill="hold">
                            <p:stCondLst>
                              <p:cond delay="216500"/>
                            </p:stCondLst>
                            <p:childTnLst>
                              <p:par>
                                <p:cTn id="6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0" fill="hold">
                            <p:stCondLst>
                              <p:cond delay="217500"/>
                            </p:stCondLst>
                            <p:childTnLst>
                              <p:par>
                                <p:cTn id="6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3" fill="hold">
                            <p:stCondLst>
                              <p:cond delay="218500"/>
                            </p:stCondLst>
                            <p:childTnLst>
                              <p:par>
                                <p:cTn id="6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6" fill="hold">
                            <p:stCondLst>
                              <p:cond delay="219500"/>
                            </p:stCondLst>
                            <p:childTnLst>
                              <p:par>
                                <p:cTn id="6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9" fill="hold">
                            <p:stCondLst>
                              <p:cond delay="220500"/>
                            </p:stCondLst>
                            <p:childTnLst>
                              <p:par>
                                <p:cTn id="6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2" fill="hold">
                            <p:stCondLst>
                              <p:cond delay="221500"/>
                            </p:stCondLst>
                            <p:childTnLst>
                              <p:par>
                                <p:cTn id="6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>
                            <p:stCondLst>
                              <p:cond delay="222500"/>
                            </p:stCondLst>
                            <p:childTnLst>
                              <p:par>
                                <p:cTn id="6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8" fill="hold">
                            <p:stCondLst>
                              <p:cond delay="223500"/>
                            </p:stCondLst>
                            <p:childTnLst>
                              <p:par>
                                <p:cTn id="6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1" fill="hold">
                            <p:stCondLst>
                              <p:cond delay="224500"/>
                            </p:stCondLst>
                            <p:childTnLst>
                              <p:par>
                                <p:cTn id="6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4" fill="hold">
                            <p:stCondLst>
                              <p:cond delay="225500"/>
                            </p:stCondLst>
                            <p:childTnLst>
                              <p:par>
                                <p:cTn id="6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7" fill="hold">
                            <p:stCondLst>
                              <p:cond delay="226500"/>
                            </p:stCondLst>
                            <p:childTnLst>
                              <p:par>
                                <p:cTn id="6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0" fill="hold">
                            <p:stCondLst>
                              <p:cond delay="227500"/>
                            </p:stCondLst>
                            <p:childTnLst>
                              <p:par>
                                <p:cTn id="7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3" fill="hold">
                            <p:stCondLst>
                              <p:cond delay="228500"/>
                            </p:stCondLst>
                            <p:childTnLst>
                              <p:par>
                                <p:cTn id="7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6" fill="hold">
                            <p:stCondLst>
                              <p:cond delay="229500"/>
                            </p:stCondLst>
                            <p:childTnLst>
                              <p:par>
                                <p:cTn id="7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9" fill="hold">
                            <p:stCondLst>
                              <p:cond delay="230500"/>
                            </p:stCondLst>
                            <p:childTnLst>
                              <p:par>
                                <p:cTn id="7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2" fill="hold">
                            <p:stCondLst>
                              <p:cond delay="231500"/>
                            </p:stCondLst>
                            <p:childTnLst>
                              <p:par>
                                <p:cTn id="7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5" fill="hold">
                            <p:stCondLst>
                              <p:cond delay="232500"/>
                            </p:stCondLst>
                            <p:childTnLst>
                              <p:par>
                                <p:cTn id="7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8" fill="hold">
                            <p:stCondLst>
                              <p:cond delay="233500"/>
                            </p:stCondLst>
                            <p:childTnLst>
                              <p:par>
                                <p:cTn id="7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1" fill="hold">
                            <p:stCondLst>
                              <p:cond delay="234500"/>
                            </p:stCondLst>
                            <p:childTnLst>
                              <p:par>
                                <p:cTn id="7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4" fill="hold">
                            <p:stCondLst>
                              <p:cond delay="235500"/>
                            </p:stCondLst>
                            <p:childTnLst>
                              <p:par>
                                <p:cTn id="7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7" fill="hold">
                            <p:stCondLst>
                              <p:cond delay="236500"/>
                            </p:stCondLst>
                            <p:childTnLst>
                              <p:par>
                                <p:cTn id="7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0" fill="hold">
                            <p:stCondLst>
                              <p:cond delay="237500"/>
                            </p:stCondLst>
                            <p:childTnLst>
                              <p:par>
                                <p:cTn id="7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3" fill="hold">
                            <p:stCondLst>
                              <p:cond delay="238500"/>
                            </p:stCondLst>
                            <p:childTnLst>
                              <p:par>
                                <p:cTn id="7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6" fill="hold">
                            <p:stCondLst>
                              <p:cond delay="239500"/>
                            </p:stCondLst>
                            <p:childTnLst>
                              <p:par>
                                <p:cTn id="7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9" fill="hold">
                            <p:stCondLst>
                              <p:cond delay="240500"/>
                            </p:stCondLst>
                            <p:childTnLst>
                              <p:par>
                                <p:cTn id="7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2" fill="hold">
                            <p:stCondLst>
                              <p:cond delay="241500"/>
                            </p:stCondLst>
                            <p:childTnLst>
                              <p:par>
                                <p:cTn id="7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5" fill="hold">
                            <p:stCondLst>
                              <p:cond delay="242500"/>
                            </p:stCondLst>
                            <p:childTnLst>
                              <p:par>
                                <p:cTn id="7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8" fill="hold">
                            <p:stCondLst>
                              <p:cond delay="243500"/>
                            </p:stCondLst>
                            <p:childTnLst>
                              <p:par>
                                <p:cTn id="7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1" fill="hold">
                            <p:stCondLst>
                              <p:cond delay="244500"/>
                            </p:stCondLst>
                            <p:childTnLst>
                              <p:par>
                                <p:cTn id="7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4" fill="hold">
                            <p:stCondLst>
                              <p:cond delay="245500"/>
                            </p:stCondLst>
                            <p:childTnLst>
                              <p:par>
                                <p:cTn id="7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7" fill="hold">
                            <p:stCondLst>
                              <p:cond delay="246500"/>
                            </p:stCondLst>
                            <p:childTnLst>
                              <p:par>
                                <p:cTn id="7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0" fill="hold">
                            <p:stCondLst>
                              <p:cond delay="247500"/>
                            </p:stCondLst>
                            <p:childTnLst>
                              <p:par>
                                <p:cTn id="7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3" fill="hold">
                            <p:stCondLst>
                              <p:cond delay="248500"/>
                            </p:stCondLst>
                            <p:childTnLst>
                              <p:par>
                                <p:cTn id="7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6" fill="hold">
                            <p:stCondLst>
                              <p:cond delay="249500"/>
                            </p:stCondLst>
                            <p:childTnLst>
                              <p:par>
                                <p:cTn id="7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9" fill="hold">
                            <p:stCondLst>
                              <p:cond delay="250500"/>
                            </p:stCondLst>
                            <p:childTnLst>
                              <p:par>
                                <p:cTn id="7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2" fill="hold">
                            <p:stCondLst>
                              <p:cond delay="251500"/>
                            </p:stCondLst>
                            <p:childTnLst>
                              <p:par>
                                <p:cTn id="7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5" fill="hold">
                            <p:stCondLst>
                              <p:cond delay="252500"/>
                            </p:stCondLst>
                            <p:childTnLst>
                              <p:par>
                                <p:cTn id="7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8" fill="hold">
                            <p:stCondLst>
                              <p:cond delay="253500"/>
                            </p:stCondLst>
                            <p:childTnLst>
                              <p:par>
                                <p:cTn id="7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1" fill="hold">
                            <p:stCondLst>
                              <p:cond delay="254500"/>
                            </p:stCondLst>
                            <p:childTnLst>
                              <p:par>
                                <p:cTn id="7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4" fill="hold">
                            <p:stCondLst>
                              <p:cond delay="255500"/>
                            </p:stCondLst>
                            <p:childTnLst>
                              <p:par>
                                <p:cTn id="7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7" fill="hold">
                            <p:stCondLst>
                              <p:cond delay="256500"/>
                            </p:stCondLst>
                            <p:childTnLst>
                              <p:par>
                                <p:cTn id="7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0" fill="hold">
                            <p:stCondLst>
                              <p:cond delay="257500"/>
                            </p:stCondLst>
                            <p:childTnLst>
                              <p:par>
                                <p:cTn id="7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3" fill="hold">
                            <p:stCondLst>
                              <p:cond delay="258500"/>
                            </p:stCondLst>
                            <p:childTnLst>
                              <p:par>
                                <p:cTn id="7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6" fill="hold">
                            <p:stCondLst>
                              <p:cond delay="259500"/>
                            </p:stCondLst>
                            <p:childTnLst>
                              <p:par>
                                <p:cTn id="7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9" fill="hold">
                            <p:stCondLst>
                              <p:cond delay="260500"/>
                            </p:stCondLst>
                            <p:childTnLst>
                              <p:par>
                                <p:cTn id="8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2" fill="hold">
                            <p:stCondLst>
                              <p:cond delay="261500"/>
                            </p:stCondLst>
                            <p:childTnLst>
                              <p:par>
                                <p:cTn id="8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5" fill="hold">
                            <p:stCondLst>
                              <p:cond delay="262500"/>
                            </p:stCondLst>
                            <p:childTnLst>
                              <p:par>
                                <p:cTn id="8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8" fill="hold">
                            <p:stCondLst>
                              <p:cond delay="263500"/>
                            </p:stCondLst>
                            <p:childTnLst>
                              <p:par>
                                <p:cTn id="8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1" fill="hold">
                            <p:stCondLst>
                              <p:cond delay="264500"/>
                            </p:stCondLst>
                            <p:childTnLst>
                              <p:par>
                                <p:cTn id="8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4" fill="hold">
                            <p:stCondLst>
                              <p:cond delay="265500"/>
                            </p:stCondLst>
                            <p:childTnLst>
                              <p:par>
                                <p:cTn id="8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7" fill="hold">
                            <p:stCondLst>
                              <p:cond delay="266500"/>
                            </p:stCondLst>
                            <p:childTnLst>
                              <p:par>
                                <p:cTn id="8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0" fill="hold">
                            <p:stCondLst>
                              <p:cond delay="267500"/>
                            </p:stCondLst>
                            <p:childTnLst>
                              <p:par>
                                <p:cTn id="8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3" fill="hold">
                            <p:stCondLst>
                              <p:cond delay="268500"/>
                            </p:stCondLst>
                            <p:childTnLst>
                              <p:par>
                                <p:cTn id="8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6" fill="hold">
                            <p:stCondLst>
                              <p:cond delay="269500"/>
                            </p:stCondLst>
                            <p:childTnLst>
                              <p:par>
                                <p:cTn id="8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9" fill="hold">
                            <p:stCondLst>
                              <p:cond delay="270500"/>
                            </p:stCondLst>
                            <p:childTnLst>
                              <p:par>
                                <p:cTn id="8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2" fill="hold">
                            <p:stCondLst>
                              <p:cond delay="271500"/>
                            </p:stCondLst>
                            <p:childTnLst>
                              <p:par>
                                <p:cTn id="8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5" fill="hold">
                            <p:stCondLst>
                              <p:cond delay="272500"/>
                            </p:stCondLst>
                            <p:childTnLst>
                              <p:par>
                                <p:cTn id="8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8" fill="hold">
                            <p:stCondLst>
                              <p:cond delay="273500"/>
                            </p:stCondLst>
                            <p:childTnLst>
                              <p:par>
                                <p:cTn id="8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1" fill="hold">
                            <p:stCondLst>
                              <p:cond delay="274500"/>
                            </p:stCondLst>
                            <p:childTnLst>
                              <p:par>
                                <p:cTn id="8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4" fill="hold">
                            <p:stCondLst>
                              <p:cond delay="275500"/>
                            </p:stCondLst>
                            <p:childTnLst>
                              <p:par>
                                <p:cTn id="8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7" fill="hold">
                            <p:stCondLst>
                              <p:cond delay="276500"/>
                            </p:stCondLst>
                            <p:childTnLst>
                              <p:par>
                                <p:cTn id="8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0" fill="hold">
                            <p:stCondLst>
                              <p:cond delay="277500"/>
                            </p:stCondLst>
                            <p:childTnLst>
                              <p:par>
                                <p:cTn id="8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3" fill="hold">
                            <p:stCondLst>
                              <p:cond delay="278500"/>
                            </p:stCondLst>
                            <p:childTnLst>
                              <p:par>
                                <p:cTn id="8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6" fill="hold">
                            <p:stCondLst>
                              <p:cond delay="279500"/>
                            </p:stCondLst>
                            <p:childTnLst>
                              <p:par>
                                <p:cTn id="8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9" fill="hold">
                            <p:stCondLst>
                              <p:cond delay="280500"/>
                            </p:stCondLst>
                            <p:childTnLst>
                              <p:par>
                                <p:cTn id="8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2" fill="hold">
                            <p:stCondLst>
                              <p:cond delay="281500"/>
                            </p:stCondLst>
                            <p:childTnLst>
                              <p:par>
                                <p:cTn id="8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5" fill="hold">
                            <p:stCondLst>
                              <p:cond delay="282500"/>
                            </p:stCondLst>
                            <p:childTnLst>
                              <p:par>
                                <p:cTn id="8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8" fill="hold">
                            <p:stCondLst>
                              <p:cond delay="283500"/>
                            </p:stCondLst>
                            <p:childTnLst>
                              <p:par>
                                <p:cTn id="8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1" fill="hold">
                            <p:stCondLst>
                              <p:cond delay="284500"/>
                            </p:stCondLst>
                            <p:childTnLst>
                              <p:par>
                                <p:cTn id="8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4" fill="hold">
                            <p:stCondLst>
                              <p:cond delay="285500"/>
                            </p:stCondLst>
                            <p:childTnLst>
                              <p:par>
                                <p:cTn id="8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7" fill="hold">
                            <p:stCondLst>
                              <p:cond delay="286500"/>
                            </p:stCondLst>
                            <p:childTnLst>
                              <p:par>
                                <p:cTn id="8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0" fill="hold">
                            <p:stCondLst>
                              <p:cond delay="287500"/>
                            </p:stCondLst>
                            <p:childTnLst>
                              <p:par>
                                <p:cTn id="8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3" fill="hold">
                            <p:stCondLst>
                              <p:cond delay="288500"/>
                            </p:stCondLst>
                            <p:childTnLst>
                              <p:par>
                                <p:cTn id="8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6" fill="hold">
                            <p:stCondLst>
                              <p:cond delay="289500"/>
                            </p:stCondLst>
                            <p:childTnLst>
                              <p:par>
                                <p:cTn id="8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9" fill="hold">
                            <p:stCondLst>
                              <p:cond delay="290500"/>
                            </p:stCondLst>
                            <p:childTnLst>
                              <p:par>
                                <p:cTn id="8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2" fill="hold">
                            <p:stCondLst>
                              <p:cond delay="291500"/>
                            </p:stCondLst>
                            <p:childTnLst>
                              <p:par>
                                <p:cTn id="8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5" fill="hold">
                            <p:stCondLst>
                              <p:cond delay="292500"/>
                            </p:stCondLst>
                            <p:childTnLst>
                              <p:par>
                                <p:cTn id="8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8" fill="hold">
                            <p:stCondLst>
                              <p:cond delay="293500"/>
                            </p:stCondLst>
                            <p:childTnLst>
                              <p:par>
                                <p:cTn id="8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1" fill="hold">
                            <p:stCondLst>
                              <p:cond delay="294500"/>
                            </p:stCondLst>
                            <p:childTnLst>
                              <p:par>
                                <p:cTn id="9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4" fill="hold">
                            <p:stCondLst>
                              <p:cond delay="295500"/>
                            </p:stCondLst>
                            <p:childTnLst>
                              <p:par>
                                <p:cTn id="9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7" fill="hold">
                            <p:stCondLst>
                              <p:cond delay="296500"/>
                            </p:stCondLst>
                            <p:childTnLst>
                              <p:par>
                                <p:cTn id="9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0" fill="hold">
                            <p:stCondLst>
                              <p:cond delay="297500"/>
                            </p:stCondLst>
                            <p:childTnLst>
                              <p:par>
                                <p:cTn id="9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3" fill="hold">
                            <p:stCondLst>
                              <p:cond delay="298500"/>
                            </p:stCondLst>
                            <p:childTnLst>
                              <p:par>
                                <p:cTn id="9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6" fill="hold">
                            <p:stCondLst>
                              <p:cond delay="299500"/>
                            </p:stCondLst>
                            <p:childTnLst>
                              <p:par>
                                <p:cTn id="9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9" fill="hold">
                            <p:stCondLst>
                              <p:cond delay="300500"/>
                            </p:stCondLst>
                            <p:childTnLst>
                              <p:par>
                                <p:cTn id="9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larm clo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8"/>
                  </p:tgtEl>
                </p:cond>
              </p:nextCondLst>
            </p:seq>
          </p:childTnLst>
        </p:cTn>
      </p:par>
    </p:tnLst>
    <p:bldLst>
      <p:bldP spid="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420" y="628782"/>
            <a:ext cx="2942897" cy="525310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40328" y="1432562"/>
            <a:ext cx="7910946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1: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Internet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đây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a)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Nguồn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khổng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lồ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đa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dạng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i="1" err="1"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3600" i="1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phú từ đâu? </a:t>
            </a:r>
            <a:endParaRPr lang="en-US" sz="36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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do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cung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cấp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bởi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nhiều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tổ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chức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nhân</a:t>
            </a:r>
            <a:endParaRPr lang="en-US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420" y="628782"/>
            <a:ext cx="2942897" cy="525310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3345" y="975374"/>
            <a:ext cx="8112075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1: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Internet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đây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tabLst>
                <a:tab pos="6301105" algn="r"/>
              </a:tabLst>
            </a:pPr>
            <a:r>
              <a:rPr lang="en-US" sz="36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Trao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dễ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dàng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lan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chóng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khó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thu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hồi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triệt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  <a:tabLst>
                <a:tab pos="6301105" algn="r"/>
              </a:tabLst>
            </a:pP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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vì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phát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triển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mạnh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mẽ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cụ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nghệ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truyền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ví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dụ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đăng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tải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mạng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xã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hội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dễ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dàng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chia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sẻ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lưu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trữ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nhanh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chóng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nên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rất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khó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thu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hồi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triệt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endParaRPr lang="en-US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2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A3B"/>
      </a:accent1>
      <a:accent2>
        <a:srgbClr val="7DC8FF"/>
      </a:accent2>
      <a:accent3>
        <a:srgbClr val="56AF35"/>
      </a:accent3>
      <a:accent4>
        <a:srgbClr val="CDD500"/>
      </a:accent4>
      <a:accent5>
        <a:srgbClr val="4472C4"/>
      </a:accent5>
      <a:accent6>
        <a:srgbClr val="F95421"/>
      </a:accent6>
      <a:hlink>
        <a:srgbClr val="0563C1"/>
      </a:hlink>
      <a:folHlink>
        <a:srgbClr val="954F72"/>
      </a:folHlink>
    </a:clrScheme>
    <a:fontScheme name="zezbname">
      <a:majorFont>
        <a:latin typeface="Segoe Print"/>
        <a:ea typeface="方正黑体_GBK"/>
        <a:cs typeface=""/>
      </a:majorFont>
      <a:minorFont>
        <a:latin typeface="Segoe Print"/>
        <a:ea typeface="方正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1966</Words>
  <Application>Microsoft Office PowerPoint</Application>
  <PresentationFormat>Widescreen</PresentationFormat>
  <Paragraphs>731</Paragraphs>
  <Slides>32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32</vt:i4>
      </vt:variant>
    </vt:vector>
  </HeadingPairs>
  <TitlesOfParts>
    <vt:vector size="56" baseType="lpstr">
      <vt:lpstr>Microsoft YaHei</vt:lpstr>
      <vt:lpstr>宋体</vt:lpstr>
      <vt:lpstr>Arial</vt:lpstr>
      <vt:lpstr>Calibri</vt:lpstr>
      <vt:lpstr>等线</vt:lpstr>
      <vt:lpstr>iCiel Cadena</vt:lpstr>
      <vt:lpstr>Segoe Print</vt:lpstr>
      <vt:lpstr>SVN-SAF</vt:lpstr>
      <vt:lpstr>Times New Roman</vt:lpstr>
      <vt:lpstr>UTM Kabel KT</vt:lpstr>
      <vt:lpstr>Wingdings</vt:lpstr>
      <vt:lpstr>方正黑体_GBK</vt:lpstr>
      <vt:lpstr>1_Office Theme</vt:lpstr>
      <vt:lpstr>4_Office Theme</vt:lpstr>
      <vt:lpstr>5_Office Theme</vt:lpstr>
      <vt:lpstr>8_Office Theme</vt:lpstr>
      <vt:lpstr>1_Office 主题</vt:lpstr>
      <vt:lpstr>2_Office 主题</vt:lpstr>
      <vt:lpstr>3_Office 主题</vt:lpstr>
      <vt:lpstr>4_Office 主题</vt:lpstr>
      <vt:lpstr>9_Office 主题</vt:lpstr>
      <vt:lpstr>10_Office 主题</vt:lpstr>
      <vt:lpstr>12_Office 主题</vt:lpstr>
      <vt:lpstr>9_Office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Nguyễn Trí Thanh</cp:lastModifiedBy>
  <cp:revision>184</cp:revision>
  <dcterms:created xsi:type="dcterms:W3CDTF">2022-07-17T19:34:00Z</dcterms:created>
  <dcterms:modified xsi:type="dcterms:W3CDTF">2024-09-20T03:24:28Z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4F9FD17FF29144F2861F5BD7127B9C07</vt:lpwstr>
  </property>
  <property fmtid="{D5CDD505-2E9C-101B-9397-08002B2CF9AE}" pid="3" name="KSOProductBuildVer">
    <vt:lpwstr>1033-11.2.0.11417</vt:lpwstr>
  </property>
</Properties>
</file>