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5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6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7.xml" ContentType="application/vnd.openxmlformats-officedocument.theme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8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9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10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11.xml" ContentType="application/vnd.openxmlformats-officedocument.theme+xml"/>
  <Override PartName="/ppt/slideLayouts/slideLayout88.xml" ContentType="application/vnd.openxmlformats-officedocument.presentationml.slideLayout+xml"/>
  <Override PartName="/ppt/theme/theme12.xml" ContentType="application/vnd.openxmlformats-officedocument.theme+xml"/>
  <Override PartName="/ppt/slideLayouts/slideLayout89.xml" ContentType="application/vnd.openxmlformats-officedocument.presentationml.slideLayout+xml"/>
  <Override PartName="/ppt/theme/theme13.xml" ContentType="application/vnd.openxmlformats-officedocument.theme+xml"/>
  <Override PartName="/ppt/slideLayouts/slideLayout90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96" r:id="rId2"/>
    <p:sldMasterId id="2147483708" r:id="rId3"/>
    <p:sldMasterId id="2147483732" r:id="rId4"/>
    <p:sldMasterId id="2147483744" r:id="rId5"/>
    <p:sldMasterId id="2147483751" r:id="rId6"/>
    <p:sldMasterId id="2147483758" r:id="rId7"/>
    <p:sldMasterId id="2147483765" r:id="rId8"/>
    <p:sldMasterId id="2147483800" r:id="rId9"/>
    <p:sldMasterId id="2147483807" r:id="rId10"/>
    <p:sldMasterId id="2147483821" r:id="rId11"/>
    <p:sldMasterId id="2147483842" r:id="rId12"/>
    <p:sldMasterId id="2147483844" r:id="rId13"/>
    <p:sldMasterId id="2147483846" r:id="rId14"/>
  </p:sldMasterIdLst>
  <p:notesMasterIdLst>
    <p:notesMasterId r:id="rId47"/>
  </p:notesMasterIdLst>
  <p:handoutMasterIdLst>
    <p:handoutMasterId r:id="rId48"/>
  </p:handoutMasterIdLst>
  <p:sldIdLst>
    <p:sldId id="264" r:id="rId15"/>
    <p:sldId id="297" r:id="rId16"/>
    <p:sldId id="306" r:id="rId17"/>
    <p:sldId id="299" r:id="rId18"/>
    <p:sldId id="298" r:id="rId19"/>
    <p:sldId id="260" r:id="rId20"/>
    <p:sldId id="300" r:id="rId21"/>
    <p:sldId id="324" r:id="rId22"/>
    <p:sldId id="305" r:id="rId23"/>
    <p:sldId id="325" r:id="rId24"/>
    <p:sldId id="310" r:id="rId25"/>
    <p:sldId id="342" r:id="rId26"/>
    <p:sldId id="326" r:id="rId27"/>
    <p:sldId id="311" r:id="rId28"/>
    <p:sldId id="276" r:id="rId29"/>
    <p:sldId id="312" r:id="rId30"/>
    <p:sldId id="343" r:id="rId31"/>
    <p:sldId id="344" r:id="rId32"/>
    <p:sldId id="345" r:id="rId33"/>
    <p:sldId id="346" r:id="rId34"/>
    <p:sldId id="347" r:id="rId35"/>
    <p:sldId id="348" r:id="rId36"/>
    <p:sldId id="349" r:id="rId37"/>
    <p:sldId id="350" r:id="rId38"/>
    <p:sldId id="351" r:id="rId39"/>
    <p:sldId id="352" r:id="rId40"/>
    <p:sldId id="353" r:id="rId41"/>
    <p:sldId id="354" r:id="rId42"/>
    <p:sldId id="291" r:id="rId43"/>
    <p:sldId id="279" r:id="rId44"/>
    <p:sldId id="292" r:id="rId45"/>
    <p:sldId id="307" r:id="rId4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00FF00"/>
    <a:srgbClr val="FF00FF"/>
    <a:srgbClr val="FFFF7D"/>
    <a:srgbClr val="000000"/>
    <a:srgbClr val="66FF99"/>
    <a:srgbClr val="55DE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21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0" d="100"/>
          <a:sy n="50" d="100"/>
        </p:scale>
        <p:origin x="2640" y="2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slide" Target="slides/slide25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42" Type="http://schemas.openxmlformats.org/officeDocument/2006/relationships/slide" Target="slides/slide28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9" Type="http://schemas.openxmlformats.org/officeDocument/2006/relationships/slide" Target="slides/slide15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slide" Target="slides/slide26.xml"/><Relationship Id="rId45" Type="http://schemas.openxmlformats.org/officeDocument/2006/relationships/slide" Target="slides/slide31.xml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4" Type="http://schemas.openxmlformats.org/officeDocument/2006/relationships/slide" Target="slides/slide30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slide" Target="slides/slide29.xml"/><Relationship Id="rId48" Type="http://schemas.openxmlformats.org/officeDocument/2006/relationships/handoutMaster" Target="handoutMasters/handoutMaster1.xml"/><Relationship Id="rId8" Type="http://schemas.openxmlformats.org/officeDocument/2006/relationships/slideMaster" Target="slideMasters/slideMaster8.xml"/><Relationship Id="rId51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46" Type="http://schemas.openxmlformats.org/officeDocument/2006/relationships/slide" Target="slides/slide32.xml"/><Relationship Id="rId20" Type="http://schemas.openxmlformats.org/officeDocument/2006/relationships/slide" Target="slides/slide6.xml"/><Relationship Id="rId41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4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F73161-13FF-475A-836F-796281B23826}" type="datetimeFigureOut">
              <a:rPr lang="en-US" smtClean="0"/>
              <a:t>14/07/2023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02F6B4-E6BD-4D5D-BE55-CB3B62BA968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A9F10F-C337-46D1-89F9-AA3B3580F818}" type="datetimeFigureOut">
              <a:rPr lang="en-US" smtClean="0"/>
              <a:t>14/07/2023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226DEB-6B06-499F-88D6-678F6F49AAAC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226DEB-6B06-499F-88D6-678F6F49AAAC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8377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7A236B-9768-40B2-9544-E67C181C8B19}" type="slidenum">
              <a:rPr lang="en-US" smtClean="0">
                <a:solidFill>
                  <a:prstClr val="black"/>
                </a:solidFill>
              </a:rPr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226DEB-6B06-499F-88D6-678F6F49AAAC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13824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226DEB-6B06-499F-88D6-678F6F49AAAC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82860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226DEB-6B06-499F-88D6-678F6F49AAAC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24119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226DEB-6B06-499F-88D6-678F6F49AAAC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1508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7A236B-9768-40B2-9544-E67C181C8B19}" type="slidenum">
              <a:rPr lang="en-US" smtClean="0">
                <a:solidFill>
                  <a:prstClr val="black"/>
                </a:solidFill>
              </a:rPr>
              <a:t>15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7A236B-9768-40B2-9544-E67C181C8B19}" type="slidenum">
              <a:rPr lang="en-US" smtClean="0">
                <a:solidFill>
                  <a:prstClr val="black"/>
                </a:solidFill>
              </a:rPr>
              <a:t>29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70FD1E9-C923-4D12-AB06-242B1EB3C9B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cs typeface="+mn-cs"/>
              </a:rPr>
              <a:t>32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Relationship Id="rId4" Type="http://schemas.microsoft.com/office/2007/relationships/hdphoto" Target="../media/hdphoto1.wdp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4" Type="http://schemas.microsoft.com/office/2007/relationships/hdphoto" Target="../media/hdphoto1.wdp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Relationship Id="rId4" Type="http://schemas.microsoft.com/office/2007/relationships/hdphoto" Target="../media/hdphoto1.wdp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9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9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0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0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0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1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1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5476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3810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10475" y="299106"/>
            <a:ext cx="589731" cy="5206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3810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  <p:pic>
        <p:nvPicPr>
          <p:cNvPr id="6" name="Picture 5" descr="A picture containing icon&#10;&#10;Description automatically generated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203" y="5288973"/>
            <a:ext cx="1256433" cy="12564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3810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  <p:pic>
        <p:nvPicPr>
          <p:cNvPr id="9" name="Picture 8" descr="A picture containing toy, vector graphics, doll&#10;&#10;Description automatically generated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1697" y="4174916"/>
            <a:ext cx="2524990" cy="25249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308" b="93846" l="5066" r="98379">
                        <a14:foregroundMark x1="75279" y1="53538" x2="75279" y2="53538"/>
                        <a14:foregroundMark x1="79230" y1="27692" x2="79939" y2="67077"/>
                        <a14:foregroundMark x1="79939" y1="67077" x2="91692" y2="54154"/>
                        <a14:foregroundMark x1="91692" y1="54154" x2="83587" y2="29231"/>
                        <a14:foregroundMark x1="6180" y1="40923" x2="6180" y2="40923"/>
                        <a14:foregroundMark x1="5268" y1="32615" x2="5268" y2="32615"/>
                        <a14:foregroundMark x1="6586" y1="32615" x2="7295" y2="56308"/>
                        <a14:foregroundMark x1="13678" y1="30769" x2="14590" y2="57846"/>
                        <a14:foregroundMark x1="19250" y1="36308" x2="19250" y2="36308"/>
                        <a14:foregroundMark x1="33435" y1="39692" x2="33435" y2="39692"/>
                        <a14:foregroundMark x1="44174" y1="39692" x2="44174" y2="39692"/>
                        <a14:foregroundMark x1="48531" y1="68308" x2="48531" y2="68308"/>
                        <a14:foregroundMark x1="56332" y1="43692" x2="56332" y2="43692"/>
                        <a14:foregroundMark x1="73961" y1="56308" x2="73961" y2="56308"/>
                        <a14:foregroundMark x1="79230" y1="40308" x2="79230" y2="43692"/>
                        <a14:foregroundMark x1="79230" y1="43692" x2="79230" y2="43692"/>
                        <a14:foregroundMark x1="79230" y1="43692" x2="79230" y2="43692"/>
                        <a14:foregroundMark x1="96150" y1="53538" x2="96150" y2="53538"/>
                        <a14:foregroundMark x1="96150" y1="53538" x2="96150" y2="53538"/>
                        <a14:foregroundMark x1="74569" y1="86154" x2="74569" y2="86154"/>
                        <a14:foregroundMark x1="79433" y1="91077" x2="79433" y2="91077"/>
                        <a14:foregroundMark x1="84904" y1="93846" x2="84904" y2="93846"/>
                        <a14:foregroundMark x1="93414" y1="81231" x2="93414" y2="81231"/>
                        <a14:foregroundMark x1="96150" y1="72923" x2="96150" y2="72923"/>
                        <a14:foregroundMark x1="98176" y1="64000" x2="98176" y2="64000"/>
                        <a14:foregroundMark x1="97467" y1="52923" x2="97467" y2="52923"/>
                        <a14:foregroundMark x1="52381" y1="53538" x2="52381" y2="53538"/>
                        <a14:foregroundMark x1="83789" y1="8615" x2="83789" y2="8615"/>
                        <a14:foregroundMark x1="98480" y1="60923" x2="98480" y2="60923"/>
                        <a14:foregroundMark x1="93110" y1="87077" x2="93110" y2="87077"/>
                        <a14:foregroundMark x1="91489" y1="88923" x2="91489" y2="88923"/>
                        <a14:foregroundMark x1="83283" y1="93846" x2="83283" y2="93846"/>
                        <a14:foregroundMark x1="97670" y1="38154" x2="97670" y2="38154"/>
                        <a14:foregroundMark x1="14184" y1="42769" x2="14184" y2="427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9525" y="6398057"/>
            <a:ext cx="632267" cy="2081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35255" y="15198"/>
            <a:ext cx="11894186" cy="6825343"/>
            <a:chOff x="217756" y="65357"/>
            <a:chExt cx="11993313" cy="6473286"/>
          </a:xfrm>
          <a:noFill/>
        </p:grpSpPr>
        <p:sp>
          <p:nvSpPr>
            <p:cNvPr id="7" name="Rectangle: Rounded Corners 6"/>
            <p:cNvSpPr/>
            <p:nvPr/>
          </p:nvSpPr>
          <p:spPr>
            <a:xfrm>
              <a:off x="472134" y="220134"/>
              <a:ext cx="11738935" cy="6163734"/>
            </a:xfrm>
            <a:custGeom>
              <a:avLst/>
              <a:gdLst>
                <a:gd name="connsiteX0" fmla="*/ 0 w 11738935"/>
                <a:gd name="connsiteY0" fmla="*/ 1027310 h 6163734"/>
                <a:gd name="connsiteX1" fmla="*/ 1027310 w 11738935"/>
                <a:gd name="connsiteY1" fmla="*/ 0 h 6163734"/>
                <a:gd name="connsiteX2" fmla="*/ 10711625 w 11738935"/>
                <a:gd name="connsiteY2" fmla="*/ 0 h 6163734"/>
                <a:gd name="connsiteX3" fmla="*/ 11738935 w 11738935"/>
                <a:gd name="connsiteY3" fmla="*/ 1027310 h 6163734"/>
                <a:gd name="connsiteX4" fmla="*/ 11738935 w 11738935"/>
                <a:gd name="connsiteY4" fmla="*/ 5136424 h 6163734"/>
                <a:gd name="connsiteX5" fmla="*/ 10711625 w 11738935"/>
                <a:gd name="connsiteY5" fmla="*/ 6163734 h 6163734"/>
                <a:gd name="connsiteX6" fmla="*/ 1027310 w 11738935"/>
                <a:gd name="connsiteY6" fmla="*/ 6163734 h 6163734"/>
                <a:gd name="connsiteX7" fmla="*/ 0 w 11738935"/>
                <a:gd name="connsiteY7" fmla="*/ 5136424 h 6163734"/>
                <a:gd name="connsiteX8" fmla="*/ 0 w 11738935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38935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4837526" y="-149292"/>
                    <a:pt x="6070245" y="-15801"/>
                    <a:pt x="10711625" y="0"/>
                  </a:cubicBezTo>
                  <a:cubicBezTo>
                    <a:pt x="11268774" y="43553"/>
                    <a:pt x="11820856" y="457479"/>
                    <a:pt x="11738935" y="1027310"/>
                  </a:cubicBezTo>
                  <a:cubicBezTo>
                    <a:pt x="11666246" y="1764727"/>
                    <a:pt x="11830899" y="3092001"/>
                    <a:pt x="11738935" y="5136424"/>
                  </a:cubicBezTo>
                  <a:cubicBezTo>
                    <a:pt x="11703695" y="5706754"/>
                    <a:pt x="11268353" y="6170046"/>
                    <a:pt x="10711625" y="6163734"/>
                  </a:cubicBezTo>
                  <a:cubicBezTo>
                    <a:pt x="6031130" y="6133955"/>
                    <a:pt x="4424824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738935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5849419" y="28352"/>
                    <a:pt x="8079587" y="106290"/>
                    <a:pt x="10711625" y="0"/>
                  </a:cubicBezTo>
                  <a:cubicBezTo>
                    <a:pt x="11349642" y="-66416"/>
                    <a:pt x="11718134" y="418924"/>
                    <a:pt x="11738935" y="1027310"/>
                  </a:cubicBezTo>
                  <a:cubicBezTo>
                    <a:pt x="11619338" y="2267528"/>
                    <a:pt x="11577927" y="4307684"/>
                    <a:pt x="11738935" y="5136424"/>
                  </a:cubicBezTo>
                  <a:cubicBezTo>
                    <a:pt x="11789297" y="5648271"/>
                    <a:pt x="11224653" y="6130587"/>
                    <a:pt x="10711625" y="6163734"/>
                  </a:cubicBezTo>
                  <a:cubicBezTo>
                    <a:pt x="9604187" y="6046505"/>
                    <a:pt x="2381048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rgbClr val="A3A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9" name="Rectangle: Rounded Corners 8"/>
            <p:cNvSpPr/>
            <p:nvPr/>
          </p:nvSpPr>
          <p:spPr>
            <a:xfrm>
              <a:off x="372533" y="220134"/>
              <a:ext cx="11684000" cy="6163734"/>
            </a:xfrm>
            <a:custGeom>
              <a:avLst/>
              <a:gdLst>
                <a:gd name="connsiteX0" fmla="*/ 0 w 11684000"/>
                <a:gd name="connsiteY0" fmla="*/ 1027310 h 6163734"/>
                <a:gd name="connsiteX1" fmla="*/ 1027310 w 11684000"/>
                <a:gd name="connsiteY1" fmla="*/ 0 h 6163734"/>
                <a:gd name="connsiteX2" fmla="*/ 10656690 w 11684000"/>
                <a:gd name="connsiteY2" fmla="*/ 0 h 6163734"/>
                <a:gd name="connsiteX3" fmla="*/ 11684000 w 11684000"/>
                <a:gd name="connsiteY3" fmla="*/ 1027310 h 6163734"/>
                <a:gd name="connsiteX4" fmla="*/ 11684000 w 11684000"/>
                <a:gd name="connsiteY4" fmla="*/ 5136424 h 6163734"/>
                <a:gd name="connsiteX5" fmla="*/ 10656690 w 11684000"/>
                <a:gd name="connsiteY5" fmla="*/ 6163734 h 6163734"/>
                <a:gd name="connsiteX6" fmla="*/ 1027310 w 11684000"/>
                <a:gd name="connsiteY6" fmla="*/ 6163734 h 6163734"/>
                <a:gd name="connsiteX7" fmla="*/ 0 w 11684000"/>
                <a:gd name="connsiteY7" fmla="*/ 5136424 h 6163734"/>
                <a:gd name="connsiteX8" fmla="*/ 0 w 11684000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84000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5305919" y="-149292"/>
                    <a:pt x="6595192" y="-15801"/>
                    <a:pt x="10656690" y="0"/>
                  </a:cubicBezTo>
                  <a:cubicBezTo>
                    <a:pt x="11213839" y="43553"/>
                    <a:pt x="11765921" y="457479"/>
                    <a:pt x="11684000" y="1027310"/>
                  </a:cubicBezTo>
                  <a:cubicBezTo>
                    <a:pt x="11611311" y="1764727"/>
                    <a:pt x="11775964" y="3092001"/>
                    <a:pt x="11684000" y="5136424"/>
                  </a:cubicBezTo>
                  <a:cubicBezTo>
                    <a:pt x="11648760" y="5706754"/>
                    <a:pt x="11213418" y="6170046"/>
                    <a:pt x="10656690" y="6163734"/>
                  </a:cubicBezTo>
                  <a:cubicBezTo>
                    <a:pt x="8527607" y="6133955"/>
                    <a:pt x="3810361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684000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3062595" y="28352"/>
                    <a:pt x="6739809" y="106290"/>
                    <a:pt x="10656690" y="0"/>
                  </a:cubicBezTo>
                  <a:cubicBezTo>
                    <a:pt x="11294707" y="-66416"/>
                    <a:pt x="11663199" y="418924"/>
                    <a:pt x="11684000" y="1027310"/>
                  </a:cubicBezTo>
                  <a:cubicBezTo>
                    <a:pt x="11564403" y="2267528"/>
                    <a:pt x="11522992" y="4307684"/>
                    <a:pt x="11684000" y="5136424"/>
                  </a:cubicBezTo>
                  <a:cubicBezTo>
                    <a:pt x="11734362" y="5648271"/>
                    <a:pt x="11169718" y="6130587"/>
                    <a:pt x="10656690" y="6163734"/>
                  </a:cubicBezTo>
                  <a:cubicBezTo>
                    <a:pt x="6042143" y="6046505"/>
                    <a:pt x="4670391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grpFill/>
            <a:ln w="57150">
              <a:solidFill>
                <a:srgbClr val="F2D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1284753" y="6074315"/>
              <a:ext cx="309553" cy="309553"/>
            </a:xfrm>
            <a:prstGeom prst="ellipse">
              <a:avLst/>
            </a:prstGeom>
            <a:solidFill>
              <a:srgbClr val="F89F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1824248" y="807775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solidFill>
                <a:srgbClr val="A3A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217756" y="966907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802603" y="6074314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4184438" y="65357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7980920" y="6229090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267677" y="860323"/>
              <a:ext cx="204457" cy="204457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806844">
            <a:off x="693828" y="5450610"/>
            <a:ext cx="1111380" cy="1090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5476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3810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10475" y="299106"/>
            <a:ext cx="589731" cy="5206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3810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  <p:pic>
        <p:nvPicPr>
          <p:cNvPr id="6" name="Picture 5" descr="A picture containing icon&#10;&#10;Description automatically generated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203" y="5288973"/>
            <a:ext cx="1256433" cy="12564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3810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  <p:pic>
        <p:nvPicPr>
          <p:cNvPr id="9" name="Picture 8" descr="A picture containing toy, vector graphics, doll&#10;&#10;Description automatically generated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1697" y="4174916"/>
            <a:ext cx="2524990" cy="25249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308" b="93846" l="5066" r="98379">
                        <a14:foregroundMark x1="75279" y1="53538" x2="75279" y2="53538"/>
                        <a14:foregroundMark x1="79230" y1="27692" x2="79939" y2="67077"/>
                        <a14:foregroundMark x1="79939" y1="67077" x2="91692" y2="54154"/>
                        <a14:foregroundMark x1="91692" y1="54154" x2="83587" y2="29231"/>
                        <a14:foregroundMark x1="6180" y1="40923" x2="6180" y2="40923"/>
                        <a14:foregroundMark x1="5268" y1="32615" x2="5268" y2="32615"/>
                        <a14:foregroundMark x1="6586" y1="32615" x2="7295" y2="56308"/>
                        <a14:foregroundMark x1="13678" y1="30769" x2="14590" y2="57846"/>
                        <a14:foregroundMark x1="19250" y1="36308" x2="19250" y2="36308"/>
                        <a14:foregroundMark x1="33435" y1="39692" x2="33435" y2="39692"/>
                        <a14:foregroundMark x1="44174" y1="39692" x2="44174" y2="39692"/>
                        <a14:foregroundMark x1="48531" y1="68308" x2="48531" y2="68308"/>
                        <a14:foregroundMark x1="56332" y1="43692" x2="56332" y2="43692"/>
                        <a14:foregroundMark x1="73961" y1="56308" x2="73961" y2="56308"/>
                        <a14:foregroundMark x1="79230" y1="40308" x2="79230" y2="43692"/>
                        <a14:foregroundMark x1="79230" y1="43692" x2="79230" y2="43692"/>
                        <a14:foregroundMark x1="79230" y1="43692" x2="79230" y2="43692"/>
                        <a14:foregroundMark x1="96150" y1="53538" x2="96150" y2="53538"/>
                        <a14:foregroundMark x1="96150" y1="53538" x2="96150" y2="53538"/>
                        <a14:foregroundMark x1="74569" y1="86154" x2="74569" y2="86154"/>
                        <a14:foregroundMark x1="79433" y1="91077" x2="79433" y2="91077"/>
                        <a14:foregroundMark x1="84904" y1="93846" x2="84904" y2="93846"/>
                        <a14:foregroundMark x1="93414" y1="81231" x2="93414" y2="81231"/>
                        <a14:foregroundMark x1="96150" y1="72923" x2="96150" y2="72923"/>
                        <a14:foregroundMark x1="98176" y1="64000" x2="98176" y2="64000"/>
                        <a14:foregroundMark x1="97467" y1="52923" x2="97467" y2="52923"/>
                        <a14:foregroundMark x1="52381" y1="53538" x2="52381" y2="53538"/>
                        <a14:foregroundMark x1="83789" y1="8615" x2="83789" y2="8615"/>
                        <a14:foregroundMark x1="98480" y1="60923" x2="98480" y2="60923"/>
                        <a14:foregroundMark x1="93110" y1="87077" x2="93110" y2="87077"/>
                        <a14:foregroundMark x1="91489" y1="88923" x2="91489" y2="88923"/>
                        <a14:foregroundMark x1="83283" y1="93846" x2="83283" y2="93846"/>
                        <a14:foregroundMark x1="97670" y1="38154" x2="97670" y2="38154"/>
                        <a14:foregroundMark x1="14184" y1="42769" x2="14184" y2="427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9525" y="6398057"/>
            <a:ext cx="632267" cy="2081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35255" y="15198"/>
            <a:ext cx="11894186" cy="6825343"/>
            <a:chOff x="217756" y="65357"/>
            <a:chExt cx="11993313" cy="6473286"/>
          </a:xfrm>
          <a:noFill/>
        </p:grpSpPr>
        <p:sp>
          <p:nvSpPr>
            <p:cNvPr id="7" name="Rectangle: Rounded Corners 6"/>
            <p:cNvSpPr/>
            <p:nvPr/>
          </p:nvSpPr>
          <p:spPr>
            <a:xfrm>
              <a:off x="472134" y="220134"/>
              <a:ext cx="11738935" cy="6163734"/>
            </a:xfrm>
            <a:custGeom>
              <a:avLst/>
              <a:gdLst>
                <a:gd name="connsiteX0" fmla="*/ 0 w 11738935"/>
                <a:gd name="connsiteY0" fmla="*/ 1027310 h 6163734"/>
                <a:gd name="connsiteX1" fmla="*/ 1027310 w 11738935"/>
                <a:gd name="connsiteY1" fmla="*/ 0 h 6163734"/>
                <a:gd name="connsiteX2" fmla="*/ 10711625 w 11738935"/>
                <a:gd name="connsiteY2" fmla="*/ 0 h 6163734"/>
                <a:gd name="connsiteX3" fmla="*/ 11738935 w 11738935"/>
                <a:gd name="connsiteY3" fmla="*/ 1027310 h 6163734"/>
                <a:gd name="connsiteX4" fmla="*/ 11738935 w 11738935"/>
                <a:gd name="connsiteY4" fmla="*/ 5136424 h 6163734"/>
                <a:gd name="connsiteX5" fmla="*/ 10711625 w 11738935"/>
                <a:gd name="connsiteY5" fmla="*/ 6163734 h 6163734"/>
                <a:gd name="connsiteX6" fmla="*/ 1027310 w 11738935"/>
                <a:gd name="connsiteY6" fmla="*/ 6163734 h 6163734"/>
                <a:gd name="connsiteX7" fmla="*/ 0 w 11738935"/>
                <a:gd name="connsiteY7" fmla="*/ 5136424 h 6163734"/>
                <a:gd name="connsiteX8" fmla="*/ 0 w 11738935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38935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4837526" y="-149292"/>
                    <a:pt x="6070245" y="-15801"/>
                    <a:pt x="10711625" y="0"/>
                  </a:cubicBezTo>
                  <a:cubicBezTo>
                    <a:pt x="11268774" y="43553"/>
                    <a:pt x="11820856" y="457479"/>
                    <a:pt x="11738935" y="1027310"/>
                  </a:cubicBezTo>
                  <a:cubicBezTo>
                    <a:pt x="11666246" y="1764727"/>
                    <a:pt x="11830899" y="3092001"/>
                    <a:pt x="11738935" y="5136424"/>
                  </a:cubicBezTo>
                  <a:cubicBezTo>
                    <a:pt x="11703695" y="5706754"/>
                    <a:pt x="11268353" y="6170046"/>
                    <a:pt x="10711625" y="6163734"/>
                  </a:cubicBezTo>
                  <a:cubicBezTo>
                    <a:pt x="6031130" y="6133955"/>
                    <a:pt x="4424824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738935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5849419" y="28352"/>
                    <a:pt x="8079587" y="106290"/>
                    <a:pt x="10711625" y="0"/>
                  </a:cubicBezTo>
                  <a:cubicBezTo>
                    <a:pt x="11349642" y="-66416"/>
                    <a:pt x="11718134" y="418924"/>
                    <a:pt x="11738935" y="1027310"/>
                  </a:cubicBezTo>
                  <a:cubicBezTo>
                    <a:pt x="11619338" y="2267528"/>
                    <a:pt x="11577927" y="4307684"/>
                    <a:pt x="11738935" y="5136424"/>
                  </a:cubicBezTo>
                  <a:cubicBezTo>
                    <a:pt x="11789297" y="5648271"/>
                    <a:pt x="11224653" y="6130587"/>
                    <a:pt x="10711625" y="6163734"/>
                  </a:cubicBezTo>
                  <a:cubicBezTo>
                    <a:pt x="9604187" y="6046505"/>
                    <a:pt x="2381048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rgbClr val="A3A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9" name="Rectangle: Rounded Corners 8"/>
            <p:cNvSpPr/>
            <p:nvPr/>
          </p:nvSpPr>
          <p:spPr>
            <a:xfrm>
              <a:off x="372533" y="220134"/>
              <a:ext cx="11684000" cy="6163734"/>
            </a:xfrm>
            <a:custGeom>
              <a:avLst/>
              <a:gdLst>
                <a:gd name="connsiteX0" fmla="*/ 0 w 11684000"/>
                <a:gd name="connsiteY0" fmla="*/ 1027310 h 6163734"/>
                <a:gd name="connsiteX1" fmla="*/ 1027310 w 11684000"/>
                <a:gd name="connsiteY1" fmla="*/ 0 h 6163734"/>
                <a:gd name="connsiteX2" fmla="*/ 10656690 w 11684000"/>
                <a:gd name="connsiteY2" fmla="*/ 0 h 6163734"/>
                <a:gd name="connsiteX3" fmla="*/ 11684000 w 11684000"/>
                <a:gd name="connsiteY3" fmla="*/ 1027310 h 6163734"/>
                <a:gd name="connsiteX4" fmla="*/ 11684000 w 11684000"/>
                <a:gd name="connsiteY4" fmla="*/ 5136424 h 6163734"/>
                <a:gd name="connsiteX5" fmla="*/ 10656690 w 11684000"/>
                <a:gd name="connsiteY5" fmla="*/ 6163734 h 6163734"/>
                <a:gd name="connsiteX6" fmla="*/ 1027310 w 11684000"/>
                <a:gd name="connsiteY6" fmla="*/ 6163734 h 6163734"/>
                <a:gd name="connsiteX7" fmla="*/ 0 w 11684000"/>
                <a:gd name="connsiteY7" fmla="*/ 5136424 h 6163734"/>
                <a:gd name="connsiteX8" fmla="*/ 0 w 11684000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84000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5305919" y="-149292"/>
                    <a:pt x="6595192" y="-15801"/>
                    <a:pt x="10656690" y="0"/>
                  </a:cubicBezTo>
                  <a:cubicBezTo>
                    <a:pt x="11213839" y="43553"/>
                    <a:pt x="11765921" y="457479"/>
                    <a:pt x="11684000" y="1027310"/>
                  </a:cubicBezTo>
                  <a:cubicBezTo>
                    <a:pt x="11611311" y="1764727"/>
                    <a:pt x="11775964" y="3092001"/>
                    <a:pt x="11684000" y="5136424"/>
                  </a:cubicBezTo>
                  <a:cubicBezTo>
                    <a:pt x="11648760" y="5706754"/>
                    <a:pt x="11213418" y="6170046"/>
                    <a:pt x="10656690" y="6163734"/>
                  </a:cubicBezTo>
                  <a:cubicBezTo>
                    <a:pt x="8527607" y="6133955"/>
                    <a:pt x="3810361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684000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3062595" y="28352"/>
                    <a:pt x="6739809" y="106290"/>
                    <a:pt x="10656690" y="0"/>
                  </a:cubicBezTo>
                  <a:cubicBezTo>
                    <a:pt x="11294707" y="-66416"/>
                    <a:pt x="11663199" y="418924"/>
                    <a:pt x="11684000" y="1027310"/>
                  </a:cubicBezTo>
                  <a:cubicBezTo>
                    <a:pt x="11564403" y="2267528"/>
                    <a:pt x="11522992" y="4307684"/>
                    <a:pt x="11684000" y="5136424"/>
                  </a:cubicBezTo>
                  <a:cubicBezTo>
                    <a:pt x="11734362" y="5648271"/>
                    <a:pt x="11169718" y="6130587"/>
                    <a:pt x="10656690" y="6163734"/>
                  </a:cubicBezTo>
                  <a:cubicBezTo>
                    <a:pt x="6042143" y="6046505"/>
                    <a:pt x="4670391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grpFill/>
            <a:ln w="57150">
              <a:solidFill>
                <a:srgbClr val="F2D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1284753" y="6074315"/>
              <a:ext cx="309553" cy="309553"/>
            </a:xfrm>
            <a:prstGeom prst="ellipse">
              <a:avLst/>
            </a:prstGeom>
            <a:solidFill>
              <a:srgbClr val="F89F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1824248" y="807775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solidFill>
                <a:srgbClr val="A3A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217756" y="966907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802603" y="6074314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4184438" y="65357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7980920" y="6229090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267677" y="860323"/>
              <a:ext cx="204457" cy="204457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806844">
            <a:off x="693828" y="5450610"/>
            <a:ext cx="1111380" cy="1090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5476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3810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10475" y="299106"/>
            <a:ext cx="589731" cy="5206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3810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  <p:pic>
        <p:nvPicPr>
          <p:cNvPr id="6" name="Picture 5" descr="A picture containing icon&#10;&#10;Description automatically generated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203" y="5288973"/>
            <a:ext cx="1256433" cy="12564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3810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  <p:pic>
        <p:nvPicPr>
          <p:cNvPr id="9" name="Picture 8" descr="A picture containing toy, vector graphics, doll&#10;&#10;Description automatically generated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1697" y="4174916"/>
            <a:ext cx="2524990" cy="25249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308" b="93846" l="5066" r="98379">
                        <a14:foregroundMark x1="75279" y1="53538" x2="75279" y2="53538"/>
                        <a14:foregroundMark x1="79230" y1="27692" x2="79939" y2="67077"/>
                        <a14:foregroundMark x1="79939" y1="67077" x2="91692" y2="54154"/>
                        <a14:foregroundMark x1="91692" y1="54154" x2="83587" y2="29231"/>
                        <a14:foregroundMark x1="6180" y1="40923" x2="6180" y2="40923"/>
                        <a14:foregroundMark x1="5268" y1="32615" x2="5268" y2="32615"/>
                        <a14:foregroundMark x1="6586" y1="32615" x2="7295" y2="56308"/>
                        <a14:foregroundMark x1="13678" y1="30769" x2="14590" y2="57846"/>
                        <a14:foregroundMark x1="19250" y1="36308" x2="19250" y2="36308"/>
                        <a14:foregroundMark x1="33435" y1="39692" x2="33435" y2="39692"/>
                        <a14:foregroundMark x1="44174" y1="39692" x2="44174" y2="39692"/>
                        <a14:foregroundMark x1="48531" y1="68308" x2="48531" y2="68308"/>
                        <a14:foregroundMark x1="56332" y1="43692" x2="56332" y2="43692"/>
                        <a14:foregroundMark x1="73961" y1="56308" x2="73961" y2="56308"/>
                        <a14:foregroundMark x1="79230" y1="40308" x2="79230" y2="43692"/>
                        <a14:foregroundMark x1="79230" y1="43692" x2="79230" y2="43692"/>
                        <a14:foregroundMark x1="79230" y1="43692" x2="79230" y2="43692"/>
                        <a14:foregroundMark x1="96150" y1="53538" x2="96150" y2="53538"/>
                        <a14:foregroundMark x1="96150" y1="53538" x2="96150" y2="53538"/>
                        <a14:foregroundMark x1="74569" y1="86154" x2="74569" y2="86154"/>
                        <a14:foregroundMark x1="79433" y1="91077" x2="79433" y2="91077"/>
                        <a14:foregroundMark x1="84904" y1="93846" x2="84904" y2="93846"/>
                        <a14:foregroundMark x1="93414" y1="81231" x2="93414" y2="81231"/>
                        <a14:foregroundMark x1="96150" y1="72923" x2="96150" y2="72923"/>
                        <a14:foregroundMark x1="98176" y1="64000" x2="98176" y2="64000"/>
                        <a14:foregroundMark x1="97467" y1="52923" x2="97467" y2="52923"/>
                        <a14:foregroundMark x1="52381" y1="53538" x2="52381" y2="53538"/>
                        <a14:foregroundMark x1="83789" y1="8615" x2="83789" y2="8615"/>
                        <a14:foregroundMark x1="98480" y1="60923" x2="98480" y2="60923"/>
                        <a14:foregroundMark x1="93110" y1="87077" x2="93110" y2="87077"/>
                        <a14:foregroundMark x1="91489" y1="88923" x2="91489" y2="88923"/>
                        <a14:foregroundMark x1="83283" y1="93846" x2="83283" y2="93846"/>
                        <a14:foregroundMark x1="97670" y1="38154" x2="97670" y2="38154"/>
                        <a14:foregroundMark x1="14184" y1="42769" x2="14184" y2="427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9525" y="6398057"/>
            <a:ext cx="632267" cy="2081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35255" y="15198"/>
            <a:ext cx="11894186" cy="6825343"/>
            <a:chOff x="217756" y="65357"/>
            <a:chExt cx="11993313" cy="6473286"/>
          </a:xfrm>
          <a:noFill/>
        </p:grpSpPr>
        <p:sp>
          <p:nvSpPr>
            <p:cNvPr id="7" name="Rectangle: Rounded Corners 6"/>
            <p:cNvSpPr/>
            <p:nvPr/>
          </p:nvSpPr>
          <p:spPr>
            <a:xfrm>
              <a:off x="472134" y="220134"/>
              <a:ext cx="11738935" cy="6163734"/>
            </a:xfrm>
            <a:custGeom>
              <a:avLst/>
              <a:gdLst>
                <a:gd name="connsiteX0" fmla="*/ 0 w 11738935"/>
                <a:gd name="connsiteY0" fmla="*/ 1027310 h 6163734"/>
                <a:gd name="connsiteX1" fmla="*/ 1027310 w 11738935"/>
                <a:gd name="connsiteY1" fmla="*/ 0 h 6163734"/>
                <a:gd name="connsiteX2" fmla="*/ 10711625 w 11738935"/>
                <a:gd name="connsiteY2" fmla="*/ 0 h 6163734"/>
                <a:gd name="connsiteX3" fmla="*/ 11738935 w 11738935"/>
                <a:gd name="connsiteY3" fmla="*/ 1027310 h 6163734"/>
                <a:gd name="connsiteX4" fmla="*/ 11738935 w 11738935"/>
                <a:gd name="connsiteY4" fmla="*/ 5136424 h 6163734"/>
                <a:gd name="connsiteX5" fmla="*/ 10711625 w 11738935"/>
                <a:gd name="connsiteY5" fmla="*/ 6163734 h 6163734"/>
                <a:gd name="connsiteX6" fmla="*/ 1027310 w 11738935"/>
                <a:gd name="connsiteY6" fmla="*/ 6163734 h 6163734"/>
                <a:gd name="connsiteX7" fmla="*/ 0 w 11738935"/>
                <a:gd name="connsiteY7" fmla="*/ 5136424 h 6163734"/>
                <a:gd name="connsiteX8" fmla="*/ 0 w 11738935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38935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4837526" y="-149292"/>
                    <a:pt x="6070245" y="-15801"/>
                    <a:pt x="10711625" y="0"/>
                  </a:cubicBezTo>
                  <a:cubicBezTo>
                    <a:pt x="11268774" y="43553"/>
                    <a:pt x="11820856" y="457479"/>
                    <a:pt x="11738935" y="1027310"/>
                  </a:cubicBezTo>
                  <a:cubicBezTo>
                    <a:pt x="11666246" y="1764727"/>
                    <a:pt x="11830899" y="3092001"/>
                    <a:pt x="11738935" y="5136424"/>
                  </a:cubicBezTo>
                  <a:cubicBezTo>
                    <a:pt x="11703695" y="5706754"/>
                    <a:pt x="11268353" y="6170046"/>
                    <a:pt x="10711625" y="6163734"/>
                  </a:cubicBezTo>
                  <a:cubicBezTo>
                    <a:pt x="6031130" y="6133955"/>
                    <a:pt x="4424824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738935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5849419" y="28352"/>
                    <a:pt x="8079587" y="106290"/>
                    <a:pt x="10711625" y="0"/>
                  </a:cubicBezTo>
                  <a:cubicBezTo>
                    <a:pt x="11349642" y="-66416"/>
                    <a:pt x="11718134" y="418924"/>
                    <a:pt x="11738935" y="1027310"/>
                  </a:cubicBezTo>
                  <a:cubicBezTo>
                    <a:pt x="11619338" y="2267528"/>
                    <a:pt x="11577927" y="4307684"/>
                    <a:pt x="11738935" y="5136424"/>
                  </a:cubicBezTo>
                  <a:cubicBezTo>
                    <a:pt x="11789297" y="5648271"/>
                    <a:pt x="11224653" y="6130587"/>
                    <a:pt x="10711625" y="6163734"/>
                  </a:cubicBezTo>
                  <a:cubicBezTo>
                    <a:pt x="9604187" y="6046505"/>
                    <a:pt x="2381048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rgbClr val="A3A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9" name="Rectangle: Rounded Corners 8"/>
            <p:cNvSpPr/>
            <p:nvPr/>
          </p:nvSpPr>
          <p:spPr>
            <a:xfrm>
              <a:off x="372533" y="220134"/>
              <a:ext cx="11684000" cy="6163734"/>
            </a:xfrm>
            <a:custGeom>
              <a:avLst/>
              <a:gdLst>
                <a:gd name="connsiteX0" fmla="*/ 0 w 11684000"/>
                <a:gd name="connsiteY0" fmla="*/ 1027310 h 6163734"/>
                <a:gd name="connsiteX1" fmla="*/ 1027310 w 11684000"/>
                <a:gd name="connsiteY1" fmla="*/ 0 h 6163734"/>
                <a:gd name="connsiteX2" fmla="*/ 10656690 w 11684000"/>
                <a:gd name="connsiteY2" fmla="*/ 0 h 6163734"/>
                <a:gd name="connsiteX3" fmla="*/ 11684000 w 11684000"/>
                <a:gd name="connsiteY3" fmla="*/ 1027310 h 6163734"/>
                <a:gd name="connsiteX4" fmla="*/ 11684000 w 11684000"/>
                <a:gd name="connsiteY4" fmla="*/ 5136424 h 6163734"/>
                <a:gd name="connsiteX5" fmla="*/ 10656690 w 11684000"/>
                <a:gd name="connsiteY5" fmla="*/ 6163734 h 6163734"/>
                <a:gd name="connsiteX6" fmla="*/ 1027310 w 11684000"/>
                <a:gd name="connsiteY6" fmla="*/ 6163734 h 6163734"/>
                <a:gd name="connsiteX7" fmla="*/ 0 w 11684000"/>
                <a:gd name="connsiteY7" fmla="*/ 5136424 h 6163734"/>
                <a:gd name="connsiteX8" fmla="*/ 0 w 11684000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84000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5305919" y="-149292"/>
                    <a:pt x="6595192" y="-15801"/>
                    <a:pt x="10656690" y="0"/>
                  </a:cubicBezTo>
                  <a:cubicBezTo>
                    <a:pt x="11213839" y="43553"/>
                    <a:pt x="11765921" y="457479"/>
                    <a:pt x="11684000" y="1027310"/>
                  </a:cubicBezTo>
                  <a:cubicBezTo>
                    <a:pt x="11611311" y="1764727"/>
                    <a:pt x="11775964" y="3092001"/>
                    <a:pt x="11684000" y="5136424"/>
                  </a:cubicBezTo>
                  <a:cubicBezTo>
                    <a:pt x="11648760" y="5706754"/>
                    <a:pt x="11213418" y="6170046"/>
                    <a:pt x="10656690" y="6163734"/>
                  </a:cubicBezTo>
                  <a:cubicBezTo>
                    <a:pt x="8527607" y="6133955"/>
                    <a:pt x="3810361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684000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3062595" y="28352"/>
                    <a:pt x="6739809" y="106290"/>
                    <a:pt x="10656690" y="0"/>
                  </a:cubicBezTo>
                  <a:cubicBezTo>
                    <a:pt x="11294707" y="-66416"/>
                    <a:pt x="11663199" y="418924"/>
                    <a:pt x="11684000" y="1027310"/>
                  </a:cubicBezTo>
                  <a:cubicBezTo>
                    <a:pt x="11564403" y="2267528"/>
                    <a:pt x="11522992" y="4307684"/>
                    <a:pt x="11684000" y="5136424"/>
                  </a:cubicBezTo>
                  <a:cubicBezTo>
                    <a:pt x="11734362" y="5648271"/>
                    <a:pt x="11169718" y="6130587"/>
                    <a:pt x="10656690" y="6163734"/>
                  </a:cubicBezTo>
                  <a:cubicBezTo>
                    <a:pt x="6042143" y="6046505"/>
                    <a:pt x="4670391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grpFill/>
            <a:ln w="57150">
              <a:solidFill>
                <a:srgbClr val="F2D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1284753" y="6074315"/>
              <a:ext cx="309553" cy="309553"/>
            </a:xfrm>
            <a:prstGeom prst="ellipse">
              <a:avLst/>
            </a:prstGeom>
            <a:solidFill>
              <a:srgbClr val="F89F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1824248" y="807775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solidFill>
                <a:srgbClr val="A3A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217756" y="966907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802603" y="6074314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4184438" y="65357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7980920" y="6229090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267677" y="860323"/>
              <a:ext cx="204457" cy="204457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806844">
            <a:off x="693828" y="5450610"/>
            <a:ext cx="1111380" cy="1090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5476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3810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10475" y="299106"/>
            <a:ext cx="589731" cy="5206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3810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  <p:pic>
        <p:nvPicPr>
          <p:cNvPr id="6" name="Picture 5" descr="A picture containing icon&#10;&#10;Description automatically generated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203" y="5288973"/>
            <a:ext cx="1256433" cy="12564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3810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  <p:pic>
        <p:nvPicPr>
          <p:cNvPr id="9" name="Picture 8" descr="A picture containing toy, vector graphics, doll&#10;&#10;Description automatically generated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1697" y="4174916"/>
            <a:ext cx="2524990" cy="25249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9525" y="6398057"/>
            <a:ext cx="632267" cy="2081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35255" y="15198"/>
            <a:ext cx="11894186" cy="6825343"/>
            <a:chOff x="217756" y="65357"/>
            <a:chExt cx="11993313" cy="6473286"/>
          </a:xfrm>
          <a:noFill/>
        </p:grpSpPr>
        <p:sp>
          <p:nvSpPr>
            <p:cNvPr id="7" name="Rectangle: Rounded Corners 6"/>
            <p:cNvSpPr/>
            <p:nvPr/>
          </p:nvSpPr>
          <p:spPr>
            <a:xfrm>
              <a:off x="472134" y="220134"/>
              <a:ext cx="11738935" cy="6163734"/>
            </a:xfrm>
            <a:custGeom>
              <a:avLst/>
              <a:gdLst>
                <a:gd name="connsiteX0" fmla="*/ 0 w 11738935"/>
                <a:gd name="connsiteY0" fmla="*/ 1027310 h 6163734"/>
                <a:gd name="connsiteX1" fmla="*/ 1027310 w 11738935"/>
                <a:gd name="connsiteY1" fmla="*/ 0 h 6163734"/>
                <a:gd name="connsiteX2" fmla="*/ 10711625 w 11738935"/>
                <a:gd name="connsiteY2" fmla="*/ 0 h 6163734"/>
                <a:gd name="connsiteX3" fmla="*/ 11738935 w 11738935"/>
                <a:gd name="connsiteY3" fmla="*/ 1027310 h 6163734"/>
                <a:gd name="connsiteX4" fmla="*/ 11738935 w 11738935"/>
                <a:gd name="connsiteY4" fmla="*/ 5136424 h 6163734"/>
                <a:gd name="connsiteX5" fmla="*/ 10711625 w 11738935"/>
                <a:gd name="connsiteY5" fmla="*/ 6163734 h 6163734"/>
                <a:gd name="connsiteX6" fmla="*/ 1027310 w 11738935"/>
                <a:gd name="connsiteY6" fmla="*/ 6163734 h 6163734"/>
                <a:gd name="connsiteX7" fmla="*/ 0 w 11738935"/>
                <a:gd name="connsiteY7" fmla="*/ 5136424 h 6163734"/>
                <a:gd name="connsiteX8" fmla="*/ 0 w 11738935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38935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4837526" y="-149292"/>
                    <a:pt x="6070245" y="-15801"/>
                    <a:pt x="10711625" y="0"/>
                  </a:cubicBezTo>
                  <a:cubicBezTo>
                    <a:pt x="11268774" y="43553"/>
                    <a:pt x="11820856" y="457479"/>
                    <a:pt x="11738935" y="1027310"/>
                  </a:cubicBezTo>
                  <a:cubicBezTo>
                    <a:pt x="11666246" y="1764727"/>
                    <a:pt x="11830899" y="3092001"/>
                    <a:pt x="11738935" y="5136424"/>
                  </a:cubicBezTo>
                  <a:cubicBezTo>
                    <a:pt x="11703695" y="5706754"/>
                    <a:pt x="11268353" y="6170046"/>
                    <a:pt x="10711625" y="6163734"/>
                  </a:cubicBezTo>
                  <a:cubicBezTo>
                    <a:pt x="6031130" y="6133955"/>
                    <a:pt x="4424824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738935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5849419" y="28352"/>
                    <a:pt x="8079587" y="106290"/>
                    <a:pt x="10711625" y="0"/>
                  </a:cubicBezTo>
                  <a:cubicBezTo>
                    <a:pt x="11349642" y="-66416"/>
                    <a:pt x="11718134" y="418924"/>
                    <a:pt x="11738935" y="1027310"/>
                  </a:cubicBezTo>
                  <a:cubicBezTo>
                    <a:pt x="11619338" y="2267528"/>
                    <a:pt x="11577927" y="4307684"/>
                    <a:pt x="11738935" y="5136424"/>
                  </a:cubicBezTo>
                  <a:cubicBezTo>
                    <a:pt x="11789297" y="5648271"/>
                    <a:pt x="11224653" y="6130587"/>
                    <a:pt x="10711625" y="6163734"/>
                  </a:cubicBezTo>
                  <a:cubicBezTo>
                    <a:pt x="9604187" y="6046505"/>
                    <a:pt x="2381048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rgbClr val="A3A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9" name="Rectangle: Rounded Corners 8"/>
            <p:cNvSpPr/>
            <p:nvPr/>
          </p:nvSpPr>
          <p:spPr>
            <a:xfrm>
              <a:off x="372533" y="220134"/>
              <a:ext cx="11684000" cy="6163734"/>
            </a:xfrm>
            <a:custGeom>
              <a:avLst/>
              <a:gdLst>
                <a:gd name="connsiteX0" fmla="*/ 0 w 11684000"/>
                <a:gd name="connsiteY0" fmla="*/ 1027310 h 6163734"/>
                <a:gd name="connsiteX1" fmla="*/ 1027310 w 11684000"/>
                <a:gd name="connsiteY1" fmla="*/ 0 h 6163734"/>
                <a:gd name="connsiteX2" fmla="*/ 10656690 w 11684000"/>
                <a:gd name="connsiteY2" fmla="*/ 0 h 6163734"/>
                <a:gd name="connsiteX3" fmla="*/ 11684000 w 11684000"/>
                <a:gd name="connsiteY3" fmla="*/ 1027310 h 6163734"/>
                <a:gd name="connsiteX4" fmla="*/ 11684000 w 11684000"/>
                <a:gd name="connsiteY4" fmla="*/ 5136424 h 6163734"/>
                <a:gd name="connsiteX5" fmla="*/ 10656690 w 11684000"/>
                <a:gd name="connsiteY5" fmla="*/ 6163734 h 6163734"/>
                <a:gd name="connsiteX6" fmla="*/ 1027310 w 11684000"/>
                <a:gd name="connsiteY6" fmla="*/ 6163734 h 6163734"/>
                <a:gd name="connsiteX7" fmla="*/ 0 w 11684000"/>
                <a:gd name="connsiteY7" fmla="*/ 5136424 h 6163734"/>
                <a:gd name="connsiteX8" fmla="*/ 0 w 11684000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84000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5305919" y="-149292"/>
                    <a:pt x="6595192" y="-15801"/>
                    <a:pt x="10656690" y="0"/>
                  </a:cubicBezTo>
                  <a:cubicBezTo>
                    <a:pt x="11213839" y="43553"/>
                    <a:pt x="11765921" y="457479"/>
                    <a:pt x="11684000" y="1027310"/>
                  </a:cubicBezTo>
                  <a:cubicBezTo>
                    <a:pt x="11611311" y="1764727"/>
                    <a:pt x="11775964" y="3092001"/>
                    <a:pt x="11684000" y="5136424"/>
                  </a:cubicBezTo>
                  <a:cubicBezTo>
                    <a:pt x="11648760" y="5706754"/>
                    <a:pt x="11213418" y="6170046"/>
                    <a:pt x="10656690" y="6163734"/>
                  </a:cubicBezTo>
                  <a:cubicBezTo>
                    <a:pt x="8527607" y="6133955"/>
                    <a:pt x="3810361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684000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3062595" y="28352"/>
                    <a:pt x="6739809" y="106290"/>
                    <a:pt x="10656690" y="0"/>
                  </a:cubicBezTo>
                  <a:cubicBezTo>
                    <a:pt x="11294707" y="-66416"/>
                    <a:pt x="11663199" y="418924"/>
                    <a:pt x="11684000" y="1027310"/>
                  </a:cubicBezTo>
                  <a:cubicBezTo>
                    <a:pt x="11564403" y="2267528"/>
                    <a:pt x="11522992" y="4307684"/>
                    <a:pt x="11684000" y="5136424"/>
                  </a:cubicBezTo>
                  <a:cubicBezTo>
                    <a:pt x="11734362" y="5648271"/>
                    <a:pt x="11169718" y="6130587"/>
                    <a:pt x="10656690" y="6163734"/>
                  </a:cubicBezTo>
                  <a:cubicBezTo>
                    <a:pt x="6042143" y="6046505"/>
                    <a:pt x="4670391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grpFill/>
            <a:ln w="57150">
              <a:solidFill>
                <a:srgbClr val="F2D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1284753" y="6074315"/>
              <a:ext cx="309553" cy="309553"/>
            </a:xfrm>
            <a:prstGeom prst="ellipse">
              <a:avLst/>
            </a:prstGeom>
            <a:solidFill>
              <a:srgbClr val="F89F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1824248" y="807775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solidFill>
                <a:srgbClr val="A3A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217756" y="966907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802603" y="6074314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4184438" y="65357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7980920" y="6229090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267677" y="860323"/>
              <a:ext cx="204457" cy="204457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806844">
            <a:off x="693828" y="5450610"/>
            <a:ext cx="1111380" cy="1090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5476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3810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10475" y="299106"/>
            <a:ext cx="589731" cy="5206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3810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  <p:pic>
        <p:nvPicPr>
          <p:cNvPr id="6" name="Picture 5" descr="A picture containing icon&#10;&#10;Description automatically generated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203" y="5288973"/>
            <a:ext cx="1256433" cy="12564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3810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  <p:pic>
        <p:nvPicPr>
          <p:cNvPr id="9" name="Picture 8" descr="A picture containing toy, vector graphics, doll&#10;&#10;Description automatically generated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1697" y="4174916"/>
            <a:ext cx="2524990" cy="25249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9525" y="6398057"/>
            <a:ext cx="632267" cy="2081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35255" y="15198"/>
            <a:ext cx="11894186" cy="6825343"/>
            <a:chOff x="217756" y="65357"/>
            <a:chExt cx="11993313" cy="6473286"/>
          </a:xfrm>
          <a:noFill/>
        </p:grpSpPr>
        <p:sp>
          <p:nvSpPr>
            <p:cNvPr id="7" name="Rectangle: Rounded Corners 6"/>
            <p:cNvSpPr/>
            <p:nvPr/>
          </p:nvSpPr>
          <p:spPr>
            <a:xfrm>
              <a:off x="472134" y="220134"/>
              <a:ext cx="11738935" cy="6163734"/>
            </a:xfrm>
            <a:custGeom>
              <a:avLst/>
              <a:gdLst>
                <a:gd name="connsiteX0" fmla="*/ 0 w 11738935"/>
                <a:gd name="connsiteY0" fmla="*/ 1027310 h 6163734"/>
                <a:gd name="connsiteX1" fmla="*/ 1027310 w 11738935"/>
                <a:gd name="connsiteY1" fmla="*/ 0 h 6163734"/>
                <a:gd name="connsiteX2" fmla="*/ 10711625 w 11738935"/>
                <a:gd name="connsiteY2" fmla="*/ 0 h 6163734"/>
                <a:gd name="connsiteX3" fmla="*/ 11738935 w 11738935"/>
                <a:gd name="connsiteY3" fmla="*/ 1027310 h 6163734"/>
                <a:gd name="connsiteX4" fmla="*/ 11738935 w 11738935"/>
                <a:gd name="connsiteY4" fmla="*/ 5136424 h 6163734"/>
                <a:gd name="connsiteX5" fmla="*/ 10711625 w 11738935"/>
                <a:gd name="connsiteY5" fmla="*/ 6163734 h 6163734"/>
                <a:gd name="connsiteX6" fmla="*/ 1027310 w 11738935"/>
                <a:gd name="connsiteY6" fmla="*/ 6163734 h 6163734"/>
                <a:gd name="connsiteX7" fmla="*/ 0 w 11738935"/>
                <a:gd name="connsiteY7" fmla="*/ 5136424 h 6163734"/>
                <a:gd name="connsiteX8" fmla="*/ 0 w 11738935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38935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4837526" y="-149292"/>
                    <a:pt x="6070245" y="-15801"/>
                    <a:pt x="10711625" y="0"/>
                  </a:cubicBezTo>
                  <a:cubicBezTo>
                    <a:pt x="11268774" y="43553"/>
                    <a:pt x="11820856" y="457479"/>
                    <a:pt x="11738935" y="1027310"/>
                  </a:cubicBezTo>
                  <a:cubicBezTo>
                    <a:pt x="11666246" y="1764727"/>
                    <a:pt x="11830899" y="3092001"/>
                    <a:pt x="11738935" y="5136424"/>
                  </a:cubicBezTo>
                  <a:cubicBezTo>
                    <a:pt x="11703695" y="5706754"/>
                    <a:pt x="11268353" y="6170046"/>
                    <a:pt x="10711625" y="6163734"/>
                  </a:cubicBezTo>
                  <a:cubicBezTo>
                    <a:pt x="6031130" y="6133955"/>
                    <a:pt x="4424824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738935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5849419" y="28352"/>
                    <a:pt x="8079587" y="106290"/>
                    <a:pt x="10711625" y="0"/>
                  </a:cubicBezTo>
                  <a:cubicBezTo>
                    <a:pt x="11349642" y="-66416"/>
                    <a:pt x="11718134" y="418924"/>
                    <a:pt x="11738935" y="1027310"/>
                  </a:cubicBezTo>
                  <a:cubicBezTo>
                    <a:pt x="11619338" y="2267528"/>
                    <a:pt x="11577927" y="4307684"/>
                    <a:pt x="11738935" y="5136424"/>
                  </a:cubicBezTo>
                  <a:cubicBezTo>
                    <a:pt x="11789297" y="5648271"/>
                    <a:pt x="11224653" y="6130587"/>
                    <a:pt x="10711625" y="6163734"/>
                  </a:cubicBezTo>
                  <a:cubicBezTo>
                    <a:pt x="9604187" y="6046505"/>
                    <a:pt x="2381048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rgbClr val="A3A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9" name="Rectangle: Rounded Corners 8"/>
            <p:cNvSpPr/>
            <p:nvPr/>
          </p:nvSpPr>
          <p:spPr>
            <a:xfrm>
              <a:off x="372533" y="220134"/>
              <a:ext cx="11684000" cy="6163734"/>
            </a:xfrm>
            <a:custGeom>
              <a:avLst/>
              <a:gdLst>
                <a:gd name="connsiteX0" fmla="*/ 0 w 11684000"/>
                <a:gd name="connsiteY0" fmla="*/ 1027310 h 6163734"/>
                <a:gd name="connsiteX1" fmla="*/ 1027310 w 11684000"/>
                <a:gd name="connsiteY1" fmla="*/ 0 h 6163734"/>
                <a:gd name="connsiteX2" fmla="*/ 10656690 w 11684000"/>
                <a:gd name="connsiteY2" fmla="*/ 0 h 6163734"/>
                <a:gd name="connsiteX3" fmla="*/ 11684000 w 11684000"/>
                <a:gd name="connsiteY3" fmla="*/ 1027310 h 6163734"/>
                <a:gd name="connsiteX4" fmla="*/ 11684000 w 11684000"/>
                <a:gd name="connsiteY4" fmla="*/ 5136424 h 6163734"/>
                <a:gd name="connsiteX5" fmla="*/ 10656690 w 11684000"/>
                <a:gd name="connsiteY5" fmla="*/ 6163734 h 6163734"/>
                <a:gd name="connsiteX6" fmla="*/ 1027310 w 11684000"/>
                <a:gd name="connsiteY6" fmla="*/ 6163734 h 6163734"/>
                <a:gd name="connsiteX7" fmla="*/ 0 w 11684000"/>
                <a:gd name="connsiteY7" fmla="*/ 5136424 h 6163734"/>
                <a:gd name="connsiteX8" fmla="*/ 0 w 11684000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84000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5305919" y="-149292"/>
                    <a:pt x="6595192" y="-15801"/>
                    <a:pt x="10656690" y="0"/>
                  </a:cubicBezTo>
                  <a:cubicBezTo>
                    <a:pt x="11213839" y="43553"/>
                    <a:pt x="11765921" y="457479"/>
                    <a:pt x="11684000" y="1027310"/>
                  </a:cubicBezTo>
                  <a:cubicBezTo>
                    <a:pt x="11611311" y="1764727"/>
                    <a:pt x="11775964" y="3092001"/>
                    <a:pt x="11684000" y="5136424"/>
                  </a:cubicBezTo>
                  <a:cubicBezTo>
                    <a:pt x="11648760" y="5706754"/>
                    <a:pt x="11213418" y="6170046"/>
                    <a:pt x="10656690" y="6163734"/>
                  </a:cubicBezTo>
                  <a:cubicBezTo>
                    <a:pt x="8527607" y="6133955"/>
                    <a:pt x="3810361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684000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3062595" y="28352"/>
                    <a:pt x="6739809" y="106290"/>
                    <a:pt x="10656690" y="0"/>
                  </a:cubicBezTo>
                  <a:cubicBezTo>
                    <a:pt x="11294707" y="-66416"/>
                    <a:pt x="11663199" y="418924"/>
                    <a:pt x="11684000" y="1027310"/>
                  </a:cubicBezTo>
                  <a:cubicBezTo>
                    <a:pt x="11564403" y="2267528"/>
                    <a:pt x="11522992" y="4307684"/>
                    <a:pt x="11684000" y="5136424"/>
                  </a:cubicBezTo>
                  <a:cubicBezTo>
                    <a:pt x="11734362" y="5648271"/>
                    <a:pt x="11169718" y="6130587"/>
                    <a:pt x="10656690" y="6163734"/>
                  </a:cubicBezTo>
                  <a:cubicBezTo>
                    <a:pt x="6042143" y="6046505"/>
                    <a:pt x="4670391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grpFill/>
            <a:ln w="57150">
              <a:solidFill>
                <a:srgbClr val="F2D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1284753" y="6074315"/>
              <a:ext cx="309553" cy="309553"/>
            </a:xfrm>
            <a:prstGeom prst="ellipse">
              <a:avLst/>
            </a:prstGeom>
            <a:solidFill>
              <a:srgbClr val="F89F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1824248" y="807775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solidFill>
                <a:srgbClr val="A3A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217756" y="966907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802603" y="6074314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4184438" y="65357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7980920" y="6229090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267677" y="860323"/>
              <a:ext cx="204457" cy="204457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806844">
            <a:off x="693828" y="5450610"/>
            <a:ext cx="1111380" cy="1090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23985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5476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3810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10475" y="299106"/>
            <a:ext cx="589731" cy="5206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3810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  <p:pic>
        <p:nvPicPr>
          <p:cNvPr id="6" name="Picture 5" descr="A picture containing icon&#10;&#10;Description automatically generated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203" y="5288973"/>
            <a:ext cx="1256433" cy="12564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3810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  <p:pic>
        <p:nvPicPr>
          <p:cNvPr id="9" name="Picture 8" descr="A picture containing toy, vector graphics, doll&#10;&#10;Description automatically generated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1697" y="4174916"/>
            <a:ext cx="2524990" cy="25249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9525" y="6398057"/>
            <a:ext cx="632267" cy="2081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35255" y="15198"/>
            <a:ext cx="11894186" cy="6825343"/>
            <a:chOff x="217756" y="65357"/>
            <a:chExt cx="11993313" cy="6473286"/>
          </a:xfrm>
          <a:noFill/>
        </p:grpSpPr>
        <p:sp>
          <p:nvSpPr>
            <p:cNvPr id="7" name="Rectangle: Rounded Corners 6"/>
            <p:cNvSpPr/>
            <p:nvPr/>
          </p:nvSpPr>
          <p:spPr>
            <a:xfrm>
              <a:off x="472134" y="220134"/>
              <a:ext cx="11738935" cy="6163734"/>
            </a:xfrm>
            <a:custGeom>
              <a:avLst/>
              <a:gdLst>
                <a:gd name="connsiteX0" fmla="*/ 0 w 11738935"/>
                <a:gd name="connsiteY0" fmla="*/ 1027310 h 6163734"/>
                <a:gd name="connsiteX1" fmla="*/ 1027310 w 11738935"/>
                <a:gd name="connsiteY1" fmla="*/ 0 h 6163734"/>
                <a:gd name="connsiteX2" fmla="*/ 10711625 w 11738935"/>
                <a:gd name="connsiteY2" fmla="*/ 0 h 6163734"/>
                <a:gd name="connsiteX3" fmla="*/ 11738935 w 11738935"/>
                <a:gd name="connsiteY3" fmla="*/ 1027310 h 6163734"/>
                <a:gd name="connsiteX4" fmla="*/ 11738935 w 11738935"/>
                <a:gd name="connsiteY4" fmla="*/ 5136424 h 6163734"/>
                <a:gd name="connsiteX5" fmla="*/ 10711625 w 11738935"/>
                <a:gd name="connsiteY5" fmla="*/ 6163734 h 6163734"/>
                <a:gd name="connsiteX6" fmla="*/ 1027310 w 11738935"/>
                <a:gd name="connsiteY6" fmla="*/ 6163734 h 6163734"/>
                <a:gd name="connsiteX7" fmla="*/ 0 w 11738935"/>
                <a:gd name="connsiteY7" fmla="*/ 5136424 h 6163734"/>
                <a:gd name="connsiteX8" fmla="*/ 0 w 11738935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38935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4837526" y="-149292"/>
                    <a:pt x="6070245" y="-15801"/>
                    <a:pt x="10711625" y="0"/>
                  </a:cubicBezTo>
                  <a:cubicBezTo>
                    <a:pt x="11268774" y="43553"/>
                    <a:pt x="11820856" y="457479"/>
                    <a:pt x="11738935" y="1027310"/>
                  </a:cubicBezTo>
                  <a:cubicBezTo>
                    <a:pt x="11666246" y="1764727"/>
                    <a:pt x="11830899" y="3092001"/>
                    <a:pt x="11738935" y="5136424"/>
                  </a:cubicBezTo>
                  <a:cubicBezTo>
                    <a:pt x="11703695" y="5706754"/>
                    <a:pt x="11268353" y="6170046"/>
                    <a:pt x="10711625" y="6163734"/>
                  </a:cubicBezTo>
                  <a:cubicBezTo>
                    <a:pt x="6031130" y="6133955"/>
                    <a:pt x="4424824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738935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5849419" y="28352"/>
                    <a:pt x="8079587" y="106290"/>
                    <a:pt x="10711625" y="0"/>
                  </a:cubicBezTo>
                  <a:cubicBezTo>
                    <a:pt x="11349642" y="-66416"/>
                    <a:pt x="11718134" y="418924"/>
                    <a:pt x="11738935" y="1027310"/>
                  </a:cubicBezTo>
                  <a:cubicBezTo>
                    <a:pt x="11619338" y="2267528"/>
                    <a:pt x="11577927" y="4307684"/>
                    <a:pt x="11738935" y="5136424"/>
                  </a:cubicBezTo>
                  <a:cubicBezTo>
                    <a:pt x="11789297" y="5648271"/>
                    <a:pt x="11224653" y="6130587"/>
                    <a:pt x="10711625" y="6163734"/>
                  </a:cubicBezTo>
                  <a:cubicBezTo>
                    <a:pt x="9604187" y="6046505"/>
                    <a:pt x="2381048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rgbClr val="A3A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9" name="Rectangle: Rounded Corners 8"/>
            <p:cNvSpPr/>
            <p:nvPr/>
          </p:nvSpPr>
          <p:spPr>
            <a:xfrm>
              <a:off x="372533" y="220134"/>
              <a:ext cx="11684000" cy="6163734"/>
            </a:xfrm>
            <a:custGeom>
              <a:avLst/>
              <a:gdLst>
                <a:gd name="connsiteX0" fmla="*/ 0 w 11684000"/>
                <a:gd name="connsiteY0" fmla="*/ 1027310 h 6163734"/>
                <a:gd name="connsiteX1" fmla="*/ 1027310 w 11684000"/>
                <a:gd name="connsiteY1" fmla="*/ 0 h 6163734"/>
                <a:gd name="connsiteX2" fmla="*/ 10656690 w 11684000"/>
                <a:gd name="connsiteY2" fmla="*/ 0 h 6163734"/>
                <a:gd name="connsiteX3" fmla="*/ 11684000 w 11684000"/>
                <a:gd name="connsiteY3" fmla="*/ 1027310 h 6163734"/>
                <a:gd name="connsiteX4" fmla="*/ 11684000 w 11684000"/>
                <a:gd name="connsiteY4" fmla="*/ 5136424 h 6163734"/>
                <a:gd name="connsiteX5" fmla="*/ 10656690 w 11684000"/>
                <a:gd name="connsiteY5" fmla="*/ 6163734 h 6163734"/>
                <a:gd name="connsiteX6" fmla="*/ 1027310 w 11684000"/>
                <a:gd name="connsiteY6" fmla="*/ 6163734 h 6163734"/>
                <a:gd name="connsiteX7" fmla="*/ 0 w 11684000"/>
                <a:gd name="connsiteY7" fmla="*/ 5136424 h 6163734"/>
                <a:gd name="connsiteX8" fmla="*/ 0 w 11684000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84000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5305919" y="-149292"/>
                    <a:pt x="6595192" y="-15801"/>
                    <a:pt x="10656690" y="0"/>
                  </a:cubicBezTo>
                  <a:cubicBezTo>
                    <a:pt x="11213839" y="43553"/>
                    <a:pt x="11765921" y="457479"/>
                    <a:pt x="11684000" y="1027310"/>
                  </a:cubicBezTo>
                  <a:cubicBezTo>
                    <a:pt x="11611311" y="1764727"/>
                    <a:pt x="11775964" y="3092001"/>
                    <a:pt x="11684000" y="5136424"/>
                  </a:cubicBezTo>
                  <a:cubicBezTo>
                    <a:pt x="11648760" y="5706754"/>
                    <a:pt x="11213418" y="6170046"/>
                    <a:pt x="10656690" y="6163734"/>
                  </a:cubicBezTo>
                  <a:cubicBezTo>
                    <a:pt x="8527607" y="6133955"/>
                    <a:pt x="3810361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684000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3062595" y="28352"/>
                    <a:pt x="6739809" y="106290"/>
                    <a:pt x="10656690" y="0"/>
                  </a:cubicBezTo>
                  <a:cubicBezTo>
                    <a:pt x="11294707" y="-66416"/>
                    <a:pt x="11663199" y="418924"/>
                    <a:pt x="11684000" y="1027310"/>
                  </a:cubicBezTo>
                  <a:cubicBezTo>
                    <a:pt x="11564403" y="2267528"/>
                    <a:pt x="11522992" y="4307684"/>
                    <a:pt x="11684000" y="5136424"/>
                  </a:cubicBezTo>
                  <a:cubicBezTo>
                    <a:pt x="11734362" y="5648271"/>
                    <a:pt x="11169718" y="6130587"/>
                    <a:pt x="10656690" y="6163734"/>
                  </a:cubicBezTo>
                  <a:cubicBezTo>
                    <a:pt x="6042143" y="6046505"/>
                    <a:pt x="4670391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grpFill/>
            <a:ln w="57150">
              <a:solidFill>
                <a:srgbClr val="F2D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1284753" y="6074315"/>
              <a:ext cx="309553" cy="309553"/>
            </a:xfrm>
            <a:prstGeom prst="ellipse">
              <a:avLst/>
            </a:prstGeom>
            <a:solidFill>
              <a:srgbClr val="F89F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1824248" y="807775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solidFill>
                <a:srgbClr val="A3A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217756" y="966907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802603" y="6074314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4184438" y="65357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7980920" y="6229090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267677" y="860323"/>
              <a:ext cx="204457" cy="204457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806844">
            <a:off x="693828" y="5450610"/>
            <a:ext cx="1111380" cy="1090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5476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3810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10475" y="299106"/>
            <a:ext cx="589731" cy="5206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3810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  <p:pic>
        <p:nvPicPr>
          <p:cNvPr id="6" name="Picture 5" descr="A picture containing icon&#10;&#10;Description automatically generated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203" y="5288973"/>
            <a:ext cx="1256433" cy="12564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3810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  <p:pic>
        <p:nvPicPr>
          <p:cNvPr id="9" name="Picture 8" descr="A picture containing toy, vector graphics, doll&#10;&#10;Description automatically generated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1697" y="4174916"/>
            <a:ext cx="2524990" cy="25249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9525" y="6398057"/>
            <a:ext cx="632267" cy="2081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35255" y="15198"/>
            <a:ext cx="11894186" cy="6825343"/>
            <a:chOff x="217756" y="65357"/>
            <a:chExt cx="11993313" cy="6473286"/>
          </a:xfrm>
          <a:noFill/>
        </p:grpSpPr>
        <p:sp>
          <p:nvSpPr>
            <p:cNvPr id="7" name="Rectangle: Rounded Corners 6"/>
            <p:cNvSpPr/>
            <p:nvPr/>
          </p:nvSpPr>
          <p:spPr>
            <a:xfrm>
              <a:off x="472134" y="220134"/>
              <a:ext cx="11738935" cy="6163734"/>
            </a:xfrm>
            <a:custGeom>
              <a:avLst/>
              <a:gdLst>
                <a:gd name="connsiteX0" fmla="*/ 0 w 11738935"/>
                <a:gd name="connsiteY0" fmla="*/ 1027310 h 6163734"/>
                <a:gd name="connsiteX1" fmla="*/ 1027310 w 11738935"/>
                <a:gd name="connsiteY1" fmla="*/ 0 h 6163734"/>
                <a:gd name="connsiteX2" fmla="*/ 10711625 w 11738935"/>
                <a:gd name="connsiteY2" fmla="*/ 0 h 6163734"/>
                <a:gd name="connsiteX3" fmla="*/ 11738935 w 11738935"/>
                <a:gd name="connsiteY3" fmla="*/ 1027310 h 6163734"/>
                <a:gd name="connsiteX4" fmla="*/ 11738935 w 11738935"/>
                <a:gd name="connsiteY4" fmla="*/ 5136424 h 6163734"/>
                <a:gd name="connsiteX5" fmla="*/ 10711625 w 11738935"/>
                <a:gd name="connsiteY5" fmla="*/ 6163734 h 6163734"/>
                <a:gd name="connsiteX6" fmla="*/ 1027310 w 11738935"/>
                <a:gd name="connsiteY6" fmla="*/ 6163734 h 6163734"/>
                <a:gd name="connsiteX7" fmla="*/ 0 w 11738935"/>
                <a:gd name="connsiteY7" fmla="*/ 5136424 h 6163734"/>
                <a:gd name="connsiteX8" fmla="*/ 0 w 11738935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38935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4837526" y="-149292"/>
                    <a:pt x="6070245" y="-15801"/>
                    <a:pt x="10711625" y="0"/>
                  </a:cubicBezTo>
                  <a:cubicBezTo>
                    <a:pt x="11268774" y="43553"/>
                    <a:pt x="11820856" y="457479"/>
                    <a:pt x="11738935" y="1027310"/>
                  </a:cubicBezTo>
                  <a:cubicBezTo>
                    <a:pt x="11666246" y="1764727"/>
                    <a:pt x="11830899" y="3092001"/>
                    <a:pt x="11738935" y="5136424"/>
                  </a:cubicBezTo>
                  <a:cubicBezTo>
                    <a:pt x="11703695" y="5706754"/>
                    <a:pt x="11268353" y="6170046"/>
                    <a:pt x="10711625" y="6163734"/>
                  </a:cubicBezTo>
                  <a:cubicBezTo>
                    <a:pt x="6031130" y="6133955"/>
                    <a:pt x="4424824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738935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5849419" y="28352"/>
                    <a:pt x="8079587" y="106290"/>
                    <a:pt x="10711625" y="0"/>
                  </a:cubicBezTo>
                  <a:cubicBezTo>
                    <a:pt x="11349642" y="-66416"/>
                    <a:pt x="11718134" y="418924"/>
                    <a:pt x="11738935" y="1027310"/>
                  </a:cubicBezTo>
                  <a:cubicBezTo>
                    <a:pt x="11619338" y="2267528"/>
                    <a:pt x="11577927" y="4307684"/>
                    <a:pt x="11738935" y="5136424"/>
                  </a:cubicBezTo>
                  <a:cubicBezTo>
                    <a:pt x="11789297" y="5648271"/>
                    <a:pt x="11224653" y="6130587"/>
                    <a:pt x="10711625" y="6163734"/>
                  </a:cubicBezTo>
                  <a:cubicBezTo>
                    <a:pt x="9604187" y="6046505"/>
                    <a:pt x="2381048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rgbClr val="A3A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9" name="Rectangle: Rounded Corners 8"/>
            <p:cNvSpPr/>
            <p:nvPr/>
          </p:nvSpPr>
          <p:spPr>
            <a:xfrm>
              <a:off x="372533" y="220134"/>
              <a:ext cx="11684000" cy="6163734"/>
            </a:xfrm>
            <a:custGeom>
              <a:avLst/>
              <a:gdLst>
                <a:gd name="connsiteX0" fmla="*/ 0 w 11684000"/>
                <a:gd name="connsiteY0" fmla="*/ 1027310 h 6163734"/>
                <a:gd name="connsiteX1" fmla="*/ 1027310 w 11684000"/>
                <a:gd name="connsiteY1" fmla="*/ 0 h 6163734"/>
                <a:gd name="connsiteX2" fmla="*/ 10656690 w 11684000"/>
                <a:gd name="connsiteY2" fmla="*/ 0 h 6163734"/>
                <a:gd name="connsiteX3" fmla="*/ 11684000 w 11684000"/>
                <a:gd name="connsiteY3" fmla="*/ 1027310 h 6163734"/>
                <a:gd name="connsiteX4" fmla="*/ 11684000 w 11684000"/>
                <a:gd name="connsiteY4" fmla="*/ 5136424 h 6163734"/>
                <a:gd name="connsiteX5" fmla="*/ 10656690 w 11684000"/>
                <a:gd name="connsiteY5" fmla="*/ 6163734 h 6163734"/>
                <a:gd name="connsiteX6" fmla="*/ 1027310 w 11684000"/>
                <a:gd name="connsiteY6" fmla="*/ 6163734 h 6163734"/>
                <a:gd name="connsiteX7" fmla="*/ 0 w 11684000"/>
                <a:gd name="connsiteY7" fmla="*/ 5136424 h 6163734"/>
                <a:gd name="connsiteX8" fmla="*/ 0 w 11684000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84000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5305919" y="-149292"/>
                    <a:pt x="6595192" y="-15801"/>
                    <a:pt x="10656690" y="0"/>
                  </a:cubicBezTo>
                  <a:cubicBezTo>
                    <a:pt x="11213839" y="43553"/>
                    <a:pt x="11765921" y="457479"/>
                    <a:pt x="11684000" y="1027310"/>
                  </a:cubicBezTo>
                  <a:cubicBezTo>
                    <a:pt x="11611311" y="1764727"/>
                    <a:pt x="11775964" y="3092001"/>
                    <a:pt x="11684000" y="5136424"/>
                  </a:cubicBezTo>
                  <a:cubicBezTo>
                    <a:pt x="11648760" y="5706754"/>
                    <a:pt x="11213418" y="6170046"/>
                    <a:pt x="10656690" y="6163734"/>
                  </a:cubicBezTo>
                  <a:cubicBezTo>
                    <a:pt x="8527607" y="6133955"/>
                    <a:pt x="3810361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684000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3062595" y="28352"/>
                    <a:pt x="6739809" y="106290"/>
                    <a:pt x="10656690" y="0"/>
                  </a:cubicBezTo>
                  <a:cubicBezTo>
                    <a:pt x="11294707" y="-66416"/>
                    <a:pt x="11663199" y="418924"/>
                    <a:pt x="11684000" y="1027310"/>
                  </a:cubicBezTo>
                  <a:cubicBezTo>
                    <a:pt x="11564403" y="2267528"/>
                    <a:pt x="11522992" y="4307684"/>
                    <a:pt x="11684000" y="5136424"/>
                  </a:cubicBezTo>
                  <a:cubicBezTo>
                    <a:pt x="11734362" y="5648271"/>
                    <a:pt x="11169718" y="6130587"/>
                    <a:pt x="10656690" y="6163734"/>
                  </a:cubicBezTo>
                  <a:cubicBezTo>
                    <a:pt x="6042143" y="6046505"/>
                    <a:pt x="4670391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grpFill/>
            <a:ln w="57150">
              <a:solidFill>
                <a:srgbClr val="F2D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1284753" y="6074315"/>
              <a:ext cx="309553" cy="309553"/>
            </a:xfrm>
            <a:prstGeom prst="ellipse">
              <a:avLst/>
            </a:prstGeom>
            <a:solidFill>
              <a:srgbClr val="F89F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1824248" y="807775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solidFill>
                <a:srgbClr val="A3A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217756" y="966907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802603" y="6074314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4184438" y="65357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7980920" y="6229090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267677" y="860323"/>
              <a:ext cx="204457" cy="204457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806844">
            <a:off x="693828" y="5450610"/>
            <a:ext cx="1111380" cy="1090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BAAD2D-E155-4930-B7B6-C4DEBF7569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AC1CCB-7135-4B10-AA59-58B0F748DF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7B24AA-8C5B-489B-8D76-26520A472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838988-15A6-4647-86D7-062E8698D86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14/07/2023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583610-7093-4756-9548-A44633289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121917-1AE1-4786-B80F-949542DEE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F1BDB4-6E33-4EB0-BC1A-E3E4639511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219602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14/07/2023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7555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14/07/2023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2858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78.xml"/><Relationship Id="rId7" Type="http://schemas.openxmlformats.org/officeDocument/2006/relationships/theme" Target="../theme/theme10.xml"/><Relationship Id="rId2" Type="http://schemas.openxmlformats.org/officeDocument/2006/relationships/slideLayout" Target="../slideLayouts/slideLayout77.xml"/><Relationship Id="rId1" Type="http://schemas.openxmlformats.org/officeDocument/2006/relationships/slideLayout" Target="../slideLayouts/slideLayout76.xml"/><Relationship Id="rId6" Type="http://schemas.openxmlformats.org/officeDocument/2006/relationships/slideLayout" Target="../slideLayouts/slideLayout81.xml"/><Relationship Id="rId5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9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84.xml"/><Relationship Id="rId7" Type="http://schemas.openxmlformats.org/officeDocument/2006/relationships/theme" Target="../theme/theme11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5" Type="http://schemas.openxmlformats.org/officeDocument/2006/relationships/slideLayout" Target="../slideLayouts/slideLayout86.xml"/><Relationship Id="rId4" Type="http://schemas.openxmlformats.org/officeDocument/2006/relationships/slideLayout" Target="../slideLayouts/slideLayout85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88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89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9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53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5.xml"/><Relationship Id="rId4" Type="http://schemas.openxmlformats.org/officeDocument/2006/relationships/slideLayout" Target="../slideLayouts/slideLayout5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59.xml"/><Relationship Id="rId7" Type="http://schemas.openxmlformats.org/officeDocument/2006/relationships/theme" Target="../theme/theme7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5" Type="http://schemas.openxmlformats.org/officeDocument/2006/relationships/slideLayout" Target="../slideLayouts/slideLayout61.xml"/><Relationship Id="rId4" Type="http://schemas.openxmlformats.org/officeDocument/2006/relationships/slideLayout" Target="../slideLayouts/slideLayout6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65.xml"/><Relationship Id="rId7" Type="http://schemas.openxmlformats.org/officeDocument/2006/relationships/theme" Target="../theme/theme8.xml"/><Relationship Id="rId2" Type="http://schemas.openxmlformats.org/officeDocument/2006/relationships/slideLayout" Target="../slideLayouts/slideLayout64.xml"/><Relationship Id="rId1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theme" Target="../theme/theme9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5" Type="http://schemas.openxmlformats.org/officeDocument/2006/relationships/slideLayout" Target="../slideLayouts/slideLayout73.xml"/><Relationship Id="rId4" Type="http://schemas.openxmlformats.org/officeDocument/2006/relationships/slideLayout" Target="../slideLayouts/slideLayout72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9D1CF6-06F4-4E97-B3A3-986F040E3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15A3EE-2B69-4F61-9D6B-E41538689E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118F42-D90A-454D-BCF8-D95CF83F7C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838988-15A6-4647-86D7-062E8698D868}" type="datetimeFigureOut">
              <a:rPr lang="en-US" smtClean="0"/>
              <a:t>14/07/2023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A2430F-0F2C-4DAD-95FF-057245B7AA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AFC7AF-5ACB-4B84-A4B9-3F81B87B23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F1BDB4-6E33-4EB0-BC1A-E3E463951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138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62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14/07/2023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0209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14/07/2023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0179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14/07/2023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41" r:id="rId7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5.xml"/><Relationship Id="rId5" Type="http://schemas.openxmlformats.org/officeDocument/2006/relationships/image" Target="../media/image19.png"/><Relationship Id="rId4" Type="http://schemas.openxmlformats.org/officeDocument/2006/relationships/audio" Target="../media/audio2.wav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27.xml"/><Relationship Id="rId18" Type="http://schemas.openxmlformats.org/officeDocument/2006/relationships/image" Target="../media/image26.png"/><Relationship Id="rId3" Type="http://schemas.openxmlformats.org/officeDocument/2006/relationships/slideLayout" Target="../slideLayouts/slideLayout89.xml"/><Relationship Id="rId7" Type="http://schemas.openxmlformats.org/officeDocument/2006/relationships/slide" Target="slide21.xml"/><Relationship Id="rId12" Type="http://schemas.openxmlformats.org/officeDocument/2006/relationships/slide" Target="slide26.xml"/><Relationship Id="rId17" Type="http://schemas.openxmlformats.org/officeDocument/2006/relationships/image" Target="../media/image25.gif"/><Relationship Id="rId2" Type="http://schemas.openxmlformats.org/officeDocument/2006/relationships/audio" Target="../media/media1.wav"/><Relationship Id="rId16" Type="http://schemas.openxmlformats.org/officeDocument/2006/relationships/image" Target="../media/image24.gif"/><Relationship Id="rId20" Type="http://schemas.openxmlformats.org/officeDocument/2006/relationships/slide" Target="slide29.xml"/><Relationship Id="rId1" Type="http://schemas.microsoft.com/office/2007/relationships/media" Target="../media/media1.wav"/><Relationship Id="rId6" Type="http://schemas.openxmlformats.org/officeDocument/2006/relationships/slide" Target="slide20.xml"/><Relationship Id="rId11" Type="http://schemas.openxmlformats.org/officeDocument/2006/relationships/slide" Target="slide25.xml"/><Relationship Id="rId5" Type="http://schemas.openxmlformats.org/officeDocument/2006/relationships/image" Target="../media/image22.png"/><Relationship Id="rId15" Type="http://schemas.openxmlformats.org/officeDocument/2006/relationships/image" Target="../media/image23.gif"/><Relationship Id="rId10" Type="http://schemas.openxmlformats.org/officeDocument/2006/relationships/slide" Target="slide24.xml"/><Relationship Id="rId19" Type="http://schemas.openxmlformats.org/officeDocument/2006/relationships/slide" Target="slide12.xml"/><Relationship Id="rId4" Type="http://schemas.openxmlformats.org/officeDocument/2006/relationships/image" Target="../media/image21.png"/><Relationship Id="rId9" Type="http://schemas.openxmlformats.org/officeDocument/2006/relationships/slide" Target="slide23.xml"/><Relationship Id="rId14" Type="http://schemas.openxmlformats.org/officeDocument/2006/relationships/slide" Target="slide2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32.png"/><Relationship Id="rId3" Type="http://schemas.openxmlformats.org/officeDocument/2006/relationships/audio" Target="../media/audio3.wav"/><Relationship Id="rId7" Type="http://schemas.openxmlformats.org/officeDocument/2006/relationships/image" Target="../media/image28.png"/><Relationship Id="rId12" Type="http://schemas.openxmlformats.org/officeDocument/2006/relationships/image" Target="../media/image3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0.xml"/><Relationship Id="rId6" Type="http://schemas.microsoft.com/office/2007/relationships/hdphoto" Target="../media/hdphoto2.wdp"/><Relationship Id="rId11" Type="http://schemas.openxmlformats.org/officeDocument/2006/relationships/image" Target="../media/image30.png"/><Relationship Id="rId5" Type="http://schemas.openxmlformats.org/officeDocument/2006/relationships/image" Target="../media/image27.png"/><Relationship Id="rId10" Type="http://schemas.microsoft.com/office/2007/relationships/hdphoto" Target="../media/hdphoto4.wdp"/><Relationship Id="rId4" Type="http://schemas.openxmlformats.org/officeDocument/2006/relationships/audio" Target="../media/audio4.wav"/><Relationship Id="rId9" Type="http://schemas.openxmlformats.org/officeDocument/2006/relationships/image" Target="../media/image29.png"/><Relationship Id="rId14" Type="http://schemas.openxmlformats.org/officeDocument/2006/relationships/slide" Target="slide19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33.png"/><Relationship Id="rId3" Type="http://schemas.openxmlformats.org/officeDocument/2006/relationships/audio" Target="../media/audio4.wav"/><Relationship Id="rId7" Type="http://schemas.openxmlformats.org/officeDocument/2006/relationships/image" Target="../media/image28.png"/><Relationship Id="rId12" Type="http://schemas.openxmlformats.org/officeDocument/2006/relationships/image" Target="../media/image3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0.xml"/><Relationship Id="rId6" Type="http://schemas.microsoft.com/office/2007/relationships/hdphoto" Target="../media/hdphoto2.wdp"/><Relationship Id="rId11" Type="http://schemas.openxmlformats.org/officeDocument/2006/relationships/image" Target="../media/image32.png"/><Relationship Id="rId5" Type="http://schemas.openxmlformats.org/officeDocument/2006/relationships/image" Target="../media/image27.png"/><Relationship Id="rId10" Type="http://schemas.microsoft.com/office/2007/relationships/hdphoto" Target="../media/hdphoto4.wdp"/><Relationship Id="rId4" Type="http://schemas.openxmlformats.org/officeDocument/2006/relationships/audio" Target="../media/audio3.wav"/><Relationship Id="rId9" Type="http://schemas.openxmlformats.org/officeDocument/2006/relationships/image" Target="../media/image29.png"/><Relationship Id="rId14" Type="http://schemas.openxmlformats.org/officeDocument/2006/relationships/slide" Target="slide19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32.png"/><Relationship Id="rId3" Type="http://schemas.openxmlformats.org/officeDocument/2006/relationships/audio" Target="../media/audio3.wav"/><Relationship Id="rId7" Type="http://schemas.openxmlformats.org/officeDocument/2006/relationships/image" Target="../media/image28.png"/><Relationship Id="rId12" Type="http://schemas.openxmlformats.org/officeDocument/2006/relationships/image" Target="../media/image3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0.xml"/><Relationship Id="rId6" Type="http://schemas.microsoft.com/office/2007/relationships/hdphoto" Target="../media/hdphoto2.wdp"/><Relationship Id="rId11" Type="http://schemas.openxmlformats.org/officeDocument/2006/relationships/image" Target="../media/image30.png"/><Relationship Id="rId5" Type="http://schemas.openxmlformats.org/officeDocument/2006/relationships/image" Target="../media/image27.png"/><Relationship Id="rId10" Type="http://schemas.microsoft.com/office/2007/relationships/hdphoto" Target="../media/hdphoto4.wdp"/><Relationship Id="rId4" Type="http://schemas.openxmlformats.org/officeDocument/2006/relationships/audio" Target="../media/audio4.wav"/><Relationship Id="rId9" Type="http://schemas.openxmlformats.org/officeDocument/2006/relationships/image" Target="../media/image29.png"/><Relationship Id="rId14" Type="http://schemas.openxmlformats.org/officeDocument/2006/relationships/slide" Target="slide19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slide" Target="slide19.xml"/><Relationship Id="rId3" Type="http://schemas.openxmlformats.org/officeDocument/2006/relationships/audio" Target="../media/audio4.wav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0.xml"/><Relationship Id="rId6" Type="http://schemas.microsoft.com/office/2007/relationships/hdphoto" Target="../media/hdphoto2.wdp"/><Relationship Id="rId11" Type="http://schemas.openxmlformats.org/officeDocument/2006/relationships/image" Target="../media/image32.png"/><Relationship Id="rId5" Type="http://schemas.openxmlformats.org/officeDocument/2006/relationships/image" Target="../media/image27.png"/><Relationship Id="rId10" Type="http://schemas.microsoft.com/office/2007/relationships/hdphoto" Target="../media/hdphoto4.wdp"/><Relationship Id="rId4" Type="http://schemas.openxmlformats.org/officeDocument/2006/relationships/audio" Target="../media/audio3.wav"/><Relationship Id="rId9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0.xml"/><Relationship Id="rId6" Type="http://schemas.openxmlformats.org/officeDocument/2006/relationships/image" Target="../media/image29.png"/><Relationship Id="rId5" Type="http://schemas.microsoft.com/office/2007/relationships/hdphoto" Target="../media/hdphoto3.wdp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slide" Target="slide19.xml"/><Relationship Id="rId3" Type="http://schemas.openxmlformats.org/officeDocument/2006/relationships/audio" Target="../media/audio4.wav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0.xml"/><Relationship Id="rId6" Type="http://schemas.microsoft.com/office/2007/relationships/hdphoto" Target="../media/hdphoto2.wdp"/><Relationship Id="rId11" Type="http://schemas.openxmlformats.org/officeDocument/2006/relationships/image" Target="../media/image32.png"/><Relationship Id="rId5" Type="http://schemas.openxmlformats.org/officeDocument/2006/relationships/image" Target="../media/image27.png"/><Relationship Id="rId10" Type="http://schemas.microsoft.com/office/2007/relationships/hdphoto" Target="../media/hdphoto4.wdp"/><Relationship Id="rId4" Type="http://schemas.openxmlformats.org/officeDocument/2006/relationships/audio" Target="../media/audio3.wav"/><Relationship Id="rId9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0.xml"/><Relationship Id="rId6" Type="http://schemas.openxmlformats.org/officeDocument/2006/relationships/image" Target="../media/image29.png"/><Relationship Id="rId5" Type="http://schemas.microsoft.com/office/2007/relationships/hdphoto" Target="../media/hdphoto3.wdp"/><Relationship Id="rId4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0.xml"/><Relationship Id="rId6" Type="http://schemas.openxmlformats.org/officeDocument/2006/relationships/image" Target="../media/image29.png"/><Relationship Id="rId5" Type="http://schemas.microsoft.com/office/2007/relationships/hdphoto" Target="../media/hdphoto3.wdp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0.xml"/><Relationship Id="rId6" Type="http://schemas.openxmlformats.org/officeDocument/2006/relationships/image" Target="../media/image29.png"/><Relationship Id="rId5" Type="http://schemas.microsoft.com/office/2007/relationships/hdphoto" Target="../media/hdphoto3.wdp"/><Relationship Id="rId4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7.xml"/><Relationship Id="rId4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0400" y="1981200"/>
            <a:ext cx="5562600" cy="132343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en-US" sz="8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0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endParaRPr lang="en-US" sz="8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05:00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04:59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04:58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04:57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04:56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04:55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04:54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04:53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04:52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04:51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04:50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04:49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04:48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04:47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04:46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04:45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04:44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04:43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04:42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04:41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04:40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04:39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04:38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04:37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04:36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04:35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04:34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04:33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04:32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04:31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04:30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04:29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04:28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04:27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04:26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04:25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04:24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04:23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04:22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04:21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04:20</a:t>
            </a:r>
          </a:p>
        </p:txBody>
      </p:sp>
      <p:sp>
        <p:nvSpPr>
          <p:cNvPr id="58" name="Rounded Rectangle 5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04:19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04:18</a:t>
            </a:r>
          </a:p>
        </p:txBody>
      </p:sp>
      <p:sp>
        <p:nvSpPr>
          <p:cNvPr id="60" name="Rounded Rectangle 5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04:17</a:t>
            </a:r>
          </a:p>
        </p:txBody>
      </p:sp>
      <p:sp>
        <p:nvSpPr>
          <p:cNvPr id="61" name="Rounded Rectangle 6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04:16</a:t>
            </a:r>
          </a:p>
        </p:txBody>
      </p:sp>
      <p:sp>
        <p:nvSpPr>
          <p:cNvPr id="62" name="Rounded Rectangle 6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04:15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04:14</a:t>
            </a:r>
          </a:p>
        </p:txBody>
      </p:sp>
      <p:sp>
        <p:nvSpPr>
          <p:cNvPr id="64" name="Rounded Rectangle 6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04:13</a:t>
            </a:r>
          </a:p>
        </p:txBody>
      </p:sp>
      <p:sp>
        <p:nvSpPr>
          <p:cNvPr id="65" name="Rounded Rectangle 6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04:12</a:t>
            </a:r>
          </a:p>
        </p:txBody>
      </p:sp>
      <p:sp>
        <p:nvSpPr>
          <p:cNvPr id="66" name="Rounded Rectangle 6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04:11</a:t>
            </a:r>
          </a:p>
        </p:txBody>
      </p:sp>
      <p:sp>
        <p:nvSpPr>
          <p:cNvPr id="67" name="Rounded Rectangle 6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04:10</a:t>
            </a:r>
          </a:p>
        </p:txBody>
      </p:sp>
      <p:sp>
        <p:nvSpPr>
          <p:cNvPr id="68" name="Rounded Rectangle 6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04:09</a:t>
            </a:r>
          </a:p>
        </p:txBody>
      </p:sp>
      <p:sp>
        <p:nvSpPr>
          <p:cNvPr id="69" name="Rounded Rectangle 6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04:08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04:07</a:t>
            </a:r>
          </a:p>
        </p:txBody>
      </p:sp>
      <p:sp>
        <p:nvSpPr>
          <p:cNvPr id="71" name="Rounded Rectangle 7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04:06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04:05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04:04</a:t>
            </a:r>
          </a:p>
        </p:txBody>
      </p:sp>
      <p:sp>
        <p:nvSpPr>
          <p:cNvPr id="74" name="Rounded Rectangle 7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04:03</a:t>
            </a:r>
          </a:p>
        </p:txBody>
      </p:sp>
      <p:sp>
        <p:nvSpPr>
          <p:cNvPr id="75" name="Rounded Rectangle 7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04:02</a:t>
            </a:r>
          </a:p>
        </p:txBody>
      </p:sp>
      <p:sp>
        <p:nvSpPr>
          <p:cNvPr id="76" name="Rounded Rectangle 7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04:01</a:t>
            </a:r>
          </a:p>
        </p:txBody>
      </p:sp>
      <p:sp>
        <p:nvSpPr>
          <p:cNvPr id="77" name="Rounded Rectangle 7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04:00</a:t>
            </a:r>
          </a:p>
        </p:txBody>
      </p:sp>
      <p:sp>
        <p:nvSpPr>
          <p:cNvPr id="78" name="Rounded Rectangle 7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03:59</a:t>
            </a:r>
          </a:p>
        </p:txBody>
      </p:sp>
      <p:sp>
        <p:nvSpPr>
          <p:cNvPr id="79" name="Rounded Rectangle 7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03:58</a:t>
            </a:r>
          </a:p>
        </p:txBody>
      </p:sp>
      <p:sp>
        <p:nvSpPr>
          <p:cNvPr id="80" name="Rounded Rectangle 7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03:57</a:t>
            </a:r>
          </a:p>
        </p:txBody>
      </p:sp>
      <p:sp>
        <p:nvSpPr>
          <p:cNvPr id="81" name="Rounded Rectangle 8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03:56</a:t>
            </a:r>
          </a:p>
        </p:txBody>
      </p:sp>
      <p:sp>
        <p:nvSpPr>
          <p:cNvPr id="82" name="Rounded Rectangle 8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03:55</a:t>
            </a:r>
          </a:p>
        </p:txBody>
      </p:sp>
      <p:sp>
        <p:nvSpPr>
          <p:cNvPr id="83" name="Rounded Rectangle 8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03:54</a:t>
            </a:r>
          </a:p>
        </p:txBody>
      </p:sp>
      <p:sp>
        <p:nvSpPr>
          <p:cNvPr id="84" name="Rounded Rectangle 8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03:53</a:t>
            </a:r>
          </a:p>
        </p:txBody>
      </p:sp>
      <p:sp>
        <p:nvSpPr>
          <p:cNvPr id="85" name="Rounded Rectangle 8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03:52</a:t>
            </a:r>
          </a:p>
        </p:txBody>
      </p:sp>
      <p:sp>
        <p:nvSpPr>
          <p:cNvPr id="86" name="Rounded Rectangle 8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03:51</a:t>
            </a:r>
          </a:p>
        </p:txBody>
      </p:sp>
      <p:sp>
        <p:nvSpPr>
          <p:cNvPr id="87" name="Rounded Rectangle 8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03:50</a:t>
            </a:r>
          </a:p>
        </p:txBody>
      </p:sp>
      <p:sp>
        <p:nvSpPr>
          <p:cNvPr id="88" name="Rounded Rectangle 8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03:49</a:t>
            </a:r>
          </a:p>
        </p:txBody>
      </p:sp>
      <p:sp>
        <p:nvSpPr>
          <p:cNvPr id="89" name="Rounded Rectangle 8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03:48</a:t>
            </a:r>
          </a:p>
        </p:txBody>
      </p:sp>
      <p:sp>
        <p:nvSpPr>
          <p:cNvPr id="90" name="Rounded Rectangle 8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03:47</a:t>
            </a:r>
          </a:p>
        </p:txBody>
      </p:sp>
      <p:sp>
        <p:nvSpPr>
          <p:cNvPr id="91" name="Rounded Rectangle 9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03:46</a:t>
            </a:r>
          </a:p>
        </p:txBody>
      </p:sp>
      <p:sp>
        <p:nvSpPr>
          <p:cNvPr id="92" name="Rounded Rectangle 9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03:45</a:t>
            </a:r>
          </a:p>
        </p:txBody>
      </p:sp>
      <p:sp>
        <p:nvSpPr>
          <p:cNvPr id="93" name="Rounded Rectangle 9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03:44</a:t>
            </a:r>
          </a:p>
        </p:txBody>
      </p:sp>
      <p:sp>
        <p:nvSpPr>
          <p:cNvPr id="94" name="Rounded Rectangle 9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03:43</a:t>
            </a:r>
          </a:p>
        </p:txBody>
      </p:sp>
      <p:sp>
        <p:nvSpPr>
          <p:cNvPr id="95" name="Rounded Rectangle 9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03:42</a:t>
            </a:r>
          </a:p>
        </p:txBody>
      </p:sp>
      <p:sp>
        <p:nvSpPr>
          <p:cNvPr id="96" name="Rounded Rectangle 9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03:41</a:t>
            </a:r>
          </a:p>
        </p:txBody>
      </p:sp>
      <p:sp>
        <p:nvSpPr>
          <p:cNvPr id="97" name="Rounded Rectangle 9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03:40</a:t>
            </a:r>
          </a:p>
        </p:txBody>
      </p:sp>
      <p:sp>
        <p:nvSpPr>
          <p:cNvPr id="98" name="Rounded Rectangle 9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03:39</a:t>
            </a:r>
          </a:p>
        </p:txBody>
      </p:sp>
      <p:sp>
        <p:nvSpPr>
          <p:cNvPr id="99" name="Rounded Rectangle 9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03:38</a:t>
            </a:r>
          </a:p>
        </p:txBody>
      </p:sp>
      <p:sp>
        <p:nvSpPr>
          <p:cNvPr id="100" name="Rounded Rectangle 9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03:37</a:t>
            </a:r>
          </a:p>
        </p:txBody>
      </p:sp>
      <p:sp>
        <p:nvSpPr>
          <p:cNvPr id="101" name="Rounded Rectangle 10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03:36</a:t>
            </a:r>
          </a:p>
        </p:txBody>
      </p:sp>
      <p:sp>
        <p:nvSpPr>
          <p:cNvPr id="102" name="Rounded Rectangle 10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03:35</a:t>
            </a:r>
          </a:p>
        </p:txBody>
      </p:sp>
      <p:sp>
        <p:nvSpPr>
          <p:cNvPr id="103" name="Rounded Rectangle 10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03:34</a:t>
            </a:r>
          </a:p>
        </p:txBody>
      </p:sp>
      <p:sp>
        <p:nvSpPr>
          <p:cNvPr id="104" name="Rounded Rectangle 10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03:33</a:t>
            </a:r>
          </a:p>
        </p:txBody>
      </p:sp>
      <p:sp>
        <p:nvSpPr>
          <p:cNvPr id="105" name="Rounded Rectangle 10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03:32</a:t>
            </a:r>
          </a:p>
        </p:txBody>
      </p:sp>
      <p:sp>
        <p:nvSpPr>
          <p:cNvPr id="106" name="Rounded Rectangle 10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03:31</a:t>
            </a:r>
          </a:p>
        </p:txBody>
      </p:sp>
      <p:sp>
        <p:nvSpPr>
          <p:cNvPr id="107" name="Rounded Rectangle 10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03:30</a:t>
            </a:r>
          </a:p>
        </p:txBody>
      </p:sp>
      <p:sp>
        <p:nvSpPr>
          <p:cNvPr id="108" name="Rounded Rectangle 10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03:29</a:t>
            </a:r>
          </a:p>
        </p:txBody>
      </p:sp>
      <p:sp>
        <p:nvSpPr>
          <p:cNvPr id="109" name="Rounded Rectangle 10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03:28</a:t>
            </a:r>
          </a:p>
        </p:txBody>
      </p:sp>
      <p:sp>
        <p:nvSpPr>
          <p:cNvPr id="110" name="Rounded Rectangle 10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03:27</a:t>
            </a:r>
          </a:p>
        </p:txBody>
      </p:sp>
      <p:sp>
        <p:nvSpPr>
          <p:cNvPr id="111" name="Rounded Rectangle 11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03:26</a:t>
            </a:r>
          </a:p>
        </p:txBody>
      </p:sp>
      <p:sp>
        <p:nvSpPr>
          <p:cNvPr id="112" name="Rounded Rectangle 11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03:25</a:t>
            </a:r>
          </a:p>
        </p:txBody>
      </p:sp>
      <p:sp>
        <p:nvSpPr>
          <p:cNvPr id="113" name="Rounded Rectangle 11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03:24</a:t>
            </a:r>
          </a:p>
        </p:txBody>
      </p:sp>
      <p:sp>
        <p:nvSpPr>
          <p:cNvPr id="114" name="Rounded Rectangle 11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03:23</a:t>
            </a:r>
          </a:p>
        </p:txBody>
      </p:sp>
      <p:sp>
        <p:nvSpPr>
          <p:cNvPr id="115" name="Rounded Rectangle 11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03:22</a:t>
            </a:r>
          </a:p>
        </p:txBody>
      </p:sp>
      <p:sp>
        <p:nvSpPr>
          <p:cNvPr id="116" name="Rounded Rectangle 11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03:21</a:t>
            </a:r>
          </a:p>
        </p:txBody>
      </p:sp>
      <p:sp>
        <p:nvSpPr>
          <p:cNvPr id="117" name="Rounded Rectangle 11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03:20</a:t>
            </a:r>
          </a:p>
        </p:txBody>
      </p:sp>
      <p:sp>
        <p:nvSpPr>
          <p:cNvPr id="118" name="Rounded Rectangle 11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03:19</a:t>
            </a:r>
          </a:p>
        </p:txBody>
      </p:sp>
      <p:sp>
        <p:nvSpPr>
          <p:cNvPr id="119" name="Rounded Rectangle 11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03:18</a:t>
            </a:r>
          </a:p>
        </p:txBody>
      </p:sp>
      <p:sp>
        <p:nvSpPr>
          <p:cNvPr id="120" name="Rounded Rectangle 11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03:17</a:t>
            </a:r>
          </a:p>
        </p:txBody>
      </p:sp>
      <p:sp>
        <p:nvSpPr>
          <p:cNvPr id="121" name="Rounded Rectangle 12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03:16</a:t>
            </a:r>
          </a:p>
        </p:txBody>
      </p:sp>
      <p:sp>
        <p:nvSpPr>
          <p:cNvPr id="122" name="Rounded Rectangle 12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03:15</a:t>
            </a:r>
          </a:p>
        </p:txBody>
      </p:sp>
      <p:sp>
        <p:nvSpPr>
          <p:cNvPr id="123" name="Rounded Rectangle 12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03:14</a:t>
            </a:r>
          </a:p>
        </p:txBody>
      </p:sp>
      <p:sp>
        <p:nvSpPr>
          <p:cNvPr id="124" name="Rounded Rectangle 12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03:13</a:t>
            </a:r>
          </a:p>
        </p:txBody>
      </p:sp>
      <p:sp>
        <p:nvSpPr>
          <p:cNvPr id="125" name="Rounded Rectangle 12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03:12</a:t>
            </a:r>
          </a:p>
        </p:txBody>
      </p:sp>
      <p:sp>
        <p:nvSpPr>
          <p:cNvPr id="126" name="Rounded Rectangle 12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03:11</a:t>
            </a:r>
          </a:p>
        </p:txBody>
      </p:sp>
      <p:sp>
        <p:nvSpPr>
          <p:cNvPr id="127" name="Rounded Rectangle 12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03:10</a:t>
            </a:r>
          </a:p>
        </p:txBody>
      </p:sp>
      <p:sp>
        <p:nvSpPr>
          <p:cNvPr id="128" name="Rounded Rectangle 12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03:09</a:t>
            </a:r>
          </a:p>
        </p:txBody>
      </p:sp>
      <p:sp>
        <p:nvSpPr>
          <p:cNvPr id="129" name="Rounded Rectangle 12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03:08</a:t>
            </a:r>
          </a:p>
        </p:txBody>
      </p:sp>
      <p:sp>
        <p:nvSpPr>
          <p:cNvPr id="130" name="Rounded Rectangle 12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03:07</a:t>
            </a:r>
          </a:p>
        </p:txBody>
      </p:sp>
      <p:sp>
        <p:nvSpPr>
          <p:cNvPr id="131" name="Rounded Rectangle 13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03:06</a:t>
            </a:r>
          </a:p>
        </p:txBody>
      </p:sp>
      <p:sp>
        <p:nvSpPr>
          <p:cNvPr id="132" name="Rounded Rectangle 13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03:05</a:t>
            </a:r>
          </a:p>
        </p:txBody>
      </p:sp>
      <p:sp>
        <p:nvSpPr>
          <p:cNvPr id="133" name="Rounded Rectangle 13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03:04</a:t>
            </a:r>
          </a:p>
        </p:txBody>
      </p:sp>
      <p:sp>
        <p:nvSpPr>
          <p:cNvPr id="134" name="Rounded Rectangle 13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03:03</a:t>
            </a:r>
          </a:p>
        </p:txBody>
      </p:sp>
      <p:sp>
        <p:nvSpPr>
          <p:cNvPr id="135" name="Rounded Rectangle 13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03:02</a:t>
            </a:r>
          </a:p>
        </p:txBody>
      </p:sp>
      <p:sp>
        <p:nvSpPr>
          <p:cNvPr id="136" name="Rounded Rectangle 13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03:01</a:t>
            </a:r>
          </a:p>
        </p:txBody>
      </p:sp>
      <p:sp>
        <p:nvSpPr>
          <p:cNvPr id="137" name="Rounded Rectangle 13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03:00</a:t>
            </a:r>
          </a:p>
        </p:txBody>
      </p:sp>
      <p:sp>
        <p:nvSpPr>
          <p:cNvPr id="138" name="Rounded Rectangle 13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02:59</a:t>
            </a:r>
          </a:p>
        </p:txBody>
      </p:sp>
      <p:sp>
        <p:nvSpPr>
          <p:cNvPr id="139" name="Rounded Rectangle 13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02:58</a:t>
            </a:r>
          </a:p>
        </p:txBody>
      </p:sp>
      <p:sp>
        <p:nvSpPr>
          <p:cNvPr id="140" name="Rounded Rectangle 13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02:57</a:t>
            </a:r>
          </a:p>
        </p:txBody>
      </p:sp>
      <p:sp>
        <p:nvSpPr>
          <p:cNvPr id="141" name="Rounded Rectangle 14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02:56</a:t>
            </a:r>
          </a:p>
        </p:txBody>
      </p:sp>
      <p:sp>
        <p:nvSpPr>
          <p:cNvPr id="142" name="Rounded Rectangle 14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02:55</a:t>
            </a:r>
          </a:p>
        </p:txBody>
      </p:sp>
      <p:sp>
        <p:nvSpPr>
          <p:cNvPr id="143" name="Rounded Rectangle 14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02:54</a:t>
            </a:r>
          </a:p>
        </p:txBody>
      </p:sp>
      <p:sp>
        <p:nvSpPr>
          <p:cNvPr id="144" name="Rounded Rectangle 14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02:53</a:t>
            </a:r>
          </a:p>
        </p:txBody>
      </p:sp>
      <p:sp>
        <p:nvSpPr>
          <p:cNvPr id="145" name="Rounded Rectangle 14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02:52</a:t>
            </a:r>
          </a:p>
        </p:txBody>
      </p:sp>
      <p:sp>
        <p:nvSpPr>
          <p:cNvPr id="146" name="Rounded Rectangle 14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02:51</a:t>
            </a:r>
          </a:p>
        </p:txBody>
      </p:sp>
      <p:sp>
        <p:nvSpPr>
          <p:cNvPr id="147" name="Rounded Rectangle 14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02:50</a:t>
            </a:r>
          </a:p>
        </p:txBody>
      </p:sp>
      <p:sp>
        <p:nvSpPr>
          <p:cNvPr id="148" name="Rounded Rectangle 14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02:49</a:t>
            </a:r>
          </a:p>
        </p:txBody>
      </p:sp>
      <p:sp>
        <p:nvSpPr>
          <p:cNvPr id="149" name="Rounded Rectangle 14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02:48</a:t>
            </a:r>
          </a:p>
        </p:txBody>
      </p:sp>
      <p:sp>
        <p:nvSpPr>
          <p:cNvPr id="150" name="Rounded Rectangle 14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02:47</a:t>
            </a:r>
          </a:p>
        </p:txBody>
      </p:sp>
      <p:sp>
        <p:nvSpPr>
          <p:cNvPr id="151" name="Rounded Rectangle 15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02:46</a:t>
            </a:r>
          </a:p>
        </p:txBody>
      </p:sp>
      <p:sp>
        <p:nvSpPr>
          <p:cNvPr id="152" name="Rounded Rectangle 15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02:45</a:t>
            </a:r>
          </a:p>
        </p:txBody>
      </p:sp>
      <p:sp>
        <p:nvSpPr>
          <p:cNvPr id="153" name="Rounded Rectangle 15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02:44</a:t>
            </a:r>
          </a:p>
        </p:txBody>
      </p:sp>
      <p:sp>
        <p:nvSpPr>
          <p:cNvPr id="154" name="Rounded Rectangle 15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02:43</a:t>
            </a:r>
          </a:p>
        </p:txBody>
      </p:sp>
      <p:sp>
        <p:nvSpPr>
          <p:cNvPr id="155" name="Rounded Rectangle 15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02:42</a:t>
            </a:r>
          </a:p>
        </p:txBody>
      </p:sp>
      <p:sp>
        <p:nvSpPr>
          <p:cNvPr id="156" name="Rounded Rectangle 15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02:41</a:t>
            </a:r>
          </a:p>
        </p:txBody>
      </p:sp>
      <p:sp>
        <p:nvSpPr>
          <p:cNvPr id="157" name="Rounded Rectangle 15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02:40</a:t>
            </a:r>
          </a:p>
        </p:txBody>
      </p:sp>
      <p:sp>
        <p:nvSpPr>
          <p:cNvPr id="158" name="Rounded Rectangle 15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02:39</a:t>
            </a:r>
          </a:p>
        </p:txBody>
      </p:sp>
      <p:sp>
        <p:nvSpPr>
          <p:cNvPr id="159" name="Rounded Rectangle 15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02:38</a:t>
            </a:r>
          </a:p>
        </p:txBody>
      </p:sp>
      <p:sp>
        <p:nvSpPr>
          <p:cNvPr id="160" name="Rounded Rectangle 15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02:37</a:t>
            </a:r>
          </a:p>
        </p:txBody>
      </p:sp>
      <p:sp>
        <p:nvSpPr>
          <p:cNvPr id="161" name="Rounded Rectangle 16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02:36</a:t>
            </a:r>
          </a:p>
        </p:txBody>
      </p:sp>
      <p:sp>
        <p:nvSpPr>
          <p:cNvPr id="162" name="Rounded Rectangle 16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02:35</a:t>
            </a:r>
          </a:p>
        </p:txBody>
      </p:sp>
      <p:sp>
        <p:nvSpPr>
          <p:cNvPr id="163" name="Rounded Rectangle 16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02:34</a:t>
            </a:r>
          </a:p>
        </p:txBody>
      </p:sp>
      <p:sp>
        <p:nvSpPr>
          <p:cNvPr id="164" name="Rounded Rectangle 16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02:33</a:t>
            </a:r>
          </a:p>
        </p:txBody>
      </p:sp>
      <p:sp>
        <p:nvSpPr>
          <p:cNvPr id="165" name="Rounded Rectangle 16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02:32</a:t>
            </a:r>
          </a:p>
        </p:txBody>
      </p:sp>
      <p:sp>
        <p:nvSpPr>
          <p:cNvPr id="166" name="Rounded Rectangle 16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02:31</a:t>
            </a:r>
          </a:p>
        </p:txBody>
      </p:sp>
      <p:sp>
        <p:nvSpPr>
          <p:cNvPr id="167" name="Rounded Rectangle 16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02:30</a:t>
            </a:r>
          </a:p>
        </p:txBody>
      </p:sp>
      <p:sp>
        <p:nvSpPr>
          <p:cNvPr id="168" name="Rounded Rectangle 16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02:29</a:t>
            </a:r>
          </a:p>
        </p:txBody>
      </p:sp>
      <p:sp>
        <p:nvSpPr>
          <p:cNvPr id="169" name="Rounded Rectangle 16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02:28</a:t>
            </a:r>
          </a:p>
        </p:txBody>
      </p:sp>
      <p:sp>
        <p:nvSpPr>
          <p:cNvPr id="170" name="Rounded Rectangle 16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02:27</a:t>
            </a:r>
          </a:p>
        </p:txBody>
      </p:sp>
      <p:sp>
        <p:nvSpPr>
          <p:cNvPr id="171" name="Rounded Rectangle 17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02:26</a:t>
            </a:r>
          </a:p>
        </p:txBody>
      </p:sp>
      <p:sp>
        <p:nvSpPr>
          <p:cNvPr id="172" name="Rounded Rectangle 17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02:25</a:t>
            </a:r>
          </a:p>
        </p:txBody>
      </p:sp>
      <p:sp>
        <p:nvSpPr>
          <p:cNvPr id="173" name="Rounded Rectangle 17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02:24</a:t>
            </a:r>
          </a:p>
        </p:txBody>
      </p:sp>
      <p:sp>
        <p:nvSpPr>
          <p:cNvPr id="174" name="Rounded Rectangle 17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02:23</a:t>
            </a:r>
          </a:p>
        </p:txBody>
      </p:sp>
      <p:sp>
        <p:nvSpPr>
          <p:cNvPr id="175" name="Rounded Rectangle 17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02:22</a:t>
            </a:r>
          </a:p>
        </p:txBody>
      </p:sp>
      <p:sp>
        <p:nvSpPr>
          <p:cNvPr id="176" name="Rounded Rectangle 17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02:21</a:t>
            </a:r>
          </a:p>
        </p:txBody>
      </p:sp>
      <p:sp>
        <p:nvSpPr>
          <p:cNvPr id="177" name="Rounded Rectangle 17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02:20</a:t>
            </a:r>
          </a:p>
        </p:txBody>
      </p:sp>
      <p:sp>
        <p:nvSpPr>
          <p:cNvPr id="178" name="Rounded Rectangle 17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02:19</a:t>
            </a:r>
          </a:p>
        </p:txBody>
      </p:sp>
      <p:sp>
        <p:nvSpPr>
          <p:cNvPr id="179" name="Rounded Rectangle 17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02:18</a:t>
            </a:r>
          </a:p>
        </p:txBody>
      </p:sp>
      <p:sp>
        <p:nvSpPr>
          <p:cNvPr id="180" name="Rounded Rectangle 17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02:17</a:t>
            </a:r>
          </a:p>
        </p:txBody>
      </p:sp>
      <p:sp>
        <p:nvSpPr>
          <p:cNvPr id="181" name="Rounded Rectangle 18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02:16</a:t>
            </a:r>
          </a:p>
        </p:txBody>
      </p:sp>
      <p:sp>
        <p:nvSpPr>
          <p:cNvPr id="182" name="Rounded Rectangle 18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02:15</a:t>
            </a:r>
          </a:p>
        </p:txBody>
      </p:sp>
      <p:sp>
        <p:nvSpPr>
          <p:cNvPr id="183" name="Rounded Rectangle 18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02:14</a:t>
            </a:r>
          </a:p>
        </p:txBody>
      </p:sp>
      <p:sp>
        <p:nvSpPr>
          <p:cNvPr id="184" name="Rounded Rectangle 18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02:13</a:t>
            </a:r>
          </a:p>
        </p:txBody>
      </p:sp>
      <p:sp>
        <p:nvSpPr>
          <p:cNvPr id="185" name="Rounded Rectangle 18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02:12</a:t>
            </a:r>
          </a:p>
        </p:txBody>
      </p:sp>
      <p:sp>
        <p:nvSpPr>
          <p:cNvPr id="186" name="Rounded Rectangle 18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02:11</a:t>
            </a:r>
          </a:p>
        </p:txBody>
      </p:sp>
      <p:sp>
        <p:nvSpPr>
          <p:cNvPr id="187" name="Rounded Rectangle 18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02:10</a:t>
            </a:r>
          </a:p>
        </p:txBody>
      </p:sp>
      <p:sp>
        <p:nvSpPr>
          <p:cNvPr id="188" name="Rounded Rectangle 18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02:09</a:t>
            </a:r>
          </a:p>
        </p:txBody>
      </p:sp>
      <p:sp>
        <p:nvSpPr>
          <p:cNvPr id="189" name="Rounded Rectangle 18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02:08</a:t>
            </a:r>
          </a:p>
        </p:txBody>
      </p:sp>
      <p:sp>
        <p:nvSpPr>
          <p:cNvPr id="190" name="Rounded Rectangle 18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02:07</a:t>
            </a:r>
          </a:p>
        </p:txBody>
      </p:sp>
      <p:sp>
        <p:nvSpPr>
          <p:cNvPr id="191" name="Rounded Rectangle 19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02:06</a:t>
            </a:r>
          </a:p>
        </p:txBody>
      </p:sp>
      <p:sp>
        <p:nvSpPr>
          <p:cNvPr id="192" name="Rounded Rectangle 19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02:05</a:t>
            </a:r>
          </a:p>
        </p:txBody>
      </p:sp>
      <p:sp>
        <p:nvSpPr>
          <p:cNvPr id="193" name="Rounded Rectangle 19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02:04</a:t>
            </a:r>
          </a:p>
        </p:txBody>
      </p:sp>
      <p:sp>
        <p:nvSpPr>
          <p:cNvPr id="194" name="Rounded Rectangle 19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02:03</a:t>
            </a:r>
          </a:p>
        </p:txBody>
      </p:sp>
      <p:sp>
        <p:nvSpPr>
          <p:cNvPr id="195" name="Rounded Rectangle 19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02:02</a:t>
            </a:r>
          </a:p>
        </p:txBody>
      </p:sp>
      <p:sp>
        <p:nvSpPr>
          <p:cNvPr id="196" name="Rounded Rectangle 19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02:01</a:t>
            </a:r>
          </a:p>
        </p:txBody>
      </p:sp>
      <p:sp>
        <p:nvSpPr>
          <p:cNvPr id="197" name="Rounded Rectangle 19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02:00</a:t>
            </a:r>
          </a:p>
        </p:txBody>
      </p:sp>
      <p:sp>
        <p:nvSpPr>
          <p:cNvPr id="198" name="Rounded Rectangle 19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01:59</a:t>
            </a:r>
          </a:p>
        </p:txBody>
      </p:sp>
      <p:sp>
        <p:nvSpPr>
          <p:cNvPr id="199" name="Rounded Rectangle 19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01:58</a:t>
            </a:r>
          </a:p>
        </p:txBody>
      </p:sp>
      <p:sp>
        <p:nvSpPr>
          <p:cNvPr id="200" name="Rounded Rectangle 19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01:57</a:t>
            </a:r>
          </a:p>
        </p:txBody>
      </p:sp>
      <p:sp>
        <p:nvSpPr>
          <p:cNvPr id="201" name="Rounded Rectangle 20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01:56</a:t>
            </a:r>
          </a:p>
        </p:txBody>
      </p:sp>
      <p:sp>
        <p:nvSpPr>
          <p:cNvPr id="202" name="Rounded Rectangle 20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01:55</a:t>
            </a:r>
          </a:p>
        </p:txBody>
      </p:sp>
      <p:sp>
        <p:nvSpPr>
          <p:cNvPr id="203" name="Rounded Rectangle 20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01:54</a:t>
            </a:r>
          </a:p>
        </p:txBody>
      </p:sp>
      <p:sp>
        <p:nvSpPr>
          <p:cNvPr id="204" name="Rounded Rectangle 20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01:53</a:t>
            </a:r>
          </a:p>
        </p:txBody>
      </p:sp>
      <p:sp>
        <p:nvSpPr>
          <p:cNvPr id="205" name="Rounded Rectangle 20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01:52</a:t>
            </a:r>
          </a:p>
        </p:txBody>
      </p:sp>
      <p:sp>
        <p:nvSpPr>
          <p:cNvPr id="206" name="Rounded Rectangle 20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01:51</a:t>
            </a:r>
          </a:p>
        </p:txBody>
      </p:sp>
      <p:sp>
        <p:nvSpPr>
          <p:cNvPr id="207" name="Rounded Rectangle 20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01:50</a:t>
            </a:r>
          </a:p>
        </p:txBody>
      </p:sp>
      <p:sp>
        <p:nvSpPr>
          <p:cNvPr id="208" name="Rounded Rectangle 20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01:49</a:t>
            </a:r>
          </a:p>
        </p:txBody>
      </p:sp>
      <p:sp>
        <p:nvSpPr>
          <p:cNvPr id="209" name="Rounded Rectangle 20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01:48</a:t>
            </a:r>
          </a:p>
        </p:txBody>
      </p:sp>
      <p:sp>
        <p:nvSpPr>
          <p:cNvPr id="210" name="Rounded Rectangle 20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01:47</a:t>
            </a:r>
          </a:p>
        </p:txBody>
      </p:sp>
      <p:sp>
        <p:nvSpPr>
          <p:cNvPr id="211" name="Rounded Rectangle 21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01:46</a:t>
            </a:r>
          </a:p>
        </p:txBody>
      </p:sp>
      <p:sp>
        <p:nvSpPr>
          <p:cNvPr id="212" name="Rounded Rectangle 21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01:45</a:t>
            </a:r>
          </a:p>
        </p:txBody>
      </p:sp>
      <p:sp>
        <p:nvSpPr>
          <p:cNvPr id="213" name="Rounded Rectangle 21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01:44</a:t>
            </a:r>
          </a:p>
        </p:txBody>
      </p:sp>
      <p:sp>
        <p:nvSpPr>
          <p:cNvPr id="214" name="Rounded Rectangle 21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01:43</a:t>
            </a:r>
          </a:p>
        </p:txBody>
      </p:sp>
      <p:sp>
        <p:nvSpPr>
          <p:cNvPr id="215" name="Rounded Rectangle 21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01:42</a:t>
            </a:r>
          </a:p>
        </p:txBody>
      </p:sp>
      <p:sp>
        <p:nvSpPr>
          <p:cNvPr id="216" name="Rounded Rectangle 21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01:41</a:t>
            </a:r>
          </a:p>
        </p:txBody>
      </p:sp>
      <p:sp>
        <p:nvSpPr>
          <p:cNvPr id="217" name="Rounded Rectangle 21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01:40</a:t>
            </a:r>
          </a:p>
        </p:txBody>
      </p:sp>
      <p:sp>
        <p:nvSpPr>
          <p:cNvPr id="218" name="Rounded Rectangle 21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01:39</a:t>
            </a:r>
          </a:p>
        </p:txBody>
      </p:sp>
      <p:sp>
        <p:nvSpPr>
          <p:cNvPr id="219" name="Rounded Rectangle 21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01:38</a:t>
            </a:r>
          </a:p>
        </p:txBody>
      </p:sp>
      <p:sp>
        <p:nvSpPr>
          <p:cNvPr id="220" name="Rounded Rectangle 21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01:37</a:t>
            </a:r>
          </a:p>
        </p:txBody>
      </p:sp>
      <p:sp>
        <p:nvSpPr>
          <p:cNvPr id="221" name="Rounded Rectangle 22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01:36</a:t>
            </a:r>
          </a:p>
        </p:txBody>
      </p:sp>
      <p:sp>
        <p:nvSpPr>
          <p:cNvPr id="222" name="Rounded Rectangle 22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01:35</a:t>
            </a:r>
          </a:p>
        </p:txBody>
      </p:sp>
      <p:sp>
        <p:nvSpPr>
          <p:cNvPr id="223" name="Rounded Rectangle 22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01:34</a:t>
            </a:r>
          </a:p>
        </p:txBody>
      </p:sp>
      <p:sp>
        <p:nvSpPr>
          <p:cNvPr id="224" name="Rounded Rectangle 22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01:33</a:t>
            </a:r>
          </a:p>
        </p:txBody>
      </p:sp>
      <p:sp>
        <p:nvSpPr>
          <p:cNvPr id="225" name="Rounded Rectangle 22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01:32</a:t>
            </a:r>
          </a:p>
        </p:txBody>
      </p:sp>
      <p:sp>
        <p:nvSpPr>
          <p:cNvPr id="226" name="Rounded Rectangle 22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01:31</a:t>
            </a:r>
          </a:p>
        </p:txBody>
      </p:sp>
      <p:sp>
        <p:nvSpPr>
          <p:cNvPr id="227" name="Rounded Rectangle 22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01:30</a:t>
            </a:r>
          </a:p>
        </p:txBody>
      </p:sp>
      <p:sp>
        <p:nvSpPr>
          <p:cNvPr id="228" name="Rounded Rectangle 22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01:29</a:t>
            </a:r>
          </a:p>
        </p:txBody>
      </p:sp>
      <p:sp>
        <p:nvSpPr>
          <p:cNvPr id="229" name="Rounded Rectangle 22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01:28</a:t>
            </a:r>
          </a:p>
        </p:txBody>
      </p:sp>
      <p:sp>
        <p:nvSpPr>
          <p:cNvPr id="230" name="Rounded Rectangle 22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01:27</a:t>
            </a:r>
          </a:p>
        </p:txBody>
      </p:sp>
      <p:sp>
        <p:nvSpPr>
          <p:cNvPr id="231" name="Rounded Rectangle 23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01:26</a:t>
            </a:r>
          </a:p>
        </p:txBody>
      </p:sp>
      <p:sp>
        <p:nvSpPr>
          <p:cNvPr id="232" name="Rounded Rectangle 23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01:25</a:t>
            </a:r>
          </a:p>
        </p:txBody>
      </p:sp>
      <p:sp>
        <p:nvSpPr>
          <p:cNvPr id="233" name="Rounded Rectangle 23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01:24</a:t>
            </a:r>
          </a:p>
        </p:txBody>
      </p:sp>
      <p:sp>
        <p:nvSpPr>
          <p:cNvPr id="234" name="Rounded Rectangle 23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01:23</a:t>
            </a:r>
          </a:p>
        </p:txBody>
      </p:sp>
      <p:sp>
        <p:nvSpPr>
          <p:cNvPr id="235" name="Rounded Rectangle 23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01:22</a:t>
            </a:r>
          </a:p>
        </p:txBody>
      </p:sp>
      <p:sp>
        <p:nvSpPr>
          <p:cNvPr id="236" name="Rounded Rectangle 23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01:21</a:t>
            </a:r>
          </a:p>
        </p:txBody>
      </p:sp>
      <p:sp>
        <p:nvSpPr>
          <p:cNvPr id="237" name="Rounded Rectangle 23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01:20</a:t>
            </a:r>
          </a:p>
        </p:txBody>
      </p:sp>
      <p:sp>
        <p:nvSpPr>
          <p:cNvPr id="238" name="Rounded Rectangle 23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01:19</a:t>
            </a:r>
          </a:p>
        </p:txBody>
      </p:sp>
      <p:sp>
        <p:nvSpPr>
          <p:cNvPr id="239" name="Rounded Rectangle 23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01:18</a:t>
            </a:r>
          </a:p>
        </p:txBody>
      </p:sp>
      <p:sp>
        <p:nvSpPr>
          <p:cNvPr id="240" name="Rounded Rectangle 23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01:17</a:t>
            </a:r>
          </a:p>
        </p:txBody>
      </p:sp>
      <p:sp>
        <p:nvSpPr>
          <p:cNvPr id="241" name="Rounded Rectangle 24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01:16</a:t>
            </a:r>
          </a:p>
        </p:txBody>
      </p:sp>
      <p:sp>
        <p:nvSpPr>
          <p:cNvPr id="242" name="Rounded Rectangle 24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01:15</a:t>
            </a:r>
          </a:p>
        </p:txBody>
      </p:sp>
      <p:sp>
        <p:nvSpPr>
          <p:cNvPr id="243" name="Rounded Rectangle 24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01:14</a:t>
            </a:r>
          </a:p>
        </p:txBody>
      </p:sp>
      <p:sp>
        <p:nvSpPr>
          <p:cNvPr id="244" name="Rounded Rectangle 24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01:13</a:t>
            </a:r>
          </a:p>
        </p:txBody>
      </p:sp>
      <p:sp>
        <p:nvSpPr>
          <p:cNvPr id="245" name="Rounded Rectangle 24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01:12</a:t>
            </a:r>
          </a:p>
        </p:txBody>
      </p:sp>
      <p:sp>
        <p:nvSpPr>
          <p:cNvPr id="246" name="Rounded Rectangle 24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01:11</a:t>
            </a:r>
          </a:p>
        </p:txBody>
      </p:sp>
      <p:sp>
        <p:nvSpPr>
          <p:cNvPr id="247" name="Rounded Rectangle 24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01:10</a:t>
            </a:r>
          </a:p>
        </p:txBody>
      </p:sp>
      <p:sp>
        <p:nvSpPr>
          <p:cNvPr id="248" name="Rounded Rectangle 24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01:09</a:t>
            </a:r>
          </a:p>
        </p:txBody>
      </p:sp>
      <p:sp>
        <p:nvSpPr>
          <p:cNvPr id="249" name="Rounded Rectangle 24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01:08</a:t>
            </a:r>
          </a:p>
        </p:txBody>
      </p:sp>
      <p:sp>
        <p:nvSpPr>
          <p:cNvPr id="250" name="Rounded Rectangle 24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01:07</a:t>
            </a:r>
          </a:p>
        </p:txBody>
      </p:sp>
      <p:sp>
        <p:nvSpPr>
          <p:cNvPr id="251" name="Rounded Rectangle 25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01:06</a:t>
            </a:r>
          </a:p>
        </p:txBody>
      </p:sp>
      <p:sp>
        <p:nvSpPr>
          <p:cNvPr id="252" name="Rounded Rectangle 25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01:05</a:t>
            </a:r>
          </a:p>
        </p:txBody>
      </p:sp>
      <p:sp>
        <p:nvSpPr>
          <p:cNvPr id="253" name="Rounded Rectangle 25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01:04</a:t>
            </a:r>
          </a:p>
        </p:txBody>
      </p:sp>
      <p:sp>
        <p:nvSpPr>
          <p:cNvPr id="254" name="Rounded Rectangle 25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01:03</a:t>
            </a:r>
          </a:p>
        </p:txBody>
      </p:sp>
      <p:sp>
        <p:nvSpPr>
          <p:cNvPr id="255" name="Rounded Rectangle 25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01:02</a:t>
            </a:r>
          </a:p>
        </p:txBody>
      </p:sp>
      <p:sp>
        <p:nvSpPr>
          <p:cNvPr id="256" name="Rounded Rectangle 25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01:01</a:t>
            </a:r>
          </a:p>
        </p:txBody>
      </p:sp>
      <p:sp>
        <p:nvSpPr>
          <p:cNvPr id="257" name="Rounded Rectangle 25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01:00</a:t>
            </a:r>
          </a:p>
        </p:txBody>
      </p:sp>
      <p:sp>
        <p:nvSpPr>
          <p:cNvPr id="258" name="Rounded Rectangle 25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00:59</a:t>
            </a:r>
          </a:p>
        </p:txBody>
      </p:sp>
      <p:sp>
        <p:nvSpPr>
          <p:cNvPr id="259" name="Rounded Rectangle 25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00:58</a:t>
            </a:r>
          </a:p>
        </p:txBody>
      </p:sp>
      <p:sp>
        <p:nvSpPr>
          <p:cNvPr id="260" name="Rounded Rectangle 25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00:57</a:t>
            </a:r>
          </a:p>
        </p:txBody>
      </p:sp>
      <p:sp>
        <p:nvSpPr>
          <p:cNvPr id="261" name="Rounded Rectangle 26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00:56</a:t>
            </a:r>
          </a:p>
        </p:txBody>
      </p:sp>
      <p:sp>
        <p:nvSpPr>
          <p:cNvPr id="262" name="Rounded Rectangle 26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00:55</a:t>
            </a:r>
          </a:p>
        </p:txBody>
      </p:sp>
      <p:sp>
        <p:nvSpPr>
          <p:cNvPr id="263" name="Rounded Rectangle 26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00:54</a:t>
            </a:r>
          </a:p>
        </p:txBody>
      </p:sp>
      <p:sp>
        <p:nvSpPr>
          <p:cNvPr id="264" name="Rounded Rectangle 26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00:53</a:t>
            </a:r>
          </a:p>
        </p:txBody>
      </p:sp>
      <p:sp>
        <p:nvSpPr>
          <p:cNvPr id="265" name="Rounded Rectangle 26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00:52</a:t>
            </a:r>
          </a:p>
        </p:txBody>
      </p:sp>
      <p:sp>
        <p:nvSpPr>
          <p:cNvPr id="266" name="Rounded Rectangle 26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00:51</a:t>
            </a:r>
          </a:p>
        </p:txBody>
      </p:sp>
      <p:sp>
        <p:nvSpPr>
          <p:cNvPr id="267" name="Rounded Rectangle 26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00:50</a:t>
            </a:r>
          </a:p>
        </p:txBody>
      </p:sp>
      <p:sp>
        <p:nvSpPr>
          <p:cNvPr id="268" name="Rounded Rectangle 26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00:49</a:t>
            </a:r>
          </a:p>
        </p:txBody>
      </p:sp>
      <p:sp>
        <p:nvSpPr>
          <p:cNvPr id="269" name="Rounded Rectangle 26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00:48</a:t>
            </a:r>
          </a:p>
        </p:txBody>
      </p:sp>
      <p:sp>
        <p:nvSpPr>
          <p:cNvPr id="270" name="Rounded Rectangle 26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00:47</a:t>
            </a:r>
          </a:p>
        </p:txBody>
      </p:sp>
      <p:sp>
        <p:nvSpPr>
          <p:cNvPr id="271" name="Rounded Rectangle 27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00:46</a:t>
            </a:r>
          </a:p>
        </p:txBody>
      </p:sp>
      <p:sp>
        <p:nvSpPr>
          <p:cNvPr id="272" name="Rounded Rectangle 27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00:45</a:t>
            </a:r>
          </a:p>
        </p:txBody>
      </p:sp>
      <p:sp>
        <p:nvSpPr>
          <p:cNvPr id="273" name="Rounded Rectangle 27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00:44</a:t>
            </a:r>
          </a:p>
        </p:txBody>
      </p:sp>
      <p:sp>
        <p:nvSpPr>
          <p:cNvPr id="274" name="Rounded Rectangle 27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00:43</a:t>
            </a:r>
          </a:p>
        </p:txBody>
      </p:sp>
      <p:sp>
        <p:nvSpPr>
          <p:cNvPr id="275" name="Rounded Rectangle 27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00:42</a:t>
            </a:r>
          </a:p>
        </p:txBody>
      </p:sp>
      <p:sp>
        <p:nvSpPr>
          <p:cNvPr id="276" name="Rounded Rectangle 27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00:41</a:t>
            </a:r>
          </a:p>
        </p:txBody>
      </p:sp>
      <p:sp>
        <p:nvSpPr>
          <p:cNvPr id="277" name="Rounded Rectangle 27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00:40</a:t>
            </a:r>
          </a:p>
        </p:txBody>
      </p:sp>
      <p:sp>
        <p:nvSpPr>
          <p:cNvPr id="278" name="Rounded Rectangle 27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00:39</a:t>
            </a:r>
          </a:p>
        </p:txBody>
      </p:sp>
      <p:sp>
        <p:nvSpPr>
          <p:cNvPr id="279" name="Rounded Rectangle 27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00:38</a:t>
            </a:r>
          </a:p>
        </p:txBody>
      </p:sp>
      <p:sp>
        <p:nvSpPr>
          <p:cNvPr id="280" name="Rounded Rectangle 27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00:37</a:t>
            </a:r>
          </a:p>
        </p:txBody>
      </p:sp>
      <p:sp>
        <p:nvSpPr>
          <p:cNvPr id="281" name="Rounded Rectangle 28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00:36</a:t>
            </a:r>
          </a:p>
        </p:txBody>
      </p:sp>
      <p:sp>
        <p:nvSpPr>
          <p:cNvPr id="282" name="Rounded Rectangle 28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00:35</a:t>
            </a:r>
          </a:p>
        </p:txBody>
      </p:sp>
      <p:sp>
        <p:nvSpPr>
          <p:cNvPr id="283" name="Rounded Rectangle 28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00:34</a:t>
            </a:r>
          </a:p>
        </p:txBody>
      </p:sp>
      <p:sp>
        <p:nvSpPr>
          <p:cNvPr id="284" name="Rounded Rectangle 28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00:33</a:t>
            </a:r>
          </a:p>
        </p:txBody>
      </p:sp>
      <p:sp>
        <p:nvSpPr>
          <p:cNvPr id="285" name="Rounded Rectangle 28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00:32</a:t>
            </a:r>
          </a:p>
        </p:txBody>
      </p:sp>
      <p:sp>
        <p:nvSpPr>
          <p:cNvPr id="286" name="Rounded Rectangle 28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00:31</a:t>
            </a:r>
          </a:p>
        </p:txBody>
      </p:sp>
      <p:sp>
        <p:nvSpPr>
          <p:cNvPr id="287" name="Rounded Rectangle 28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00:30</a:t>
            </a:r>
          </a:p>
        </p:txBody>
      </p:sp>
      <p:sp>
        <p:nvSpPr>
          <p:cNvPr id="288" name="Rounded Rectangle 28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00:29</a:t>
            </a:r>
          </a:p>
        </p:txBody>
      </p:sp>
      <p:sp>
        <p:nvSpPr>
          <p:cNvPr id="289" name="Rounded Rectangle 28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00:28</a:t>
            </a:r>
          </a:p>
        </p:txBody>
      </p:sp>
      <p:sp>
        <p:nvSpPr>
          <p:cNvPr id="290" name="Rounded Rectangle 28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00:27</a:t>
            </a:r>
          </a:p>
        </p:txBody>
      </p:sp>
      <p:sp>
        <p:nvSpPr>
          <p:cNvPr id="291" name="Rounded Rectangle 29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00:26</a:t>
            </a:r>
          </a:p>
        </p:txBody>
      </p:sp>
      <p:sp>
        <p:nvSpPr>
          <p:cNvPr id="292" name="Rounded Rectangle 29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00:25</a:t>
            </a:r>
          </a:p>
        </p:txBody>
      </p:sp>
      <p:sp>
        <p:nvSpPr>
          <p:cNvPr id="293" name="Rounded Rectangle 29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00:24</a:t>
            </a:r>
          </a:p>
        </p:txBody>
      </p:sp>
      <p:sp>
        <p:nvSpPr>
          <p:cNvPr id="294" name="Rounded Rectangle 29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00:23</a:t>
            </a:r>
          </a:p>
        </p:txBody>
      </p:sp>
      <p:sp>
        <p:nvSpPr>
          <p:cNvPr id="295" name="Rounded Rectangle 29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00:22</a:t>
            </a:r>
          </a:p>
        </p:txBody>
      </p:sp>
      <p:sp>
        <p:nvSpPr>
          <p:cNvPr id="296" name="Rounded Rectangle 29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00:21</a:t>
            </a:r>
          </a:p>
        </p:txBody>
      </p:sp>
      <p:sp>
        <p:nvSpPr>
          <p:cNvPr id="297" name="Rounded Rectangle 29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00:20</a:t>
            </a:r>
          </a:p>
        </p:txBody>
      </p:sp>
      <p:sp>
        <p:nvSpPr>
          <p:cNvPr id="298" name="Rounded Rectangle 29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00:19</a:t>
            </a:r>
          </a:p>
        </p:txBody>
      </p:sp>
      <p:sp>
        <p:nvSpPr>
          <p:cNvPr id="299" name="Rounded Rectangle 29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00:18</a:t>
            </a:r>
          </a:p>
        </p:txBody>
      </p:sp>
      <p:sp>
        <p:nvSpPr>
          <p:cNvPr id="300" name="Rounded Rectangle 29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00:17</a:t>
            </a:r>
          </a:p>
        </p:txBody>
      </p:sp>
      <p:sp>
        <p:nvSpPr>
          <p:cNvPr id="301" name="Rounded Rectangle 30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00:16</a:t>
            </a:r>
          </a:p>
        </p:txBody>
      </p:sp>
      <p:sp>
        <p:nvSpPr>
          <p:cNvPr id="302" name="Rounded Rectangle 30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00:15</a:t>
            </a:r>
          </a:p>
        </p:txBody>
      </p:sp>
      <p:sp>
        <p:nvSpPr>
          <p:cNvPr id="303" name="Rounded Rectangle 30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00:14</a:t>
            </a:r>
          </a:p>
        </p:txBody>
      </p:sp>
      <p:sp>
        <p:nvSpPr>
          <p:cNvPr id="304" name="Rounded Rectangle 30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00:13</a:t>
            </a:r>
          </a:p>
        </p:txBody>
      </p:sp>
      <p:sp>
        <p:nvSpPr>
          <p:cNvPr id="305" name="Rounded Rectangle 30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00:12</a:t>
            </a:r>
          </a:p>
        </p:txBody>
      </p:sp>
      <p:sp>
        <p:nvSpPr>
          <p:cNvPr id="306" name="Rounded Rectangle 30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00:11</a:t>
            </a:r>
          </a:p>
        </p:txBody>
      </p:sp>
      <p:sp>
        <p:nvSpPr>
          <p:cNvPr id="307" name="Rounded Rectangle 30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00:10</a:t>
            </a:r>
          </a:p>
        </p:txBody>
      </p:sp>
      <p:sp>
        <p:nvSpPr>
          <p:cNvPr id="308" name="Rounded Rectangle 30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00:09</a:t>
            </a:r>
          </a:p>
        </p:txBody>
      </p:sp>
      <p:sp>
        <p:nvSpPr>
          <p:cNvPr id="309" name="Rounded Rectangle 30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00:08</a:t>
            </a:r>
          </a:p>
        </p:txBody>
      </p:sp>
      <p:sp>
        <p:nvSpPr>
          <p:cNvPr id="310" name="Rounded Rectangle 30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00:07</a:t>
            </a:r>
          </a:p>
        </p:txBody>
      </p:sp>
      <p:sp>
        <p:nvSpPr>
          <p:cNvPr id="311" name="Rounded Rectangle 31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00:06</a:t>
            </a:r>
          </a:p>
        </p:txBody>
      </p:sp>
      <p:sp>
        <p:nvSpPr>
          <p:cNvPr id="312" name="Rounded Rectangle 31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00:05</a:t>
            </a:r>
          </a:p>
        </p:txBody>
      </p:sp>
      <p:sp>
        <p:nvSpPr>
          <p:cNvPr id="313" name="Rounded Rectangle 31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00:04</a:t>
            </a:r>
          </a:p>
        </p:txBody>
      </p:sp>
      <p:sp>
        <p:nvSpPr>
          <p:cNvPr id="314" name="Rounded Rectangle 31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00:03</a:t>
            </a:r>
          </a:p>
        </p:txBody>
      </p:sp>
      <p:sp>
        <p:nvSpPr>
          <p:cNvPr id="315" name="Rounded Rectangle 31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00:02</a:t>
            </a:r>
          </a:p>
        </p:txBody>
      </p:sp>
      <p:sp>
        <p:nvSpPr>
          <p:cNvPr id="316" name="Rounded Rectangle 31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00:01</a:t>
            </a:r>
          </a:p>
        </p:txBody>
      </p:sp>
      <p:sp>
        <p:nvSpPr>
          <p:cNvPr id="317" name="Rounded Rectangle 31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00:00</a:t>
            </a:r>
          </a:p>
        </p:txBody>
      </p:sp>
      <p:sp>
        <p:nvSpPr>
          <p:cNvPr id="318" name="Oval 317"/>
          <p:cNvSpPr/>
          <p:nvPr/>
        </p:nvSpPr>
        <p:spPr>
          <a:xfrm>
            <a:off x="291601" y="1338230"/>
            <a:ext cx="2701409" cy="5982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9" name="Rectangle 318"/>
          <p:cNvSpPr/>
          <p:nvPr/>
        </p:nvSpPr>
        <p:spPr>
          <a:xfrm>
            <a:off x="14131" y="14288"/>
            <a:ext cx="8353569" cy="699102"/>
          </a:xfrm>
          <a:prstGeom prst="rect">
            <a:avLst/>
          </a:prstGeom>
          <a:solidFill>
            <a:srgbClr val="66FF99"/>
          </a:solidFill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</a:t>
            </a:r>
            <a:r>
              <a:rPr 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Khai </a:t>
            </a:r>
            <a:r>
              <a:rPr lang="en-US" sz="36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thác</a:t>
            </a:r>
            <a:r>
              <a:rPr 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đáng</a:t>
            </a:r>
            <a:r>
              <a:rPr 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cậy</a:t>
            </a:r>
            <a:endParaRPr lang="en-US" sz="3600" b="1" u="sng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72856" y="1926224"/>
            <a:ext cx="9466743" cy="4779376"/>
          </a:xfrm>
          <a:prstGeom prst="rect">
            <a:avLst/>
          </a:prstGeom>
        </p:spPr>
      </p:pic>
      <p:sp>
        <p:nvSpPr>
          <p:cNvPr id="320" name="Rectangle 319"/>
          <p:cNvSpPr/>
          <p:nvPr/>
        </p:nvSpPr>
        <p:spPr>
          <a:xfrm>
            <a:off x="1025241" y="757049"/>
            <a:ext cx="105378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3200" i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Nghiên</a:t>
            </a:r>
            <a:r>
              <a:rPr lang="en-US" sz="32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cứu</a:t>
            </a:r>
            <a:r>
              <a:rPr lang="en-US" sz="32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SGK, </a:t>
            </a:r>
            <a:r>
              <a:rPr lang="en-US" sz="3200" i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thảo</a:t>
            </a:r>
            <a:r>
              <a:rPr lang="en-US" sz="32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luận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nhóm</a:t>
            </a:r>
            <a:r>
              <a:rPr lang="en-US" sz="32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hoàn</a:t>
            </a:r>
            <a:r>
              <a:rPr lang="en-US" sz="32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32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phiếu</a:t>
            </a:r>
            <a:r>
              <a:rPr lang="en-US" sz="32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32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32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2: </a:t>
            </a:r>
            <a:endParaRPr lang="en-US" sz="32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800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500"/>
                            </p:stCondLst>
                            <p:childTnLst>
                              <p:par>
                                <p:cTn id="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500"/>
                            </p:stCondLst>
                            <p:childTnLst>
                              <p:par>
                                <p:cTn id="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500"/>
                            </p:stCondLst>
                            <p:childTnLst>
                              <p:par>
                                <p:cTn id="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500"/>
                            </p:stCondLst>
                            <p:childTnLst>
                              <p:par>
                                <p:cTn id="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500"/>
                            </p:stCondLst>
                            <p:childTnLst>
                              <p:par>
                                <p:cTn id="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500"/>
                            </p:stCondLst>
                            <p:childTnLst>
                              <p:par>
                                <p:cTn id="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4500"/>
                            </p:stCondLst>
                            <p:childTnLst>
                              <p:par>
                                <p:cTn id="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500"/>
                            </p:stCondLst>
                            <p:childTnLst>
                              <p:par>
                                <p:cTn id="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6500"/>
                            </p:stCondLst>
                            <p:childTnLst>
                              <p:par>
                                <p:cTn id="6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7500"/>
                            </p:stCondLst>
                            <p:childTnLst>
                              <p:par>
                                <p:cTn id="7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8500"/>
                            </p:stCondLst>
                            <p:childTnLst>
                              <p:par>
                                <p:cTn id="7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9500"/>
                            </p:stCondLst>
                            <p:childTnLst>
                              <p:par>
                                <p:cTn id="7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500"/>
                            </p:stCondLst>
                            <p:childTnLst>
                              <p:par>
                                <p:cTn id="8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1500"/>
                            </p:stCondLst>
                            <p:childTnLst>
                              <p:par>
                                <p:cTn id="8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2500"/>
                            </p:stCondLst>
                            <p:childTnLst>
                              <p:par>
                                <p:cTn id="8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3500"/>
                            </p:stCondLst>
                            <p:childTnLst>
                              <p:par>
                                <p:cTn id="8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4500"/>
                            </p:stCondLst>
                            <p:childTnLst>
                              <p:par>
                                <p:cTn id="9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5500"/>
                            </p:stCondLst>
                            <p:childTnLst>
                              <p:par>
                                <p:cTn id="9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6500"/>
                            </p:stCondLst>
                            <p:childTnLst>
                              <p:par>
                                <p:cTn id="9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7500"/>
                            </p:stCondLst>
                            <p:childTnLst>
                              <p:par>
                                <p:cTn id="10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8500"/>
                            </p:stCondLst>
                            <p:childTnLst>
                              <p:par>
                                <p:cTn id="10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9500"/>
                            </p:stCondLst>
                            <p:childTnLst>
                              <p:par>
                                <p:cTn id="10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0500"/>
                            </p:stCondLst>
                            <p:childTnLst>
                              <p:par>
                                <p:cTn id="11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1500"/>
                            </p:stCondLst>
                            <p:childTnLst>
                              <p:par>
                                <p:cTn id="1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2500"/>
                            </p:stCondLst>
                            <p:childTnLst>
                              <p:par>
                                <p:cTn id="1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3500"/>
                            </p:stCondLst>
                            <p:childTnLst>
                              <p:par>
                                <p:cTn id="1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4500"/>
                            </p:stCondLst>
                            <p:childTnLst>
                              <p:par>
                                <p:cTn id="1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5500"/>
                            </p:stCondLst>
                            <p:childTnLst>
                              <p:par>
                                <p:cTn id="1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6500"/>
                            </p:stCondLst>
                            <p:childTnLst>
                              <p:par>
                                <p:cTn id="1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7500"/>
                            </p:stCondLst>
                            <p:childTnLst>
                              <p:par>
                                <p:cTn id="13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8500"/>
                            </p:stCondLst>
                            <p:childTnLst>
                              <p:par>
                                <p:cTn id="1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39500"/>
                            </p:stCondLst>
                            <p:childTnLst>
                              <p:par>
                                <p:cTn id="1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0500"/>
                            </p:stCondLst>
                            <p:childTnLst>
                              <p:par>
                                <p:cTn id="1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1500"/>
                            </p:stCondLst>
                            <p:childTnLst>
                              <p:par>
                                <p:cTn id="14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2500"/>
                            </p:stCondLst>
                            <p:childTnLst>
                              <p:par>
                                <p:cTn id="1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3500"/>
                            </p:stCondLst>
                            <p:childTnLst>
                              <p:par>
                                <p:cTn id="14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4500"/>
                            </p:stCondLst>
                            <p:childTnLst>
                              <p:par>
                                <p:cTn id="1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45500"/>
                            </p:stCondLst>
                            <p:childTnLst>
                              <p:par>
                                <p:cTn id="1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46500"/>
                            </p:stCondLst>
                            <p:childTnLst>
                              <p:par>
                                <p:cTn id="1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47500"/>
                            </p:stCondLst>
                            <p:childTnLst>
                              <p:par>
                                <p:cTn id="16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48500"/>
                            </p:stCondLst>
                            <p:childTnLst>
                              <p:par>
                                <p:cTn id="16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49500"/>
                            </p:stCondLst>
                            <p:childTnLst>
                              <p:par>
                                <p:cTn id="16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0500"/>
                            </p:stCondLst>
                            <p:childTnLst>
                              <p:par>
                                <p:cTn id="17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1500"/>
                            </p:stCondLst>
                            <p:childTnLst>
                              <p:par>
                                <p:cTn id="17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2500"/>
                            </p:stCondLst>
                            <p:childTnLst>
                              <p:par>
                                <p:cTn id="17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3500"/>
                            </p:stCondLst>
                            <p:childTnLst>
                              <p:par>
                                <p:cTn id="17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4500"/>
                            </p:stCondLst>
                            <p:childTnLst>
                              <p:par>
                                <p:cTn id="18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5500"/>
                            </p:stCondLst>
                            <p:childTnLst>
                              <p:par>
                                <p:cTn id="18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56500"/>
                            </p:stCondLst>
                            <p:childTnLst>
                              <p:par>
                                <p:cTn id="18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57500"/>
                            </p:stCondLst>
                            <p:childTnLst>
                              <p:par>
                                <p:cTn id="19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58500"/>
                            </p:stCondLst>
                            <p:childTnLst>
                              <p:par>
                                <p:cTn id="19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59500"/>
                            </p:stCondLst>
                            <p:childTnLst>
                              <p:par>
                                <p:cTn id="19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60500"/>
                            </p:stCondLst>
                            <p:childTnLst>
                              <p:par>
                                <p:cTn id="20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61500"/>
                            </p:stCondLst>
                            <p:childTnLst>
                              <p:par>
                                <p:cTn id="20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62500"/>
                            </p:stCondLst>
                            <p:childTnLst>
                              <p:par>
                                <p:cTn id="20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63500"/>
                            </p:stCondLst>
                            <p:childTnLst>
                              <p:par>
                                <p:cTn id="20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64500"/>
                            </p:stCondLst>
                            <p:childTnLst>
                              <p:par>
                                <p:cTn id="21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65500"/>
                            </p:stCondLst>
                            <p:childTnLst>
                              <p:par>
                                <p:cTn id="21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66500"/>
                            </p:stCondLst>
                            <p:childTnLst>
                              <p:par>
                                <p:cTn id="2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67500"/>
                            </p:stCondLst>
                            <p:childTnLst>
                              <p:par>
                                <p:cTn id="22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68500"/>
                            </p:stCondLst>
                            <p:childTnLst>
                              <p:par>
                                <p:cTn id="22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69500"/>
                            </p:stCondLst>
                            <p:childTnLst>
                              <p:par>
                                <p:cTn id="2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70500"/>
                            </p:stCondLst>
                            <p:childTnLst>
                              <p:par>
                                <p:cTn id="2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71500"/>
                            </p:stCondLst>
                            <p:childTnLst>
                              <p:par>
                                <p:cTn id="2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72500"/>
                            </p:stCondLst>
                            <p:childTnLst>
                              <p:par>
                                <p:cTn id="2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73500"/>
                            </p:stCondLst>
                            <p:childTnLst>
                              <p:par>
                                <p:cTn id="2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74500"/>
                            </p:stCondLst>
                            <p:childTnLst>
                              <p:par>
                                <p:cTn id="2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75500"/>
                            </p:stCondLst>
                            <p:childTnLst>
                              <p:par>
                                <p:cTn id="2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76500"/>
                            </p:stCondLst>
                            <p:childTnLst>
                              <p:par>
                                <p:cTn id="2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77500"/>
                            </p:stCondLst>
                            <p:childTnLst>
                              <p:par>
                                <p:cTn id="2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78500"/>
                            </p:stCondLst>
                            <p:childTnLst>
                              <p:par>
                                <p:cTn id="2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79500"/>
                            </p:stCondLst>
                            <p:childTnLst>
                              <p:par>
                                <p:cTn id="2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80500"/>
                            </p:stCondLst>
                            <p:childTnLst>
                              <p:par>
                                <p:cTn id="2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81500"/>
                            </p:stCondLst>
                            <p:childTnLst>
                              <p:par>
                                <p:cTn id="2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82500"/>
                            </p:stCondLst>
                            <p:childTnLst>
                              <p:par>
                                <p:cTn id="2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83500"/>
                            </p:stCondLst>
                            <p:childTnLst>
                              <p:par>
                                <p:cTn id="2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84500"/>
                            </p:stCondLst>
                            <p:childTnLst>
                              <p:par>
                                <p:cTn id="2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85500"/>
                            </p:stCondLst>
                            <p:childTnLst>
                              <p:par>
                                <p:cTn id="2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86500"/>
                            </p:stCondLst>
                            <p:childTnLst>
                              <p:par>
                                <p:cTn id="2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87500"/>
                            </p:stCondLst>
                            <p:childTnLst>
                              <p:par>
                                <p:cTn id="2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88500"/>
                            </p:stCondLst>
                            <p:childTnLst>
                              <p:par>
                                <p:cTn id="2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89500"/>
                            </p:stCondLst>
                            <p:childTnLst>
                              <p:par>
                                <p:cTn id="2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90500"/>
                            </p:stCondLst>
                            <p:childTnLst>
                              <p:par>
                                <p:cTn id="2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91500"/>
                            </p:stCondLst>
                            <p:childTnLst>
                              <p:par>
                                <p:cTn id="2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92500"/>
                            </p:stCondLst>
                            <p:childTnLst>
                              <p:par>
                                <p:cTn id="2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93500"/>
                            </p:stCondLst>
                            <p:childTnLst>
                              <p:par>
                                <p:cTn id="2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94500"/>
                            </p:stCondLst>
                            <p:childTnLst>
                              <p:par>
                                <p:cTn id="3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95500"/>
                            </p:stCondLst>
                            <p:childTnLst>
                              <p:par>
                                <p:cTn id="3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96500"/>
                            </p:stCondLst>
                            <p:childTnLst>
                              <p:par>
                                <p:cTn id="3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97500"/>
                            </p:stCondLst>
                            <p:childTnLst>
                              <p:par>
                                <p:cTn id="3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98500"/>
                            </p:stCondLst>
                            <p:childTnLst>
                              <p:par>
                                <p:cTn id="3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99500"/>
                            </p:stCondLst>
                            <p:childTnLst>
                              <p:par>
                                <p:cTn id="3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100500"/>
                            </p:stCondLst>
                            <p:childTnLst>
                              <p:par>
                                <p:cTn id="3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101500"/>
                            </p:stCondLst>
                            <p:childTnLst>
                              <p:par>
                                <p:cTn id="3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102500"/>
                            </p:stCondLst>
                            <p:childTnLst>
                              <p:par>
                                <p:cTn id="3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103500"/>
                            </p:stCondLst>
                            <p:childTnLst>
                              <p:par>
                                <p:cTn id="3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104500"/>
                            </p:stCondLst>
                            <p:childTnLst>
                              <p:par>
                                <p:cTn id="3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105500"/>
                            </p:stCondLst>
                            <p:childTnLst>
                              <p:par>
                                <p:cTn id="3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106500"/>
                            </p:stCondLst>
                            <p:childTnLst>
                              <p:par>
                                <p:cTn id="3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107500"/>
                            </p:stCondLst>
                            <p:childTnLst>
                              <p:par>
                                <p:cTn id="3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108500"/>
                            </p:stCondLst>
                            <p:childTnLst>
                              <p:par>
                                <p:cTn id="3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109500"/>
                            </p:stCondLst>
                            <p:childTnLst>
                              <p:par>
                                <p:cTn id="3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110500"/>
                            </p:stCondLst>
                            <p:childTnLst>
                              <p:par>
                                <p:cTn id="3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111500"/>
                            </p:stCondLst>
                            <p:childTnLst>
                              <p:par>
                                <p:cTn id="3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112500"/>
                            </p:stCondLst>
                            <p:childTnLst>
                              <p:par>
                                <p:cTn id="3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113500"/>
                            </p:stCondLst>
                            <p:childTnLst>
                              <p:par>
                                <p:cTn id="3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114500"/>
                            </p:stCondLst>
                            <p:childTnLst>
                              <p:par>
                                <p:cTn id="3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115500"/>
                            </p:stCondLst>
                            <p:childTnLst>
                              <p:par>
                                <p:cTn id="3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116500"/>
                            </p:stCondLst>
                            <p:childTnLst>
                              <p:par>
                                <p:cTn id="36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117500"/>
                            </p:stCondLst>
                            <p:childTnLst>
                              <p:par>
                                <p:cTn id="37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118500"/>
                            </p:stCondLst>
                            <p:childTnLst>
                              <p:par>
                                <p:cTn id="37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119500"/>
                            </p:stCondLst>
                            <p:childTnLst>
                              <p:par>
                                <p:cTn id="37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120500"/>
                            </p:stCondLst>
                            <p:childTnLst>
                              <p:par>
                                <p:cTn id="38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121500"/>
                            </p:stCondLst>
                            <p:childTnLst>
                              <p:par>
                                <p:cTn id="38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122500"/>
                            </p:stCondLst>
                            <p:childTnLst>
                              <p:par>
                                <p:cTn id="38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123500"/>
                            </p:stCondLst>
                            <p:childTnLst>
                              <p:par>
                                <p:cTn id="38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124500"/>
                            </p:stCondLst>
                            <p:childTnLst>
                              <p:par>
                                <p:cTn id="39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125500"/>
                            </p:stCondLst>
                            <p:childTnLst>
                              <p:par>
                                <p:cTn id="39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126500"/>
                            </p:stCondLst>
                            <p:childTnLst>
                              <p:par>
                                <p:cTn id="39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127500"/>
                            </p:stCondLst>
                            <p:childTnLst>
                              <p:par>
                                <p:cTn id="40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128500"/>
                            </p:stCondLst>
                            <p:childTnLst>
                              <p:par>
                                <p:cTn id="40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6" fill="hold">
                            <p:stCondLst>
                              <p:cond delay="129500"/>
                            </p:stCondLst>
                            <p:childTnLst>
                              <p:par>
                                <p:cTn id="40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9" fill="hold">
                            <p:stCondLst>
                              <p:cond delay="130500"/>
                            </p:stCondLst>
                            <p:childTnLst>
                              <p:par>
                                <p:cTn id="41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131500"/>
                            </p:stCondLst>
                            <p:childTnLst>
                              <p:par>
                                <p:cTn id="4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132500"/>
                            </p:stCondLst>
                            <p:childTnLst>
                              <p:par>
                                <p:cTn id="4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133500"/>
                            </p:stCondLst>
                            <p:childTnLst>
                              <p:par>
                                <p:cTn id="4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1" fill="hold">
                            <p:stCondLst>
                              <p:cond delay="134500"/>
                            </p:stCondLst>
                            <p:childTnLst>
                              <p:par>
                                <p:cTn id="4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135500"/>
                            </p:stCondLst>
                            <p:childTnLst>
                              <p:par>
                                <p:cTn id="4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7" fill="hold">
                            <p:stCondLst>
                              <p:cond delay="136500"/>
                            </p:stCondLst>
                            <p:childTnLst>
                              <p:par>
                                <p:cTn id="4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0" fill="hold">
                            <p:stCondLst>
                              <p:cond delay="137500"/>
                            </p:stCondLst>
                            <p:childTnLst>
                              <p:par>
                                <p:cTn id="43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3" fill="hold">
                            <p:stCondLst>
                              <p:cond delay="138500"/>
                            </p:stCondLst>
                            <p:childTnLst>
                              <p:par>
                                <p:cTn id="4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139500"/>
                            </p:stCondLst>
                            <p:childTnLst>
                              <p:par>
                                <p:cTn id="4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140500"/>
                            </p:stCondLst>
                            <p:childTnLst>
                              <p:par>
                                <p:cTn id="4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2" fill="hold">
                            <p:stCondLst>
                              <p:cond delay="141500"/>
                            </p:stCondLst>
                            <p:childTnLst>
                              <p:par>
                                <p:cTn id="44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5" fill="hold">
                            <p:stCondLst>
                              <p:cond delay="142500"/>
                            </p:stCondLst>
                            <p:childTnLst>
                              <p:par>
                                <p:cTn id="4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8" fill="hold">
                            <p:stCondLst>
                              <p:cond delay="143500"/>
                            </p:stCondLst>
                            <p:childTnLst>
                              <p:par>
                                <p:cTn id="44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1" fill="hold">
                            <p:stCondLst>
                              <p:cond delay="144500"/>
                            </p:stCondLst>
                            <p:childTnLst>
                              <p:par>
                                <p:cTn id="4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4" fill="hold">
                            <p:stCondLst>
                              <p:cond delay="145500"/>
                            </p:stCondLst>
                            <p:childTnLst>
                              <p:par>
                                <p:cTn id="4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7" fill="hold">
                            <p:stCondLst>
                              <p:cond delay="146500"/>
                            </p:stCondLst>
                            <p:childTnLst>
                              <p:par>
                                <p:cTn id="4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0" fill="hold">
                            <p:stCondLst>
                              <p:cond delay="147500"/>
                            </p:stCondLst>
                            <p:childTnLst>
                              <p:par>
                                <p:cTn id="46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3" fill="hold">
                            <p:stCondLst>
                              <p:cond delay="148500"/>
                            </p:stCondLst>
                            <p:childTnLst>
                              <p:par>
                                <p:cTn id="46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6" fill="hold">
                            <p:stCondLst>
                              <p:cond delay="149500"/>
                            </p:stCondLst>
                            <p:childTnLst>
                              <p:par>
                                <p:cTn id="46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9" fill="hold">
                            <p:stCondLst>
                              <p:cond delay="150500"/>
                            </p:stCondLst>
                            <p:childTnLst>
                              <p:par>
                                <p:cTn id="47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2" fill="hold">
                            <p:stCondLst>
                              <p:cond delay="151500"/>
                            </p:stCondLst>
                            <p:childTnLst>
                              <p:par>
                                <p:cTn id="47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5" fill="hold">
                            <p:stCondLst>
                              <p:cond delay="152500"/>
                            </p:stCondLst>
                            <p:childTnLst>
                              <p:par>
                                <p:cTn id="47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8" fill="hold">
                            <p:stCondLst>
                              <p:cond delay="153500"/>
                            </p:stCondLst>
                            <p:childTnLst>
                              <p:par>
                                <p:cTn id="47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1" fill="hold">
                            <p:stCondLst>
                              <p:cond delay="154500"/>
                            </p:stCondLst>
                            <p:childTnLst>
                              <p:par>
                                <p:cTn id="48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4" fill="hold">
                            <p:stCondLst>
                              <p:cond delay="155500"/>
                            </p:stCondLst>
                            <p:childTnLst>
                              <p:par>
                                <p:cTn id="48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7" fill="hold">
                            <p:stCondLst>
                              <p:cond delay="156500"/>
                            </p:stCondLst>
                            <p:childTnLst>
                              <p:par>
                                <p:cTn id="48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0" fill="hold">
                            <p:stCondLst>
                              <p:cond delay="157500"/>
                            </p:stCondLst>
                            <p:childTnLst>
                              <p:par>
                                <p:cTn id="49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3" fill="hold">
                            <p:stCondLst>
                              <p:cond delay="158500"/>
                            </p:stCondLst>
                            <p:childTnLst>
                              <p:par>
                                <p:cTn id="49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6" fill="hold">
                            <p:stCondLst>
                              <p:cond delay="159500"/>
                            </p:stCondLst>
                            <p:childTnLst>
                              <p:par>
                                <p:cTn id="49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9" fill="hold">
                            <p:stCondLst>
                              <p:cond delay="160500"/>
                            </p:stCondLst>
                            <p:childTnLst>
                              <p:par>
                                <p:cTn id="50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2" fill="hold">
                            <p:stCondLst>
                              <p:cond delay="161500"/>
                            </p:stCondLst>
                            <p:childTnLst>
                              <p:par>
                                <p:cTn id="50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5" fill="hold">
                            <p:stCondLst>
                              <p:cond delay="162500"/>
                            </p:stCondLst>
                            <p:childTnLst>
                              <p:par>
                                <p:cTn id="50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8" fill="hold">
                            <p:stCondLst>
                              <p:cond delay="163500"/>
                            </p:stCondLst>
                            <p:childTnLst>
                              <p:par>
                                <p:cTn id="50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1" fill="hold">
                            <p:stCondLst>
                              <p:cond delay="164500"/>
                            </p:stCondLst>
                            <p:childTnLst>
                              <p:par>
                                <p:cTn id="51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4" fill="hold">
                            <p:stCondLst>
                              <p:cond delay="165500"/>
                            </p:stCondLst>
                            <p:childTnLst>
                              <p:par>
                                <p:cTn id="51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7" fill="hold">
                            <p:stCondLst>
                              <p:cond delay="166500"/>
                            </p:stCondLst>
                            <p:childTnLst>
                              <p:par>
                                <p:cTn id="5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0" fill="hold">
                            <p:stCondLst>
                              <p:cond delay="167500"/>
                            </p:stCondLst>
                            <p:childTnLst>
                              <p:par>
                                <p:cTn id="52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3" fill="hold">
                            <p:stCondLst>
                              <p:cond delay="168500"/>
                            </p:stCondLst>
                            <p:childTnLst>
                              <p:par>
                                <p:cTn id="52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6" fill="hold">
                            <p:stCondLst>
                              <p:cond delay="169500"/>
                            </p:stCondLst>
                            <p:childTnLst>
                              <p:par>
                                <p:cTn id="5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9" fill="hold">
                            <p:stCondLst>
                              <p:cond delay="170500"/>
                            </p:stCondLst>
                            <p:childTnLst>
                              <p:par>
                                <p:cTn id="5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2" fill="hold">
                            <p:stCondLst>
                              <p:cond delay="171500"/>
                            </p:stCondLst>
                            <p:childTnLst>
                              <p:par>
                                <p:cTn id="5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5" fill="hold">
                            <p:stCondLst>
                              <p:cond delay="172500"/>
                            </p:stCondLst>
                            <p:childTnLst>
                              <p:par>
                                <p:cTn id="5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8" fill="hold">
                            <p:stCondLst>
                              <p:cond delay="173500"/>
                            </p:stCondLst>
                            <p:childTnLst>
                              <p:par>
                                <p:cTn id="5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1" fill="hold">
                            <p:stCondLst>
                              <p:cond delay="174500"/>
                            </p:stCondLst>
                            <p:childTnLst>
                              <p:par>
                                <p:cTn id="5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4" fill="hold">
                            <p:stCondLst>
                              <p:cond delay="175500"/>
                            </p:stCondLst>
                            <p:childTnLst>
                              <p:par>
                                <p:cTn id="5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7" fill="hold">
                            <p:stCondLst>
                              <p:cond delay="176500"/>
                            </p:stCondLst>
                            <p:childTnLst>
                              <p:par>
                                <p:cTn id="5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0" fill="hold">
                            <p:stCondLst>
                              <p:cond delay="177500"/>
                            </p:stCondLst>
                            <p:childTnLst>
                              <p:par>
                                <p:cTn id="5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3" fill="hold">
                            <p:stCondLst>
                              <p:cond delay="178500"/>
                            </p:stCondLst>
                            <p:childTnLst>
                              <p:par>
                                <p:cTn id="5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6" fill="hold">
                            <p:stCondLst>
                              <p:cond delay="179500"/>
                            </p:stCondLst>
                            <p:childTnLst>
                              <p:par>
                                <p:cTn id="5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9" fill="hold">
                            <p:stCondLst>
                              <p:cond delay="180500"/>
                            </p:stCondLst>
                            <p:childTnLst>
                              <p:par>
                                <p:cTn id="5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2" fill="hold">
                            <p:stCondLst>
                              <p:cond delay="181500"/>
                            </p:stCondLst>
                            <p:childTnLst>
                              <p:par>
                                <p:cTn id="5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5" fill="hold">
                            <p:stCondLst>
                              <p:cond delay="182500"/>
                            </p:stCondLst>
                            <p:childTnLst>
                              <p:par>
                                <p:cTn id="5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8" fill="hold">
                            <p:stCondLst>
                              <p:cond delay="183500"/>
                            </p:stCondLst>
                            <p:childTnLst>
                              <p:par>
                                <p:cTn id="5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1" fill="hold">
                            <p:stCondLst>
                              <p:cond delay="184500"/>
                            </p:stCondLst>
                            <p:childTnLst>
                              <p:par>
                                <p:cTn id="5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4" fill="hold">
                            <p:stCondLst>
                              <p:cond delay="185500"/>
                            </p:stCondLst>
                            <p:childTnLst>
                              <p:par>
                                <p:cTn id="5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7" fill="hold">
                            <p:stCondLst>
                              <p:cond delay="186500"/>
                            </p:stCondLst>
                            <p:childTnLst>
                              <p:par>
                                <p:cTn id="5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0" fill="hold">
                            <p:stCondLst>
                              <p:cond delay="187500"/>
                            </p:stCondLst>
                            <p:childTnLst>
                              <p:par>
                                <p:cTn id="5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3" fill="hold">
                            <p:stCondLst>
                              <p:cond delay="188500"/>
                            </p:stCondLst>
                            <p:childTnLst>
                              <p:par>
                                <p:cTn id="5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6" fill="hold">
                            <p:stCondLst>
                              <p:cond delay="189500"/>
                            </p:stCondLst>
                            <p:childTnLst>
                              <p:par>
                                <p:cTn id="5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9" fill="hold">
                            <p:stCondLst>
                              <p:cond delay="190500"/>
                            </p:stCondLst>
                            <p:childTnLst>
                              <p:par>
                                <p:cTn id="5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2" fill="hold">
                            <p:stCondLst>
                              <p:cond delay="191500"/>
                            </p:stCondLst>
                            <p:childTnLst>
                              <p:par>
                                <p:cTn id="5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5" fill="hold">
                            <p:stCondLst>
                              <p:cond delay="192500"/>
                            </p:stCondLst>
                            <p:childTnLst>
                              <p:par>
                                <p:cTn id="5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8" fill="hold">
                            <p:stCondLst>
                              <p:cond delay="193500"/>
                            </p:stCondLst>
                            <p:childTnLst>
                              <p:par>
                                <p:cTn id="5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1" fill="hold">
                            <p:stCondLst>
                              <p:cond delay="194500"/>
                            </p:stCondLst>
                            <p:childTnLst>
                              <p:par>
                                <p:cTn id="6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4" fill="hold">
                            <p:stCondLst>
                              <p:cond delay="195500"/>
                            </p:stCondLst>
                            <p:childTnLst>
                              <p:par>
                                <p:cTn id="6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7" fill="hold">
                            <p:stCondLst>
                              <p:cond delay="196500"/>
                            </p:stCondLst>
                            <p:childTnLst>
                              <p:par>
                                <p:cTn id="6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0" fill="hold">
                            <p:stCondLst>
                              <p:cond delay="197500"/>
                            </p:stCondLst>
                            <p:childTnLst>
                              <p:par>
                                <p:cTn id="6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3" fill="hold">
                            <p:stCondLst>
                              <p:cond delay="198500"/>
                            </p:stCondLst>
                            <p:childTnLst>
                              <p:par>
                                <p:cTn id="6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6" fill="hold">
                            <p:stCondLst>
                              <p:cond delay="199500"/>
                            </p:stCondLst>
                            <p:childTnLst>
                              <p:par>
                                <p:cTn id="6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9" fill="hold">
                            <p:stCondLst>
                              <p:cond delay="200500"/>
                            </p:stCondLst>
                            <p:childTnLst>
                              <p:par>
                                <p:cTn id="6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2" fill="hold">
                            <p:stCondLst>
                              <p:cond delay="201500"/>
                            </p:stCondLst>
                            <p:childTnLst>
                              <p:par>
                                <p:cTn id="6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5" fill="hold">
                            <p:stCondLst>
                              <p:cond delay="202500"/>
                            </p:stCondLst>
                            <p:childTnLst>
                              <p:par>
                                <p:cTn id="6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8" fill="hold">
                            <p:stCondLst>
                              <p:cond delay="203500"/>
                            </p:stCondLst>
                            <p:childTnLst>
                              <p:par>
                                <p:cTn id="6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1" fill="hold">
                            <p:stCondLst>
                              <p:cond delay="204500"/>
                            </p:stCondLst>
                            <p:childTnLst>
                              <p:par>
                                <p:cTn id="6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4" fill="hold">
                            <p:stCondLst>
                              <p:cond delay="205500"/>
                            </p:stCondLst>
                            <p:childTnLst>
                              <p:par>
                                <p:cTn id="6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7" fill="hold">
                            <p:stCondLst>
                              <p:cond delay="206500"/>
                            </p:stCondLst>
                            <p:childTnLst>
                              <p:par>
                                <p:cTn id="6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0" fill="hold">
                            <p:stCondLst>
                              <p:cond delay="207500"/>
                            </p:stCondLst>
                            <p:childTnLst>
                              <p:par>
                                <p:cTn id="6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3" fill="hold">
                            <p:stCondLst>
                              <p:cond delay="208500"/>
                            </p:stCondLst>
                            <p:childTnLst>
                              <p:par>
                                <p:cTn id="6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6" fill="hold">
                            <p:stCondLst>
                              <p:cond delay="209500"/>
                            </p:stCondLst>
                            <p:childTnLst>
                              <p:par>
                                <p:cTn id="6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9" fill="hold">
                            <p:stCondLst>
                              <p:cond delay="210500"/>
                            </p:stCondLst>
                            <p:childTnLst>
                              <p:par>
                                <p:cTn id="6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2" fill="hold">
                            <p:stCondLst>
                              <p:cond delay="211500"/>
                            </p:stCondLst>
                            <p:childTnLst>
                              <p:par>
                                <p:cTn id="6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5" fill="hold">
                            <p:stCondLst>
                              <p:cond delay="212500"/>
                            </p:stCondLst>
                            <p:childTnLst>
                              <p:par>
                                <p:cTn id="6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8" fill="hold">
                            <p:stCondLst>
                              <p:cond delay="213500"/>
                            </p:stCondLst>
                            <p:childTnLst>
                              <p:par>
                                <p:cTn id="6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1" fill="hold">
                            <p:stCondLst>
                              <p:cond delay="214500"/>
                            </p:stCondLst>
                            <p:childTnLst>
                              <p:par>
                                <p:cTn id="6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4" fill="hold">
                            <p:stCondLst>
                              <p:cond delay="215500"/>
                            </p:stCondLst>
                            <p:childTnLst>
                              <p:par>
                                <p:cTn id="6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7" fill="hold">
                            <p:stCondLst>
                              <p:cond delay="216500"/>
                            </p:stCondLst>
                            <p:childTnLst>
                              <p:par>
                                <p:cTn id="66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0" fill="hold">
                            <p:stCondLst>
                              <p:cond delay="217500"/>
                            </p:stCondLst>
                            <p:childTnLst>
                              <p:par>
                                <p:cTn id="67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3" fill="hold">
                            <p:stCondLst>
                              <p:cond delay="218500"/>
                            </p:stCondLst>
                            <p:childTnLst>
                              <p:par>
                                <p:cTn id="67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6" fill="hold">
                            <p:stCondLst>
                              <p:cond delay="219500"/>
                            </p:stCondLst>
                            <p:childTnLst>
                              <p:par>
                                <p:cTn id="67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9" fill="hold">
                            <p:stCondLst>
                              <p:cond delay="220500"/>
                            </p:stCondLst>
                            <p:childTnLst>
                              <p:par>
                                <p:cTn id="68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2" fill="hold">
                            <p:stCondLst>
                              <p:cond delay="221500"/>
                            </p:stCondLst>
                            <p:childTnLst>
                              <p:par>
                                <p:cTn id="68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5" fill="hold">
                            <p:stCondLst>
                              <p:cond delay="222500"/>
                            </p:stCondLst>
                            <p:childTnLst>
                              <p:par>
                                <p:cTn id="68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8" fill="hold">
                            <p:stCondLst>
                              <p:cond delay="223500"/>
                            </p:stCondLst>
                            <p:childTnLst>
                              <p:par>
                                <p:cTn id="68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1" fill="hold">
                            <p:stCondLst>
                              <p:cond delay="224500"/>
                            </p:stCondLst>
                            <p:childTnLst>
                              <p:par>
                                <p:cTn id="69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4" fill="hold">
                            <p:stCondLst>
                              <p:cond delay="225500"/>
                            </p:stCondLst>
                            <p:childTnLst>
                              <p:par>
                                <p:cTn id="69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7" fill="hold">
                            <p:stCondLst>
                              <p:cond delay="226500"/>
                            </p:stCondLst>
                            <p:childTnLst>
                              <p:par>
                                <p:cTn id="69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0" fill="hold">
                            <p:stCondLst>
                              <p:cond delay="227500"/>
                            </p:stCondLst>
                            <p:childTnLst>
                              <p:par>
                                <p:cTn id="70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3" fill="hold">
                            <p:stCondLst>
                              <p:cond delay="228500"/>
                            </p:stCondLst>
                            <p:childTnLst>
                              <p:par>
                                <p:cTn id="70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6" fill="hold">
                            <p:stCondLst>
                              <p:cond delay="229500"/>
                            </p:stCondLst>
                            <p:childTnLst>
                              <p:par>
                                <p:cTn id="70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9" fill="hold">
                            <p:stCondLst>
                              <p:cond delay="230500"/>
                            </p:stCondLst>
                            <p:childTnLst>
                              <p:par>
                                <p:cTn id="71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2" fill="hold">
                            <p:stCondLst>
                              <p:cond delay="231500"/>
                            </p:stCondLst>
                            <p:childTnLst>
                              <p:par>
                                <p:cTn id="7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5" fill="hold">
                            <p:stCondLst>
                              <p:cond delay="232500"/>
                            </p:stCondLst>
                            <p:childTnLst>
                              <p:par>
                                <p:cTn id="7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8" fill="hold">
                            <p:stCondLst>
                              <p:cond delay="233500"/>
                            </p:stCondLst>
                            <p:childTnLst>
                              <p:par>
                                <p:cTn id="7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1" fill="hold">
                            <p:stCondLst>
                              <p:cond delay="234500"/>
                            </p:stCondLst>
                            <p:childTnLst>
                              <p:par>
                                <p:cTn id="7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4" fill="hold">
                            <p:stCondLst>
                              <p:cond delay="235500"/>
                            </p:stCondLst>
                            <p:childTnLst>
                              <p:par>
                                <p:cTn id="7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7" fill="hold">
                            <p:stCondLst>
                              <p:cond delay="236500"/>
                            </p:stCondLst>
                            <p:childTnLst>
                              <p:par>
                                <p:cTn id="7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0" fill="hold">
                            <p:stCondLst>
                              <p:cond delay="237500"/>
                            </p:stCondLst>
                            <p:childTnLst>
                              <p:par>
                                <p:cTn id="73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3" fill="hold">
                            <p:stCondLst>
                              <p:cond delay="238500"/>
                            </p:stCondLst>
                            <p:childTnLst>
                              <p:par>
                                <p:cTn id="7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6" fill="hold">
                            <p:stCondLst>
                              <p:cond delay="239500"/>
                            </p:stCondLst>
                            <p:childTnLst>
                              <p:par>
                                <p:cTn id="7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9" fill="hold">
                            <p:stCondLst>
                              <p:cond delay="240500"/>
                            </p:stCondLst>
                            <p:childTnLst>
                              <p:par>
                                <p:cTn id="7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2" fill="hold">
                            <p:stCondLst>
                              <p:cond delay="241500"/>
                            </p:stCondLst>
                            <p:childTnLst>
                              <p:par>
                                <p:cTn id="74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5" fill="hold">
                            <p:stCondLst>
                              <p:cond delay="242500"/>
                            </p:stCondLst>
                            <p:childTnLst>
                              <p:par>
                                <p:cTn id="7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8" fill="hold">
                            <p:stCondLst>
                              <p:cond delay="243500"/>
                            </p:stCondLst>
                            <p:childTnLst>
                              <p:par>
                                <p:cTn id="74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1" fill="hold">
                            <p:stCondLst>
                              <p:cond delay="244500"/>
                            </p:stCondLst>
                            <p:childTnLst>
                              <p:par>
                                <p:cTn id="7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4" fill="hold">
                            <p:stCondLst>
                              <p:cond delay="245500"/>
                            </p:stCondLst>
                            <p:childTnLst>
                              <p:par>
                                <p:cTn id="7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7" fill="hold">
                            <p:stCondLst>
                              <p:cond delay="246500"/>
                            </p:stCondLst>
                            <p:childTnLst>
                              <p:par>
                                <p:cTn id="7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0" fill="hold">
                            <p:stCondLst>
                              <p:cond delay="247500"/>
                            </p:stCondLst>
                            <p:childTnLst>
                              <p:par>
                                <p:cTn id="76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3" fill="hold">
                            <p:stCondLst>
                              <p:cond delay="248500"/>
                            </p:stCondLst>
                            <p:childTnLst>
                              <p:par>
                                <p:cTn id="76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6" fill="hold">
                            <p:stCondLst>
                              <p:cond delay="249500"/>
                            </p:stCondLst>
                            <p:childTnLst>
                              <p:par>
                                <p:cTn id="76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9" fill="hold">
                            <p:stCondLst>
                              <p:cond delay="250500"/>
                            </p:stCondLst>
                            <p:childTnLst>
                              <p:par>
                                <p:cTn id="77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2" fill="hold">
                            <p:stCondLst>
                              <p:cond delay="251500"/>
                            </p:stCondLst>
                            <p:childTnLst>
                              <p:par>
                                <p:cTn id="77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5" fill="hold">
                            <p:stCondLst>
                              <p:cond delay="252500"/>
                            </p:stCondLst>
                            <p:childTnLst>
                              <p:par>
                                <p:cTn id="77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8" fill="hold">
                            <p:stCondLst>
                              <p:cond delay="253500"/>
                            </p:stCondLst>
                            <p:childTnLst>
                              <p:par>
                                <p:cTn id="77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1" fill="hold">
                            <p:stCondLst>
                              <p:cond delay="254500"/>
                            </p:stCondLst>
                            <p:childTnLst>
                              <p:par>
                                <p:cTn id="78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4" fill="hold">
                            <p:stCondLst>
                              <p:cond delay="255500"/>
                            </p:stCondLst>
                            <p:childTnLst>
                              <p:par>
                                <p:cTn id="78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7" fill="hold">
                            <p:stCondLst>
                              <p:cond delay="256500"/>
                            </p:stCondLst>
                            <p:childTnLst>
                              <p:par>
                                <p:cTn id="78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0" fill="hold">
                            <p:stCondLst>
                              <p:cond delay="257500"/>
                            </p:stCondLst>
                            <p:childTnLst>
                              <p:par>
                                <p:cTn id="79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3" fill="hold">
                            <p:stCondLst>
                              <p:cond delay="258500"/>
                            </p:stCondLst>
                            <p:childTnLst>
                              <p:par>
                                <p:cTn id="79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6" fill="hold">
                            <p:stCondLst>
                              <p:cond delay="259500"/>
                            </p:stCondLst>
                            <p:childTnLst>
                              <p:par>
                                <p:cTn id="79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9" fill="hold">
                            <p:stCondLst>
                              <p:cond delay="260500"/>
                            </p:stCondLst>
                            <p:childTnLst>
                              <p:par>
                                <p:cTn id="80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2" fill="hold">
                            <p:stCondLst>
                              <p:cond delay="261500"/>
                            </p:stCondLst>
                            <p:childTnLst>
                              <p:par>
                                <p:cTn id="80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5" fill="hold">
                            <p:stCondLst>
                              <p:cond delay="262500"/>
                            </p:stCondLst>
                            <p:childTnLst>
                              <p:par>
                                <p:cTn id="80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8" fill="hold">
                            <p:stCondLst>
                              <p:cond delay="263500"/>
                            </p:stCondLst>
                            <p:childTnLst>
                              <p:par>
                                <p:cTn id="80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1" fill="hold">
                            <p:stCondLst>
                              <p:cond delay="264500"/>
                            </p:stCondLst>
                            <p:childTnLst>
                              <p:par>
                                <p:cTn id="81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4" fill="hold">
                            <p:stCondLst>
                              <p:cond delay="265500"/>
                            </p:stCondLst>
                            <p:childTnLst>
                              <p:par>
                                <p:cTn id="81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7" fill="hold">
                            <p:stCondLst>
                              <p:cond delay="266500"/>
                            </p:stCondLst>
                            <p:childTnLst>
                              <p:par>
                                <p:cTn id="8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0" fill="hold">
                            <p:stCondLst>
                              <p:cond delay="267500"/>
                            </p:stCondLst>
                            <p:childTnLst>
                              <p:par>
                                <p:cTn id="82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3" fill="hold">
                            <p:stCondLst>
                              <p:cond delay="268500"/>
                            </p:stCondLst>
                            <p:childTnLst>
                              <p:par>
                                <p:cTn id="82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6" fill="hold">
                            <p:stCondLst>
                              <p:cond delay="269500"/>
                            </p:stCondLst>
                            <p:childTnLst>
                              <p:par>
                                <p:cTn id="8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9" fill="hold">
                            <p:stCondLst>
                              <p:cond delay="270500"/>
                            </p:stCondLst>
                            <p:childTnLst>
                              <p:par>
                                <p:cTn id="8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2" fill="hold">
                            <p:stCondLst>
                              <p:cond delay="271500"/>
                            </p:stCondLst>
                            <p:childTnLst>
                              <p:par>
                                <p:cTn id="8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5" fill="hold">
                            <p:stCondLst>
                              <p:cond delay="272500"/>
                            </p:stCondLst>
                            <p:childTnLst>
                              <p:par>
                                <p:cTn id="8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8" fill="hold">
                            <p:stCondLst>
                              <p:cond delay="273500"/>
                            </p:stCondLst>
                            <p:childTnLst>
                              <p:par>
                                <p:cTn id="8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1" fill="hold">
                            <p:stCondLst>
                              <p:cond delay="274500"/>
                            </p:stCondLst>
                            <p:childTnLst>
                              <p:par>
                                <p:cTn id="8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4" fill="hold">
                            <p:stCondLst>
                              <p:cond delay="275500"/>
                            </p:stCondLst>
                            <p:childTnLst>
                              <p:par>
                                <p:cTn id="8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7" fill="hold">
                            <p:stCondLst>
                              <p:cond delay="276500"/>
                            </p:stCondLst>
                            <p:childTnLst>
                              <p:par>
                                <p:cTn id="8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0" fill="hold">
                            <p:stCondLst>
                              <p:cond delay="277500"/>
                            </p:stCondLst>
                            <p:childTnLst>
                              <p:par>
                                <p:cTn id="8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3" fill="hold">
                            <p:stCondLst>
                              <p:cond delay="278500"/>
                            </p:stCondLst>
                            <p:childTnLst>
                              <p:par>
                                <p:cTn id="8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6" fill="hold">
                            <p:stCondLst>
                              <p:cond delay="279500"/>
                            </p:stCondLst>
                            <p:childTnLst>
                              <p:par>
                                <p:cTn id="8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9" fill="hold">
                            <p:stCondLst>
                              <p:cond delay="280500"/>
                            </p:stCondLst>
                            <p:childTnLst>
                              <p:par>
                                <p:cTn id="8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2" fill="hold">
                            <p:stCondLst>
                              <p:cond delay="281500"/>
                            </p:stCondLst>
                            <p:childTnLst>
                              <p:par>
                                <p:cTn id="8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5" fill="hold">
                            <p:stCondLst>
                              <p:cond delay="282500"/>
                            </p:stCondLst>
                            <p:childTnLst>
                              <p:par>
                                <p:cTn id="8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8" fill="hold">
                            <p:stCondLst>
                              <p:cond delay="283500"/>
                            </p:stCondLst>
                            <p:childTnLst>
                              <p:par>
                                <p:cTn id="8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1" fill="hold">
                            <p:stCondLst>
                              <p:cond delay="284500"/>
                            </p:stCondLst>
                            <p:childTnLst>
                              <p:par>
                                <p:cTn id="8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4" fill="hold">
                            <p:stCondLst>
                              <p:cond delay="285500"/>
                            </p:stCondLst>
                            <p:childTnLst>
                              <p:par>
                                <p:cTn id="8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7" fill="hold">
                            <p:stCondLst>
                              <p:cond delay="286500"/>
                            </p:stCondLst>
                            <p:childTnLst>
                              <p:par>
                                <p:cTn id="8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0" fill="hold">
                            <p:stCondLst>
                              <p:cond delay="287500"/>
                            </p:stCondLst>
                            <p:childTnLst>
                              <p:par>
                                <p:cTn id="8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3" fill="hold">
                            <p:stCondLst>
                              <p:cond delay="288500"/>
                            </p:stCondLst>
                            <p:childTnLst>
                              <p:par>
                                <p:cTn id="8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6" fill="hold">
                            <p:stCondLst>
                              <p:cond delay="289500"/>
                            </p:stCondLst>
                            <p:childTnLst>
                              <p:par>
                                <p:cTn id="8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9" fill="hold">
                            <p:stCondLst>
                              <p:cond delay="290500"/>
                            </p:stCondLst>
                            <p:childTnLst>
                              <p:par>
                                <p:cTn id="8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2" fill="hold">
                            <p:stCondLst>
                              <p:cond delay="291500"/>
                            </p:stCondLst>
                            <p:childTnLst>
                              <p:par>
                                <p:cTn id="8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95" fill="hold">
                            <p:stCondLst>
                              <p:cond delay="292500"/>
                            </p:stCondLst>
                            <p:childTnLst>
                              <p:par>
                                <p:cTn id="8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98" fill="hold">
                            <p:stCondLst>
                              <p:cond delay="293500"/>
                            </p:stCondLst>
                            <p:childTnLst>
                              <p:par>
                                <p:cTn id="8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1" fill="hold">
                            <p:stCondLst>
                              <p:cond delay="294500"/>
                            </p:stCondLst>
                            <p:childTnLst>
                              <p:par>
                                <p:cTn id="9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4" fill="hold">
                            <p:stCondLst>
                              <p:cond delay="295500"/>
                            </p:stCondLst>
                            <p:childTnLst>
                              <p:par>
                                <p:cTn id="9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7" fill="hold">
                            <p:stCondLst>
                              <p:cond delay="296500"/>
                            </p:stCondLst>
                            <p:childTnLst>
                              <p:par>
                                <p:cTn id="9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0" fill="hold">
                            <p:stCondLst>
                              <p:cond delay="297500"/>
                            </p:stCondLst>
                            <p:childTnLst>
                              <p:par>
                                <p:cTn id="9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3" fill="hold">
                            <p:stCondLst>
                              <p:cond delay="298500"/>
                            </p:stCondLst>
                            <p:childTnLst>
                              <p:par>
                                <p:cTn id="9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6" fill="hold">
                            <p:stCondLst>
                              <p:cond delay="299500"/>
                            </p:stCondLst>
                            <p:childTnLst>
                              <p:par>
                                <p:cTn id="9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9" fill="hold">
                            <p:stCondLst>
                              <p:cond delay="300500"/>
                            </p:stCondLst>
                            <p:childTnLst>
                              <p:par>
                                <p:cTn id="9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larm clo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8"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221" grpId="0" animBg="1"/>
      <p:bldP spid="222" grpId="0" animBg="1"/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247" grpId="0" animBg="1"/>
      <p:bldP spid="248" grpId="0" animBg="1"/>
      <p:bldP spid="249" grpId="0" animBg="1"/>
      <p:bldP spid="250" grpId="0" animBg="1"/>
      <p:bldP spid="251" grpId="0" animBg="1"/>
      <p:bldP spid="252" grpId="0" animBg="1"/>
      <p:bldP spid="253" grpId="0" animBg="1"/>
      <p:bldP spid="254" grpId="0" animBg="1"/>
      <p:bldP spid="255" grpId="0" animBg="1"/>
      <p:bldP spid="256" grpId="0" animBg="1"/>
      <p:bldP spid="257" grpId="0" animBg="1"/>
      <p:bldP spid="258" grpId="0" animBg="1"/>
      <p:bldP spid="259" grpId="0" animBg="1"/>
      <p:bldP spid="260" grpId="0" animBg="1"/>
      <p:bldP spid="261" grpId="0" animBg="1"/>
      <p:bldP spid="262" grpId="0" animBg="1"/>
      <p:bldP spid="263" grpId="0" animBg="1"/>
      <p:bldP spid="264" grpId="0" animBg="1"/>
      <p:bldP spid="265" grpId="0" animBg="1"/>
      <p:bldP spid="266" grpId="0" animBg="1"/>
      <p:bldP spid="267" grpId="0" animBg="1"/>
      <p:bldP spid="268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4" grpId="0" animBg="1"/>
      <p:bldP spid="275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  <p:bldP spid="282" grpId="0" animBg="1"/>
      <p:bldP spid="283" grpId="0" animBg="1"/>
      <p:bldP spid="284" grpId="0" animBg="1"/>
      <p:bldP spid="285" grpId="0" animBg="1"/>
      <p:bldP spid="286" grpId="0" animBg="1"/>
      <p:bldP spid="287" grpId="0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294" grpId="0" animBg="1"/>
      <p:bldP spid="295" grpId="0" animBg="1"/>
      <p:bldP spid="296" grpId="0" animBg="1"/>
      <p:bldP spid="297" grpId="0" animBg="1"/>
      <p:bldP spid="298" grpId="0" animBg="1"/>
      <p:bldP spid="299" grpId="0" animBg="1"/>
      <p:bldP spid="300" grpId="0" animBg="1"/>
      <p:bldP spid="301" grpId="0" animBg="1"/>
      <p:bldP spid="302" grpId="0" animBg="1"/>
      <p:bldP spid="303" grpId="0" animBg="1"/>
      <p:bldP spid="304" grpId="0" animBg="1"/>
      <p:bldP spid="305" grpId="0" animBg="1"/>
      <p:bldP spid="306" grpId="0" animBg="1"/>
      <p:bldP spid="307" grpId="0" animBg="1"/>
      <p:bldP spid="308" grpId="0" animBg="1"/>
      <p:bldP spid="309" grpId="0" animBg="1"/>
      <p:bldP spid="310" grpId="0" animBg="1"/>
      <p:bldP spid="311" grpId="0" animBg="1"/>
      <p:bldP spid="312" grpId="0" animBg="1"/>
      <p:bldP spid="313" grpId="0" animBg="1"/>
      <p:bldP spid="314" grpId="0" animBg="1"/>
      <p:bldP spid="315" grpId="0" animBg="1"/>
      <p:bldP spid="316" grpId="0" animBg="1"/>
      <p:bldP spid="317" grpId="0" animBg="1"/>
      <p:bldP spid="318" grpId="0" animBg="1"/>
      <p:bldP spid="3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69806" y="1759526"/>
            <a:ext cx="104047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1: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hại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sẻ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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sẻ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thật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chịu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trách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xảy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hậu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phạt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,…)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39081" y="1704106"/>
            <a:ext cx="104047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1: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hại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Khai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cậy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</a:t>
            </a:r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cậy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hậu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chữa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,…)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8181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58982" y="1025241"/>
            <a:ext cx="10667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2: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Internet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cậy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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Internet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cậy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bịa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thật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riêng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thác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Internet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minh,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táo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ích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loud Callout 2"/>
          <p:cNvSpPr/>
          <p:nvPr/>
        </p:nvSpPr>
        <p:spPr>
          <a:xfrm>
            <a:off x="5098473" y="2770909"/>
            <a:ext cx="4627418" cy="2571377"/>
          </a:xfrm>
          <a:prstGeom prst="cloudCallout">
            <a:avLst>
              <a:gd name="adj1" fmla="val -74082"/>
              <a:gd name="adj2" fmla="val -6646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cậy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529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28260" y="1748131"/>
            <a:ext cx="104740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cậy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3310" y="412145"/>
            <a:ext cx="1929181" cy="488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24200" y="2192215"/>
            <a:ext cx="5638800" cy="11079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b="1" noProof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</a:t>
            </a:r>
            <a:endParaRPr lang="vi-VN" sz="6600" b="1" noProof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78068" y="278086"/>
            <a:ext cx="11246069" cy="1421928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1:</a:t>
            </a:r>
            <a:r>
              <a:rPr lang="en-US" sz="36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ãy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tầm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cậy</a:t>
            </a:r>
            <a:endParaRPr lang="en-US" sz="3600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99309" y="2967335"/>
            <a:ext cx="953192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Thông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tin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chân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thật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giúp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con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người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suy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nghĩ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hành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động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đúng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ví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dụ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thông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tin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về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cách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phòng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tránh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Covid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19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trên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trang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Bộ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y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tế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,…</a:t>
            </a:r>
            <a:endParaRPr lang="en-US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78068" y="278086"/>
            <a:ext cx="11246069" cy="136390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en-US" sz="36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cậy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600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99309" y="2967335"/>
            <a:ext cx="953192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web,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sở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trữ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3180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70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7200" dirty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</a:rPr>
              <a:t>VÒNG QUAY MAY MẮN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49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62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vong quay"/>
          <p:cNvGrpSpPr/>
          <p:nvPr/>
        </p:nvGrpSpPr>
        <p:grpSpPr>
          <a:xfrm>
            <a:off x="5825983" y="478508"/>
            <a:ext cx="5042125" cy="5036855"/>
            <a:chOff x="5425622" y="292790"/>
            <a:chExt cx="5834378" cy="582828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5622" y="292790"/>
              <a:ext cx="5834378" cy="582828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 rot="14949661">
              <a:off x="6674685" y="1269286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3200" b="1" dirty="0" err="1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Quà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 rot="12232592">
              <a:off x="5742637" y="2184872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3200" b="1" dirty="0" err="1" smtClean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Vỗ</a:t>
              </a:r>
              <a:r>
                <a:rPr lang="en-GB" sz="3200" b="1" dirty="0" smtClean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GB" sz="3200" b="1" dirty="0" err="1" smtClean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tay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 rot="17590276">
              <a:off x="8020996" y="1266361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0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20155085">
              <a:off x="8917980" y="2189476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Quà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9501114">
              <a:off x="5697321" y="3524665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3200" b="1" dirty="0" err="1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Quà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6703311">
              <a:off x="6660976" y="4492996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3200" b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0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3829829">
              <a:off x="8019634" y="4500236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3200" b="1" dirty="0" err="1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Quà</a:t>
              </a:r>
              <a:r>
                <a:rPr lang="en-GB" sz="3200" b="1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x2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rot="1321648">
              <a:off x="8940448" y="3556175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Vỗ</a:t>
              </a:r>
              <a:r>
                <a:rPr kumimoji="0" lang="en-US" sz="3200" b="1" i="0" u="none" strike="noStrike" kern="1200" cap="none" spc="0" normalizeH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kumimoji="0" lang="en-US" sz="3200" b="1" i="0" u="none" strike="noStrike" kern="1200" cap="none" spc="0" normalizeH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tay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23" name="Isosceles Triangle 22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5" name="quay dung"/>
          <p:cNvSpPr/>
          <p:nvPr/>
        </p:nvSpPr>
        <p:spPr>
          <a:xfrm>
            <a:off x="9287691" y="5878286"/>
            <a:ext cx="2704012" cy="849085"/>
          </a:xfrm>
          <a:prstGeom prst="round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QUAY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Rounded Rectangle 25">
            <a:hlinkClick r:id="rId6" action="ppaction://hlinksldjump"/>
          </p:cNvPr>
          <p:cNvSpPr/>
          <p:nvPr/>
        </p:nvSpPr>
        <p:spPr>
          <a:xfrm>
            <a:off x="857805" y="2186976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Rounded Rectangle 26">
            <a:hlinkClick r:id="rId7" action="ppaction://hlinksldjump"/>
          </p:cNvPr>
          <p:cNvSpPr/>
          <p:nvPr/>
        </p:nvSpPr>
        <p:spPr>
          <a:xfrm>
            <a:off x="2355722" y="2186976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ounded Rectangle 27">
            <a:hlinkClick r:id="rId8" action="ppaction://hlinksldjump"/>
          </p:cNvPr>
          <p:cNvSpPr/>
          <p:nvPr/>
        </p:nvSpPr>
        <p:spPr>
          <a:xfrm>
            <a:off x="3853638" y="2186976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Rounded Rectangle 34">
            <a:hlinkClick r:id="rId9" action="ppaction://hlinksldjump"/>
          </p:cNvPr>
          <p:cNvSpPr/>
          <p:nvPr/>
        </p:nvSpPr>
        <p:spPr>
          <a:xfrm>
            <a:off x="858563" y="3733049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Rounded Rectangle 35">
            <a:hlinkClick r:id="rId10" action="ppaction://hlinksldjump"/>
          </p:cNvPr>
          <p:cNvSpPr/>
          <p:nvPr/>
        </p:nvSpPr>
        <p:spPr>
          <a:xfrm>
            <a:off x="2356480" y="3733049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Rounded Rectangle 36">
            <a:hlinkClick r:id="rId11" action="ppaction://hlinksldjump"/>
          </p:cNvPr>
          <p:cNvSpPr/>
          <p:nvPr/>
        </p:nvSpPr>
        <p:spPr>
          <a:xfrm>
            <a:off x="3854396" y="3733049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8" name="Rounded Rectangle 37">
            <a:hlinkClick r:id="rId12" action="ppaction://hlinksldjump"/>
          </p:cNvPr>
          <p:cNvSpPr/>
          <p:nvPr/>
        </p:nvSpPr>
        <p:spPr>
          <a:xfrm>
            <a:off x="859321" y="5279122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9" name="Rounded Rectangle 38">
            <a:hlinkClick r:id="rId13" action="ppaction://hlinksldjump"/>
          </p:cNvPr>
          <p:cNvSpPr/>
          <p:nvPr/>
        </p:nvSpPr>
        <p:spPr>
          <a:xfrm>
            <a:off x="2357238" y="5279122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0" name="Rounded Rectangle 39">
            <a:hlinkClick r:id="rId14" action="ppaction://hlinksldjump"/>
          </p:cNvPr>
          <p:cNvSpPr/>
          <p:nvPr/>
        </p:nvSpPr>
        <p:spPr>
          <a:xfrm>
            <a:off x="3855154" y="5279122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402426" y="95110"/>
            <a:ext cx="512191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VÒNG QUAY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MAY MẮN</a:t>
            </a: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07" y="845531"/>
            <a:ext cx="495300" cy="438150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9739" y="1207472"/>
            <a:ext cx="495300" cy="438150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150" y="680278"/>
            <a:ext cx="495300" cy="438150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1830" y="478508"/>
            <a:ext cx="714375" cy="119062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6194" y="2397345"/>
            <a:ext cx="1354214" cy="1155064"/>
          </a:xfrm>
          <a:prstGeom prst="rect">
            <a:avLst/>
          </a:prstGeom>
        </p:spPr>
      </p:pic>
      <p:pic>
        <p:nvPicPr>
          <p:cNvPr id="3" name="vongqua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9714152" y="-693733"/>
            <a:ext cx="609600" cy="609600"/>
          </a:xfrm>
          <a:prstGeom prst="rect">
            <a:avLst/>
          </a:prstGeom>
        </p:spPr>
      </p:pic>
      <p:sp>
        <p:nvSpPr>
          <p:cNvPr id="31" name="Isosceles Triangle 30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2" name="Isosceles Triangle 31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3" name="Isosceles Triangle 32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4" name="Isosceles Triangle 33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Isosceles Triangle 41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3" name="Isosceles Triangle 42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8" name="Isosceles Triangle 47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9" name="Isosceles Triangle 48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0" name="Isosceles Triangle 49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1" name="Isosceles Triangle 50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2" name="Isosceles Triangle 51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3" name="Isosceles Triangle 52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4" name="Isosceles Triangle 53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5" name="Isosceles Triangle 54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6" name="Isosceles Triangle 55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7" name="Isosceles Triangle 56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8" name="Isosceles Triangle 57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9" name="Isosceles Triangle 58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0" name="Isosceles Triangle 59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1" name="Isosceles Triangle 60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4" name="Heart 23">
            <a:hlinkClick r:id="rId19" action="ppaction://hlinksldjump"/>
          </p:cNvPr>
          <p:cNvSpPr/>
          <p:nvPr/>
        </p:nvSpPr>
        <p:spPr>
          <a:xfrm rot="5400000">
            <a:off x="11351621" y="2586449"/>
            <a:ext cx="783772" cy="783770"/>
          </a:xfrm>
          <a:prstGeom prst="hear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Right Arrow 4">
            <a:hlinkClick r:id="rId20" action="ppaction://hlinksldjump"/>
          </p:cNvPr>
          <p:cNvSpPr/>
          <p:nvPr/>
        </p:nvSpPr>
        <p:spPr>
          <a:xfrm>
            <a:off x="6567055" y="6442364"/>
            <a:ext cx="734290" cy="41563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515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25E-6 -2.59259E-6 L 1.25E-6 -0.02407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04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6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9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5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7" dur="304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9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>
                      <p:stCondLst>
                        <p:cond delay="0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9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0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1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5" fill="hold">
                      <p:stCondLst>
                        <p:cond delay="0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audio>
              <p:cMediaNode vol="80000">
                <p:cTn id="2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1" grpId="0"/>
      <p:bldP spid="31" grpId="0" animBg="1"/>
      <p:bldP spid="32" grpId="0" animBg="1"/>
      <p:bldP spid="33" grpId="0" animBg="1"/>
      <p:bldP spid="34" grpId="0" animBg="1"/>
      <p:bldP spid="42" grpId="0" animBg="1"/>
      <p:bldP spid="43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32107" y="4968289"/>
            <a:ext cx="111273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Hãy</a:t>
            </a:r>
            <a:r>
              <a:rPr lang="en-US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báo</a:t>
            </a:r>
            <a:r>
              <a:rPr lang="en-US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cáo</a:t>
            </a:r>
            <a:r>
              <a:rPr lang="en-US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lại</a:t>
            </a:r>
            <a:r>
              <a:rPr lang="en-US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kết</a:t>
            </a:r>
            <a:r>
              <a:rPr lang="en-US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quả</a:t>
            </a:r>
            <a:r>
              <a:rPr lang="en-US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đã</a:t>
            </a:r>
            <a:r>
              <a:rPr lang="en-US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thực</a:t>
            </a:r>
            <a:r>
              <a:rPr lang="en-US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hiện</a:t>
            </a:r>
            <a:r>
              <a:rPr lang="en-US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được</a:t>
            </a:r>
            <a:r>
              <a:rPr lang="en-US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giải</a:t>
            </a:r>
            <a:r>
              <a:rPr lang="en-US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thích</a:t>
            </a:r>
            <a:r>
              <a:rPr lang="en-US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36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948" y="125415"/>
            <a:ext cx="886690" cy="88669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6691" y="1012105"/>
            <a:ext cx="10640291" cy="28671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515854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832636" y="152401"/>
            <a:ext cx="10526728" cy="1652066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chỗ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trống</a:t>
            </a:r>
            <a:endParaRPr lang="en-US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đáng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…..</a:t>
            </a:r>
            <a:endParaRPr lang="en-US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110220" y="1949346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A. </a:t>
            </a:r>
            <a:r>
              <a:rPr lang="en-US" sz="3200" dirty="0" err="1" smtClean="0">
                <a:solidFill>
                  <a:prstClr val="black"/>
                </a:solidFill>
                <a:latin typeface="Arial" panose="020B0604020202020204" pitchFamily="34" charset="0"/>
              </a:rPr>
              <a:t>thách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Arial" panose="020B0604020202020204" pitchFamily="34" charset="0"/>
              </a:rPr>
              <a:t>thức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30615" y="1953535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B. </a:t>
            </a:r>
            <a:r>
              <a:rPr lang="en-US" sz="3200" dirty="0" err="1" smtClean="0">
                <a:solidFill>
                  <a:prstClr val="black"/>
                </a:solidFill>
                <a:latin typeface="Arial" panose="020B0604020202020204" pitchFamily="34" charset="0"/>
              </a:rPr>
              <a:t>cơ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Arial" panose="020B0604020202020204" pitchFamily="34" charset="0"/>
              </a:rPr>
              <a:t>hội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110220" y="2838518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C. </a:t>
            </a:r>
            <a:r>
              <a:rPr lang="en-US" sz="3200" dirty="0" err="1" smtClean="0">
                <a:solidFill>
                  <a:prstClr val="black"/>
                </a:solidFill>
                <a:latin typeface="Arial" panose="020B0604020202020204" pitchFamily="34" charset="0"/>
              </a:rPr>
              <a:t>bước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Arial" panose="020B0604020202020204" pitchFamily="34" charset="0"/>
              </a:rPr>
              <a:t>tiến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130615" y="2842707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D. </a:t>
            </a:r>
            <a:r>
              <a:rPr lang="en-US" sz="3200" dirty="0" err="1" smtClean="0">
                <a:solidFill>
                  <a:prstClr val="black"/>
                </a:solidFill>
                <a:latin typeface="Arial" panose="020B0604020202020204" pitchFamily="34" charset="0"/>
              </a:rPr>
              <a:t>bước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Arial" panose="020B0604020202020204" pitchFamily="34" charset="0"/>
              </a:rPr>
              <a:t>nhảy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5131881" y="1974821"/>
            <a:ext cx="885137" cy="708059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1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5212482" y="2871882"/>
            <a:ext cx="804536" cy="70408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2883479"/>
            <a:ext cx="804742" cy="70719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1994791"/>
            <a:ext cx="804742" cy="707197"/>
          </a:xfrm>
          <a:prstGeom prst="rect">
            <a:avLst/>
          </a:prstGeom>
        </p:spPr>
      </p:pic>
      <p:sp>
        <p:nvSpPr>
          <p:cNvPr id="57" name="Cloud 56">
            <a:hlinkClick r:id="rId14" action="ppaction://hlinksldjump"/>
          </p:cNvPr>
          <p:cNvSpPr/>
          <p:nvPr/>
        </p:nvSpPr>
        <p:spPr>
          <a:xfrm>
            <a:off x="4667494" y="4702499"/>
            <a:ext cx="2359211" cy="110490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QUAY VỀ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8565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515854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832636" y="199869"/>
            <a:ext cx="10526728" cy="1937244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2.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chỗ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trống</a:t>
            </a:r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…..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thẩm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110220" y="2212590"/>
            <a:ext cx="4906798" cy="930613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mật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30615" y="2216779"/>
            <a:ext cx="4906798" cy="930613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đáng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cậy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110220" y="3226447"/>
            <a:ext cx="4906798" cy="930613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kumimoji="0" lang="vi-V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phú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130615" y="3230636"/>
            <a:ext cx="4906798" cy="930613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296" y="2307339"/>
            <a:ext cx="805722" cy="708059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1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5212482" y="3315232"/>
            <a:ext cx="804536" cy="70408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3340686"/>
            <a:ext cx="804742" cy="70719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2372860"/>
            <a:ext cx="804742" cy="643793"/>
          </a:xfrm>
          <a:prstGeom prst="rect">
            <a:avLst/>
          </a:prstGeom>
        </p:spPr>
      </p:pic>
      <p:sp>
        <p:nvSpPr>
          <p:cNvPr id="18" name="Cloud 17">
            <a:hlinkClick r:id="rId14" action="ppaction://hlinksldjump"/>
          </p:cNvPr>
          <p:cNvSpPr/>
          <p:nvPr/>
        </p:nvSpPr>
        <p:spPr>
          <a:xfrm>
            <a:off x="4667494" y="4702499"/>
            <a:ext cx="2359211" cy="110490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QUAY VỀ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6663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515854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832636" y="199869"/>
            <a:ext cx="10526728" cy="1615076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3: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đáng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cậy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110220" y="1990910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Tất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30615" y="1953535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phủ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110220" y="2838518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thẩm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130615" y="2842707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5131881" y="1974821"/>
            <a:ext cx="885137" cy="708059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1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5212482" y="2871882"/>
            <a:ext cx="804536" cy="70408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2883479"/>
            <a:ext cx="804742" cy="70719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1994791"/>
            <a:ext cx="804742" cy="707197"/>
          </a:xfrm>
          <a:prstGeom prst="rect">
            <a:avLst/>
          </a:prstGeom>
        </p:spPr>
      </p:pic>
      <p:sp>
        <p:nvSpPr>
          <p:cNvPr id="17" name="Cloud 16">
            <a:hlinkClick r:id="rId14" action="ppaction://hlinksldjump"/>
          </p:cNvPr>
          <p:cNvSpPr/>
          <p:nvPr/>
        </p:nvSpPr>
        <p:spPr>
          <a:xfrm>
            <a:off x="4667494" y="4702499"/>
            <a:ext cx="2359211" cy="110490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QUAY VỀ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4751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515854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832636" y="199870"/>
            <a:ext cx="10526728" cy="1559658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ty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hoạch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đáng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cậy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110220" y="2074041"/>
            <a:ext cx="4906798" cy="985854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hưởng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thiệt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hại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ty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30615" y="2078230"/>
            <a:ext cx="4906798" cy="985854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ty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108364" y="3216786"/>
            <a:ext cx="4908654" cy="985854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Thiệt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hại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ty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lãng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phí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130615" y="3216786"/>
            <a:ext cx="4906798" cy="985854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296" y="2302433"/>
            <a:ext cx="805722" cy="579318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482" y="3359315"/>
            <a:ext cx="804536" cy="64362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3340687"/>
            <a:ext cx="804742" cy="70719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4821" y="2289728"/>
            <a:ext cx="732592" cy="643793"/>
          </a:xfrm>
          <a:prstGeom prst="rect">
            <a:avLst/>
          </a:prstGeom>
        </p:spPr>
      </p:pic>
      <p:sp>
        <p:nvSpPr>
          <p:cNvPr id="18" name="Cloud 17">
            <a:hlinkClick r:id="rId13" action="ppaction://hlinksldjump"/>
          </p:cNvPr>
          <p:cNvSpPr/>
          <p:nvPr/>
        </p:nvSpPr>
        <p:spPr>
          <a:xfrm>
            <a:off x="4667494" y="4702499"/>
            <a:ext cx="2359211" cy="110490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QUAY VỀ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1870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515854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832636" y="199869"/>
            <a:ext cx="10526728" cy="1604597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khoản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Facebook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đáng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cậy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8" name="Cloud 17">
            <a:hlinkClick r:id="rId8" action="ppaction://hlinksldjump"/>
          </p:cNvPr>
          <p:cNvSpPr/>
          <p:nvPr/>
        </p:nvSpPr>
        <p:spPr>
          <a:xfrm>
            <a:off x="4667494" y="4702499"/>
            <a:ext cx="2359211" cy="110490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QUAY VỀ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3525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0" grpId="0" animBg="1"/>
      <p:bldP spid="4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515854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832636" y="199869"/>
            <a:ext cx="10526728" cy="1573513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6: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giấy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tờ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quản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110220" y="1990910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Căn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cước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30615" y="1953535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kumimoji="0" lang="vi-V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Giấy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kí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mô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110220" y="2838517"/>
            <a:ext cx="4906798" cy="1248573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Giấy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kumimoji="0" lang="vi-V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130615" y="2842706"/>
            <a:ext cx="4906798" cy="1244383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Tất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296" y="1974821"/>
            <a:ext cx="805722" cy="708059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4614" y="2902112"/>
            <a:ext cx="732404" cy="64362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2915181"/>
            <a:ext cx="804742" cy="643793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4821" y="2026493"/>
            <a:ext cx="732592" cy="643793"/>
          </a:xfrm>
          <a:prstGeom prst="rect">
            <a:avLst/>
          </a:prstGeom>
        </p:spPr>
      </p:pic>
      <p:sp>
        <p:nvSpPr>
          <p:cNvPr id="18" name="Cloud 17">
            <a:hlinkClick r:id="rId13" action="ppaction://hlinksldjump"/>
          </p:cNvPr>
          <p:cNvSpPr/>
          <p:nvPr/>
        </p:nvSpPr>
        <p:spPr>
          <a:xfrm>
            <a:off x="4667494" y="4702499"/>
            <a:ext cx="2359211" cy="110490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QUAY VỀ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359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515854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832636" y="193966"/>
            <a:ext cx="10526728" cy="1717964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CHÚC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MỪNG NGƯỜI MAY MẮN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tận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hưởng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may </a:t>
            </a:r>
            <a:r>
              <a:rPr kumimoji="0" lang="en-US" sz="36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mắn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endParaRPr kumimoji="0" lang="vi-VN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8" name="Cloud 17">
            <a:hlinkClick r:id="rId8" action="ppaction://hlinksldjump"/>
          </p:cNvPr>
          <p:cNvSpPr/>
          <p:nvPr/>
        </p:nvSpPr>
        <p:spPr>
          <a:xfrm>
            <a:off x="4667494" y="4702499"/>
            <a:ext cx="2359211" cy="110490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QUAY VỀ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2876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0" grpId="0" animBg="1"/>
      <p:bldP spid="4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515854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" name="Cloud 16">
            <a:hlinkClick r:id="rId8" action="ppaction://hlinksldjump"/>
          </p:cNvPr>
          <p:cNvSpPr/>
          <p:nvPr/>
        </p:nvSpPr>
        <p:spPr>
          <a:xfrm>
            <a:off x="4667494" y="4702499"/>
            <a:ext cx="2359211" cy="110490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QUAY VỀ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8" name="Snip Diagonal Corner Rectangle 17"/>
          <p:cNvSpPr/>
          <p:nvPr/>
        </p:nvSpPr>
        <p:spPr>
          <a:xfrm>
            <a:off x="832636" y="193966"/>
            <a:ext cx="10526728" cy="1717964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CHÚC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MỪNG NGƯỜI MAY MẮN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tận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hưởng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may </a:t>
            </a:r>
            <a:r>
              <a:rPr kumimoji="0" lang="en-US" sz="36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mắn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endParaRPr kumimoji="0" lang="vi-VN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0844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1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515854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8" name="Cloud 17">
            <a:hlinkClick r:id="rId8" action="ppaction://hlinksldjump"/>
          </p:cNvPr>
          <p:cNvSpPr/>
          <p:nvPr/>
        </p:nvSpPr>
        <p:spPr>
          <a:xfrm>
            <a:off x="4667494" y="4702499"/>
            <a:ext cx="2359211" cy="110490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QUAY VỀ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" name="Snip Diagonal Corner Rectangle 16"/>
          <p:cNvSpPr/>
          <p:nvPr/>
        </p:nvSpPr>
        <p:spPr>
          <a:xfrm>
            <a:off x="832636" y="193966"/>
            <a:ext cx="10526728" cy="1717964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XIN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CHÚC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MỪNG NGƯỜI MAY MẮN NHẤT HÔM NAY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ngay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quà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endParaRPr kumimoji="0" lang="vi-VN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8693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1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24200" y="2192215"/>
            <a:ext cx="5638800" cy="11079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b="1" noProof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 dụng</a:t>
            </a:r>
            <a:endParaRPr lang="vi-VN" sz="6600" b="1" noProof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97772" y="1534511"/>
            <a:ext cx="5638800" cy="212365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vi-VN" sz="6600" b="1" noProof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 thành kiến thức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5">
                <a:lumMod val="20000"/>
                <a:lumOff val="80000"/>
              </a:schemeClr>
            </a:gs>
            <a:gs pos="0">
              <a:schemeClr val="tx2"/>
            </a:gs>
            <a:gs pos="100000">
              <a:srgbClr val="FF6600"/>
            </a:gs>
          </a:gsLst>
          <a:path path="rect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ular Callout 4"/>
          <p:cNvSpPr/>
          <p:nvPr/>
        </p:nvSpPr>
        <p:spPr>
          <a:xfrm>
            <a:off x="1399309" y="103210"/>
            <a:ext cx="10169235" cy="3312308"/>
          </a:xfrm>
          <a:prstGeom prst="wedgeRectCallout">
            <a:avLst>
              <a:gd name="adj1" fmla="val -43453"/>
              <a:gd name="adj2" fmla="val 6513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Hs ở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tuyển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10.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đáng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cậy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Internet</a:t>
            </a:r>
          </a:p>
          <a:p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Sở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Đào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solidFill>
                <a:srgbClr val="33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 descr="https://cdn-icons-png.flaticon.com/512/3240/324083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453" y="3415517"/>
            <a:ext cx="2672466" cy="2672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2119745" y="3601120"/>
            <a:ext cx="7473923" cy="304698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Sở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Đào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cậy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Internet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chưa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6" name="Picture 4" descr="https://cdn-icons-png.flaticon.com/512/3240/324086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3669" y="4503212"/>
            <a:ext cx="2226265" cy="2226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1" y="76200"/>
            <a:ext cx="4003039" cy="64008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082" y="540327"/>
            <a:ext cx="8946075" cy="614473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867890" y="3160510"/>
            <a:ext cx="7196237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dirty="0" err="1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</a:t>
            </a:r>
            <a:r>
              <a:rPr lang="en-US" sz="32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Hs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endParaRPr lang="en-US" sz="3200" dirty="0">
              <a:solidFill>
                <a:srgbClr val="33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tưởng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solidFill>
                <a:srgbClr val="33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1"/>
          <p:cNvGrpSpPr/>
          <p:nvPr/>
        </p:nvGrpSpPr>
        <p:grpSpPr>
          <a:xfrm>
            <a:off x="2980607" y="1150453"/>
            <a:ext cx="5976143" cy="4679926"/>
            <a:chOff x="2424113" y="688975"/>
            <a:chExt cx="6713537" cy="5619751"/>
          </a:xfrm>
        </p:grpSpPr>
        <p:sp>
          <p:nvSpPr>
            <p:cNvPr id="24" name="AutoShape 3"/>
            <p:cNvSpPr>
              <a:spLocks noChangeAspect="1" noChangeArrowheads="1" noTextEdit="1"/>
            </p:cNvSpPr>
            <p:nvPr/>
          </p:nvSpPr>
          <p:spPr bwMode="auto">
            <a:xfrm>
              <a:off x="2424113" y="692150"/>
              <a:ext cx="6710362" cy="5613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Print" panose="02000600000000000000"/>
                <a:cs typeface="+mn-cs"/>
              </a:endParaRPr>
            </a:p>
          </p:txBody>
        </p:sp>
        <p:sp>
          <p:nvSpPr>
            <p:cNvPr id="25" name="Freeform 24"/>
            <p:cNvSpPr/>
            <p:nvPr/>
          </p:nvSpPr>
          <p:spPr bwMode="auto">
            <a:xfrm>
              <a:off x="2427288" y="1592263"/>
              <a:ext cx="800100" cy="1198563"/>
            </a:xfrm>
            <a:custGeom>
              <a:avLst/>
              <a:gdLst>
                <a:gd name="T0" fmla="*/ 302 w 302"/>
                <a:gd name="T1" fmla="*/ 432 h 452"/>
                <a:gd name="T2" fmla="*/ 289 w 302"/>
                <a:gd name="T3" fmla="*/ 452 h 452"/>
                <a:gd name="T4" fmla="*/ 13 w 302"/>
                <a:gd name="T5" fmla="*/ 452 h 452"/>
                <a:gd name="T6" fmla="*/ 0 w 302"/>
                <a:gd name="T7" fmla="*/ 432 h 452"/>
                <a:gd name="T8" fmla="*/ 0 w 302"/>
                <a:gd name="T9" fmla="*/ 20 h 452"/>
                <a:gd name="T10" fmla="*/ 13 w 302"/>
                <a:gd name="T11" fmla="*/ 0 h 452"/>
                <a:gd name="T12" fmla="*/ 289 w 302"/>
                <a:gd name="T13" fmla="*/ 0 h 452"/>
                <a:gd name="T14" fmla="*/ 302 w 302"/>
                <a:gd name="T15" fmla="*/ 20 h 452"/>
                <a:gd name="T16" fmla="*/ 302 w 302"/>
                <a:gd name="T17" fmla="*/ 43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2" h="452">
                  <a:moveTo>
                    <a:pt x="302" y="432"/>
                  </a:moveTo>
                  <a:cubicBezTo>
                    <a:pt x="302" y="443"/>
                    <a:pt x="296" y="452"/>
                    <a:pt x="289" y="452"/>
                  </a:cubicBezTo>
                  <a:cubicBezTo>
                    <a:pt x="13" y="452"/>
                    <a:pt x="13" y="452"/>
                    <a:pt x="13" y="452"/>
                  </a:cubicBezTo>
                  <a:cubicBezTo>
                    <a:pt x="6" y="452"/>
                    <a:pt x="0" y="443"/>
                    <a:pt x="0" y="43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6" y="0"/>
                    <a:pt x="13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6" y="0"/>
                    <a:pt x="302" y="9"/>
                    <a:pt x="302" y="20"/>
                  </a:cubicBezTo>
                  <a:lnTo>
                    <a:pt x="302" y="432"/>
                  </a:lnTo>
                  <a:close/>
                </a:path>
              </a:pathLst>
            </a:custGeom>
            <a:solidFill>
              <a:srgbClr val="6DA7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26" name="Freeform 6"/>
            <p:cNvSpPr/>
            <p:nvPr/>
          </p:nvSpPr>
          <p:spPr bwMode="auto">
            <a:xfrm>
              <a:off x="3355975" y="703263"/>
              <a:ext cx="800100" cy="1198563"/>
            </a:xfrm>
            <a:custGeom>
              <a:avLst/>
              <a:gdLst>
                <a:gd name="T0" fmla="*/ 302 w 302"/>
                <a:gd name="T1" fmla="*/ 432 h 452"/>
                <a:gd name="T2" fmla="*/ 288 w 302"/>
                <a:gd name="T3" fmla="*/ 452 h 452"/>
                <a:gd name="T4" fmla="*/ 13 w 302"/>
                <a:gd name="T5" fmla="*/ 452 h 452"/>
                <a:gd name="T6" fmla="*/ 0 w 302"/>
                <a:gd name="T7" fmla="*/ 432 h 452"/>
                <a:gd name="T8" fmla="*/ 0 w 302"/>
                <a:gd name="T9" fmla="*/ 20 h 452"/>
                <a:gd name="T10" fmla="*/ 13 w 302"/>
                <a:gd name="T11" fmla="*/ 0 h 452"/>
                <a:gd name="T12" fmla="*/ 288 w 302"/>
                <a:gd name="T13" fmla="*/ 0 h 452"/>
                <a:gd name="T14" fmla="*/ 302 w 302"/>
                <a:gd name="T15" fmla="*/ 20 h 452"/>
                <a:gd name="T16" fmla="*/ 302 w 302"/>
                <a:gd name="T17" fmla="*/ 43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2" h="452">
                  <a:moveTo>
                    <a:pt x="302" y="432"/>
                  </a:moveTo>
                  <a:cubicBezTo>
                    <a:pt x="302" y="443"/>
                    <a:pt x="296" y="452"/>
                    <a:pt x="288" y="452"/>
                  </a:cubicBezTo>
                  <a:cubicBezTo>
                    <a:pt x="13" y="452"/>
                    <a:pt x="13" y="452"/>
                    <a:pt x="13" y="452"/>
                  </a:cubicBezTo>
                  <a:cubicBezTo>
                    <a:pt x="6" y="452"/>
                    <a:pt x="0" y="443"/>
                    <a:pt x="0" y="43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6" y="0"/>
                    <a:pt x="13" y="0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296" y="0"/>
                    <a:pt x="302" y="9"/>
                    <a:pt x="302" y="20"/>
                  </a:cubicBezTo>
                  <a:lnTo>
                    <a:pt x="302" y="432"/>
                  </a:lnTo>
                  <a:close/>
                </a:path>
              </a:pathLst>
            </a:custGeom>
            <a:solidFill>
              <a:srgbClr val="F68D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27" name="Freeform 7"/>
            <p:cNvSpPr/>
            <p:nvPr/>
          </p:nvSpPr>
          <p:spPr bwMode="auto">
            <a:xfrm>
              <a:off x="4254500" y="1127125"/>
              <a:ext cx="801687" cy="1200150"/>
            </a:xfrm>
            <a:custGeom>
              <a:avLst/>
              <a:gdLst>
                <a:gd name="T0" fmla="*/ 302 w 302"/>
                <a:gd name="T1" fmla="*/ 432 h 452"/>
                <a:gd name="T2" fmla="*/ 289 w 302"/>
                <a:gd name="T3" fmla="*/ 452 h 452"/>
                <a:gd name="T4" fmla="*/ 14 w 302"/>
                <a:gd name="T5" fmla="*/ 452 h 452"/>
                <a:gd name="T6" fmla="*/ 0 w 302"/>
                <a:gd name="T7" fmla="*/ 432 h 452"/>
                <a:gd name="T8" fmla="*/ 0 w 302"/>
                <a:gd name="T9" fmla="*/ 20 h 452"/>
                <a:gd name="T10" fmla="*/ 14 w 302"/>
                <a:gd name="T11" fmla="*/ 0 h 452"/>
                <a:gd name="T12" fmla="*/ 289 w 302"/>
                <a:gd name="T13" fmla="*/ 0 h 452"/>
                <a:gd name="T14" fmla="*/ 302 w 302"/>
                <a:gd name="T15" fmla="*/ 20 h 452"/>
                <a:gd name="T16" fmla="*/ 302 w 302"/>
                <a:gd name="T17" fmla="*/ 43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2" h="452">
                  <a:moveTo>
                    <a:pt x="302" y="432"/>
                  </a:moveTo>
                  <a:cubicBezTo>
                    <a:pt x="302" y="443"/>
                    <a:pt x="296" y="452"/>
                    <a:pt x="289" y="452"/>
                  </a:cubicBezTo>
                  <a:cubicBezTo>
                    <a:pt x="14" y="452"/>
                    <a:pt x="14" y="452"/>
                    <a:pt x="14" y="452"/>
                  </a:cubicBezTo>
                  <a:cubicBezTo>
                    <a:pt x="6" y="452"/>
                    <a:pt x="0" y="443"/>
                    <a:pt x="0" y="43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6" y="0"/>
                    <a:pt x="14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6" y="0"/>
                    <a:pt x="302" y="9"/>
                    <a:pt x="302" y="20"/>
                  </a:cubicBezTo>
                  <a:lnTo>
                    <a:pt x="302" y="432"/>
                  </a:lnTo>
                  <a:close/>
                </a:path>
              </a:pathLst>
            </a:custGeom>
            <a:solidFill>
              <a:srgbClr val="F8D4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28" name="Freeform 8"/>
            <p:cNvSpPr/>
            <p:nvPr/>
          </p:nvSpPr>
          <p:spPr bwMode="auto">
            <a:xfrm>
              <a:off x="4254500" y="2419350"/>
              <a:ext cx="801687" cy="800100"/>
            </a:xfrm>
            <a:custGeom>
              <a:avLst/>
              <a:gdLst>
                <a:gd name="T0" fmla="*/ 302 w 302"/>
                <a:gd name="T1" fmla="*/ 288 h 301"/>
                <a:gd name="T2" fmla="*/ 289 w 302"/>
                <a:gd name="T3" fmla="*/ 301 h 301"/>
                <a:gd name="T4" fmla="*/ 14 w 302"/>
                <a:gd name="T5" fmla="*/ 301 h 301"/>
                <a:gd name="T6" fmla="*/ 0 w 302"/>
                <a:gd name="T7" fmla="*/ 288 h 301"/>
                <a:gd name="T8" fmla="*/ 0 w 302"/>
                <a:gd name="T9" fmla="*/ 13 h 301"/>
                <a:gd name="T10" fmla="*/ 14 w 302"/>
                <a:gd name="T11" fmla="*/ 0 h 301"/>
                <a:gd name="T12" fmla="*/ 289 w 302"/>
                <a:gd name="T13" fmla="*/ 0 h 301"/>
                <a:gd name="T14" fmla="*/ 302 w 302"/>
                <a:gd name="T15" fmla="*/ 13 h 301"/>
                <a:gd name="T16" fmla="*/ 302 w 302"/>
                <a:gd name="T17" fmla="*/ 288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2" h="301">
                  <a:moveTo>
                    <a:pt x="302" y="288"/>
                  </a:moveTo>
                  <a:cubicBezTo>
                    <a:pt x="302" y="295"/>
                    <a:pt x="296" y="301"/>
                    <a:pt x="289" y="301"/>
                  </a:cubicBezTo>
                  <a:cubicBezTo>
                    <a:pt x="14" y="301"/>
                    <a:pt x="14" y="301"/>
                    <a:pt x="14" y="301"/>
                  </a:cubicBezTo>
                  <a:cubicBezTo>
                    <a:pt x="6" y="301"/>
                    <a:pt x="0" y="295"/>
                    <a:pt x="0" y="288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6" y="0"/>
                    <a:pt x="302" y="6"/>
                    <a:pt x="302" y="13"/>
                  </a:cubicBezTo>
                  <a:lnTo>
                    <a:pt x="302" y="288"/>
                  </a:lnTo>
                  <a:close/>
                </a:path>
              </a:pathLst>
            </a:custGeom>
            <a:solidFill>
              <a:srgbClr val="D46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29" name="Freeform 9"/>
            <p:cNvSpPr/>
            <p:nvPr/>
          </p:nvSpPr>
          <p:spPr bwMode="auto">
            <a:xfrm>
              <a:off x="2427288" y="2847975"/>
              <a:ext cx="800100" cy="798513"/>
            </a:xfrm>
            <a:custGeom>
              <a:avLst/>
              <a:gdLst>
                <a:gd name="T0" fmla="*/ 302 w 302"/>
                <a:gd name="T1" fmla="*/ 287 h 301"/>
                <a:gd name="T2" fmla="*/ 289 w 302"/>
                <a:gd name="T3" fmla="*/ 301 h 301"/>
                <a:gd name="T4" fmla="*/ 13 w 302"/>
                <a:gd name="T5" fmla="*/ 301 h 301"/>
                <a:gd name="T6" fmla="*/ 0 w 302"/>
                <a:gd name="T7" fmla="*/ 287 h 301"/>
                <a:gd name="T8" fmla="*/ 0 w 302"/>
                <a:gd name="T9" fmla="*/ 13 h 301"/>
                <a:gd name="T10" fmla="*/ 13 w 302"/>
                <a:gd name="T11" fmla="*/ 0 h 301"/>
                <a:gd name="T12" fmla="*/ 289 w 302"/>
                <a:gd name="T13" fmla="*/ 0 h 301"/>
                <a:gd name="T14" fmla="*/ 302 w 302"/>
                <a:gd name="T15" fmla="*/ 13 h 301"/>
                <a:gd name="T16" fmla="*/ 302 w 302"/>
                <a:gd name="T17" fmla="*/ 287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2" h="301">
                  <a:moveTo>
                    <a:pt x="302" y="287"/>
                  </a:moveTo>
                  <a:cubicBezTo>
                    <a:pt x="302" y="295"/>
                    <a:pt x="296" y="301"/>
                    <a:pt x="289" y="301"/>
                  </a:cubicBezTo>
                  <a:cubicBezTo>
                    <a:pt x="13" y="301"/>
                    <a:pt x="13" y="301"/>
                    <a:pt x="13" y="301"/>
                  </a:cubicBezTo>
                  <a:cubicBezTo>
                    <a:pt x="6" y="301"/>
                    <a:pt x="0" y="295"/>
                    <a:pt x="0" y="28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6" y="0"/>
                    <a:pt x="302" y="6"/>
                    <a:pt x="302" y="13"/>
                  </a:cubicBezTo>
                  <a:lnTo>
                    <a:pt x="302" y="287"/>
                  </a:lnTo>
                  <a:close/>
                </a:path>
              </a:pathLst>
            </a:custGeom>
            <a:solidFill>
              <a:srgbClr val="F8D4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30" name="Freeform 10"/>
            <p:cNvSpPr/>
            <p:nvPr/>
          </p:nvSpPr>
          <p:spPr bwMode="auto">
            <a:xfrm>
              <a:off x="2854325" y="1165225"/>
              <a:ext cx="381000" cy="379413"/>
            </a:xfrm>
            <a:custGeom>
              <a:avLst/>
              <a:gdLst>
                <a:gd name="T0" fmla="*/ 144 w 144"/>
                <a:gd name="T1" fmla="*/ 137 h 143"/>
                <a:gd name="T2" fmla="*/ 138 w 144"/>
                <a:gd name="T3" fmla="*/ 143 h 143"/>
                <a:gd name="T4" fmla="*/ 6 w 144"/>
                <a:gd name="T5" fmla="*/ 143 h 143"/>
                <a:gd name="T6" fmla="*/ 0 w 144"/>
                <a:gd name="T7" fmla="*/ 137 h 143"/>
                <a:gd name="T8" fmla="*/ 0 w 144"/>
                <a:gd name="T9" fmla="*/ 7 h 143"/>
                <a:gd name="T10" fmla="*/ 6 w 144"/>
                <a:gd name="T11" fmla="*/ 0 h 143"/>
                <a:gd name="T12" fmla="*/ 138 w 144"/>
                <a:gd name="T13" fmla="*/ 0 h 143"/>
                <a:gd name="T14" fmla="*/ 144 w 144"/>
                <a:gd name="T15" fmla="*/ 7 h 143"/>
                <a:gd name="T16" fmla="*/ 144 w 144"/>
                <a:gd name="T17" fmla="*/ 13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3">
                  <a:moveTo>
                    <a:pt x="144" y="137"/>
                  </a:moveTo>
                  <a:cubicBezTo>
                    <a:pt x="144" y="140"/>
                    <a:pt x="141" y="143"/>
                    <a:pt x="138" y="143"/>
                  </a:cubicBezTo>
                  <a:cubicBezTo>
                    <a:pt x="6" y="143"/>
                    <a:pt x="6" y="143"/>
                    <a:pt x="6" y="143"/>
                  </a:cubicBezTo>
                  <a:cubicBezTo>
                    <a:pt x="3" y="143"/>
                    <a:pt x="0" y="140"/>
                    <a:pt x="0" y="13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1" y="0"/>
                    <a:pt x="144" y="3"/>
                    <a:pt x="144" y="7"/>
                  </a:cubicBezTo>
                  <a:lnTo>
                    <a:pt x="144" y="137"/>
                  </a:lnTo>
                  <a:close/>
                </a:path>
              </a:pathLst>
            </a:custGeom>
            <a:solidFill>
              <a:srgbClr val="D46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31" name="Freeform 11"/>
            <p:cNvSpPr/>
            <p:nvPr/>
          </p:nvSpPr>
          <p:spPr bwMode="auto">
            <a:xfrm>
              <a:off x="4254500" y="703263"/>
              <a:ext cx="382587" cy="376238"/>
            </a:xfrm>
            <a:custGeom>
              <a:avLst/>
              <a:gdLst>
                <a:gd name="T0" fmla="*/ 144 w 144"/>
                <a:gd name="T1" fmla="*/ 136 h 142"/>
                <a:gd name="T2" fmla="*/ 138 w 144"/>
                <a:gd name="T3" fmla="*/ 142 h 142"/>
                <a:gd name="T4" fmla="*/ 7 w 144"/>
                <a:gd name="T5" fmla="*/ 142 h 142"/>
                <a:gd name="T6" fmla="*/ 0 w 144"/>
                <a:gd name="T7" fmla="*/ 136 h 142"/>
                <a:gd name="T8" fmla="*/ 0 w 144"/>
                <a:gd name="T9" fmla="*/ 6 h 142"/>
                <a:gd name="T10" fmla="*/ 7 w 144"/>
                <a:gd name="T11" fmla="*/ 0 h 142"/>
                <a:gd name="T12" fmla="*/ 138 w 144"/>
                <a:gd name="T13" fmla="*/ 0 h 142"/>
                <a:gd name="T14" fmla="*/ 144 w 144"/>
                <a:gd name="T15" fmla="*/ 6 h 142"/>
                <a:gd name="T16" fmla="*/ 144 w 144"/>
                <a:gd name="T17" fmla="*/ 1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2">
                  <a:moveTo>
                    <a:pt x="144" y="136"/>
                  </a:moveTo>
                  <a:cubicBezTo>
                    <a:pt x="144" y="139"/>
                    <a:pt x="141" y="142"/>
                    <a:pt x="138" y="142"/>
                  </a:cubicBezTo>
                  <a:cubicBezTo>
                    <a:pt x="7" y="142"/>
                    <a:pt x="7" y="142"/>
                    <a:pt x="7" y="142"/>
                  </a:cubicBezTo>
                  <a:cubicBezTo>
                    <a:pt x="3" y="142"/>
                    <a:pt x="0" y="139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1" y="0"/>
                    <a:pt x="144" y="2"/>
                    <a:pt x="144" y="6"/>
                  </a:cubicBezTo>
                  <a:lnTo>
                    <a:pt x="144" y="136"/>
                  </a:lnTo>
                  <a:close/>
                </a:path>
              </a:pathLst>
            </a:custGeom>
            <a:solidFill>
              <a:srgbClr val="D46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32" name="Freeform 12"/>
            <p:cNvSpPr/>
            <p:nvPr/>
          </p:nvSpPr>
          <p:spPr bwMode="auto">
            <a:xfrm>
              <a:off x="6948488" y="688975"/>
              <a:ext cx="382587" cy="379413"/>
            </a:xfrm>
            <a:custGeom>
              <a:avLst/>
              <a:gdLst>
                <a:gd name="T0" fmla="*/ 144 w 144"/>
                <a:gd name="T1" fmla="*/ 137 h 143"/>
                <a:gd name="T2" fmla="*/ 138 w 144"/>
                <a:gd name="T3" fmla="*/ 143 h 143"/>
                <a:gd name="T4" fmla="*/ 7 w 144"/>
                <a:gd name="T5" fmla="*/ 143 h 143"/>
                <a:gd name="T6" fmla="*/ 0 w 144"/>
                <a:gd name="T7" fmla="*/ 137 h 143"/>
                <a:gd name="T8" fmla="*/ 0 w 144"/>
                <a:gd name="T9" fmla="*/ 7 h 143"/>
                <a:gd name="T10" fmla="*/ 7 w 144"/>
                <a:gd name="T11" fmla="*/ 0 h 143"/>
                <a:gd name="T12" fmla="*/ 138 w 144"/>
                <a:gd name="T13" fmla="*/ 0 h 143"/>
                <a:gd name="T14" fmla="*/ 144 w 144"/>
                <a:gd name="T15" fmla="*/ 7 h 143"/>
                <a:gd name="T16" fmla="*/ 144 w 144"/>
                <a:gd name="T17" fmla="*/ 13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3">
                  <a:moveTo>
                    <a:pt x="144" y="137"/>
                  </a:moveTo>
                  <a:cubicBezTo>
                    <a:pt x="144" y="140"/>
                    <a:pt x="141" y="143"/>
                    <a:pt x="138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3" y="143"/>
                    <a:pt x="0" y="140"/>
                    <a:pt x="0" y="13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1" y="0"/>
                    <a:pt x="144" y="3"/>
                    <a:pt x="144" y="7"/>
                  </a:cubicBezTo>
                  <a:lnTo>
                    <a:pt x="144" y="137"/>
                  </a:lnTo>
                  <a:close/>
                </a:path>
              </a:pathLst>
            </a:custGeom>
            <a:solidFill>
              <a:srgbClr val="F8D4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33" name="Freeform 13"/>
            <p:cNvSpPr/>
            <p:nvPr/>
          </p:nvSpPr>
          <p:spPr bwMode="auto">
            <a:xfrm>
              <a:off x="8320088" y="1157288"/>
              <a:ext cx="382587" cy="376238"/>
            </a:xfrm>
            <a:custGeom>
              <a:avLst/>
              <a:gdLst>
                <a:gd name="T0" fmla="*/ 144 w 144"/>
                <a:gd name="T1" fmla="*/ 136 h 142"/>
                <a:gd name="T2" fmla="*/ 138 w 144"/>
                <a:gd name="T3" fmla="*/ 142 h 142"/>
                <a:gd name="T4" fmla="*/ 7 w 144"/>
                <a:gd name="T5" fmla="*/ 142 h 142"/>
                <a:gd name="T6" fmla="*/ 0 w 144"/>
                <a:gd name="T7" fmla="*/ 136 h 142"/>
                <a:gd name="T8" fmla="*/ 0 w 144"/>
                <a:gd name="T9" fmla="*/ 6 h 142"/>
                <a:gd name="T10" fmla="*/ 7 w 144"/>
                <a:gd name="T11" fmla="*/ 0 h 142"/>
                <a:gd name="T12" fmla="*/ 138 w 144"/>
                <a:gd name="T13" fmla="*/ 0 h 142"/>
                <a:gd name="T14" fmla="*/ 144 w 144"/>
                <a:gd name="T15" fmla="*/ 6 h 142"/>
                <a:gd name="T16" fmla="*/ 144 w 144"/>
                <a:gd name="T17" fmla="*/ 1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2">
                  <a:moveTo>
                    <a:pt x="144" y="136"/>
                  </a:moveTo>
                  <a:cubicBezTo>
                    <a:pt x="144" y="140"/>
                    <a:pt x="141" y="142"/>
                    <a:pt x="138" y="142"/>
                  </a:cubicBezTo>
                  <a:cubicBezTo>
                    <a:pt x="7" y="142"/>
                    <a:pt x="7" y="142"/>
                    <a:pt x="7" y="142"/>
                  </a:cubicBezTo>
                  <a:cubicBezTo>
                    <a:pt x="3" y="142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1" y="0"/>
                    <a:pt x="144" y="3"/>
                    <a:pt x="144" y="6"/>
                  </a:cubicBezTo>
                  <a:lnTo>
                    <a:pt x="144" y="136"/>
                  </a:lnTo>
                  <a:close/>
                </a:path>
              </a:pathLst>
            </a:custGeom>
            <a:solidFill>
              <a:srgbClr val="D46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34" name="Freeform 14"/>
            <p:cNvSpPr/>
            <p:nvPr/>
          </p:nvSpPr>
          <p:spPr bwMode="auto">
            <a:xfrm>
              <a:off x="7845425" y="1976438"/>
              <a:ext cx="381000" cy="377825"/>
            </a:xfrm>
            <a:custGeom>
              <a:avLst/>
              <a:gdLst>
                <a:gd name="T0" fmla="*/ 144 w 144"/>
                <a:gd name="T1" fmla="*/ 136 h 142"/>
                <a:gd name="T2" fmla="*/ 138 w 144"/>
                <a:gd name="T3" fmla="*/ 142 h 142"/>
                <a:gd name="T4" fmla="*/ 7 w 144"/>
                <a:gd name="T5" fmla="*/ 142 h 142"/>
                <a:gd name="T6" fmla="*/ 0 w 144"/>
                <a:gd name="T7" fmla="*/ 136 h 142"/>
                <a:gd name="T8" fmla="*/ 0 w 144"/>
                <a:gd name="T9" fmla="*/ 6 h 142"/>
                <a:gd name="T10" fmla="*/ 7 w 144"/>
                <a:gd name="T11" fmla="*/ 0 h 142"/>
                <a:gd name="T12" fmla="*/ 138 w 144"/>
                <a:gd name="T13" fmla="*/ 0 h 142"/>
                <a:gd name="T14" fmla="*/ 144 w 144"/>
                <a:gd name="T15" fmla="*/ 6 h 142"/>
                <a:gd name="T16" fmla="*/ 144 w 144"/>
                <a:gd name="T17" fmla="*/ 1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2">
                  <a:moveTo>
                    <a:pt x="144" y="136"/>
                  </a:moveTo>
                  <a:cubicBezTo>
                    <a:pt x="144" y="139"/>
                    <a:pt x="141" y="142"/>
                    <a:pt x="138" y="142"/>
                  </a:cubicBezTo>
                  <a:cubicBezTo>
                    <a:pt x="7" y="142"/>
                    <a:pt x="7" y="142"/>
                    <a:pt x="7" y="142"/>
                  </a:cubicBezTo>
                  <a:cubicBezTo>
                    <a:pt x="3" y="142"/>
                    <a:pt x="0" y="139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1" y="0"/>
                    <a:pt x="144" y="2"/>
                    <a:pt x="144" y="6"/>
                  </a:cubicBezTo>
                  <a:lnTo>
                    <a:pt x="144" y="136"/>
                  </a:lnTo>
                  <a:close/>
                </a:path>
              </a:pathLst>
            </a:custGeom>
            <a:solidFill>
              <a:srgbClr val="D46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35" name="Freeform 15"/>
            <p:cNvSpPr/>
            <p:nvPr/>
          </p:nvSpPr>
          <p:spPr bwMode="auto">
            <a:xfrm>
              <a:off x="8320088" y="3717925"/>
              <a:ext cx="382587" cy="376238"/>
            </a:xfrm>
            <a:custGeom>
              <a:avLst/>
              <a:gdLst>
                <a:gd name="T0" fmla="*/ 144 w 144"/>
                <a:gd name="T1" fmla="*/ 136 h 142"/>
                <a:gd name="T2" fmla="*/ 138 w 144"/>
                <a:gd name="T3" fmla="*/ 142 h 142"/>
                <a:gd name="T4" fmla="*/ 7 w 144"/>
                <a:gd name="T5" fmla="*/ 142 h 142"/>
                <a:gd name="T6" fmla="*/ 0 w 144"/>
                <a:gd name="T7" fmla="*/ 136 h 142"/>
                <a:gd name="T8" fmla="*/ 0 w 144"/>
                <a:gd name="T9" fmla="*/ 6 h 142"/>
                <a:gd name="T10" fmla="*/ 7 w 144"/>
                <a:gd name="T11" fmla="*/ 0 h 142"/>
                <a:gd name="T12" fmla="*/ 138 w 144"/>
                <a:gd name="T13" fmla="*/ 0 h 142"/>
                <a:gd name="T14" fmla="*/ 144 w 144"/>
                <a:gd name="T15" fmla="*/ 6 h 142"/>
                <a:gd name="T16" fmla="*/ 144 w 144"/>
                <a:gd name="T17" fmla="*/ 1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2">
                  <a:moveTo>
                    <a:pt x="144" y="136"/>
                  </a:moveTo>
                  <a:cubicBezTo>
                    <a:pt x="144" y="140"/>
                    <a:pt x="141" y="142"/>
                    <a:pt x="138" y="142"/>
                  </a:cubicBezTo>
                  <a:cubicBezTo>
                    <a:pt x="7" y="142"/>
                    <a:pt x="7" y="142"/>
                    <a:pt x="7" y="142"/>
                  </a:cubicBezTo>
                  <a:cubicBezTo>
                    <a:pt x="3" y="142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1" y="0"/>
                    <a:pt x="144" y="3"/>
                    <a:pt x="144" y="6"/>
                  </a:cubicBezTo>
                  <a:lnTo>
                    <a:pt x="144" y="136"/>
                  </a:lnTo>
                  <a:close/>
                </a:path>
              </a:pathLst>
            </a:custGeom>
            <a:solidFill>
              <a:srgbClr val="F8D4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36" name="Freeform 16"/>
            <p:cNvSpPr/>
            <p:nvPr/>
          </p:nvSpPr>
          <p:spPr bwMode="auto">
            <a:xfrm>
              <a:off x="8320088" y="2425700"/>
              <a:ext cx="817562" cy="790575"/>
            </a:xfrm>
            <a:custGeom>
              <a:avLst/>
              <a:gdLst>
                <a:gd name="T0" fmla="*/ 308 w 308"/>
                <a:gd name="T1" fmla="*/ 285 h 298"/>
                <a:gd name="T2" fmla="*/ 295 w 308"/>
                <a:gd name="T3" fmla="*/ 298 h 298"/>
                <a:gd name="T4" fmla="*/ 14 w 308"/>
                <a:gd name="T5" fmla="*/ 298 h 298"/>
                <a:gd name="T6" fmla="*/ 0 w 308"/>
                <a:gd name="T7" fmla="*/ 285 h 298"/>
                <a:gd name="T8" fmla="*/ 0 w 308"/>
                <a:gd name="T9" fmla="*/ 13 h 298"/>
                <a:gd name="T10" fmla="*/ 14 w 308"/>
                <a:gd name="T11" fmla="*/ 0 h 298"/>
                <a:gd name="T12" fmla="*/ 295 w 308"/>
                <a:gd name="T13" fmla="*/ 0 h 298"/>
                <a:gd name="T14" fmla="*/ 308 w 308"/>
                <a:gd name="T15" fmla="*/ 13 h 298"/>
                <a:gd name="T16" fmla="*/ 308 w 308"/>
                <a:gd name="T17" fmla="*/ 285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298">
                  <a:moveTo>
                    <a:pt x="308" y="285"/>
                  </a:moveTo>
                  <a:cubicBezTo>
                    <a:pt x="308" y="292"/>
                    <a:pt x="302" y="298"/>
                    <a:pt x="295" y="298"/>
                  </a:cubicBezTo>
                  <a:cubicBezTo>
                    <a:pt x="14" y="298"/>
                    <a:pt x="14" y="298"/>
                    <a:pt x="14" y="298"/>
                  </a:cubicBezTo>
                  <a:cubicBezTo>
                    <a:pt x="7" y="298"/>
                    <a:pt x="0" y="292"/>
                    <a:pt x="0" y="28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295" y="0"/>
                    <a:pt x="295" y="0"/>
                    <a:pt x="295" y="0"/>
                  </a:cubicBezTo>
                  <a:cubicBezTo>
                    <a:pt x="302" y="0"/>
                    <a:pt x="308" y="6"/>
                    <a:pt x="308" y="13"/>
                  </a:cubicBezTo>
                  <a:lnTo>
                    <a:pt x="308" y="285"/>
                  </a:lnTo>
                  <a:close/>
                </a:path>
              </a:pathLst>
            </a:custGeom>
            <a:solidFill>
              <a:srgbClr val="6DA7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37" name="Freeform 17"/>
            <p:cNvSpPr/>
            <p:nvPr/>
          </p:nvSpPr>
          <p:spPr bwMode="auto">
            <a:xfrm>
              <a:off x="7418388" y="2411413"/>
              <a:ext cx="815975" cy="792163"/>
            </a:xfrm>
            <a:custGeom>
              <a:avLst/>
              <a:gdLst>
                <a:gd name="T0" fmla="*/ 308 w 308"/>
                <a:gd name="T1" fmla="*/ 285 h 298"/>
                <a:gd name="T2" fmla="*/ 294 w 308"/>
                <a:gd name="T3" fmla="*/ 298 h 298"/>
                <a:gd name="T4" fmla="*/ 14 w 308"/>
                <a:gd name="T5" fmla="*/ 298 h 298"/>
                <a:gd name="T6" fmla="*/ 0 w 308"/>
                <a:gd name="T7" fmla="*/ 285 h 298"/>
                <a:gd name="T8" fmla="*/ 0 w 308"/>
                <a:gd name="T9" fmla="*/ 13 h 298"/>
                <a:gd name="T10" fmla="*/ 14 w 308"/>
                <a:gd name="T11" fmla="*/ 0 h 298"/>
                <a:gd name="T12" fmla="*/ 294 w 308"/>
                <a:gd name="T13" fmla="*/ 0 h 298"/>
                <a:gd name="T14" fmla="*/ 308 w 308"/>
                <a:gd name="T15" fmla="*/ 13 h 298"/>
                <a:gd name="T16" fmla="*/ 308 w 308"/>
                <a:gd name="T17" fmla="*/ 285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298">
                  <a:moveTo>
                    <a:pt x="308" y="285"/>
                  </a:moveTo>
                  <a:cubicBezTo>
                    <a:pt x="308" y="292"/>
                    <a:pt x="302" y="298"/>
                    <a:pt x="294" y="298"/>
                  </a:cubicBezTo>
                  <a:cubicBezTo>
                    <a:pt x="14" y="298"/>
                    <a:pt x="14" y="298"/>
                    <a:pt x="14" y="298"/>
                  </a:cubicBezTo>
                  <a:cubicBezTo>
                    <a:pt x="6" y="298"/>
                    <a:pt x="0" y="292"/>
                    <a:pt x="0" y="28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302" y="0"/>
                    <a:pt x="308" y="6"/>
                    <a:pt x="308" y="13"/>
                  </a:cubicBezTo>
                  <a:lnTo>
                    <a:pt x="308" y="285"/>
                  </a:lnTo>
                  <a:close/>
                </a:path>
              </a:pathLst>
            </a:custGeom>
            <a:solidFill>
              <a:srgbClr val="F8D4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38" name="Freeform 18"/>
            <p:cNvSpPr/>
            <p:nvPr/>
          </p:nvSpPr>
          <p:spPr bwMode="auto">
            <a:xfrm>
              <a:off x="6534150" y="1562100"/>
              <a:ext cx="817562" cy="792163"/>
            </a:xfrm>
            <a:custGeom>
              <a:avLst/>
              <a:gdLst>
                <a:gd name="T0" fmla="*/ 308 w 308"/>
                <a:gd name="T1" fmla="*/ 285 h 298"/>
                <a:gd name="T2" fmla="*/ 294 w 308"/>
                <a:gd name="T3" fmla="*/ 298 h 298"/>
                <a:gd name="T4" fmla="*/ 13 w 308"/>
                <a:gd name="T5" fmla="*/ 298 h 298"/>
                <a:gd name="T6" fmla="*/ 0 w 308"/>
                <a:gd name="T7" fmla="*/ 285 h 298"/>
                <a:gd name="T8" fmla="*/ 0 w 308"/>
                <a:gd name="T9" fmla="*/ 13 h 298"/>
                <a:gd name="T10" fmla="*/ 13 w 308"/>
                <a:gd name="T11" fmla="*/ 0 h 298"/>
                <a:gd name="T12" fmla="*/ 294 w 308"/>
                <a:gd name="T13" fmla="*/ 0 h 298"/>
                <a:gd name="T14" fmla="*/ 308 w 308"/>
                <a:gd name="T15" fmla="*/ 13 h 298"/>
                <a:gd name="T16" fmla="*/ 308 w 308"/>
                <a:gd name="T17" fmla="*/ 285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298">
                  <a:moveTo>
                    <a:pt x="308" y="285"/>
                  </a:moveTo>
                  <a:cubicBezTo>
                    <a:pt x="308" y="292"/>
                    <a:pt x="302" y="298"/>
                    <a:pt x="294" y="298"/>
                  </a:cubicBezTo>
                  <a:cubicBezTo>
                    <a:pt x="13" y="298"/>
                    <a:pt x="13" y="298"/>
                    <a:pt x="13" y="298"/>
                  </a:cubicBezTo>
                  <a:cubicBezTo>
                    <a:pt x="6" y="298"/>
                    <a:pt x="0" y="292"/>
                    <a:pt x="0" y="28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302" y="0"/>
                    <a:pt x="308" y="6"/>
                    <a:pt x="308" y="13"/>
                  </a:cubicBezTo>
                  <a:lnTo>
                    <a:pt x="308" y="285"/>
                  </a:lnTo>
                  <a:close/>
                </a:path>
              </a:pathLst>
            </a:custGeom>
            <a:solidFill>
              <a:srgbClr val="F68D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68D91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39" name="Freeform 19"/>
            <p:cNvSpPr/>
            <p:nvPr/>
          </p:nvSpPr>
          <p:spPr bwMode="auto">
            <a:xfrm>
              <a:off x="8320088" y="1584325"/>
              <a:ext cx="817562" cy="790575"/>
            </a:xfrm>
            <a:custGeom>
              <a:avLst/>
              <a:gdLst>
                <a:gd name="T0" fmla="*/ 308 w 308"/>
                <a:gd name="T1" fmla="*/ 285 h 298"/>
                <a:gd name="T2" fmla="*/ 295 w 308"/>
                <a:gd name="T3" fmla="*/ 298 h 298"/>
                <a:gd name="T4" fmla="*/ 14 w 308"/>
                <a:gd name="T5" fmla="*/ 298 h 298"/>
                <a:gd name="T6" fmla="*/ 0 w 308"/>
                <a:gd name="T7" fmla="*/ 285 h 298"/>
                <a:gd name="T8" fmla="*/ 0 w 308"/>
                <a:gd name="T9" fmla="*/ 14 h 298"/>
                <a:gd name="T10" fmla="*/ 14 w 308"/>
                <a:gd name="T11" fmla="*/ 0 h 298"/>
                <a:gd name="T12" fmla="*/ 295 w 308"/>
                <a:gd name="T13" fmla="*/ 0 h 298"/>
                <a:gd name="T14" fmla="*/ 308 w 308"/>
                <a:gd name="T15" fmla="*/ 14 h 298"/>
                <a:gd name="T16" fmla="*/ 308 w 308"/>
                <a:gd name="T17" fmla="*/ 285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298">
                  <a:moveTo>
                    <a:pt x="308" y="285"/>
                  </a:moveTo>
                  <a:cubicBezTo>
                    <a:pt x="308" y="292"/>
                    <a:pt x="302" y="298"/>
                    <a:pt x="295" y="298"/>
                  </a:cubicBezTo>
                  <a:cubicBezTo>
                    <a:pt x="14" y="298"/>
                    <a:pt x="14" y="298"/>
                    <a:pt x="14" y="298"/>
                  </a:cubicBezTo>
                  <a:cubicBezTo>
                    <a:pt x="7" y="298"/>
                    <a:pt x="0" y="292"/>
                    <a:pt x="0" y="28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295" y="0"/>
                    <a:pt x="295" y="0"/>
                    <a:pt x="295" y="0"/>
                  </a:cubicBezTo>
                  <a:cubicBezTo>
                    <a:pt x="302" y="0"/>
                    <a:pt x="308" y="6"/>
                    <a:pt x="308" y="14"/>
                  </a:cubicBezTo>
                  <a:lnTo>
                    <a:pt x="308" y="285"/>
                  </a:lnTo>
                  <a:close/>
                </a:path>
              </a:pathLst>
            </a:custGeom>
            <a:solidFill>
              <a:srgbClr val="F8D4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40" name="Freeform 20"/>
            <p:cNvSpPr/>
            <p:nvPr/>
          </p:nvSpPr>
          <p:spPr bwMode="auto">
            <a:xfrm>
              <a:off x="7423150" y="4614863"/>
              <a:ext cx="382587" cy="379413"/>
            </a:xfrm>
            <a:custGeom>
              <a:avLst/>
              <a:gdLst>
                <a:gd name="T0" fmla="*/ 144 w 144"/>
                <a:gd name="T1" fmla="*/ 136 h 143"/>
                <a:gd name="T2" fmla="*/ 137 w 144"/>
                <a:gd name="T3" fmla="*/ 143 h 143"/>
                <a:gd name="T4" fmla="*/ 6 w 144"/>
                <a:gd name="T5" fmla="*/ 143 h 143"/>
                <a:gd name="T6" fmla="*/ 0 w 144"/>
                <a:gd name="T7" fmla="*/ 136 h 143"/>
                <a:gd name="T8" fmla="*/ 0 w 144"/>
                <a:gd name="T9" fmla="*/ 6 h 143"/>
                <a:gd name="T10" fmla="*/ 6 w 144"/>
                <a:gd name="T11" fmla="*/ 0 h 143"/>
                <a:gd name="T12" fmla="*/ 137 w 144"/>
                <a:gd name="T13" fmla="*/ 0 h 143"/>
                <a:gd name="T14" fmla="*/ 144 w 144"/>
                <a:gd name="T15" fmla="*/ 6 h 143"/>
                <a:gd name="T16" fmla="*/ 144 w 144"/>
                <a:gd name="T17" fmla="*/ 13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3">
                  <a:moveTo>
                    <a:pt x="144" y="136"/>
                  </a:moveTo>
                  <a:cubicBezTo>
                    <a:pt x="144" y="140"/>
                    <a:pt x="141" y="143"/>
                    <a:pt x="137" y="143"/>
                  </a:cubicBezTo>
                  <a:cubicBezTo>
                    <a:pt x="6" y="143"/>
                    <a:pt x="6" y="143"/>
                    <a:pt x="6" y="143"/>
                  </a:cubicBezTo>
                  <a:cubicBezTo>
                    <a:pt x="3" y="143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1" y="0"/>
                    <a:pt x="144" y="3"/>
                    <a:pt x="144" y="6"/>
                  </a:cubicBezTo>
                  <a:lnTo>
                    <a:pt x="144" y="136"/>
                  </a:lnTo>
                  <a:close/>
                </a:path>
              </a:pathLst>
            </a:custGeom>
            <a:solidFill>
              <a:srgbClr val="F68D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68D91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41" name="Freeform 21"/>
            <p:cNvSpPr/>
            <p:nvPr/>
          </p:nvSpPr>
          <p:spPr bwMode="auto">
            <a:xfrm>
              <a:off x="6486525" y="5483225"/>
              <a:ext cx="382587" cy="379413"/>
            </a:xfrm>
            <a:custGeom>
              <a:avLst/>
              <a:gdLst>
                <a:gd name="T0" fmla="*/ 144 w 144"/>
                <a:gd name="T1" fmla="*/ 137 h 143"/>
                <a:gd name="T2" fmla="*/ 137 w 144"/>
                <a:gd name="T3" fmla="*/ 143 h 143"/>
                <a:gd name="T4" fmla="*/ 6 w 144"/>
                <a:gd name="T5" fmla="*/ 143 h 143"/>
                <a:gd name="T6" fmla="*/ 0 w 144"/>
                <a:gd name="T7" fmla="*/ 137 h 143"/>
                <a:gd name="T8" fmla="*/ 0 w 144"/>
                <a:gd name="T9" fmla="*/ 6 h 143"/>
                <a:gd name="T10" fmla="*/ 6 w 144"/>
                <a:gd name="T11" fmla="*/ 0 h 143"/>
                <a:gd name="T12" fmla="*/ 137 w 144"/>
                <a:gd name="T13" fmla="*/ 0 h 143"/>
                <a:gd name="T14" fmla="*/ 144 w 144"/>
                <a:gd name="T15" fmla="*/ 6 h 143"/>
                <a:gd name="T16" fmla="*/ 144 w 144"/>
                <a:gd name="T17" fmla="*/ 13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3">
                  <a:moveTo>
                    <a:pt x="144" y="137"/>
                  </a:moveTo>
                  <a:cubicBezTo>
                    <a:pt x="144" y="140"/>
                    <a:pt x="141" y="143"/>
                    <a:pt x="137" y="143"/>
                  </a:cubicBezTo>
                  <a:cubicBezTo>
                    <a:pt x="6" y="143"/>
                    <a:pt x="6" y="143"/>
                    <a:pt x="6" y="143"/>
                  </a:cubicBezTo>
                  <a:cubicBezTo>
                    <a:pt x="3" y="143"/>
                    <a:pt x="0" y="140"/>
                    <a:pt x="0" y="13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1" y="0"/>
                    <a:pt x="144" y="3"/>
                    <a:pt x="144" y="6"/>
                  </a:cubicBezTo>
                  <a:lnTo>
                    <a:pt x="144" y="137"/>
                  </a:lnTo>
                  <a:close/>
                </a:path>
              </a:pathLst>
            </a:custGeom>
            <a:solidFill>
              <a:srgbClr val="D46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42" name="Freeform 22"/>
            <p:cNvSpPr/>
            <p:nvPr/>
          </p:nvSpPr>
          <p:spPr bwMode="auto">
            <a:xfrm>
              <a:off x="5554663" y="5929313"/>
              <a:ext cx="722312" cy="379413"/>
            </a:xfrm>
            <a:custGeom>
              <a:avLst/>
              <a:gdLst>
                <a:gd name="T0" fmla="*/ 272 w 272"/>
                <a:gd name="T1" fmla="*/ 137 h 143"/>
                <a:gd name="T2" fmla="*/ 260 w 272"/>
                <a:gd name="T3" fmla="*/ 143 h 143"/>
                <a:gd name="T4" fmla="*/ 12 w 272"/>
                <a:gd name="T5" fmla="*/ 143 h 143"/>
                <a:gd name="T6" fmla="*/ 0 w 272"/>
                <a:gd name="T7" fmla="*/ 137 h 143"/>
                <a:gd name="T8" fmla="*/ 0 w 272"/>
                <a:gd name="T9" fmla="*/ 7 h 143"/>
                <a:gd name="T10" fmla="*/ 12 w 272"/>
                <a:gd name="T11" fmla="*/ 0 h 143"/>
                <a:gd name="T12" fmla="*/ 260 w 272"/>
                <a:gd name="T13" fmla="*/ 0 h 143"/>
                <a:gd name="T14" fmla="*/ 272 w 272"/>
                <a:gd name="T15" fmla="*/ 7 h 143"/>
                <a:gd name="T16" fmla="*/ 272 w 272"/>
                <a:gd name="T17" fmla="*/ 13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2" h="143">
                  <a:moveTo>
                    <a:pt x="272" y="137"/>
                  </a:moveTo>
                  <a:cubicBezTo>
                    <a:pt x="272" y="140"/>
                    <a:pt x="266" y="143"/>
                    <a:pt x="260" y="143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5" y="143"/>
                    <a:pt x="0" y="140"/>
                    <a:pt x="0" y="13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5" y="0"/>
                    <a:pt x="12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266" y="0"/>
                    <a:pt x="272" y="3"/>
                    <a:pt x="272" y="7"/>
                  </a:cubicBezTo>
                  <a:lnTo>
                    <a:pt x="272" y="137"/>
                  </a:lnTo>
                  <a:close/>
                </a:path>
              </a:pathLst>
            </a:custGeom>
            <a:solidFill>
              <a:srgbClr val="F8D4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43" name="Freeform 23"/>
            <p:cNvSpPr/>
            <p:nvPr/>
          </p:nvSpPr>
          <p:spPr bwMode="auto">
            <a:xfrm>
              <a:off x="6510338" y="5026025"/>
              <a:ext cx="817562" cy="377825"/>
            </a:xfrm>
            <a:custGeom>
              <a:avLst/>
              <a:gdLst>
                <a:gd name="T0" fmla="*/ 308 w 308"/>
                <a:gd name="T1" fmla="*/ 136 h 142"/>
                <a:gd name="T2" fmla="*/ 295 w 308"/>
                <a:gd name="T3" fmla="*/ 142 h 142"/>
                <a:gd name="T4" fmla="*/ 14 w 308"/>
                <a:gd name="T5" fmla="*/ 142 h 142"/>
                <a:gd name="T6" fmla="*/ 0 w 308"/>
                <a:gd name="T7" fmla="*/ 136 h 142"/>
                <a:gd name="T8" fmla="*/ 0 w 308"/>
                <a:gd name="T9" fmla="*/ 6 h 142"/>
                <a:gd name="T10" fmla="*/ 14 w 308"/>
                <a:gd name="T11" fmla="*/ 0 h 142"/>
                <a:gd name="T12" fmla="*/ 295 w 308"/>
                <a:gd name="T13" fmla="*/ 0 h 142"/>
                <a:gd name="T14" fmla="*/ 308 w 308"/>
                <a:gd name="T15" fmla="*/ 6 h 142"/>
                <a:gd name="T16" fmla="*/ 308 w 308"/>
                <a:gd name="T17" fmla="*/ 1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142">
                  <a:moveTo>
                    <a:pt x="308" y="136"/>
                  </a:moveTo>
                  <a:cubicBezTo>
                    <a:pt x="308" y="140"/>
                    <a:pt x="302" y="142"/>
                    <a:pt x="295" y="142"/>
                  </a:cubicBezTo>
                  <a:cubicBezTo>
                    <a:pt x="14" y="142"/>
                    <a:pt x="14" y="142"/>
                    <a:pt x="14" y="142"/>
                  </a:cubicBezTo>
                  <a:cubicBezTo>
                    <a:pt x="6" y="142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6" y="0"/>
                    <a:pt x="14" y="0"/>
                  </a:cubicBezTo>
                  <a:cubicBezTo>
                    <a:pt x="295" y="0"/>
                    <a:pt x="295" y="0"/>
                    <a:pt x="295" y="0"/>
                  </a:cubicBezTo>
                  <a:cubicBezTo>
                    <a:pt x="302" y="0"/>
                    <a:pt x="308" y="3"/>
                    <a:pt x="308" y="6"/>
                  </a:cubicBezTo>
                  <a:lnTo>
                    <a:pt x="308" y="136"/>
                  </a:lnTo>
                  <a:close/>
                </a:path>
              </a:pathLst>
            </a:custGeom>
            <a:solidFill>
              <a:srgbClr val="F68D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44" name="Freeform 24"/>
            <p:cNvSpPr/>
            <p:nvPr/>
          </p:nvSpPr>
          <p:spPr bwMode="auto">
            <a:xfrm>
              <a:off x="6510338" y="1122363"/>
              <a:ext cx="817562" cy="379413"/>
            </a:xfrm>
            <a:custGeom>
              <a:avLst/>
              <a:gdLst>
                <a:gd name="T0" fmla="*/ 308 w 308"/>
                <a:gd name="T1" fmla="*/ 136 h 143"/>
                <a:gd name="T2" fmla="*/ 295 w 308"/>
                <a:gd name="T3" fmla="*/ 143 h 143"/>
                <a:gd name="T4" fmla="*/ 14 w 308"/>
                <a:gd name="T5" fmla="*/ 143 h 143"/>
                <a:gd name="T6" fmla="*/ 0 w 308"/>
                <a:gd name="T7" fmla="*/ 136 h 143"/>
                <a:gd name="T8" fmla="*/ 0 w 308"/>
                <a:gd name="T9" fmla="*/ 6 h 143"/>
                <a:gd name="T10" fmla="*/ 14 w 308"/>
                <a:gd name="T11" fmla="*/ 0 h 143"/>
                <a:gd name="T12" fmla="*/ 295 w 308"/>
                <a:gd name="T13" fmla="*/ 0 h 143"/>
                <a:gd name="T14" fmla="*/ 308 w 308"/>
                <a:gd name="T15" fmla="*/ 6 h 143"/>
                <a:gd name="T16" fmla="*/ 308 w 308"/>
                <a:gd name="T17" fmla="*/ 13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143">
                  <a:moveTo>
                    <a:pt x="308" y="136"/>
                  </a:moveTo>
                  <a:cubicBezTo>
                    <a:pt x="308" y="140"/>
                    <a:pt x="302" y="143"/>
                    <a:pt x="295" y="143"/>
                  </a:cubicBezTo>
                  <a:cubicBezTo>
                    <a:pt x="14" y="143"/>
                    <a:pt x="14" y="143"/>
                    <a:pt x="14" y="143"/>
                  </a:cubicBezTo>
                  <a:cubicBezTo>
                    <a:pt x="6" y="143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6" y="0"/>
                    <a:pt x="14" y="0"/>
                  </a:cubicBezTo>
                  <a:cubicBezTo>
                    <a:pt x="295" y="0"/>
                    <a:pt x="295" y="0"/>
                    <a:pt x="295" y="0"/>
                  </a:cubicBezTo>
                  <a:cubicBezTo>
                    <a:pt x="302" y="0"/>
                    <a:pt x="308" y="3"/>
                    <a:pt x="308" y="6"/>
                  </a:cubicBezTo>
                  <a:lnTo>
                    <a:pt x="308" y="136"/>
                  </a:lnTo>
                  <a:close/>
                </a:path>
              </a:pathLst>
            </a:custGeom>
            <a:solidFill>
              <a:srgbClr val="F68D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45" name="Freeform 25"/>
            <p:cNvSpPr/>
            <p:nvPr/>
          </p:nvSpPr>
          <p:spPr bwMode="auto">
            <a:xfrm>
              <a:off x="7418388" y="4181475"/>
              <a:ext cx="815975" cy="377825"/>
            </a:xfrm>
            <a:custGeom>
              <a:avLst/>
              <a:gdLst>
                <a:gd name="T0" fmla="*/ 308 w 308"/>
                <a:gd name="T1" fmla="*/ 136 h 142"/>
                <a:gd name="T2" fmla="*/ 294 w 308"/>
                <a:gd name="T3" fmla="*/ 142 h 142"/>
                <a:gd name="T4" fmla="*/ 14 w 308"/>
                <a:gd name="T5" fmla="*/ 142 h 142"/>
                <a:gd name="T6" fmla="*/ 0 w 308"/>
                <a:gd name="T7" fmla="*/ 136 h 142"/>
                <a:gd name="T8" fmla="*/ 0 w 308"/>
                <a:gd name="T9" fmla="*/ 6 h 142"/>
                <a:gd name="T10" fmla="*/ 14 w 308"/>
                <a:gd name="T11" fmla="*/ 0 h 142"/>
                <a:gd name="T12" fmla="*/ 294 w 308"/>
                <a:gd name="T13" fmla="*/ 0 h 142"/>
                <a:gd name="T14" fmla="*/ 308 w 308"/>
                <a:gd name="T15" fmla="*/ 6 h 142"/>
                <a:gd name="T16" fmla="*/ 308 w 308"/>
                <a:gd name="T17" fmla="*/ 1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142">
                  <a:moveTo>
                    <a:pt x="308" y="136"/>
                  </a:moveTo>
                  <a:cubicBezTo>
                    <a:pt x="308" y="140"/>
                    <a:pt x="302" y="142"/>
                    <a:pt x="294" y="142"/>
                  </a:cubicBezTo>
                  <a:cubicBezTo>
                    <a:pt x="14" y="142"/>
                    <a:pt x="14" y="142"/>
                    <a:pt x="14" y="142"/>
                  </a:cubicBezTo>
                  <a:cubicBezTo>
                    <a:pt x="6" y="142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6" y="0"/>
                    <a:pt x="14" y="0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302" y="0"/>
                    <a:pt x="308" y="3"/>
                    <a:pt x="308" y="6"/>
                  </a:cubicBezTo>
                  <a:lnTo>
                    <a:pt x="308" y="136"/>
                  </a:lnTo>
                  <a:close/>
                </a:path>
              </a:pathLst>
            </a:custGeom>
            <a:solidFill>
              <a:srgbClr val="D46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46" name="Freeform 26"/>
            <p:cNvSpPr/>
            <p:nvPr/>
          </p:nvSpPr>
          <p:spPr bwMode="auto">
            <a:xfrm>
              <a:off x="7418388" y="3733800"/>
              <a:ext cx="815975" cy="379413"/>
            </a:xfrm>
            <a:custGeom>
              <a:avLst/>
              <a:gdLst>
                <a:gd name="T0" fmla="*/ 308 w 308"/>
                <a:gd name="T1" fmla="*/ 136 h 143"/>
                <a:gd name="T2" fmla="*/ 294 w 308"/>
                <a:gd name="T3" fmla="*/ 143 h 143"/>
                <a:gd name="T4" fmla="*/ 14 w 308"/>
                <a:gd name="T5" fmla="*/ 143 h 143"/>
                <a:gd name="T6" fmla="*/ 0 w 308"/>
                <a:gd name="T7" fmla="*/ 136 h 143"/>
                <a:gd name="T8" fmla="*/ 0 w 308"/>
                <a:gd name="T9" fmla="*/ 6 h 143"/>
                <a:gd name="T10" fmla="*/ 14 w 308"/>
                <a:gd name="T11" fmla="*/ 0 h 143"/>
                <a:gd name="T12" fmla="*/ 294 w 308"/>
                <a:gd name="T13" fmla="*/ 0 h 143"/>
                <a:gd name="T14" fmla="*/ 308 w 308"/>
                <a:gd name="T15" fmla="*/ 6 h 143"/>
                <a:gd name="T16" fmla="*/ 308 w 308"/>
                <a:gd name="T17" fmla="*/ 13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143">
                  <a:moveTo>
                    <a:pt x="308" y="136"/>
                  </a:moveTo>
                  <a:cubicBezTo>
                    <a:pt x="308" y="140"/>
                    <a:pt x="302" y="143"/>
                    <a:pt x="294" y="143"/>
                  </a:cubicBezTo>
                  <a:cubicBezTo>
                    <a:pt x="14" y="143"/>
                    <a:pt x="14" y="143"/>
                    <a:pt x="14" y="143"/>
                  </a:cubicBezTo>
                  <a:cubicBezTo>
                    <a:pt x="6" y="143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6" y="0"/>
                    <a:pt x="14" y="0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302" y="0"/>
                    <a:pt x="308" y="3"/>
                    <a:pt x="308" y="6"/>
                  </a:cubicBezTo>
                  <a:lnTo>
                    <a:pt x="308" y="136"/>
                  </a:lnTo>
                  <a:close/>
                </a:path>
              </a:pathLst>
            </a:custGeom>
            <a:solidFill>
              <a:srgbClr val="F68D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47" name="Freeform 27"/>
            <p:cNvSpPr/>
            <p:nvPr/>
          </p:nvSpPr>
          <p:spPr bwMode="auto">
            <a:xfrm>
              <a:off x="8320088" y="3268663"/>
              <a:ext cx="817562" cy="377825"/>
            </a:xfrm>
            <a:custGeom>
              <a:avLst/>
              <a:gdLst>
                <a:gd name="T0" fmla="*/ 308 w 308"/>
                <a:gd name="T1" fmla="*/ 136 h 142"/>
                <a:gd name="T2" fmla="*/ 295 w 308"/>
                <a:gd name="T3" fmla="*/ 142 h 142"/>
                <a:gd name="T4" fmla="*/ 14 w 308"/>
                <a:gd name="T5" fmla="*/ 142 h 142"/>
                <a:gd name="T6" fmla="*/ 0 w 308"/>
                <a:gd name="T7" fmla="*/ 136 h 142"/>
                <a:gd name="T8" fmla="*/ 0 w 308"/>
                <a:gd name="T9" fmla="*/ 6 h 142"/>
                <a:gd name="T10" fmla="*/ 14 w 308"/>
                <a:gd name="T11" fmla="*/ 0 h 142"/>
                <a:gd name="T12" fmla="*/ 295 w 308"/>
                <a:gd name="T13" fmla="*/ 0 h 142"/>
                <a:gd name="T14" fmla="*/ 308 w 308"/>
                <a:gd name="T15" fmla="*/ 6 h 142"/>
                <a:gd name="T16" fmla="*/ 308 w 308"/>
                <a:gd name="T17" fmla="*/ 1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142">
                  <a:moveTo>
                    <a:pt x="308" y="136"/>
                  </a:moveTo>
                  <a:cubicBezTo>
                    <a:pt x="308" y="140"/>
                    <a:pt x="302" y="142"/>
                    <a:pt x="295" y="142"/>
                  </a:cubicBezTo>
                  <a:cubicBezTo>
                    <a:pt x="14" y="142"/>
                    <a:pt x="14" y="142"/>
                    <a:pt x="14" y="142"/>
                  </a:cubicBezTo>
                  <a:cubicBezTo>
                    <a:pt x="7" y="142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7" y="0"/>
                    <a:pt x="14" y="0"/>
                  </a:cubicBezTo>
                  <a:cubicBezTo>
                    <a:pt x="295" y="0"/>
                    <a:pt x="295" y="0"/>
                    <a:pt x="295" y="0"/>
                  </a:cubicBezTo>
                  <a:cubicBezTo>
                    <a:pt x="302" y="0"/>
                    <a:pt x="308" y="3"/>
                    <a:pt x="308" y="6"/>
                  </a:cubicBezTo>
                  <a:lnTo>
                    <a:pt x="308" y="136"/>
                  </a:lnTo>
                  <a:close/>
                </a:path>
              </a:pathLst>
            </a:custGeom>
            <a:solidFill>
              <a:srgbClr val="F8D4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48" name="Freeform 28"/>
            <p:cNvSpPr/>
            <p:nvPr/>
          </p:nvSpPr>
          <p:spPr bwMode="auto">
            <a:xfrm>
              <a:off x="6534150" y="3733800"/>
              <a:ext cx="817562" cy="379413"/>
            </a:xfrm>
            <a:custGeom>
              <a:avLst/>
              <a:gdLst>
                <a:gd name="T0" fmla="*/ 308 w 308"/>
                <a:gd name="T1" fmla="*/ 136 h 143"/>
                <a:gd name="T2" fmla="*/ 294 w 308"/>
                <a:gd name="T3" fmla="*/ 143 h 143"/>
                <a:gd name="T4" fmla="*/ 13 w 308"/>
                <a:gd name="T5" fmla="*/ 143 h 143"/>
                <a:gd name="T6" fmla="*/ 0 w 308"/>
                <a:gd name="T7" fmla="*/ 136 h 143"/>
                <a:gd name="T8" fmla="*/ 0 w 308"/>
                <a:gd name="T9" fmla="*/ 6 h 143"/>
                <a:gd name="T10" fmla="*/ 13 w 308"/>
                <a:gd name="T11" fmla="*/ 0 h 143"/>
                <a:gd name="T12" fmla="*/ 294 w 308"/>
                <a:gd name="T13" fmla="*/ 0 h 143"/>
                <a:gd name="T14" fmla="*/ 308 w 308"/>
                <a:gd name="T15" fmla="*/ 6 h 143"/>
                <a:gd name="T16" fmla="*/ 308 w 308"/>
                <a:gd name="T17" fmla="*/ 13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143">
                  <a:moveTo>
                    <a:pt x="308" y="136"/>
                  </a:moveTo>
                  <a:cubicBezTo>
                    <a:pt x="308" y="140"/>
                    <a:pt x="302" y="143"/>
                    <a:pt x="294" y="143"/>
                  </a:cubicBezTo>
                  <a:cubicBezTo>
                    <a:pt x="13" y="143"/>
                    <a:pt x="13" y="143"/>
                    <a:pt x="13" y="143"/>
                  </a:cubicBezTo>
                  <a:cubicBezTo>
                    <a:pt x="6" y="143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6" y="0"/>
                    <a:pt x="13" y="0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302" y="0"/>
                    <a:pt x="308" y="3"/>
                    <a:pt x="308" y="6"/>
                  </a:cubicBezTo>
                  <a:lnTo>
                    <a:pt x="308" y="136"/>
                  </a:lnTo>
                  <a:close/>
                </a:path>
              </a:pathLst>
            </a:custGeom>
            <a:solidFill>
              <a:srgbClr val="F8D4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49" name="Freeform 29"/>
            <p:cNvSpPr/>
            <p:nvPr/>
          </p:nvSpPr>
          <p:spPr bwMode="auto">
            <a:xfrm>
              <a:off x="5159375" y="5483225"/>
              <a:ext cx="379412" cy="379413"/>
            </a:xfrm>
            <a:custGeom>
              <a:avLst/>
              <a:gdLst>
                <a:gd name="T0" fmla="*/ 143 w 143"/>
                <a:gd name="T1" fmla="*/ 137 h 143"/>
                <a:gd name="T2" fmla="*/ 137 w 143"/>
                <a:gd name="T3" fmla="*/ 143 h 143"/>
                <a:gd name="T4" fmla="*/ 6 w 143"/>
                <a:gd name="T5" fmla="*/ 143 h 143"/>
                <a:gd name="T6" fmla="*/ 0 w 143"/>
                <a:gd name="T7" fmla="*/ 137 h 143"/>
                <a:gd name="T8" fmla="*/ 0 w 143"/>
                <a:gd name="T9" fmla="*/ 6 h 143"/>
                <a:gd name="T10" fmla="*/ 6 w 143"/>
                <a:gd name="T11" fmla="*/ 0 h 143"/>
                <a:gd name="T12" fmla="*/ 137 w 143"/>
                <a:gd name="T13" fmla="*/ 0 h 143"/>
                <a:gd name="T14" fmla="*/ 143 w 143"/>
                <a:gd name="T15" fmla="*/ 6 h 143"/>
                <a:gd name="T16" fmla="*/ 143 w 143"/>
                <a:gd name="T17" fmla="*/ 13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143">
                  <a:moveTo>
                    <a:pt x="143" y="137"/>
                  </a:moveTo>
                  <a:cubicBezTo>
                    <a:pt x="143" y="140"/>
                    <a:pt x="141" y="143"/>
                    <a:pt x="137" y="143"/>
                  </a:cubicBezTo>
                  <a:cubicBezTo>
                    <a:pt x="6" y="143"/>
                    <a:pt x="6" y="143"/>
                    <a:pt x="6" y="143"/>
                  </a:cubicBezTo>
                  <a:cubicBezTo>
                    <a:pt x="2" y="143"/>
                    <a:pt x="0" y="140"/>
                    <a:pt x="0" y="13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1" y="0"/>
                    <a:pt x="143" y="3"/>
                    <a:pt x="143" y="6"/>
                  </a:cubicBezTo>
                  <a:lnTo>
                    <a:pt x="143" y="137"/>
                  </a:lnTo>
                  <a:close/>
                </a:path>
              </a:pathLst>
            </a:custGeom>
            <a:solidFill>
              <a:srgbClr val="F68D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68D91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50" name="Freeform 30"/>
            <p:cNvSpPr/>
            <p:nvPr/>
          </p:nvSpPr>
          <p:spPr bwMode="auto">
            <a:xfrm>
              <a:off x="3838575" y="4614863"/>
              <a:ext cx="382587" cy="379413"/>
            </a:xfrm>
            <a:custGeom>
              <a:avLst/>
              <a:gdLst>
                <a:gd name="T0" fmla="*/ 144 w 144"/>
                <a:gd name="T1" fmla="*/ 136 h 143"/>
                <a:gd name="T2" fmla="*/ 137 w 144"/>
                <a:gd name="T3" fmla="*/ 143 h 143"/>
                <a:gd name="T4" fmla="*/ 6 w 144"/>
                <a:gd name="T5" fmla="*/ 143 h 143"/>
                <a:gd name="T6" fmla="*/ 0 w 144"/>
                <a:gd name="T7" fmla="*/ 136 h 143"/>
                <a:gd name="T8" fmla="*/ 0 w 144"/>
                <a:gd name="T9" fmla="*/ 6 h 143"/>
                <a:gd name="T10" fmla="*/ 6 w 144"/>
                <a:gd name="T11" fmla="*/ 0 h 143"/>
                <a:gd name="T12" fmla="*/ 137 w 144"/>
                <a:gd name="T13" fmla="*/ 0 h 143"/>
                <a:gd name="T14" fmla="*/ 144 w 144"/>
                <a:gd name="T15" fmla="*/ 6 h 143"/>
                <a:gd name="T16" fmla="*/ 144 w 144"/>
                <a:gd name="T17" fmla="*/ 13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3">
                  <a:moveTo>
                    <a:pt x="144" y="136"/>
                  </a:moveTo>
                  <a:cubicBezTo>
                    <a:pt x="144" y="140"/>
                    <a:pt x="141" y="143"/>
                    <a:pt x="137" y="143"/>
                  </a:cubicBezTo>
                  <a:cubicBezTo>
                    <a:pt x="6" y="143"/>
                    <a:pt x="6" y="143"/>
                    <a:pt x="6" y="143"/>
                  </a:cubicBezTo>
                  <a:cubicBezTo>
                    <a:pt x="3" y="143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1" y="0"/>
                    <a:pt x="144" y="3"/>
                    <a:pt x="144" y="6"/>
                  </a:cubicBezTo>
                  <a:lnTo>
                    <a:pt x="144" y="136"/>
                  </a:lnTo>
                  <a:close/>
                </a:path>
              </a:pathLst>
            </a:custGeom>
            <a:solidFill>
              <a:srgbClr val="F8D4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51" name="Freeform 31"/>
            <p:cNvSpPr/>
            <p:nvPr/>
          </p:nvSpPr>
          <p:spPr bwMode="auto">
            <a:xfrm>
              <a:off x="4284663" y="4614863"/>
              <a:ext cx="379412" cy="788988"/>
            </a:xfrm>
            <a:custGeom>
              <a:avLst/>
              <a:gdLst>
                <a:gd name="T0" fmla="*/ 143 w 143"/>
                <a:gd name="T1" fmla="*/ 284 h 297"/>
                <a:gd name="T2" fmla="*/ 137 w 143"/>
                <a:gd name="T3" fmla="*/ 297 h 297"/>
                <a:gd name="T4" fmla="*/ 6 w 143"/>
                <a:gd name="T5" fmla="*/ 297 h 297"/>
                <a:gd name="T6" fmla="*/ 0 w 143"/>
                <a:gd name="T7" fmla="*/ 284 h 297"/>
                <a:gd name="T8" fmla="*/ 0 w 143"/>
                <a:gd name="T9" fmla="*/ 13 h 297"/>
                <a:gd name="T10" fmla="*/ 6 w 143"/>
                <a:gd name="T11" fmla="*/ 0 h 297"/>
                <a:gd name="T12" fmla="*/ 137 w 143"/>
                <a:gd name="T13" fmla="*/ 0 h 297"/>
                <a:gd name="T14" fmla="*/ 143 w 143"/>
                <a:gd name="T15" fmla="*/ 13 h 297"/>
                <a:gd name="T16" fmla="*/ 143 w 143"/>
                <a:gd name="T17" fmla="*/ 284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297">
                  <a:moveTo>
                    <a:pt x="143" y="284"/>
                  </a:moveTo>
                  <a:cubicBezTo>
                    <a:pt x="143" y="292"/>
                    <a:pt x="141" y="297"/>
                    <a:pt x="137" y="297"/>
                  </a:cubicBezTo>
                  <a:cubicBezTo>
                    <a:pt x="6" y="297"/>
                    <a:pt x="6" y="297"/>
                    <a:pt x="6" y="297"/>
                  </a:cubicBezTo>
                  <a:cubicBezTo>
                    <a:pt x="2" y="297"/>
                    <a:pt x="0" y="292"/>
                    <a:pt x="0" y="28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2" y="0"/>
                    <a:pt x="6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1" y="0"/>
                    <a:pt x="143" y="6"/>
                    <a:pt x="143" y="13"/>
                  </a:cubicBezTo>
                  <a:lnTo>
                    <a:pt x="143" y="284"/>
                  </a:lnTo>
                  <a:close/>
                </a:path>
              </a:pathLst>
            </a:custGeom>
            <a:solidFill>
              <a:srgbClr val="6DA7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52" name="Freeform 32"/>
            <p:cNvSpPr/>
            <p:nvPr/>
          </p:nvSpPr>
          <p:spPr bwMode="auto">
            <a:xfrm>
              <a:off x="6942138" y="4184650"/>
              <a:ext cx="382587" cy="788988"/>
            </a:xfrm>
            <a:custGeom>
              <a:avLst/>
              <a:gdLst>
                <a:gd name="T0" fmla="*/ 144 w 144"/>
                <a:gd name="T1" fmla="*/ 284 h 297"/>
                <a:gd name="T2" fmla="*/ 137 w 144"/>
                <a:gd name="T3" fmla="*/ 297 h 297"/>
                <a:gd name="T4" fmla="*/ 6 w 144"/>
                <a:gd name="T5" fmla="*/ 297 h 297"/>
                <a:gd name="T6" fmla="*/ 0 w 144"/>
                <a:gd name="T7" fmla="*/ 284 h 297"/>
                <a:gd name="T8" fmla="*/ 0 w 144"/>
                <a:gd name="T9" fmla="*/ 13 h 297"/>
                <a:gd name="T10" fmla="*/ 6 w 144"/>
                <a:gd name="T11" fmla="*/ 0 h 297"/>
                <a:gd name="T12" fmla="*/ 137 w 144"/>
                <a:gd name="T13" fmla="*/ 0 h 297"/>
                <a:gd name="T14" fmla="*/ 144 w 144"/>
                <a:gd name="T15" fmla="*/ 13 h 297"/>
                <a:gd name="T16" fmla="*/ 144 w 144"/>
                <a:gd name="T17" fmla="*/ 284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297">
                  <a:moveTo>
                    <a:pt x="144" y="284"/>
                  </a:moveTo>
                  <a:cubicBezTo>
                    <a:pt x="144" y="291"/>
                    <a:pt x="141" y="297"/>
                    <a:pt x="137" y="297"/>
                  </a:cubicBezTo>
                  <a:cubicBezTo>
                    <a:pt x="6" y="297"/>
                    <a:pt x="6" y="297"/>
                    <a:pt x="6" y="297"/>
                  </a:cubicBezTo>
                  <a:cubicBezTo>
                    <a:pt x="3" y="297"/>
                    <a:pt x="0" y="291"/>
                    <a:pt x="0" y="28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3" y="0"/>
                    <a:pt x="6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1" y="0"/>
                    <a:pt x="144" y="6"/>
                    <a:pt x="144" y="13"/>
                  </a:cubicBezTo>
                  <a:lnTo>
                    <a:pt x="144" y="284"/>
                  </a:lnTo>
                  <a:close/>
                </a:path>
              </a:pathLst>
            </a:custGeom>
            <a:solidFill>
              <a:srgbClr val="6DA7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53" name="Freeform 33"/>
            <p:cNvSpPr/>
            <p:nvPr/>
          </p:nvSpPr>
          <p:spPr bwMode="auto">
            <a:xfrm>
              <a:off x="2854325" y="3697288"/>
              <a:ext cx="381000" cy="379413"/>
            </a:xfrm>
            <a:custGeom>
              <a:avLst/>
              <a:gdLst>
                <a:gd name="T0" fmla="*/ 144 w 144"/>
                <a:gd name="T1" fmla="*/ 137 h 143"/>
                <a:gd name="T2" fmla="*/ 138 w 144"/>
                <a:gd name="T3" fmla="*/ 143 h 143"/>
                <a:gd name="T4" fmla="*/ 7 w 144"/>
                <a:gd name="T5" fmla="*/ 143 h 143"/>
                <a:gd name="T6" fmla="*/ 0 w 144"/>
                <a:gd name="T7" fmla="*/ 137 h 143"/>
                <a:gd name="T8" fmla="*/ 0 w 144"/>
                <a:gd name="T9" fmla="*/ 7 h 143"/>
                <a:gd name="T10" fmla="*/ 7 w 144"/>
                <a:gd name="T11" fmla="*/ 0 h 143"/>
                <a:gd name="T12" fmla="*/ 138 w 144"/>
                <a:gd name="T13" fmla="*/ 0 h 143"/>
                <a:gd name="T14" fmla="*/ 144 w 144"/>
                <a:gd name="T15" fmla="*/ 7 h 143"/>
                <a:gd name="T16" fmla="*/ 144 w 144"/>
                <a:gd name="T17" fmla="*/ 13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3">
                  <a:moveTo>
                    <a:pt x="144" y="137"/>
                  </a:moveTo>
                  <a:cubicBezTo>
                    <a:pt x="144" y="140"/>
                    <a:pt x="141" y="143"/>
                    <a:pt x="138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3" y="143"/>
                    <a:pt x="0" y="140"/>
                    <a:pt x="0" y="13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1" y="0"/>
                    <a:pt x="144" y="3"/>
                    <a:pt x="144" y="7"/>
                  </a:cubicBezTo>
                  <a:lnTo>
                    <a:pt x="144" y="137"/>
                  </a:lnTo>
                  <a:close/>
                </a:path>
              </a:pathLst>
            </a:custGeom>
            <a:solidFill>
              <a:srgbClr val="D46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54" name="Freeform 34"/>
            <p:cNvSpPr/>
            <p:nvPr/>
          </p:nvSpPr>
          <p:spPr bwMode="auto">
            <a:xfrm>
              <a:off x="5159375" y="4181475"/>
              <a:ext cx="379412" cy="377825"/>
            </a:xfrm>
            <a:custGeom>
              <a:avLst/>
              <a:gdLst>
                <a:gd name="T0" fmla="*/ 143 w 143"/>
                <a:gd name="T1" fmla="*/ 136 h 142"/>
                <a:gd name="T2" fmla="*/ 137 w 143"/>
                <a:gd name="T3" fmla="*/ 142 h 142"/>
                <a:gd name="T4" fmla="*/ 6 w 143"/>
                <a:gd name="T5" fmla="*/ 142 h 142"/>
                <a:gd name="T6" fmla="*/ 0 w 143"/>
                <a:gd name="T7" fmla="*/ 136 h 142"/>
                <a:gd name="T8" fmla="*/ 0 w 143"/>
                <a:gd name="T9" fmla="*/ 6 h 142"/>
                <a:gd name="T10" fmla="*/ 6 w 143"/>
                <a:gd name="T11" fmla="*/ 0 h 142"/>
                <a:gd name="T12" fmla="*/ 137 w 143"/>
                <a:gd name="T13" fmla="*/ 0 h 142"/>
                <a:gd name="T14" fmla="*/ 143 w 143"/>
                <a:gd name="T15" fmla="*/ 6 h 142"/>
                <a:gd name="T16" fmla="*/ 143 w 143"/>
                <a:gd name="T17" fmla="*/ 1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142">
                  <a:moveTo>
                    <a:pt x="143" y="136"/>
                  </a:moveTo>
                  <a:cubicBezTo>
                    <a:pt x="143" y="140"/>
                    <a:pt x="141" y="142"/>
                    <a:pt x="137" y="142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2" y="142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1" y="0"/>
                    <a:pt x="143" y="3"/>
                    <a:pt x="143" y="6"/>
                  </a:cubicBezTo>
                  <a:lnTo>
                    <a:pt x="143" y="136"/>
                  </a:lnTo>
                  <a:close/>
                </a:path>
              </a:pathLst>
            </a:custGeom>
            <a:solidFill>
              <a:srgbClr val="F68D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68D91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55" name="Freeform 35"/>
            <p:cNvSpPr/>
            <p:nvPr/>
          </p:nvSpPr>
          <p:spPr bwMode="auto">
            <a:xfrm>
              <a:off x="7426325" y="1976438"/>
              <a:ext cx="381000" cy="377825"/>
            </a:xfrm>
            <a:custGeom>
              <a:avLst/>
              <a:gdLst>
                <a:gd name="T0" fmla="*/ 144 w 144"/>
                <a:gd name="T1" fmla="*/ 136 h 142"/>
                <a:gd name="T2" fmla="*/ 138 w 144"/>
                <a:gd name="T3" fmla="*/ 142 h 142"/>
                <a:gd name="T4" fmla="*/ 6 w 144"/>
                <a:gd name="T5" fmla="*/ 142 h 142"/>
                <a:gd name="T6" fmla="*/ 0 w 144"/>
                <a:gd name="T7" fmla="*/ 136 h 142"/>
                <a:gd name="T8" fmla="*/ 0 w 144"/>
                <a:gd name="T9" fmla="*/ 6 h 142"/>
                <a:gd name="T10" fmla="*/ 6 w 144"/>
                <a:gd name="T11" fmla="*/ 0 h 142"/>
                <a:gd name="T12" fmla="*/ 138 w 144"/>
                <a:gd name="T13" fmla="*/ 0 h 142"/>
                <a:gd name="T14" fmla="*/ 144 w 144"/>
                <a:gd name="T15" fmla="*/ 6 h 142"/>
                <a:gd name="T16" fmla="*/ 144 w 144"/>
                <a:gd name="T17" fmla="*/ 1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2">
                  <a:moveTo>
                    <a:pt x="144" y="136"/>
                  </a:moveTo>
                  <a:cubicBezTo>
                    <a:pt x="144" y="139"/>
                    <a:pt x="141" y="142"/>
                    <a:pt x="138" y="142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3" y="142"/>
                    <a:pt x="0" y="139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1" y="0"/>
                    <a:pt x="144" y="2"/>
                    <a:pt x="144" y="6"/>
                  </a:cubicBezTo>
                  <a:lnTo>
                    <a:pt x="144" y="136"/>
                  </a:lnTo>
                  <a:close/>
                </a:path>
              </a:pathLst>
            </a:custGeom>
            <a:solidFill>
              <a:srgbClr val="D46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56" name="Freeform 36"/>
            <p:cNvSpPr/>
            <p:nvPr/>
          </p:nvSpPr>
          <p:spPr bwMode="auto">
            <a:xfrm>
              <a:off x="7845425" y="3268663"/>
              <a:ext cx="381000" cy="377825"/>
            </a:xfrm>
            <a:custGeom>
              <a:avLst/>
              <a:gdLst>
                <a:gd name="T0" fmla="*/ 144 w 144"/>
                <a:gd name="T1" fmla="*/ 136 h 142"/>
                <a:gd name="T2" fmla="*/ 138 w 144"/>
                <a:gd name="T3" fmla="*/ 142 h 142"/>
                <a:gd name="T4" fmla="*/ 7 w 144"/>
                <a:gd name="T5" fmla="*/ 142 h 142"/>
                <a:gd name="T6" fmla="*/ 0 w 144"/>
                <a:gd name="T7" fmla="*/ 136 h 142"/>
                <a:gd name="T8" fmla="*/ 0 w 144"/>
                <a:gd name="T9" fmla="*/ 6 h 142"/>
                <a:gd name="T10" fmla="*/ 7 w 144"/>
                <a:gd name="T11" fmla="*/ 0 h 142"/>
                <a:gd name="T12" fmla="*/ 138 w 144"/>
                <a:gd name="T13" fmla="*/ 0 h 142"/>
                <a:gd name="T14" fmla="*/ 144 w 144"/>
                <a:gd name="T15" fmla="*/ 6 h 142"/>
                <a:gd name="T16" fmla="*/ 144 w 144"/>
                <a:gd name="T17" fmla="*/ 1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2">
                  <a:moveTo>
                    <a:pt x="144" y="136"/>
                  </a:moveTo>
                  <a:cubicBezTo>
                    <a:pt x="144" y="140"/>
                    <a:pt x="141" y="142"/>
                    <a:pt x="138" y="142"/>
                  </a:cubicBezTo>
                  <a:cubicBezTo>
                    <a:pt x="7" y="142"/>
                    <a:pt x="7" y="142"/>
                    <a:pt x="7" y="142"/>
                  </a:cubicBezTo>
                  <a:cubicBezTo>
                    <a:pt x="3" y="142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1" y="0"/>
                    <a:pt x="144" y="3"/>
                    <a:pt x="144" y="6"/>
                  </a:cubicBezTo>
                  <a:lnTo>
                    <a:pt x="144" y="136"/>
                  </a:lnTo>
                  <a:close/>
                </a:path>
              </a:pathLst>
            </a:custGeom>
            <a:solidFill>
              <a:srgbClr val="D46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57" name="Freeform 37"/>
            <p:cNvSpPr/>
            <p:nvPr/>
          </p:nvSpPr>
          <p:spPr bwMode="auto">
            <a:xfrm>
              <a:off x="7426325" y="3268663"/>
              <a:ext cx="381000" cy="377825"/>
            </a:xfrm>
            <a:custGeom>
              <a:avLst/>
              <a:gdLst>
                <a:gd name="T0" fmla="*/ 144 w 144"/>
                <a:gd name="T1" fmla="*/ 136 h 142"/>
                <a:gd name="T2" fmla="*/ 138 w 144"/>
                <a:gd name="T3" fmla="*/ 142 h 142"/>
                <a:gd name="T4" fmla="*/ 6 w 144"/>
                <a:gd name="T5" fmla="*/ 142 h 142"/>
                <a:gd name="T6" fmla="*/ 0 w 144"/>
                <a:gd name="T7" fmla="*/ 136 h 142"/>
                <a:gd name="T8" fmla="*/ 0 w 144"/>
                <a:gd name="T9" fmla="*/ 6 h 142"/>
                <a:gd name="T10" fmla="*/ 6 w 144"/>
                <a:gd name="T11" fmla="*/ 0 h 142"/>
                <a:gd name="T12" fmla="*/ 138 w 144"/>
                <a:gd name="T13" fmla="*/ 0 h 142"/>
                <a:gd name="T14" fmla="*/ 144 w 144"/>
                <a:gd name="T15" fmla="*/ 6 h 142"/>
                <a:gd name="T16" fmla="*/ 144 w 144"/>
                <a:gd name="T17" fmla="*/ 1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2">
                  <a:moveTo>
                    <a:pt x="144" y="136"/>
                  </a:moveTo>
                  <a:cubicBezTo>
                    <a:pt x="144" y="140"/>
                    <a:pt x="141" y="142"/>
                    <a:pt x="138" y="142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3" y="142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1" y="0"/>
                    <a:pt x="144" y="3"/>
                    <a:pt x="144" y="6"/>
                  </a:cubicBezTo>
                  <a:lnTo>
                    <a:pt x="144" y="136"/>
                  </a:lnTo>
                  <a:close/>
                </a:path>
              </a:pathLst>
            </a:custGeom>
            <a:solidFill>
              <a:srgbClr val="D46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58" name="Freeform 38"/>
            <p:cNvSpPr/>
            <p:nvPr/>
          </p:nvSpPr>
          <p:spPr bwMode="auto">
            <a:xfrm>
              <a:off x="6027738" y="3268663"/>
              <a:ext cx="379412" cy="377825"/>
            </a:xfrm>
            <a:custGeom>
              <a:avLst/>
              <a:gdLst>
                <a:gd name="T0" fmla="*/ 143 w 143"/>
                <a:gd name="T1" fmla="*/ 136 h 142"/>
                <a:gd name="T2" fmla="*/ 137 w 143"/>
                <a:gd name="T3" fmla="*/ 142 h 142"/>
                <a:gd name="T4" fmla="*/ 6 w 143"/>
                <a:gd name="T5" fmla="*/ 142 h 142"/>
                <a:gd name="T6" fmla="*/ 0 w 143"/>
                <a:gd name="T7" fmla="*/ 136 h 142"/>
                <a:gd name="T8" fmla="*/ 0 w 143"/>
                <a:gd name="T9" fmla="*/ 6 h 142"/>
                <a:gd name="T10" fmla="*/ 6 w 143"/>
                <a:gd name="T11" fmla="*/ 0 h 142"/>
                <a:gd name="T12" fmla="*/ 137 w 143"/>
                <a:gd name="T13" fmla="*/ 0 h 142"/>
                <a:gd name="T14" fmla="*/ 143 w 143"/>
                <a:gd name="T15" fmla="*/ 6 h 142"/>
                <a:gd name="T16" fmla="*/ 143 w 143"/>
                <a:gd name="T17" fmla="*/ 1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142">
                  <a:moveTo>
                    <a:pt x="143" y="136"/>
                  </a:moveTo>
                  <a:cubicBezTo>
                    <a:pt x="143" y="140"/>
                    <a:pt x="141" y="142"/>
                    <a:pt x="137" y="142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2" y="142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1" y="0"/>
                    <a:pt x="143" y="3"/>
                    <a:pt x="143" y="6"/>
                  </a:cubicBezTo>
                  <a:lnTo>
                    <a:pt x="143" y="136"/>
                  </a:lnTo>
                  <a:close/>
                </a:path>
              </a:pathLst>
            </a:custGeom>
            <a:solidFill>
              <a:srgbClr val="D46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59" name="Freeform 39"/>
            <p:cNvSpPr/>
            <p:nvPr/>
          </p:nvSpPr>
          <p:spPr bwMode="auto">
            <a:xfrm>
              <a:off x="6035675" y="3733800"/>
              <a:ext cx="382587" cy="379413"/>
            </a:xfrm>
            <a:custGeom>
              <a:avLst/>
              <a:gdLst>
                <a:gd name="T0" fmla="*/ 144 w 144"/>
                <a:gd name="T1" fmla="*/ 136 h 143"/>
                <a:gd name="T2" fmla="*/ 137 w 144"/>
                <a:gd name="T3" fmla="*/ 143 h 143"/>
                <a:gd name="T4" fmla="*/ 6 w 144"/>
                <a:gd name="T5" fmla="*/ 143 h 143"/>
                <a:gd name="T6" fmla="*/ 0 w 144"/>
                <a:gd name="T7" fmla="*/ 136 h 143"/>
                <a:gd name="T8" fmla="*/ 0 w 144"/>
                <a:gd name="T9" fmla="*/ 6 h 143"/>
                <a:gd name="T10" fmla="*/ 6 w 144"/>
                <a:gd name="T11" fmla="*/ 0 h 143"/>
                <a:gd name="T12" fmla="*/ 137 w 144"/>
                <a:gd name="T13" fmla="*/ 0 h 143"/>
                <a:gd name="T14" fmla="*/ 144 w 144"/>
                <a:gd name="T15" fmla="*/ 6 h 143"/>
                <a:gd name="T16" fmla="*/ 144 w 144"/>
                <a:gd name="T17" fmla="*/ 13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3">
                  <a:moveTo>
                    <a:pt x="144" y="136"/>
                  </a:moveTo>
                  <a:cubicBezTo>
                    <a:pt x="144" y="140"/>
                    <a:pt x="141" y="143"/>
                    <a:pt x="137" y="143"/>
                  </a:cubicBezTo>
                  <a:cubicBezTo>
                    <a:pt x="6" y="143"/>
                    <a:pt x="6" y="143"/>
                    <a:pt x="6" y="143"/>
                  </a:cubicBezTo>
                  <a:cubicBezTo>
                    <a:pt x="3" y="143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1" y="0"/>
                    <a:pt x="144" y="3"/>
                    <a:pt x="144" y="6"/>
                  </a:cubicBezTo>
                  <a:lnTo>
                    <a:pt x="144" y="136"/>
                  </a:lnTo>
                  <a:close/>
                </a:path>
              </a:pathLst>
            </a:custGeom>
            <a:solidFill>
              <a:srgbClr val="D46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60" name="Freeform 40"/>
            <p:cNvSpPr/>
            <p:nvPr/>
          </p:nvSpPr>
          <p:spPr bwMode="auto">
            <a:xfrm>
              <a:off x="5170488" y="1562100"/>
              <a:ext cx="1230312" cy="1643063"/>
            </a:xfrm>
            <a:custGeom>
              <a:avLst/>
              <a:gdLst>
                <a:gd name="T0" fmla="*/ 464 w 464"/>
                <a:gd name="T1" fmla="*/ 592 h 619"/>
                <a:gd name="T2" fmla="*/ 443 w 464"/>
                <a:gd name="T3" fmla="*/ 619 h 619"/>
                <a:gd name="T4" fmla="*/ 21 w 464"/>
                <a:gd name="T5" fmla="*/ 619 h 619"/>
                <a:gd name="T6" fmla="*/ 0 w 464"/>
                <a:gd name="T7" fmla="*/ 592 h 619"/>
                <a:gd name="T8" fmla="*/ 0 w 464"/>
                <a:gd name="T9" fmla="*/ 28 h 619"/>
                <a:gd name="T10" fmla="*/ 21 w 464"/>
                <a:gd name="T11" fmla="*/ 0 h 619"/>
                <a:gd name="T12" fmla="*/ 443 w 464"/>
                <a:gd name="T13" fmla="*/ 0 h 619"/>
                <a:gd name="T14" fmla="*/ 464 w 464"/>
                <a:gd name="T15" fmla="*/ 28 h 619"/>
                <a:gd name="T16" fmla="*/ 464 w 464"/>
                <a:gd name="T17" fmla="*/ 592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4" h="619">
                  <a:moveTo>
                    <a:pt x="464" y="592"/>
                  </a:moveTo>
                  <a:cubicBezTo>
                    <a:pt x="464" y="607"/>
                    <a:pt x="454" y="619"/>
                    <a:pt x="443" y="619"/>
                  </a:cubicBezTo>
                  <a:cubicBezTo>
                    <a:pt x="21" y="619"/>
                    <a:pt x="21" y="619"/>
                    <a:pt x="21" y="619"/>
                  </a:cubicBezTo>
                  <a:cubicBezTo>
                    <a:pt x="9" y="619"/>
                    <a:pt x="0" y="607"/>
                    <a:pt x="0" y="59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"/>
                    <a:pt x="9" y="0"/>
                    <a:pt x="21" y="0"/>
                  </a:cubicBezTo>
                  <a:cubicBezTo>
                    <a:pt x="443" y="0"/>
                    <a:pt x="443" y="0"/>
                    <a:pt x="443" y="0"/>
                  </a:cubicBezTo>
                  <a:cubicBezTo>
                    <a:pt x="454" y="0"/>
                    <a:pt x="464" y="12"/>
                    <a:pt x="464" y="28"/>
                  </a:cubicBezTo>
                  <a:lnTo>
                    <a:pt x="464" y="592"/>
                  </a:lnTo>
                  <a:close/>
                </a:path>
              </a:pathLst>
            </a:custGeom>
            <a:solidFill>
              <a:srgbClr val="6DA7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61" name="Freeform 41"/>
            <p:cNvSpPr/>
            <p:nvPr/>
          </p:nvSpPr>
          <p:spPr bwMode="auto">
            <a:xfrm>
              <a:off x="4703763" y="4625975"/>
              <a:ext cx="835025" cy="777875"/>
            </a:xfrm>
            <a:custGeom>
              <a:avLst/>
              <a:gdLst>
                <a:gd name="T0" fmla="*/ 315 w 315"/>
                <a:gd name="T1" fmla="*/ 280 h 293"/>
                <a:gd name="T2" fmla="*/ 301 w 315"/>
                <a:gd name="T3" fmla="*/ 293 h 293"/>
                <a:gd name="T4" fmla="*/ 14 w 315"/>
                <a:gd name="T5" fmla="*/ 293 h 293"/>
                <a:gd name="T6" fmla="*/ 0 w 315"/>
                <a:gd name="T7" fmla="*/ 280 h 293"/>
                <a:gd name="T8" fmla="*/ 0 w 315"/>
                <a:gd name="T9" fmla="*/ 13 h 293"/>
                <a:gd name="T10" fmla="*/ 14 w 315"/>
                <a:gd name="T11" fmla="*/ 0 h 293"/>
                <a:gd name="T12" fmla="*/ 301 w 315"/>
                <a:gd name="T13" fmla="*/ 0 h 293"/>
                <a:gd name="T14" fmla="*/ 315 w 315"/>
                <a:gd name="T15" fmla="*/ 13 h 293"/>
                <a:gd name="T16" fmla="*/ 315 w 315"/>
                <a:gd name="T17" fmla="*/ 28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5" h="293">
                  <a:moveTo>
                    <a:pt x="315" y="280"/>
                  </a:moveTo>
                  <a:cubicBezTo>
                    <a:pt x="315" y="288"/>
                    <a:pt x="309" y="293"/>
                    <a:pt x="301" y="293"/>
                  </a:cubicBezTo>
                  <a:cubicBezTo>
                    <a:pt x="14" y="293"/>
                    <a:pt x="14" y="293"/>
                    <a:pt x="14" y="293"/>
                  </a:cubicBezTo>
                  <a:cubicBezTo>
                    <a:pt x="6" y="293"/>
                    <a:pt x="0" y="288"/>
                    <a:pt x="0" y="28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09" y="0"/>
                    <a:pt x="315" y="6"/>
                    <a:pt x="315" y="13"/>
                  </a:cubicBezTo>
                  <a:lnTo>
                    <a:pt x="315" y="280"/>
                  </a:lnTo>
                  <a:close/>
                </a:path>
              </a:pathLst>
            </a:custGeom>
            <a:solidFill>
              <a:srgbClr val="F8D4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62" name="Freeform 42"/>
            <p:cNvSpPr/>
            <p:nvPr/>
          </p:nvSpPr>
          <p:spPr bwMode="auto">
            <a:xfrm>
              <a:off x="5605463" y="5068888"/>
              <a:ext cx="817562" cy="779463"/>
            </a:xfrm>
            <a:custGeom>
              <a:avLst/>
              <a:gdLst>
                <a:gd name="T0" fmla="*/ 308 w 308"/>
                <a:gd name="T1" fmla="*/ 281 h 294"/>
                <a:gd name="T2" fmla="*/ 294 w 308"/>
                <a:gd name="T3" fmla="*/ 294 h 294"/>
                <a:gd name="T4" fmla="*/ 14 w 308"/>
                <a:gd name="T5" fmla="*/ 294 h 294"/>
                <a:gd name="T6" fmla="*/ 0 w 308"/>
                <a:gd name="T7" fmla="*/ 281 h 294"/>
                <a:gd name="T8" fmla="*/ 0 w 308"/>
                <a:gd name="T9" fmla="*/ 13 h 294"/>
                <a:gd name="T10" fmla="*/ 14 w 308"/>
                <a:gd name="T11" fmla="*/ 0 h 294"/>
                <a:gd name="T12" fmla="*/ 294 w 308"/>
                <a:gd name="T13" fmla="*/ 0 h 294"/>
                <a:gd name="T14" fmla="*/ 308 w 308"/>
                <a:gd name="T15" fmla="*/ 13 h 294"/>
                <a:gd name="T16" fmla="*/ 308 w 308"/>
                <a:gd name="T17" fmla="*/ 28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294">
                  <a:moveTo>
                    <a:pt x="308" y="281"/>
                  </a:moveTo>
                  <a:cubicBezTo>
                    <a:pt x="308" y="288"/>
                    <a:pt x="302" y="294"/>
                    <a:pt x="294" y="294"/>
                  </a:cubicBezTo>
                  <a:cubicBezTo>
                    <a:pt x="14" y="294"/>
                    <a:pt x="14" y="294"/>
                    <a:pt x="14" y="294"/>
                  </a:cubicBezTo>
                  <a:cubicBezTo>
                    <a:pt x="6" y="294"/>
                    <a:pt x="0" y="288"/>
                    <a:pt x="0" y="28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302" y="0"/>
                    <a:pt x="308" y="6"/>
                    <a:pt x="308" y="13"/>
                  </a:cubicBezTo>
                  <a:lnTo>
                    <a:pt x="308" y="281"/>
                  </a:lnTo>
                  <a:close/>
                </a:path>
              </a:pathLst>
            </a:custGeom>
            <a:solidFill>
              <a:srgbClr val="6DA7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63" name="Freeform 43"/>
            <p:cNvSpPr/>
            <p:nvPr/>
          </p:nvSpPr>
          <p:spPr bwMode="auto">
            <a:xfrm>
              <a:off x="5167313" y="3316288"/>
              <a:ext cx="809625" cy="777875"/>
            </a:xfrm>
            <a:custGeom>
              <a:avLst/>
              <a:gdLst>
                <a:gd name="T0" fmla="*/ 305 w 305"/>
                <a:gd name="T1" fmla="*/ 280 h 293"/>
                <a:gd name="T2" fmla="*/ 291 w 305"/>
                <a:gd name="T3" fmla="*/ 293 h 293"/>
                <a:gd name="T4" fmla="*/ 13 w 305"/>
                <a:gd name="T5" fmla="*/ 293 h 293"/>
                <a:gd name="T6" fmla="*/ 0 w 305"/>
                <a:gd name="T7" fmla="*/ 280 h 293"/>
                <a:gd name="T8" fmla="*/ 0 w 305"/>
                <a:gd name="T9" fmla="*/ 13 h 293"/>
                <a:gd name="T10" fmla="*/ 13 w 305"/>
                <a:gd name="T11" fmla="*/ 0 h 293"/>
                <a:gd name="T12" fmla="*/ 291 w 305"/>
                <a:gd name="T13" fmla="*/ 0 h 293"/>
                <a:gd name="T14" fmla="*/ 305 w 305"/>
                <a:gd name="T15" fmla="*/ 13 h 293"/>
                <a:gd name="T16" fmla="*/ 305 w 305"/>
                <a:gd name="T17" fmla="*/ 28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5" h="293">
                  <a:moveTo>
                    <a:pt x="305" y="280"/>
                  </a:moveTo>
                  <a:cubicBezTo>
                    <a:pt x="305" y="288"/>
                    <a:pt x="299" y="293"/>
                    <a:pt x="291" y="293"/>
                  </a:cubicBezTo>
                  <a:cubicBezTo>
                    <a:pt x="13" y="293"/>
                    <a:pt x="13" y="293"/>
                    <a:pt x="13" y="293"/>
                  </a:cubicBezTo>
                  <a:cubicBezTo>
                    <a:pt x="6" y="293"/>
                    <a:pt x="0" y="288"/>
                    <a:pt x="0" y="28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299" y="0"/>
                    <a:pt x="305" y="6"/>
                    <a:pt x="305" y="13"/>
                  </a:cubicBezTo>
                  <a:lnTo>
                    <a:pt x="305" y="280"/>
                  </a:lnTo>
                  <a:close/>
                </a:path>
              </a:pathLst>
            </a:custGeom>
            <a:solidFill>
              <a:srgbClr val="F8D4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64" name="Freeform 44"/>
            <p:cNvSpPr/>
            <p:nvPr/>
          </p:nvSpPr>
          <p:spPr bwMode="auto">
            <a:xfrm>
              <a:off x="7426325" y="703263"/>
              <a:ext cx="800100" cy="1198563"/>
            </a:xfrm>
            <a:custGeom>
              <a:avLst/>
              <a:gdLst>
                <a:gd name="T0" fmla="*/ 302 w 302"/>
                <a:gd name="T1" fmla="*/ 432 h 452"/>
                <a:gd name="T2" fmla="*/ 289 w 302"/>
                <a:gd name="T3" fmla="*/ 452 h 452"/>
                <a:gd name="T4" fmla="*/ 13 w 302"/>
                <a:gd name="T5" fmla="*/ 452 h 452"/>
                <a:gd name="T6" fmla="*/ 0 w 302"/>
                <a:gd name="T7" fmla="*/ 432 h 452"/>
                <a:gd name="T8" fmla="*/ 0 w 302"/>
                <a:gd name="T9" fmla="*/ 20 h 452"/>
                <a:gd name="T10" fmla="*/ 13 w 302"/>
                <a:gd name="T11" fmla="*/ 0 h 452"/>
                <a:gd name="T12" fmla="*/ 289 w 302"/>
                <a:gd name="T13" fmla="*/ 0 h 452"/>
                <a:gd name="T14" fmla="*/ 302 w 302"/>
                <a:gd name="T15" fmla="*/ 20 h 452"/>
                <a:gd name="T16" fmla="*/ 302 w 302"/>
                <a:gd name="T17" fmla="*/ 43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2" h="452">
                  <a:moveTo>
                    <a:pt x="302" y="432"/>
                  </a:moveTo>
                  <a:cubicBezTo>
                    <a:pt x="302" y="443"/>
                    <a:pt x="296" y="452"/>
                    <a:pt x="289" y="452"/>
                  </a:cubicBezTo>
                  <a:cubicBezTo>
                    <a:pt x="13" y="452"/>
                    <a:pt x="13" y="452"/>
                    <a:pt x="13" y="452"/>
                  </a:cubicBezTo>
                  <a:cubicBezTo>
                    <a:pt x="6" y="452"/>
                    <a:pt x="0" y="443"/>
                    <a:pt x="0" y="43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6" y="0"/>
                    <a:pt x="13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6" y="0"/>
                    <a:pt x="302" y="9"/>
                    <a:pt x="302" y="20"/>
                  </a:cubicBezTo>
                  <a:lnTo>
                    <a:pt x="302" y="432"/>
                  </a:lnTo>
                  <a:close/>
                </a:path>
              </a:pathLst>
            </a:custGeom>
            <a:solidFill>
              <a:srgbClr val="6DA7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65" name="Freeform 45"/>
            <p:cNvSpPr/>
            <p:nvPr/>
          </p:nvSpPr>
          <p:spPr bwMode="auto">
            <a:xfrm>
              <a:off x="6546850" y="2419350"/>
              <a:ext cx="801687" cy="1200150"/>
            </a:xfrm>
            <a:custGeom>
              <a:avLst/>
              <a:gdLst>
                <a:gd name="T0" fmla="*/ 302 w 302"/>
                <a:gd name="T1" fmla="*/ 432 h 452"/>
                <a:gd name="T2" fmla="*/ 289 w 302"/>
                <a:gd name="T3" fmla="*/ 452 h 452"/>
                <a:gd name="T4" fmla="*/ 14 w 302"/>
                <a:gd name="T5" fmla="*/ 452 h 452"/>
                <a:gd name="T6" fmla="*/ 0 w 302"/>
                <a:gd name="T7" fmla="*/ 432 h 452"/>
                <a:gd name="T8" fmla="*/ 0 w 302"/>
                <a:gd name="T9" fmla="*/ 20 h 452"/>
                <a:gd name="T10" fmla="*/ 14 w 302"/>
                <a:gd name="T11" fmla="*/ 0 h 452"/>
                <a:gd name="T12" fmla="*/ 289 w 302"/>
                <a:gd name="T13" fmla="*/ 0 h 452"/>
                <a:gd name="T14" fmla="*/ 302 w 302"/>
                <a:gd name="T15" fmla="*/ 20 h 452"/>
                <a:gd name="T16" fmla="*/ 302 w 302"/>
                <a:gd name="T17" fmla="*/ 43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2" h="452">
                  <a:moveTo>
                    <a:pt x="302" y="432"/>
                  </a:moveTo>
                  <a:cubicBezTo>
                    <a:pt x="302" y="443"/>
                    <a:pt x="296" y="452"/>
                    <a:pt x="289" y="452"/>
                  </a:cubicBezTo>
                  <a:cubicBezTo>
                    <a:pt x="14" y="452"/>
                    <a:pt x="14" y="452"/>
                    <a:pt x="14" y="452"/>
                  </a:cubicBezTo>
                  <a:cubicBezTo>
                    <a:pt x="6" y="452"/>
                    <a:pt x="0" y="443"/>
                    <a:pt x="0" y="43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6" y="0"/>
                    <a:pt x="14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6" y="0"/>
                    <a:pt x="302" y="9"/>
                    <a:pt x="302" y="20"/>
                  </a:cubicBezTo>
                  <a:lnTo>
                    <a:pt x="302" y="432"/>
                  </a:lnTo>
                  <a:close/>
                </a:path>
              </a:pathLst>
            </a:custGeom>
            <a:solidFill>
              <a:srgbClr val="6DA7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66" name="Freeform 46"/>
            <p:cNvSpPr/>
            <p:nvPr/>
          </p:nvSpPr>
          <p:spPr bwMode="auto">
            <a:xfrm>
              <a:off x="5605463" y="4206875"/>
              <a:ext cx="1223962" cy="766763"/>
            </a:xfrm>
            <a:custGeom>
              <a:avLst/>
              <a:gdLst>
                <a:gd name="T0" fmla="*/ 461 w 461"/>
                <a:gd name="T1" fmla="*/ 276 h 289"/>
                <a:gd name="T2" fmla="*/ 441 w 461"/>
                <a:gd name="T3" fmla="*/ 289 h 289"/>
                <a:gd name="T4" fmla="*/ 20 w 461"/>
                <a:gd name="T5" fmla="*/ 289 h 289"/>
                <a:gd name="T6" fmla="*/ 0 w 461"/>
                <a:gd name="T7" fmla="*/ 276 h 289"/>
                <a:gd name="T8" fmla="*/ 0 w 461"/>
                <a:gd name="T9" fmla="*/ 13 h 289"/>
                <a:gd name="T10" fmla="*/ 20 w 461"/>
                <a:gd name="T11" fmla="*/ 0 h 289"/>
                <a:gd name="T12" fmla="*/ 441 w 461"/>
                <a:gd name="T13" fmla="*/ 0 h 289"/>
                <a:gd name="T14" fmla="*/ 461 w 461"/>
                <a:gd name="T15" fmla="*/ 13 h 289"/>
                <a:gd name="T16" fmla="*/ 461 w 461"/>
                <a:gd name="T17" fmla="*/ 27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1" h="289">
                  <a:moveTo>
                    <a:pt x="461" y="276"/>
                  </a:moveTo>
                  <a:cubicBezTo>
                    <a:pt x="461" y="283"/>
                    <a:pt x="452" y="289"/>
                    <a:pt x="441" y="289"/>
                  </a:cubicBezTo>
                  <a:cubicBezTo>
                    <a:pt x="20" y="289"/>
                    <a:pt x="20" y="289"/>
                    <a:pt x="20" y="289"/>
                  </a:cubicBezTo>
                  <a:cubicBezTo>
                    <a:pt x="9" y="289"/>
                    <a:pt x="0" y="283"/>
                    <a:pt x="0" y="27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9" y="0"/>
                    <a:pt x="20" y="0"/>
                  </a:cubicBezTo>
                  <a:cubicBezTo>
                    <a:pt x="441" y="0"/>
                    <a:pt x="441" y="0"/>
                    <a:pt x="441" y="0"/>
                  </a:cubicBezTo>
                  <a:cubicBezTo>
                    <a:pt x="452" y="0"/>
                    <a:pt x="461" y="6"/>
                    <a:pt x="461" y="13"/>
                  </a:cubicBezTo>
                  <a:lnTo>
                    <a:pt x="461" y="276"/>
                  </a:lnTo>
                  <a:close/>
                </a:path>
              </a:pathLst>
            </a:custGeom>
            <a:solidFill>
              <a:srgbClr val="6DA7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67" name="Freeform 47"/>
            <p:cNvSpPr/>
            <p:nvPr/>
          </p:nvSpPr>
          <p:spPr bwMode="auto">
            <a:xfrm>
              <a:off x="3352800" y="3322638"/>
              <a:ext cx="1716087" cy="1201738"/>
            </a:xfrm>
            <a:custGeom>
              <a:avLst/>
              <a:gdLst>
                <a:gd name="T0" fmla="*/ 647 w 647"/>
                <a:gd name="T1" fmla="*/ 433 h 453"/>
                <a:gd name="T2" fmla="*/ 618 w 647"/>
                <a:gd name="T3" fmla="*/ 453 h 453"/>
                <a:gd name="T4" fmla="*/ 29 w 647"/>
                <a:gd name="T5" fmla="*/ 453 h 453"/>
                <a:gd name="T6" fmla="*/ 0 w 647"/>
                <a:gd name="T7" fmla="*/ 433 h 453"/>
                <a:gd name="T8" fmla="*/ 0 w 647"/>
                <a:gd name="T9" fmla="*/ 20 h 453"/>
                <a:gd name="T10" fmla="*/ 29 w 647"/>
                <a:gd name="T11" fmla="*/ 0 h 453"/>
                <a:gd name="T12" fmla="*/ 618 w 647"/>
                <a:gd name="T13" fmla="*/ 0 h 453"/>
                <a:gd name="T14" fmla="*/ 647 w 647"/>
                <a:gd name="T15" fmla="*/ 20 h 453"/>
                <a:gd name="T16" fmla="*/ 647 w 647"/>
                <a:gd name="T17" fmla="*/ 43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7" h="453">
                  <a:moveTo>
                    <a:pt x="647" y="433"/>
                  </a:moveTo>
                  <a:cubicBezTo>
                    <a:pt x="647" y="444"/>
                    <a:pt x="634" y="453"/>
                    <a:pt x="618" y="453"/>
                  </a:cubicBezTo>
                  <a:cubicBezTo>
                    <a:pt x="29" y="453"/>
                    <a:pt x="29" y="453"/>
                    <a:pt x="29" y="453"/>
                  </a:cubicBezTo>
                  <a:cubicBezTo>
                    <a:pt x="13" y="453"/>
                    <a:pt x="0" y="444"/>
                    <a:pt x="0" y="43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618" y="0"/>
                    <a:pt x="618" y="0"/>
                    <a:pt x="618" y="0"/>
                  </a:cubicBezTo>
                  <a:cubicBezTo>
                    <a:pt x="634" y="0"/>
                    <a:pt x="647" y="9"/>
                    <a:pt x="647" y="20"/>
                  </a:cubicBezTo>
                  <a:lnTo>
                    <a:pt x="647" y="433"/>
                  </a:lnTo>
                  <a:close/>
                </a:path>
              </a:pathLst>
            </a:custGeom>
            <a:solidFill>
              <a:srgbClr val="F68D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68" name="Freeform 48"/>
            <p:cNvSpPr/>
            <p:nvPr/>
          </p:nvSpPr>
          <p:spPr bwMode="auto">
            <a:xfrm>
              <a:off x="3355975" y="2014538"/>
              <a:ext cx="800100" cy="1209675"/>
            </a:xfrm>
            <a:custGeom>
              <a:avLst/>
              <a:gdLst>
                <a:gd name="T0" fmla="*/ 302 w 302"/>
                <a:gd name="T1" fmla="*/ 436 h 456"/>
                <a:gd name="T2" fmla="*/ 288 w 302"/>
                <a:gd name="T3" fmla="*/ 456 h 456"/>
                <a:gd name="T4" fmla="*/ 13 w 302"/>
                <a:gd name="T5" fmla="*/ 456 h 456"/>
                <a:gd name="T6" fmla="*/ 0 w 302"/>
                <a:gd name="T7" fmla="*/ 436 h 456"/>
                <a:gd name="T8" fmla="*/ 0 w 302"/>
                <a:gd name="T9" fmla="*/ 20 h 456"/>
                <a:gd name="T10" fmla="*/ 13 w 302"/>
                <a:gd name="T11" fmla="*/ 0 h 456"/>
                <a:gd name="T12" fmla="*/ 288 w 302"/>
                <a:gd name="T13" fmla="*/ 0 h 456"/>
                <a:gd name="T14" fmla="*/ 302 w 302"/>
                <a:gd name="T15" fmla="*/ 20 h 456"/>
                <a:gd name="T16" fmla="*/ 302 w 302"/>
                <a:gd name="T17" fmla="*/ 436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2" h="456">
                  <a:moveTo>
                    <a:pt x="302" y="436"/>
                  </a:moveTo>
                  <a:cubicBezTo>
                    <a:pt x="302" y="447"/>
                    <a:pt x="296" y="456"/>
                    <a:pt x="288" y="456"/>
                  </a:cubicBezTo>
                  <a:cubicBezTo>
                    <a:pt x="13" y="456"/>
                    <a:pt x="13" y="456"/>
                    <a:pt x="13" y="456"/>
                  </a:cubicBezTo>
                  <a:cubicBezTo>
                    <a:pt x="6" y="456"/>
                    <a:pt x="0" y="447"/>
                    <a:pt x="0" y="43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6" y="0"/>
                    <a:pt x="13" y="0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296" y="0"/>
                    <a:pt x="302" y="9"/>
                    <a:pt x="302" y="20"/>
                  </a:cubicBezTo>
                  <a:lnTo>
                    <a:pt x="302" y="436"/>
                  </a:lnTo>
                  <a:close/>
                </a:path>
              </a:pathLst>
            </a:custGeom>
            <a:solidFill>
              <a:srgbClr val="6DA7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69" name="Rectangle 49"/>
            <p:cNvSpPr>
              <a:spLocks noChangeArrowheads="1"/>
            </p:cNvSpPr>
            <p:nvPr/>
          </p:nvSpPr>
          <p:spPr bwMode="auto">
            <a:xfrm>
              <a:off x="7464697" y="1984678"/>
              <a:ext cx="606005" cy="369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Ciel Cadena"/>
                  <a:ea typeface="Microsoft YaHei" panose="020B0503020204020204" charset="-122"/>
                  <a:cs typeface="+mn-cs"/>
                </a:rPr>
                <a:t>LOVE</a:t>
              </a:r>
              <a:endParaRPr kumimoji="0" lang="zh-CN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70" name="Rectangle 50"/>
            <p:cNvSpPr>
              <a:spLocks noChangeArrowheads="1"/>
            </p:cNvSpPr>
            <p:nvPr/>
          </p:nvSpPr>
          <p:spPr bwMode="auto">
            <a:xfrm>
              <a:off x="2908300" y="1149350"/>
              <a:ext cx="138662" cy="425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3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Ciel Cadena"/>
                  <a:ea typeface="Microsoft YaHei" panose="020B0503020204020204" charset="-122"/>
                  <a:cs typeface="+mn-cs"/>
                </a:rPr>
                <a:t>L</a:t>
              </a: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71" name="Rectangle 51"/>
            <p:cNvSpPr>
              <a:spLocks noChangeArrowheads="1"/>
            </p:cNvSpPr>
            <p:nvPr/>
          </p:nvSpPr>
          <p:spPr bwMode="auto">
            <a:xfrm>
              <a:off x="2908300" y="3684587"/>
              <a:ext cx="145865" cy="443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Ciel Cadena"/>
                  <a:ea typeface="Microsoft YaHei" panose="020B0503020204020204" charset="-122"/>
                  <a:cs typeface="+mn-cs"/>
                </a:rPr>
                <a:t>L</a:t>
              </a: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72" name="Rectangle 52"/>
            <p:cNvSpPr>
              <a:spLocks noChangeArrowheads="1"/>
            </p:cNvSpPr>
            <p:nvPr/>
          </p:nvSpPr>
          <p:spPr bwMode="auto">
            <a:xfrm>
              <a:off x="8366125" y="1149350"/>
              <a:ext cx="260350" cy="425022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3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Ciel Cadena"/>
                  <a:ea typeface="Microsoft YaHei" panose="020B0503020204020204" charset="-122"/>
                  <a:cs typeface="+mn-cs"/>
                </a:rPr>
                <a:t>L</a:t>
              </a: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73" name="Rectangle 53"/>
            <p:cNvSpPr>
              <a:spLocks noChangeArrowheads="1"/>
            </p:cNvSpPr>
            <p:nvPr/>
          </p:nvSpPr>
          <p:spPr bwMode="auto">
            <a:xfrm>
              <a:off x="6526213" y="5449888"/>
              <a:ext cx="145865" cy="443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Ciel Cadena"/>
                  <a:ea typeface="Microsoft YaHei" panose="020B0503020204020204" charset="-122"/>
                  <a:cs typeface="+mn-cs"/>
                </a:rPr>
                <a:t>L</a:t>
              </a: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74" name="Rectangle 54"/>
            <p:cNvSpPr>
              <a:spLocks noChangeArrowheads="1"/>
            </p:cNvSpPr>
            <p:nvPr/>
          </p:nvSpPr>
          <p:spPr bwMode="auto">
            <a:xfrm>
              <a:off x="7436353" y="3302375"/>
              <a:ext cx="600963" cy="33262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Ciel Cadena"/>
                  <a:ea typeface="Microsoft YaHei" panose="020B0503020204020204" charset="-122"/>
                  <a:cs typeface="+mn-cs"/>
                </a:rPr>
                <a:t>PIRCE</a:t>
              </a:r>
              <a:endPara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75" name="Rectangle 55"/>
            <p:cNvSpPr>
              <a:spLocks noChangeArrowheads="1"/>
            </p:cNvSpPr>
            <p:nvPr/>
          </p:nvSpPr>
          <p:spPr bwMode="auto">
            <a:xfrm>
              <a:off x="6073774" y="3275013"/>
              <a:ext cx="217897" cy="443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Ciel Cadena"/>
                  <a:ea typeface="Microsoft YaHei" panose="020B0503020204020204" charset="-122"/>
                  <a:cs typeface="+mn-cs"/>
                </a:rPr>
                <a:t>G</a:t>
              </a: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76" name="Rectangle 56"/>
            <p:cNvSpPr>
              <a:spLocks noChangeArrowheads="1"/>
            </p:cNvSpPr>
            <p:nvPr/>
          </p:nvSpPr>
          <p:spPr bwMode="auto">
            <a:xfrm>
              <a:off x="6073774" y="3709988"/>
              <a:ext cx="158470" cy="443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Ciel Cadena"/>
                  <a:ea typeface="Microsoft YaHei" panose="020B0503020204020204" charset="-122"/>
                  <a:cs typeface="+mn-cs"/>
                </a:rPr>
                <a:t>S</a:t>
              </a: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77" name="Rectangle 57"/>
            <p:cNvSpPr>
              <a:spLocks noChangeArrowheads="1"/>
            </p:cNvSpPr>
            <p:nvPr/>
          </p:nvSpPr>
          <p:spPr bwMode="auto">
            <a:xfrm>
              <a:off x="4335463" y="4602163"/>
              <a:ext cx="169275" cy="443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Ciel Cadena"/>
                  <a:ea typeface="Microsoft YaHei" panose="020B0503020204020204" charset="-122"/>
                  <a:cs typeface="+mn-cs"/>
                </a:rPr>
                <a:t>T</a:t>
              </a: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78" name="Rectangle 58"/>
            <p:cNvSpPr>
              <a:spLocks noChangeArrowheads="1"/>
            </p:cNvSpPr>
            <p:nvPr/>
          </p:nvSpPr>
          <p:spPr bwMode="auto">
            <a:xfrm>
              <a:off x="4335463" y="4948238"/>
              <a:ext cx="216095" cy="443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Ciel Cadena"/>
                  <a:ea typeface="Microsoft YaHei" panose="020B0503020204020204" charset="-122"/>
                  <a:cs typeface="+mn-cs"/>
                </a:rPr>
                <a:t>H</a:t>
              </a: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</p:grpSp>
      <p:sp>
        <p:nvSpPr>
          <p:cNvPr id="79" name="Rectangle 78"/>
          <p:cNvSpPr/>
          <p:nvPr/>
        </p:nvSpPr>
        <p:spPr>
          <a:xfrm>
            <a:off x="1967602" y="3249041"/>
            <a:ext cx="8417625" cy="830997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1" i="0" u="none" strike="noStrike" kern="1200" cap="none" spc="0" normalizeH="0" baseline="0" noProof="0" dirty="0">
                <a:ln w="22225">
                  <a:solidFill>
                    <a:srgbClr val="7DC8FF"/>
                  </a:solidFill>
                  <a:prstDash val="solid"/>
                </a:ln>
                <a:solidFill>
                  <a:srgbClr val="7DC8FF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TẠM BIỆT VÀ HẸN GẶP LẠI</a:t>
            </a:r>
          </a:p>
        </p:txBody>
      </p:sp>
      <p:pic>
        <p:nvPicPr>
          <p:cNvPr id="83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7270" y="4748311"/>
            <a:ext cx="4084635" cy="2041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Graphical user interface, application&#10;&#10;Description automatically generated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692" y="4526277"/>
            <a:ext cx="2059470" cy="2053292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901861" y="1163785"/>
            <a:ext cx="10190480" cy="4461160"/>
            <a:chOff x="1778000" y="402270"/>
            <a:chExt cx="10190480" cy="3107816"/>
          </a:xfrm>
        </p:grpSpPr>
        <p:sp>
          <p:nvSpPr>
            <p:cNvPr id="10" name="Freeform: Shape 9"/>
            <p:cNvSpPr/>
            <p:nvPr/>
          </p:nvSpPr>
          <p:spPr>
            <a:xfrm>
              <a:off x="3291840" y="402270"/>
              <a:ext cx="8676640" cy="1651000"/>
            </a:xfrm>
            <a:custGeom>
              <a:avLst/>
              <a:gdLst>
                <a:gd name="connsiteX0" fmla="*/ 237496 w 9347200"/>
                <a:gd name="connsiteY0" fmla="*/ 0 h 1651000"/>
                <a:gd name="connsiteX1" fmla="*/ 1330960 w 9347200"/>
                <a:gd name="connsiteY1" fmla="*/ 0 h 1651000"/>
                <a:gd name="connsiteX2" fmla="*/ 7778744 w 9347200"/>
                <a:gd name="connsiteY2" fmla="*/ 0 h 1651000"/>
                <a:gd name="connsiteX3" fmla="*/ 9347200 w 9347200"/>
                <a:gd name="connsiteY3" fmla="*/ 0 h 1651000"/>
                <a:gd name="connsiteX4" fmla="*/ 9347200 w 9347200"/>
                <a:gd name="connsiteY4" fmla="*/ 1651000 h 1651000"/>
                <a:gd name="connsiteX5" fmla="*/ 7778744 w 9347200"/>
                <a:gd name="connsiteY5" fmla="*/ 1651000 h 1651000"/>
                <a:gd name="connsiteX6" fmla="*/ 1330960 w 9347200"/>
                <a:gd name="connsiteY6" fmla="*/ 1651000 h 1651000"/>
                <a:gd name="connsiteX7" fmla="*/ 237496 w 9347200"/>
                <a:gd name="connsiteY7" fmla="*/ 1651000 h 1651000"/>
                <a:gd name="connsiteX8" fmla="*/ 0 w 9347200"/>
                <a:gd name="connsiteY8" fmla="*/ 1413504 h 1651000"/>
                <a:gd name="connsiteX9" fmla="*/ 0 w 9347200"/>
                <a:gd name="connsiteY9" fmla="*/ 237496 h 1651000"/>
                <a:gd name="connsiteX10" fmla="*/ 237496 w 9347200"/>
                <a:gd name="connsiteY10" fmla="*/ 0 h 165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347200" h="1651000">
                  <a:moveTo>
                    <a:pt x="237496" y="0"/>
                  </a:moveTo>
                  <a:lnTo>
                    <a:pt x="1330960" y="0"/>
                  </a:lnTo>
                  <a:lnTo>
                    <a:pt x="7778744" y="0"/>
                  </a:lnTo>
                  <a:lnTo>
                    <a:pt x="9347200" y="0"/>
                  </a:lnTo>
                  <a:lnTo>
                    <a:pt x="9347200" y="1651000"/>
                  </a:lnTo>
                  <a:lnTo>
                    <a:pt x="7778744" y="1651000"/>
                  </a:lnTo>
                  <a:lnTo>
                    <a:pt x="1330960" y="1651000"/>
                  </a:lnTo>
                  <a:lnTo>
                    <a:pt x="237496" y="1651000"/>
                  </a:lnTo>
                  <a:cubicBezTo>
                    <a:pt x="106331" y="1651000"/>
                    <a:pt x="0" y="1544669"/>
                    <a:pt x="0" y="1413504"/>
                  </a:cubicBezTo>
                  <a:lnTo>
                    <a:pt x="0" y="237496"/>
                  </a:lnTo>
                  <a:cubicBezTo>
                    <a:pt x="0" y="106331"/>
                    <a:pt x="106331" y="0"/>
                    <a:pt x="237496" y="0"/>
                  </a:cubicBezTo>
                  <a:close/>
                </a:path>
              </a:pathLst>
            </a:custGeom>
            <a:solidFill>
              <a:srgbClr val="CBE7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Print" panose="02000600000000000000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778000" y="1519412"/>
              <a:ext cx="10190480" cy="1990674"/>
              <a:chOff x="1442720" y="3140126"/>
              <a:chExt cx="10190480" cy="1990674"/>
            </a:xfrm>
          </p:grpSpPr>
          <p:sp>
            <p:nvSpPr>
              <p:cNvPr id="6" name="Freeform: Shape 5"/>
              <p:cNvSpPr/>
              <p:nvPr/>
            </p:nvSpPr>
            <p:spPr>
              <a:xfrm>
                <a:off x="1686560" y="3309963"/>
                <a:ext cx="9946640" cy="1651000"/>
              </a:xfrm>
              <a:custGeom>
                <a:avLst/>
                <a:gdLst>
                  <a:gd name="connsiteX0" fmla="*/ 237496 w 9347200"/>
                  <a:gd name="connsiteY0" fmla="*/ 0 h 1651000"/>
                  <a:gd name="connsiteX1" fmla="*/ 1330960 w 9347200"/>
                  <a:gd name="connsiteY1" fmla="*/ 0 h 1651000"/>
                  <a:gd name="connsiteX2" fmla="*/ 7778744 w 9347200"/>
                  <a:gd name="connsiteY2" fmla="*/ 0 h 1651000"/>
                  <a:gd name="connsiteX3" fmla="*/ 9347200 w 9347200"/>
                  <a:gd name="connsiteY3" fmla="*/ 0 h 1651000"/>
                  <a:gd name="connsiteX4" fmla="*/ 9347200 w 9347200"/>
                  <a:gd name="connsiteY4" fmla="*/ 1651000 h 1651000"/>
                  <a:gd name="connsiteX5" fmla="*/ 7778744 w 9347200"/>
                  <a:gd name="connsiteY5" fmla="*/ 1651000 h 1651000"/>
                  <a:gd name="connsiteX6" fmla="*/ 1330960 w 9347200"/>
                  <a:gd name="connsiteY6" fmla="*/ 1651000 h 1651000"/>
                  <a:gd name="connsiteX7" fmla="*/ 237496 w 9347200"/>
                  <a:gd name="connsiteY7" fmla="*/ 1651000 h 1651000"/>
                  <a:gd name="connsiteX8" fmla="*/ 0 w 9347200"/>
                  <a:gd name="connsiteY8" fmla="*/ 1413504 h 1651000"/>
                  <a:gd name="connsiteX9" fmla="*/ 0 w 9347200"/>
                  <a:gd name="connsiteY9" fmla="*/ 237496 h 1651000"/>
                  <a:gd name="connsiteX10" fmla="*/ 237496 w 9347200"/>
                  <a:gd name="connsiteY10" fmla="*/ 0 h 165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347200" h="1651000">
                    <a:moveTo>
                      <a:pt x="237496" y="0"/>
                    </a:moveTo>
                    <a:lnTo>
                      <a:pt x="1330960" y="0"/>
                    </a:lnTo>
                    <a:lnTo>
                      <a:pt x="7778744" y="0"/>
                    </a:lnTo>
                    <a:lnTo>
                      <a:pt x="9347200" y="0"/>
                    </a:lnTo>
                    <a:lnTo>
                      <a:pt x="9347200" y="1651000"/>
                    </a:lnTo>
                    <a:lnTo>
                      <a:pt x="7778744" y="1651000"/>
                    </a:lnTo>
                    <a:lnTo>
                      <a:pt x="1330960" y="1651000"/>
                    </a:lnTo>
                    <a:lnTo>
                      <a:pt x="237496" y="1651000"/>
                    </a:lnTo>
                    <a:cubicBezTo>
                      <a:pt x="106331" y="1651000"/>
                      <a:pt x="0" y="1544669"/>
                      <a:pt x="0" y="1413504"/>
                    </a:cubicBezTo>
                    <a:lnTo>
                      <a:pt x="0" y="237496"/>
                    </a:lnTo>
                    <a:cubicBezTo>
                      <a:pt x="0" y="106331"/>
                      <a:pt x="106331" y="0"/>
                      <a:pt x="237496" y="0"/>
                    </a:cubicBezTo>
                    <a:close/>
                  </a:path>
                </a:pathLst>
              </a:custGeom>
              <a:solidFill>
                <a:srgbClr val="1BB0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Print" panose="02000600000000000000"/>
                  <a:cs typeface="+mn-cs"/>
                </a:endParaRPr>
              </a:p>
            </p:txBody>
          </p:sp>
          <p:sp>
            <p:nvSpPr>
              <p:cNvPr id="7" name="Speech Bubble: Rectangle with Corners Rounded 6"/>
              <p:cNvSpPr/>
              <p:nvPr/>
            </p:nvSpPr>
            <p:spPr>
              <a:xfrm>
                <a:off x="1442720" y="3140126"/>
                <a:ext cx="2042160" cy="1990674"/>
              </a:xfrm>
              <a:prstGeom prst="wedgeRoundRectCallout">
                <a:avLst>
                  <a:gd name="adj1" fmla="val 20461"/>
                  <a:gd name="adj2" fmla="val 65052"/>
                  <a:gd name="adj3" fmla="val 16667"/>
                </a:avLst>
              </a:prstGeom>
              <a:noFill/>
              <a:ln w="57150">
                <a:solidFill>
                  <a:srgbClr val="ED337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Print" panose="02000600000000000000"/>
                  <a:cs typeface="+mn-cs"/>
                </a:endParaRPr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2285505" y="1773525"/>
              <a:ext cx="1240510" cy="1146325"/>
              <a:chOff x="700050" y="3208754"/>
              <a:chExt cx="935710" cy="1146325"/>
            </a:xfrm>
          </p:grpSpPr>
          <p:sp>
            <p:nvSpPr>
              <p:cNvPr id="11" name="Rectangle 10"/>
              <p:cNvSpPr/>
              <p:nvPr/>
            </p:nvSpPr>
            <p:spPr>
              <a:xfrm>
                <a:off x="700050" y="3208754"/>
                <a:ext cx="935710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3600" b="1" i="0" u="none" strike="noStrike" kern="1200" cap="none" spc="0" normalizeH="0" baseline="0" noProof="0">
                    <a:ln w="19050">
                      <a:solidFill>
                        <a:srgbClr val="FFFFFF"/>
                      </a:solidFill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UTM Kabel KT" panose="020406030505060202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kumimoji="0" lang="en-US" sz="4000" b="1" i="0" u="none" strike="noStrike" kern="1200" cap="none" spc="0" normalizeH="0" baseline="0" noProof="0">
                    <a:ln w="19050">
                      <a:solidFill>
                        <a:srgbClr val="FFFFFF"/>
                      </a:solidFill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UTM Kabel KT" panose="020406030505060202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700050" y="3583206"/>
                <a:ext cx="935710" cy="7718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sz="6600" b="1" dirty="0">
                    <a:ln w="19050">
                      <a:solidFill>
                        <a:srgbClr val="FFFFFF"/>
                      </a:solidFill>
                    </a:ln>
                    <a:solidFill>
                      <a:srgbClr val="000000"/>
                    </a:solidFill>
                    <a:latin typeface="UTM Kabel KT" panose="02040603050506020204" pitchFamily="18" charset="0"/>
                    <a:cs typeface="Times New Roman" panose="02020603050405020304" pitchFamily="18" charset="0"/>
                  </a:rPr>
                  <a:t>2</a:t>
                </a:r>
                <a:endParaRPr kumimoji="0" lang="vi-VN" sz="4000" b="1" i="0" u="none" strike="noStrike" kern="1200" cap="none" spc="0" normalizeH="0" baseline="0" noProof="0" dirty="0">
                  <a:ln w="19050">
                    <a:solidFill>
                      <a:srgbClr val="FFFFFF"/>
                    </a:solidFill>
                  </a:ln>
                  <a:solidFill>
                    <a:srgbClr val="000000"/>
                  </a:solidFill>
                  <a:effectLst/>
                  <a:uLnTx/>
                  <a:uFillTx/>
                  <a:latin typeface="SVN-SAF" panose="020406030505060202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" name="TextBox 2"/>
          <p:cNvSpPr txBox="1"/>
          <p:nvPr/>
        </p:nvSpPr>
        <p:spPr>
          <a:xfrm>
            <a:off x="2625922" y="1219954"/>
            <a:ext cx="830492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CHỦ ĐỀ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C: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 CHỨC LƯU TRỮ, TÌM KIẾM VÀ TRAO ĐỔI THÔNG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 ĐẶC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 CỦA THÔNG TIN TRONG MÔI TRƯỜNG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SỐ. THÔNG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 VỚI GIẢI QUYẾT VẤN ĐỀ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05511" y="2928636"/>
            <a:ext cx="782533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KHAI THÁC 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THÔNG TIN SỐ TRONG CÁC HOẠT ĐỘNG KINH TẾ XÃ HỘI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4007" y="748386"/>
            <a:ext cx="4267200" cy="135205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25782" y="2840182"/>
            <a:ext cx="91024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hất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cậy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</a:t>
            </a:r>
            <a:endParaRPr 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96769" y="3920835"/>
            <a:ext cx="9020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Khai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cậy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465" y="0"/>
            <a:ext cx="9769843" cy="646331"/>
          </a:xfrm>
          <a:prstGeom prst="rect">
            <a:avLst/>
          </a:prstGeom>
          <a:solidFill>
            <a:srgbClr val="66FF99"/>
          </a:solidFill>
        </p:spPr>
        <p:txBody>
          <a:bodyPr wrap="square">
            <a:spAutoFit/>
          </a:bodyPr>
          <a:lstStyle/>
          <a:p>
            <a:r>
              <a:rPr lang="en-US" sz="3600" b="1" u="sng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1. </a:t>
            </a:r>
            <a:r>
              <a:rPr lang="en-US" sz="36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cậy</a:t>
            </a:r>
            <a:r>
              <a:rPr 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</a:t>
            </a:r>
          </a:p>
        </p:txBody>
      </p:sp>
      <p:sp>
        <p:nvSpPr>
          <p:cNvPr id="6" name="Rectangle 5"/>
          <p:cNvSpPr/>
          <p:nvPr/>
        </p:nvSpPr>
        <p:spPr>
          <a:xfrm>
            <a:off x="803564" y="784759"/>
            <a:ext cx="105378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3200" i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Nghiên</a:t>
            </a:r>
            <a:r>
              <a:rPr lang="en-US" sz="32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cứu</a:t>
            </a:r>
            <a:r>
              <a:rPr lang="en-US" sz="32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SGK, </a:t>
            </a:r>
            <a:r>
              <a:rPr lang="en-US" sz="3200" i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thảo</a:t>
            </a:r>
            <a:r>
              <a:rPr lang="en-US" sz="32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luận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nhóm</a:t>
            </a:r>
            <a:r>
              <a:rPr lang="en-US" sz="32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hoàn</a:t>
            </a:r>
            <a:r>
              <a:rPr lang="en-US" sz="32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32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phiếu</a:t>
            </a:r>
            <a:r>
              <a:rPr lang="en-US" sz="32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32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32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1: </a:t>
            </a:r>
            <a:endParaRPr lang="en-US" sz="32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Picture 6" descr="A picture containing toy, doll&#10;&#10;Description automatically generated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5267" y="5396182"/>
            <a:ext cx="1456733" cy="1456733"/>
          </a:xfrm>
          <a:prstGeom prst="rect">
            <a:avLst/>
          </a:prstGeom>
        </p:spPr>
      </p:pic>
      <p:sp>
        <p:nvSpPr>
          <p:cNvPr id="17" name="Rounded Rectangle 1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05:00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04:59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04:58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04:57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04:56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04:55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04:54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04:53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04:52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04:51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04:50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04:49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04:48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04:47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04:46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04:45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04:44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04:43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04:42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04:41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04:40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04:39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04:38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04:37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04:36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04:35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04:34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04:33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04:32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04:31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04:30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04:29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04:28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04:27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04:26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04:25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04:24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04:23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04:22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04:21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04:20</a:t>
            </a:r>
          </a:p>
        </p:txBody>
      </p:sp>
      <p:sp>
        <p:nvSpPr>
          <p:cNvPr id="58" name="Rounded Rectangle 5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04:19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04:18</a:t>
            </a:r>
          </a:p>
        </p:txBody>
      </p:sp>
      <p:sp>
        <p:nvSpPr>
          <p:cNvPr id="60" name="Rounded Rectangle 5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04:17</a:t>
            </a:r>
          </a:p>
        </p:txBody>
      </p:sp>
      <p:sp>
        <p:nvSpPr>
          <p:cNvPr id="61" name="Rounded Rectangle 6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04:16</a:t>
            </a:r>
          </a:p>
        </p:txBody>
      </p:sp>
      <p:sp>
        <p:nvSpPr>
          <p:cNvPr id="62" name="Rounded Rectangle 6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04:15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04:14</a:t>
            </a:r>
          </a:p>
        </p:txBody>
      </p:sp>
      <p:sp>
        <p:nvSpPr>
          <p:cNvPr id="64" name="Rounded Rectangle 6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04:13</a:t>
            </a:r>
          </a:p>
        </p:txBody>
      </p:sp>
      <p:sp>
        <p:nvSpPr>
          <p:cNvPr id="65" name="Rounded Rectangle 6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04:12</a:t>
            </a:r>
          </a:p>
        </p:txBody>
      </p:sp>
      <p:sp>
        <p:nvSpPr>
          <p:cNvPr id="66" name="Rounded Rectangle 6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04:11</a:t>
            </a:r>
          </a:p>
        </p:txBody>
      </p:sp>
      <p:sp>
        <p:nvSpPr>
          <p:cNvPr id="67" name="Rounded Rectangle 6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04:10</a:t>
            </a:r>
          </a:p>
        </p:txBody>
      </p:sp>
      <p:sp>
        <p:nvSpPr>
          <p:cNvPr id="68" name="Rounded Rectangle 6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04:09</a:t>
            </a:r>
          </a:p>
        </p:txBody>
      </p:sp>
      <p:sp>
        <p:nvSpPr>
          <p:cNvPr id="69" name="Rounded Rectangle 6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04:08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04:07</a:t>
            </a:r>
          </a:p>
        </p:txBody>
      </p:sp>
      <p:sp>
        <p:nvSpPr>
          <p:cNvPr id="71" name="Rounded Rectangle 7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04:06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04:05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04:04</a:t>
            </a:r>
          </a:p>
        </p:txBody>
      </p:sp>
      <p:sp>
        <p:nvSpPr>
          <p:cNvPr id="74" name="Rounded Rectangle 7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04:03</a:t>
            </a:r>
          </a:p>
        </p:txBody>
      </p:sp>
      <p:sp>
        <p:nvSpPr>
          <p:cNvPr id="75" name="Rounded Rectangle 7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04:02</a:t>
            </a:r>
          </a:p>
        </p:txBody>
      </p:sp>
      <p:sp>
        <p:nvSpPr>
          <p:cNvPr id="76" name="Rounded Rectangle 7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04:01</a:t>
            </a:r>
          </a:p>
        </p:txBody>
      </p:sp>
      <p:sp>
        <p:nvSpPr>
          <p:cNvPr id="77" name="Rounded Rectangle 7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04:00</a:t>
            </a:r>
          </a:p>
        </p:txBody>
      </p:sp>
      <p:sp>
        <p:nvSpPr>
          <p:cNvPr id="78" name="Rounded Rectangle 7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03:59</a:t>
            </a:r>
          </a:p>
        </p:txBody>
      </p:sp>
      <p:sp>
        <p:nvSpPr>
          <p:cNvPr id="79" name="Rounded Rectangle 7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03:58</a:t>
            </a:r>
          </a:p>
        </p:txBody>
      </p:sp>
      <p:sp>
        <p:nvSpPr>
          <p:cNvPr id="80" name="Rounded Rectangle 7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03:57</a:t>
            </a:r>
          </a:p>
        </p:txBody>
      </p:sp>
      <p:sp>
        <p:nvSpPr>
          <p:cNvPr id="81" name="Rounded Rectangle 8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03:56</a:t>
            </a:r>
          </a:p>
        </p:txBody>
      </p:sp>
      <p:sp>
        <p:nvSpPr>
          <p:cNvPr id="82" name="Rounded Rectangle 8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03:55</a:t>
            </a:r>
          </a:p>
        </p:txBody>
      </p:sp>
      <p:sp>
        <p:nvSpPr>
          <p:cNvPr id="83" name="Rounded Rectangle 8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03:54</a:t>
            </a:r>
          </a:p>
        </p:txBody>
      </p:sp>
      <p:sp>
        <p:nvSpPr>
          <p:cNvPr id="84" name="Rounded Rectangle 8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03:53</a:t>
            </a:r>
          </a:p>
        </p:txBody>
      </p:sp>
      <p:sp>
        <p:nvSpPr>
          <p:cNvPr id="85" name="Rounded Rectangle 8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03:52</a:t>
            </a:r>
          </a:p>
        </p:txBody>
      </p:sp>
      <p:sp>
        <p:nvSpPr>
          <p:cNvPr id="86" name="Rounded Rectangle 8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03:51</a:t>
            </a:r>
          </a:p>
        </p:txBody>
      </p:sp>
      <p:sp>
        <p:nvSpPr>
          <p:cNvPr id="87" name="Rounded Rectangle 8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03:50</a:t>
            </a:r>
          </a:p>
        </p:txBody>
      </p:sp>
      <p:sp>
        <p:nvSpPr>
          <p:cNvPr id="88" name="Rounded Rectangle 8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03:49</a:t>
            </a:r>
          </a:p>
        </p:txBody>
      </p:sp>
      <p:sp>
        <p:nvSpPr>
          <p:cNvPr id="89" name="Rounded Rectangle 8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03:48</a:t>
            </a:r>
          </a:p>
        </p:txBody>
      </p:sp>
      <p:sp>
        <p:nvSpPr>
          <p:cNvPr id="90" name="Rounded Rectangle 8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03:47</a:t>
            </a:r>
          </a:p>
        </p:txBody>
      </p:sp>
      <p:sp>
        <p:nvSpPr>
          <p:cNvPr id="91" name="Rounded Rectangle 9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03:46</a:t>
            </a:r>
          </a:p>
        </p:txBody>
      </p:sp>
      <p:sp>
        <p:nvSpPr>
          <p:cNvPr id="92" name="Rounded Rectangle 9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03:45</a:t>
            </a:r>
          </a:p>
        </p:txBody>
      </p:sp>
      <p:sp>
        <p:nvSpPr>
          <p:cNvPr id="93" name="Rounded Rectangle 9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03:44</a:t>
            </a:r>
          </a:p>
        </p:txBody>
      </p:sp>
      <p:sp>
        <p:nvSpPr>
          <p:cNvPr id="94" name="Rounded Rectangle 9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03:43</a:t>
            </a:r>
          </a:p>
        </p:txBody>
      </p:sp>
      <p:sp>
        <p:nvSpPr>
          <p:cNvPr id="95" name="Rounded Rectangle 9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03:42</a:t>
            </a:r>
          </a:p>
        </p:txBody>
      </p:sp>
      <p:sp>
        <p:nvSpPr>
          <p:cNvPr id="96" name="Rounded Rectangle 9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03:41</a:t>
            </a:r>
          </a:p>
        </p:txBody>
      </p:sp>
      <p:sp>
        <p:nvSpPr>
          <p:cNvPr id="97" name="Rounded Rectangle 9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03:40</a:t>
            </a:r>
          </a:p>
        </p:txBody>
      </p:sp>
      <p:sp>
        <p:nvSpPr>
          <p:cNvPr id="98" name="Rounded Rectangle 9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03:39</a:t>
            </a:r>
          </a:p>
        </p:txBody>
      </p:sp>
      <p:sp>
        <p:nvSpPr>
          <p:cNvPr id="99" name="Rounded Rectangle 9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03:38</a:t>
            </a:r>
          </a:p>
        </p:txBody>
      </p:sp>
      <p:sp>
        <p:nvSpPr>
          <p:cNvPr id="100" name="Rounded Rectangle 9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03:37</a:t>
            </a:r>
          </a:p>
        </p:txBody>
      </p:sp>
      <p:sp>
        <p:nvSpPr>
          <p:cNvPr id="101" name="Rounded Rectangle 10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03:36</a:t>
            </a:r>
          </a:p>
        </p:txBody>
      </p:sp>
      <p:sp>
        <p:nvSpPr>
          <p:cNvPr id="102" name="Rounded Rectangle 10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03:35</a:t>
            </a:r>
          </a:p>
        </p:txBody>
      </p:sp>
      <p:sp>
        <p:nvSpPr>
          <p:cNvPr id="103" name="Rounded Rectangle 10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03:34</a:t>
            </a:r>
          </a:p>
        </p:txBody>
      </p:sp>
      <p:sp>
        <p:nvSpPr>
          <p:cNvPr id="104" name="Rounded Rectangle 10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03:33</a:t>
            </a:r>
          </a:p>
        </p:txBody>
      </p:sp>
      <p:sp>
        <p:nvSpPr>
          <p:cNvPr id="105" name="Rounded Rectangle 10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03:32</a:t>
            </a:r>
          </a:p>
        </p:txBody>
      </p:sp>
      <p:sp>
        <p:nvSpPr>
          <p:cNvPr id="106" name="Rounded Rectangle 10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03:31</a:t>
            </a:r>
          </a:p>
        </p:txBody>
      </p:sp>
      <p:sp>
        <p:nvSpPr>
          <p:cNvPr id="107" name="Rounded Rectangle 10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03:30</a:t>
            </a:r>
          </a:p>
        </p:txBody>
      </p:sp>
      <p:sp>
        <p:nvSpPr>
          <p:cNvPr id="108" name="Rounded Rectangle 10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03:29</a:t>
            </a:r>
          </a:p>
        </p:txBody>
      </p:sp>
      <p:sp>
        <p:nvSpPr>
          <p:cNvPr id="109" name="Rounded Rectangle 10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03:28</a:t>
            </a:r>
          </a:p>
        </p:txBody>
      </p:sp>
      <p:sp>
        <p:nvSpPr>
          <p:cNvPr id="110" name="Rounded Rectangle 10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03:27</a:t>
            </a:r>
          </a:p>
        </p:txBody>
      </p:sp>
      <p:sp>
        <p:nvSpPr>
          <p:cNvPr id="111" name="Rounded Rectangle 11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03:26</a:t>
            </a:r>
          </a:p>
        </p:txBody>
      </p:sp>
      <p:sp>
        <p:nvSpPr>
          <p:cNvPr id="112" name="Rounded Rectangle 11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03:25</a:t>
            </a:r>
          </a:p>
        </p:txBody>
      </p:sp>
      <p:sp>
        <p:nvSpPr>
          <p:cNvPr id="113" name="Rounded Rectangle 11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03:24</a:t>
            </a:r>
          </a:p>
        </p:txBody>
      </p:sp>
      <p:sp>
        <p:nvSpPr>
          <p:cNvPr id="114" name="Rounded Rectangle 11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03:23</a:t>
            </a:r>
          </a:p>
        </p:txBody>
      </p:sp>
      <p:sp>
        <p:nvSpPr>
          <p:cNvPr id="115" name="Rounded Rectangle 11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03:22</a:t>
            </a:r>
          </a:p>
        </p:txBody>
      </p:sp>
      <p:sp>
        <p:nvSpPr>
          <p:cNvPr id="116" name="Rounded Rectangle 11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03:21</a:t>
            </a:r>
          </a:p>
        </p:txBody>
      </p:sp>
      <p:sp>
        <p:nvSpPr>
          <p:cNvPr id="117" name="Rounded Rectangle 11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03:20</a:t>
            </a:r>
          </a:p>
        </p:txBody>
      </p:sp>
      <p:sp>
        <p:nvSpPr>
          <p:cNvPr id="118" name="Rounded Rectangle 11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03:19</a:t>
            </a:r>
          </a:p>
        </p:txBody>
      </p:sp>
      <p:sp>
        <p:nvSpPr>
          <p:cNvPr id="119" name="Rounded Rectangle 11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03:18</a:t>
            </a:r>
          </a:p>
        </p:txBody>
      </p:sp>
      <p:sp>
        <p:nvSpPr>
          <p:cNvPr id="120" name="Rounded Rectangle 11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03:17</a:t>
            </a:r>
          </a:p>
        </p:txBody>
      </p:sp>
      <p:sp>
        <p:nvSpPr>
          <p:cNvPr id="121" name="Rounded Rectangle 12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03:16</a:t>
            </a:r>
          </a:p>
        </p:txBody>
      </p:sp>
      <p:sp>
        <p:nvSpPr>
          <p:cNvPr id="122" name="Rounded Rectangle 12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03:15</a:t>
            </a:r>
          </a:p>
        </p:txBody>
      </p:sp>
      <p:sp>
        <p:nvSpPr>
          <p:cNvPr id="123" name="Rounded Rectangle 12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03:14</a:t>
            </a:r>
          </a:p>
        </p:txBody>
      </p:sp>
      <p:sp>
        <p:nvSpPr>
          <p:cNvPr id="124" name="Rounded Rectangle 12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03:13</a:t>
            </a:r>
          </a:p>
        </p:txBody>
      </p:sp>
      <p:sp>
        <p:nvSpPr>
          <p:cNvPr id="125" name="Rounded Rectangle 12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03:12</a:t>
            </a:r>
          </a:p>
        </p:txBody>
      </p:sp>
      <p:sp>
        <p:nvSpPr>
          <p:cNvPr id="126" name="Rounded Rectangle 12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03:11</a:t>
            </a:r>
          </a:p>
        </p:txBody>
      </p:sp>
      <p:sp>
        <p:nvSpPr>
          <p:cNvPr id="127" name="Rounded Rectangle 12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03:10</a:t>
            </a:r>
          </a:p>
        </p:txBody>
      </p:sp>
      <p:sp>
        <p:nvSpPr>
          <p:cNvPr id="128" name="Rounded Rectangle 12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03:09</a:t>
            </a:r>
          </a:p>
        </p:txBody>
      </p:sp>
      <p:sp>
        <p:nvSpPr>
          <p:cNvPr id="129" name="Rounded Rectangle 12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03:08</a:t>
            </a:r>
          </a:p>
        </p:txBody>
      </p:sp>
      <p:sp>
        <p:nvSpPr>
          <p:cNvPr id="130" name="Rounded Rectangle 12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03:07</a:t>
            </a:r>
          </a:p>
        </p:txBody>
      </p:sp>
      <p:sp>
        <p:nvSpPr>
          <p:cNvPr id="131" name="Rounded Rectangle 13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03:06</a:t>
            </a:r>
          </a:p>
        </p:txBody>
      </p:sp>
      <p:sp>
        <p:nvSpPr>
          <p:cNvPr id="132" name="Rounded Rectangle 13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03:05</a:t>
            </a:r>
          </a:p>
        </p:txBody>
      </p:sp>
      <p:sp>
        <p:nvSpPr>
          <p:cNvPr id="133" name="Rounded Rectangle 13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03:04</a:t>
            </a:r>
          </a:p>
        </p:txBody>
      </p:sp>
      <p:sp>
        <p:nvSpPr>
          <p:cNvPr id="134" name="Rounded Rectangle 13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03:03</a:t>
            </a:r>
          </a:p>
        </p:txBody>
      </p:sp>
      <p:sp>
        <p:nvSpPr>
          <p:cNvPr id="135" name="Rounded Rectangle 13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03:02</a:t>
            </a:r>
          </a:p>
        </p:txBody>
      </p:sp>
      <p:sp>
        <p:nvSpPr>
          <p:cNvPr id="136" name="Rounded Rectangle 13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03:01</a:t>
            </a:r>
          </a:p>
        </p:txBody>
      </p:sp>
      <p:sp>
        <p:nvSpPr>
          <p:cNvPr id="137" name="Rounded Rectangle 13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03:00</a:t>
            </a:r>
          </a:p>
        </p:txBody>
      </p:sp>
      <p:sp>
        <p:nvSpPr>
          <p:cNvPr id="138" name="Rounded Rectangle 13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02:59</a:t>
            </a:r>
          </a:p>
        </p:txBody>
      </p:sp>
      <p:sp>
        <p:nvSpPr>
          <p:cNvPr id="139" name="Rounded Rectangle 13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02:58</a:t>
            </a:r>
          </a:p>
        </p:txBody>
      </p:sp>
      <p:sp>
        <p:nvSpPr>
          <p:cNvPr id="140" name="Rounded Rectangle 13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02:57</a:t>
            </a:r>
          </a:p>
        </p:txBody>
      </p:sp>
      <p:sp>
        <p:nvSpPr>
          <p:cNvPr id="141" name="Rounded Rectangle 14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02:56</a:t>
            </a:r>
          </a:p>
        </p:txBody>
      </p:sp>
      <p:sp>
        <p:nvSpPr>
          <p:cNvPr id="142" name="Rounded Rectangle 14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02:55</a:t>
            </a:r>
          </a:p>
        </p:txBody>
      </p:sp>
      <p:sp>
        <p:nvSpPr>
          <p:cNvPr id="143" name="Rounded Rectangle 14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02:54</a:t>
            </a:r>
          </a:p>
        </p:txBody>
      </p:sp>
      <p:sp>
        <p:nvSpPr>
          <p:cNvPr id="144" name="Rounded Rectangle 14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02:53</a:t>
            </a:r>
          </a:p>
        </p:txBody>
      </p:sp>
      <p:sp>
        <p:nvSpPr>
          <p:cNvPr id="145" name="Rounded Rectangle 14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02:52</a:t>
            </a:r>
          </a:p>
        </p:txBody>
      </p:sp>
      <p:sp>
        <p:nvSpPr>
          <p:cNvPr id="146" name="Rounded Rectangle 14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02:51</a:t>
            </a:r>
          </a:p>
        </p:txBody>
      </p:sp>
      <p:sp>
        <p:nvSpPr>
          <p:cNvPr id="147" name="Rounded Rectangle 14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02:50</a:t>
            </a:r>
          </a:p>
        </p:txBody>
      </p:sp>
      <p:sp>
        <p:nvSpPr>
          <p:cNvPr id="148" name="Rounded Rectangle 14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02:49</a:t>
            </a:r>
          </a:p>
        </p:txBody>
      </p:sp>
      <p:sp>
        <p:nvSpPr>
          <p:cNvPr id="149" name="Rounded Rectangle 14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02:48</a:t>
            </a:r>
          </a:p>
        </p:txBody>
      </p:sp>
      <p:sp>
        <p:nvSpPr>
          <p:cNvPr id="150" name="Rounded Rectangle 14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02:47</a:t>
            </a:r>
          </a:p>
        </p:txBody>
      </p:sp>
      <p:sp>
        <p:nvSpPr>
          <p:cNvPr id="151" name="Rounded Rectangle 15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02:46</a:t>
            </a:r>
          </a:p>
        </p:txBody>
      </p:sp>
      <p:sp>
        <p:nvSpPr>
          <p:cNvPr id="152" name="Rounded Rectangle 15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02:45</a:t>
            </a:r>
          </a:p>
        </p:txBody>
      </p:sp>
      <p:sp>
        <p:nvSpPr>
          <p:cNvPr id="153" name="Rounded Rectangle 15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02:44</a:t>
            </a:r>
          </a:p>
        </p:txBody>
      </p:sp>
      <p:sp>
        <p:nvSpPr>
          <p:cNvPr id="154" name="Rounded Rectangle 15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02:43</a:t>
            </a:r>
          </a:p>
        </p:txBody>
      </p:sp>
      <p:sp>
        <p:nvSpPr>
          <p:cNvPr id="155" name="Rounded Rectangle 15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02:42</a:t>
            </a:r>
          </a:p>
        </p:txBody>
      </p:sp>
      <p:sp>
        <p:nvSpPr>
          <p:cNvPr id="156" name="Rounded Rectangle 15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02:41</a:t>
            </a:r>
          </a:p>
        </p:txBody>
      </p:sp>
      <p:sp>
        <p:nvSpPr>
          <p:cNvPr id="157" name="Rounded Rectangle 15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02:40</a:t>
            </a:r>
          </a:p>
        </p:txBody>
      </p:sp>
      <p:sp>
        <p:nvSpPr>
          <p:cNvPr id="158" name="Rounded Rectangle 15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02:39</a:t>
            </a:r>
          </a:p>
        </p:txBody>
      </p:sp>
      <p:sp>
        <p:nvSpPr>
          <p:cNvPr id="159" name="Rounded Rectangle 15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02:38</a:t>
            </a:r>
          </a:p>
        </p:txBody>
      </p:sp>
      <p:sp>
        <p:nvSpPr>
          <p:cNvPr id="160" name="Rounded Rectangle 15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02:37</a:t>
            </a:r>
          </a:p>
        </p:txBody>
      </p:sp>
      <p:sp>
        <p:nvSpPr>
          <p:cNvPr id="161" name="Rounded Rectangle 16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02:36</a:t>
            </a:r>
          </a:p>
        </p:txBody>
      </p:sp>
      <p:sp>
        <p:nvSpPr>
          <p:cNvPr id="162" name="Rounded Rectangle 16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02:35</a:t>
            </a:r>
          </a:p>
        </p:txBody>
      </p:sp>
      <p:sp>
        <p:nvSpPr>
          <p:cNvPr id="163" name="Rounded Rectangle 16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02:34</a:t>
            </a:r>
          </a:p>
        </p:txBody>
      </p:sp>
      <p:sp>
        <p:nvSpPr>
          <p:cNvPr id="164" name="Rounded Rectangle 16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02:33</a:t>
            </a:r>
          </a:p>
        </p:txBody>
      </p:sp>
      <p:sp>
        <p:nvSpPr>
          <p:cNvPr id="165" name="Rounded Rectangle 16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02:32</a:t>
            </a:r>
          </a:p>
        </p:txBody>
      </p:sp>
      <p:sp>
        <p:nvSpPr>
          <p:cNvPr id="166" name="Rounded Rectangle 16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02:31</a:t>
            </a:r>
          </a:p>
        </p:txBody>
      </p:sp>
      <p:sp>
        <p:nvSpPr>
          <p:cNvPr id="167" name="Rounded Rectangle 16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02:30</a:t>
            </a:r>
          </a:p>
        </p:txBody>
      </p:sp>
      <p:sp>
        <p:nvSpPr>
          <p:cNvPr id="168" name="Rounded Rectangle 16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02:29</a:t>
            </a:r>
          </a:p>
        </p:txBody>
      </p:sp>
      <p:sp>
        <p:nvSpPr>
          <p:cNvPr id="169" name="Rounded Rectangle 16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02:28</a:t>
            </a:r>
          </a:p>
        </p:txBody>
      </p:sp>
      <p:sp>
        <p:nvSpPr>
          <p:cNvPr id="170" name="Rounded Rectangle 16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02:27</a:t>
            </a:r>
          </a:p>
        </p:txBody>
      </p:sp>
      <p:sp>
        <p:nvSpPr>
          <p:cNvPr id="171" name="Rounded Rectangle 17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02:26</a:t>
            </a:r>
          </a:p>
        </p:txBody>
      </p:sp>
      <p:sp>
        <p:nvSpPr>
          <p:cNvPr id="172" name="Rounded Rectangle 17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02:25</a:t>
            </a:r>
          </a:p>
        </p:txBody>
      </p:sp>
      <p:sp>
        <p:nvSpPr>
          <p:cNvPr id="173" name="Rounded Rectangle 17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02:24</a:t>
            </a:r>
          </a:p>
        </p:txBody>
      </p:sp>
      <p:sp>
        <p:nvSpPr>
          <p:cNvPr id="174" name="Rounded Rectangle 17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02:23</a:t>
            </a:r>
          </a:p>
        </p:txBody>
      </p:sp>
      <p:sp>
        <p:nvSpPr>
          <p:cNvPr id="175" name="Rounded Rectangle 17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02:22</a:t>
            </a:r>
          </a:p>
        </p:txBody>
      </p:sp>
      <p:sp>
        <p:nvSpPr>
          <p:cNvPr id="176" name="Rounded Rectangle 17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02:21</a:t>
            </a:r>
          </a:p>
        </p:txBody>
      </p:sp>
      <p:sp>
        <p:nvSpPr>
          <p:cNvPr id="177" name="Rounded Rectangle 17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02:20</a:t>
            </a:r>
          </a:p>
        </p:txBody>
      </p:sp>
      <p:sp>
        <p:nvSpPr>
          <p:cNvPr id="178" name="Rounded Rectangle 17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02:19</a:t>
            </a:r>
          </a:p>
        </p:txBody>
      </p:sp>
      <p:sp>
        <p:nvSpPr>
          <p:cNvPr id="179" name="Rounded Rectangle 17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02:18</a:t>
            </a:r>
          </a:p>
        </p:txBody>
      </p:sp>
      <p:sp>
        <p:nvSpPr>
          <p:cNvPr id="180" name="Rounded Rectangle 17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02:17</a:t>
            </a:r>
          </a:p>
        </p:txBody>
      </p:sp>
      <p:sp>
        <p:nvSpPr>
          <p:cNvPr id="181" name="Rounded Rectangle 18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02:16</a:t>
            </a:r>
          </a:p>
        </p:txBody>
      </p:sp>
      <p:sp>
        <p:nvSpPr>
          <p:cNvPr id="182" name="Rounded Rectangle 18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02:15</a:t>
            </a:r>
          </a:p>
        </p:txBody>
      </p:sp>
      <p:sp>
        <p:nvSpPr>
          <p:cNvPr id="183" name="Rounded Rectangle 18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02:14</a:t>
            </a:r>
          </a:p>
        </p:txBody>
      </p:sp>
      <p:sp>
        <p:nvSpPr>
          <p:cNvPr id="184" name="Rounded Rectangle 18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02:13</a:t>
            </a:r>
          </a:p>
        </p:txBody>
      </p:sp>
      <p:sp>
        <p:nvSpPr>
          <p:cNvPr id="185" name="Rounded Rectangle 18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02:12</a:t>
            </a:r>
          </a:p>
        </p:txBody>
      </p:sp>
      <p:sp>
        <p:nvSpPr>
          <p:cNvPr id="186" name="Rounded Rectangle 18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02:11</a:t>
            </a:r>
          </a:p>
        </p:txBody>
      </p:sp>
      <p:sp>
        <p:nvSpPr>
          <p:cNvPr id="187" name="Rounded Rectangle 18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02:10</a:t>
            </a:r>
          </a:p>
        </p:txBody>
      </p:sp>
      <p:sp>
        <p:nvSpPr>
          <p:cNvPr id="188" name="Rounded Rectangle 18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02:09</a:t>
            </a:r>
          </a:p>
        </p:txBody>
      </p:sp>
      <p:sp>
        <p:nvSpPr>
          <p:cNvPr id="189" name="Rounded Rectangle 18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02:08</a:t>
            </a:r>
          </a:p>
        </p:txBody>
      </p:sp>
      <p:sp>
        <p:nvSpPr>
          <p:cNvPr id="190" name="Rounded Rectangle 18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02:07</a:t>
            </a:r>
          </a:p>
        </p:txBody>
      </p:sp>
      <p:sp>
        <p:nvSpPr>
          <p:cNvPr id="191" name="Rounded Rectangle 19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02:06</a:t>
            </a:r>
          </a:p>
        </p:txBody>
      </p:sp>
      <p:sp>
        <p:nvSpPr>
          <p:cNvPr id="192" name="Rounded Rectangle 19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02:05</a:t>
            </a:r>
          </a:p>
        </p:txBody>
      </p:sp>
      <p:sp>
        <p:nvSpPr>
          <p:cNvPr id="193" name="Rounded Rectangle 19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02:04</a:t>
            </a:r>
          </a:p>
        </p:txBody>
      </p:sp>
      <p:sp>
        <p:nvSpPr>
          <p:cNvPr id="194" name="Rounded Rectangle 19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02:03</a:t>
            </a:r>
          </a:p>
        </p:txBody>
      </p:sp>
      <p:sp>
        <p:nvSpPr>
          <p:cNvPr id="195" name="Rounded Rectangle 19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02:02</a:t>
            </a:r>
          </a:p>
        </p:txBody>
      </p:sp>
      <p:sp>
        <p:nvSpPr>
          <p:cNvPr id="196" name="Rounded Rectangle 19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02:01</a:t>
            </a:r>
          </a:p>
        </p:txBody>
      </p:sp>
      <p:sp>
        <p:nvSpPr>
          <p:cNvPr id="197" name="Rounded Rectangle 19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02:00</a:t>
            </a:r>
          </a:p>
        </p:txBody>
      </p:sp>
      <p:sp>
        <p:nvSpPr>
          <p:cNvPr id="198" name="Rounded Rectangle 19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01:59</a:t>
            </a:r>
          </a:p>
        </p:txBody>
      </p:sp>
      <p:sp>
        <p:nvSpPr>
          <p:cNvPr id="199" name="Rounded Rectangle 19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01:58</a:t>
            </a:r>
          </a:p>
        </p:txBody>
      </p:sp>
      <p:sp>
        <p:nvSpPr>
          <p:cNvPr id="200" name="Rounded Rectangle 19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01:57</a:t>
            </a:r>
          </a:p>
        </p:txBody>
      </p:sp>
      <p:sp>
        <p:nvSpPr>
          <p:cNvPr id="201" name="Rounded Rectangle 20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01:56</a:t>
            </a:r>
          </a:p>
        </p:txBody>
      </p:sp>
      <p:sp>
        <p:nvSpPr>
          <p:cNvPr id="202" name="Rounded Rectangle 20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01:55</a:t>
            </a:r>
          </a:p>
        </p:txBody>
      </p:sp>
      <p:sp>
        <p:nvSpPr>
          <p:cNvPr id="203" name="Rounded Rectangle 20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01:54</a:t>
            </a:r>
          </a:p>
        </p:txBody>
      </p:sp>
      <p:sp>
        <p:nvSpPr>
          <p:cNvPr id="204" name="Rounded Rectangle 20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01:53</a:t>
            </a:r>
          </a:p>
        </p:txBody>
      </p:sp>
      <p:sp>
        <p:nvSpPr>
          <p:cNvPr id="205" name="Rounded Rectangle 20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01:52</a:t>
            </a:r>
          </a:p>
        </p:txBody>
      </p:sp>
      <p:sp>
        <p:nvSpPr>
          <p:cNvPr id="206" name="Rounded Rectangle 20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01:51</a:t>
            </a:r>
          </a:p>
        </p:txBody>
      </p:sp>
      <p:sp>
        <p:nvSpPr>
          <p:cNvPr id="207" name="Rounded Rectangle 20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01:50</a:t>
            </a:r>
          </a:p>
        </p:txBody>
      </p:sp>
      <p:sp>
        <p:nvSpPr>
          <p:cNvPr id="208" name="Rounded Rectangle 20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01:49</a:t>
            </a:r>
          </a:p>
        </p:txBody>
      </p:sp>
      <p:sp>
        <p:nvSpPr>
          <p:cNvPr id="209" name="Rounded Rectangle 20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01:48</a:t>
            </a:r>
          </a:p>
        </p:txBody>
      </p:sp>
      <p:sp>
        <p:nvSpPr>
          <p:cNvPr id="210" name="Rounded Rectangle 20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01:47</a:t>
            </a:r>
          </a:p>
        </p:txBody>
      </p:sp>
      <p:sp>
        <p:nvSpPr>
          <p:cNvPr id="211" name="Rounded Rectangle 21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01:46</a:t>
            </a:r>
          </a:p>
        </p:txBody>
      </p:sp>
      <p:sp>
        <p:nvSpPr>
          <p:cNvPr id="212" name="Rounded Rectangle 21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01:45</a:t>
            </a:r>
          </a:p>
        </p:txBody>
      </p:sp>
      <p:sp>
        <p:nvSpPr>
          <p:cNvPr id="213" name="Rounded Rectangle 21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01:44</a:t>
            </a:r>
          </a:p>
        </p:txBody>
      </p:sp>
      <p:sp>
        <p:nvSpPr>
          <p:cNvPr id="214" name="Rounded Rectangle 21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01:43</a:t>
            </a:r>
          </a:p>
        </p:txBody>
      </p:sp>
      <p:sp>
        <p:nvSpPr>
          <p:cNvPr id="215" name="Rounded Rectangle 21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01:42</a:t>
            </a:r>
          </a:p>
        </p:txBody>
      </p:sp>
      <p:sp>
        <p:nvSpPr>
          <p:cNvPr id="216" name="Rounded Rectangle 21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01:41</a:t>
            </a:r>
          </a:p>
        </p:txBody>
      </p:sp>
      <p:sp>
        <p:nvSpPr>
          <p:cNvPr id="217" name="Rounded Rectangle 21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01:40</a:t>
            </a:r>
          </a:p>
        </p:txBody>
      </p:sp>
      <p:sp>
        <p:nvSpPr>
          <p:cNvPr id="218" name="Rounded Rectangle 21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01:39</a:t>
            </a:r>
          </a:p>
        </p:txBody>
      </p:sp>
      <p:sp>
        <p:nvSpPr>
          <p:cNvPr id="219" name="Rounded Rectangle 21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01:38</a:t>
            </a:r>
          </a:p>
        </p:txBody>
      </p:sp>
      <p:sp>
        <p:nvSpPr>
          <p:cNvPr id="220" name="Rounded Rectangle 21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01:37</a:t>
            </a:r>
          </a:p>
        </p:txBody>
      </p:sp>
      <p:sp>
        <p:nvSpPr>
          <p:cNvPr id="221" name="Rounded Rectangle 22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01:36</a:t>
            </a:r>
          </a:p>
        </p:txBody>
      </p:sp>
      <p:sp>
        <p:nvSpPr>
          <p:cNvPr id="222" name="Rounded Rectangle 22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01:35</a:t>
            </a:r>
          </a:p>
        </p:txBody>
      </p:sp>
      <p:sp>
        <p:nvSpPr>
          <p:cNvPr id="223" name="Rounded Rectangle 22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01:34</a:t>
            </a:r>
          </a:p>
        </p:txBody>
      </p:sp>
      <p:sp>
        <p:nvSpPr>
          <p:cNvPr id="224" name="Rounded Rectangle 22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01:33</a:t>
            </a:r>
          </a:p>
        </p:txBody>
      </p:sp>
      <p:sp>
        <p:nvSpPr>
          <p:cNvPr id="225" name="Rounded Rectangle 22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01:32</a:t>
            </a:r>
          </a:p>
        </p:txBody>
      </p:sp>
      <p:sp>
        <p:nvSpPr>
          <p:cNvPr id="226" name="Rounded Rectangle 22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01:31</a:t>
            </a:r>
          </a:p>
        </p:txBody>
      </p:sp>
      <p:sp>
        <p:nvSpPr>
          <p:cNvPr id="227" name="Rounded Rectangle 22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01:30</a:t>
            </a:r>
          </a:p>
        </p:txBody>
      </p:sp>
      <p:sp>
        <p:nvSpPr>
          <p:cNvPr id="228" name="Rounded Rectangle 22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01:29</a:t>
            </a:r>
          </a:p>
        </p:txBody>
      </p:sp>
      <p:sp>
        <p:nvSpPr>
          <p:cNvPr id="229" name="Rounded Rectangle 22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01:28</a:t>
            </a:r>
          </a:p>
        </p:txBody>
      </p:sp>
      <p:sp>
        <p:nvSpPr>
          <p:cNvPr id="230" name="Rounded Rectangle 22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01:27</a:t>
            </a:r>
          </a:p>
        </p:txBody>
      </p:sp>
      <p:sp>
        <p:nvSpPr>
          <p:cNvPr id="231" name="Rounded Rectangle 23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01:26</a:t>
            </a:r>
          </a:p>
        </p:txBody>
      </p:sp>
      <p:sp>
        <p:nvSpPr>
          <p:cNvPr id="232" name="Rounded Rectangle 23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01:25</a:t>
            </a:r>
          </a:p>
        </p:txBody>
      </p:sp>
      <p:sp>
        <p:nvSpPr>
          <p:cNvPr id="233" name="Rounded Rectangle 23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01:24</a:t>
            </a:r>
          </a:p>
        </p:txBody>
      </p:sp>
      <p:sp>
        <p:nvSpPr>
          <p:cNvPr id="234" name="Rounded Rectangle 23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01:23</a:t>
            </a:r>
          </a:p>
        </p:txBody>
      </p:sp>
      <p:sp>
        <p:nvSpPr>
          <p:cNvPr id="235" name="Rounded Rectangle 23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01:22</a:t>
            </a:r>
          </a:p>
        </p:txBody>
      </p:sp>
      <p:sp>
        <p:nvSpPr>
          <p:cNvPr id="236" name="Rounded Rectangle 23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01:21</a:t>
            </a:r>
          </a:p>
        </p:txBody>
      </p:sp>
      <p:sp>
        <p:nvSpPr>
          <p:cNvPr id="237" name="Rounded Rectangle 23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01:20</a:t>
            </a:r>
          </a:p>
        </p:txBody>
      </p:sp>
      <p:sp>
        <p:nvSpPr>
          <p:cNvPr id="238" name="Rounded Rectangle 23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01:19</a:t>
            </a:r>
          </a:p>
        </p:txBody>
      </p:sp>
      <p:sp>
        <p:nvSpPr>
          <p:cNvPr id="239" name="Rounded Rectangle 23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01:18</a:t>
            </a:r>
          </a:p>
        </p:txBody>
      </p:sp>
      <p:sp>
        <p:nvSpPr>
          <p:cNvPr id="240" name="Rounded Rectangle 23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01:17</a:t>
            </a:r>
          </a:p>
        </p:txBody>
      </p:sp>
      <p:sp>
        <p:nvSpPr>
          <p:cNvPr id="241" name="Rounded Rectangle 24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01:16</a:t>
            </a:r>
          </a:p>
        </p:txBody>
      </p:sp>
      <p:sp>
        <p:nvSpPr>
          <p:cNvPr id="242" name="Rounded Rectangle 24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01:15</a:t>
            </a:r>
          </a:p>
        </p:txBody>
      </p:sp>
      <p:sp>
        <p:nvSpPr>
          <p:cNvPr id="243" name="Rounded Rectangle 24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01:14</a:t>
            </a:r>
          </a:p>
        </p:txBody>
      </p:sp>
      <p:sp>
        <p:nvSpPr>
          <p:cNvPr id="244" name="Rounded Rectangle 24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01:13</a:t>
            </a:r>
          </a:p>
        </p:txBody>
      </p:sp>
      <p:sp>
        <p:nvSpPr>
          <p:cNvPr id="245" name="Rounded Rectangle 24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01:12</a:t>
            </a:r>
          </a:p>
        </p:txBody>
      </p:sp>
      <p:sp>
        <p:nvSpPr>
          <p:cNvPr id="246" name="Rounded Rectangle 24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01:11</a:t>
            </a:r>
          </a:p>
        </p:txBody>
      </p:sp>
      <p:sp>
        <p:nvSpPr>
          <p:cNvPr id="247" name="Rounded Rectangle 24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01:10</a:t>
            </a:r>
          </a:p>
        </p:txBody>
      </p:sp>
      <p:sp>
        <p:nvSpPr>
          <p:cNvPr id="248" name="Rounded Rectangle 24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01:09</a:t>
            </a:r>
          </a:p>
        </p:txBody>
      </p:sp>
      <p:sp>
        <p:nvSpPr>
          <p:cNvPr id="249" name="Rounded Rectangle 24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01:08</a:t>
            </a:r>
          </a:p>
        </p:txBody>
      </p:sp>
      <p:sp>
        <p:nvSpPr>
          <p:cNvPr id="250" name="Rounded Rectangle 24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01:07</a:t>
            </a:r>
          </a:p>
        </p:txBody>
      </p:sp>
      <p:sp>
        <p:nvSpPr>
          <p:cNvPr id="251" name="Rounded Rectangle 25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01:06</a:t>
            </a:r>
          </a:p>
        </p:txBody>
      </p:sp>
      <p:sp>
        <p:nvSpPr>
          <p:cNvPr id="252" name="Rounded Rectangle 25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01:05</a:t>
            </a:r>
          </a:p>
        </p:txBody>
      </p:sp>
      <p:sp>
        <p:nvSpPr>
          <p:cNvPr id="253" name="Rounded Rectangle 25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01:04</a:t>
            </a:r>
          </a:p>
        </p:txBody>
      </p:sp>
      <p:sp>
        <p:nvSpPr>
          <p:cNvPr id="254" name="Rounded Rectangle 25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01:03</a:t>
            </a:r>
          </a:p>
        </p:txBody>
      </p:sp>
      <p:sp>
        <p:nvSpPr>
          <p:cNvPr id="255" name="Rounded Rectangle 25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01:02</a:t>
            </a:r>
          </a:p>
        </p:txBody>
      </p:sp>
      <p:sp>
        <p:nvSpPr>
          <p:cNvPr id="256" name="Rounded Rectangle 25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01:01</a:t>
            </a:r>
          </a:p>
        </p:txBody>
      </p:sp>
      <p:sp>
        <p:nvSpPr>
          <p:cNvPr id="257" name="Rounded Rectangle 25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01:00</a:t>
            </a:r>
          </a:p>
        </p:txBody>
      </p:sp>
      <p:sp>
        <p:nvSpPr>
          <p:cNvPr id="258" name="Rounded Rectangle 25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00:59</a:t>
            </a:r>
          </a:p>
        </p:txBody>
      </p:sp>
      <p:sp>
        <p:nvSpPr>
          <p:cNvPr id="259" name="Rounded Rectangle 25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00:58</a:t>
            </a:r>
          </a:p>
        </p:txBody>
      </p:sp>
      <p:sp>
        <p:nvSpPr>
          <p:cNvPr id="260" name="Rounded Rectangle 25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00:57</a:t>
            </a:r>
          </a:p>
        </p:txBody>
      </p:sp>
      <p:sp>
        <p:nvSpPr>
          <p:cNvPr id="261" name="Rounded Rectangle 26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00:56</a:t>
            </a:r>
          </a:p>
        </p:txBody>
      </p:sp>
      <p:sp>
        <p:nvSpPr>
          <p:cNvPr id="262" name="Rounded Rectangle 26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00:55</a:t>
            </a:r>
          </a:p>
        </p:txBody>
      </p:sp>
      <p:sp>
        <p:nvSpPr>
          <p:cNvPr id="263" name="Rounded Rectangle 26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00:54</a:t>
            </a:r>
          </a:p>
        </p:txBody>
      </p:sp>
      <p:sp>
        <p:nvSpPr>
          <p:cNvPr id="264" name="Rounded Rectangle 26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00:53</a:t>
            </a:r>
          </a:p>
        </p:txBody>
      </p:sp>
      <p:sp>
        <p:nvSpPr>
          <p:cNvPr id="265" name="Rounded Rectangle 26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00:52</a:t>
            </a:r>
          </a:p>
        </p:txBody>
      </p:sp>
      <p:sp>
        <p:nvSpPr>
          <p:cNvPr id="266" name="Rounded Rectangle 26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00:51</a:t>
            </a:r>
          </a:p>
        </p:txBody>
      </p:sp>
      <p:sp>
        <p:nvSpPr>
          <p:cNvPr id="267" name="Rounded Rectangle 26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00:50</a:t>
            </a:r>
          </a:p>
        </p:txBody>
      </p:sp>
      <p:sp>
        <p:nvSpPr>
          <p:cNvPr id="268" name="Rounded Rectangle 26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00:49</a:t>
            </a:r>
          </a:p>
        </p:txBody>
      </p:sp>
      <p:sp>
        <p:nvSpPr>
          <p:cNvPr id="269" name="Rounded Rectangle 26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00:48</a:t>
            </a:r>
          </a:p>
        </p:txBody>
      </p:sp>
      <p:sp>
        <p:nvSpPr>
          <p:cNvPr id="270" name="Rounded Rectangle 26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00:47</a:t>
            </a:r>
          </a:p>
        </p:txBody>
      </p:sp>
      <p:sp>
        <p:nvSpPr>
          <p:cNvPr id="271" name="Rounded Rectangle 27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00:46</a:t>
            </a:r>
          </a:p>
        </p:txBody>
      </p:sp>
      <p:sp>
        <p:nvSpPr>
          <p:cNvPr id="272" name="Rounded Rectangle 27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00:45</a:t>
            </a:r>
          </a:p>
        </p:txBody>
      </p:sp>
      <p:sp>
        <p:nvSpPr>
          <p:cNvPr id="273" name="Rounded Rectangle 27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00:44</a:t>
            </a:r>
          </a:p>
        </p:txBody>
      </p:sp>
      <p:sp>
        <p:nvSpPr>
          <p:cNvPr id="274" name="Rounded Rectangle 27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00:43</a:t>
            </a:r>
          </a:p>
        </p:txBody>
      </p:sp>
      <p:sp>
        <p:nvSpPr>
          <p:cNvPr id="275" name="Rounded Rectangle 27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00:42</a:t>
            </a:r>
          </a:p>
        </p:txBody>
      </p:sp>
      <p:sp>
        <p:nvSpPr>
          <p:cNvPr id="276" name="Rounded Rectangle 27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00:41</a:t>
            </a:r>
          </a:p>
        </p:txBody>
      </p:sp>
      <p:sp>
        <p:nvSpPr>
          <p:cNvPr id="277" name="Rounded Rectangle 27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00:40</a:t>
            </a:r>
          </a:p>
        </p:txBody>
      </p:sp>
      <p:sp>
        <p:nvSpPr>
          <p:cNvPr id="278" name="Rounded Rectangle 27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00:39</a:t>
            </a:r>
          </a:p>
        </p:txBody>
      </p:sp>
      <p:sp>
        <p:nvSpPr>
          <p:cNvPr id="279" name="Rounded Rectangle 27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00:38</a:t>
            </a:r>
          </a:p>
        </p:txBody>
      </p:sp>
      <p:sp>
        <p:nvSpPr>
          <p:cNvPr id="280" name="Rounded Rectangle 27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00:37</a:t>
            </a:r>
          </a:p>
        </p:txBody>
      </p:sp>
      <p:sp>
        <p:nvSpPr>
          <p:cNvPr id="281" name="Rounded Rectangle 28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00:36</a:t>
            </a:r>
          </a:p>
        </p:txBody>
      </p:sp>
      <p:sp>
        <p:nvSpPr>
          <p:cNvPr id="282" name="Rounded Rectangle 28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00:35</a:t>
            </a:r>
          </a:p>
        </p:txBody>
      </p:sp>
      <p:sp>
        <p:nvSpPr>
          <p:cNvPr id="283" name="Rounded Rectangle 28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00:34</a:t>
            </a:r>
          </a:p>
        </p:txBody>
      </p:sp>
      <p:sp>
        <p:nvSpPr>
          <p:cNvPr id="284" name="Rounded Rectangle 28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00:33</a:t>
            </a:r>
          </a:p>
        </p:txBody>
      </p:sp>
      <p:sp>
        <p:nvSpPr>
          <p:cNvPr id="285" name="Rounded Rectangle 28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00:32</a:t>
            </a:r>
          </a:p>
        </p:txBody>
      </p:sp>
      <p:sp>
        <p:nvSpPr>
          <p:cNvPr id="286" name="Rounded Rectangle 28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00:31</a:t>
            </a:r>
          </a:p>
        </p:txBody>
      </p:sp>
      <p:sp>
        <p:nvSpPr>
          <p:cNvPr id="287" name="Rounded Rectangle 28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00:30</a:t>
            </a:r>
          </a:p>
        </p:txBody>
      </p:sp>
      <p:sp>
        <p:nvSpPr>
          <p:cNvPr id="288" name="Rounded Rectangle 28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00:29</a:t>
            </a:r>
          </a:p>
        </p:txBody>
      </p:sp>
      <p:sp>
        <p:nvSpPr>
          <p:cNvPr id="289" name="Rounded Rectangle 28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00:28</a:t>
            </a:r>
          </a:p>
        </p:txBody>
      </p:sp>
      <p:sp>
        <p:nvSpPr>
          <p:cNvPr id="290" name="Rounded Rectangle 28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00:27</a:t>
            </a:r>
          </a:p>
        </p:txBody>
      </p:sp>
      <p:sp>
        <p:nvSpPr>
          <p:cNvPr id="291" name="Rounded Rectangle 29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00:26</a:t>
            </a:r>
          </a:p>
        </p:txBody>
      </p:sp>
      <p:sp>
        <p:nvSpPr>
          <p:cNvPr id="292" name="Rounded Rectangle 29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00:25</a:t>
            </a:r>
          </a:p>
        </p:txBody>
      </p:sp>
      <p:sp>
        <p:nvSpPr>
          <p:cNvPr id="293" name="Rounded Rectangle 29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00:24</a:t>
            </a:r>
          </a:p>
        </p:txBody>
      </p:sp>
      <p:sp>
        <p:nvSpPr>
          <p:cNvPr id="294" name="Rounded Rectangle 29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00:23</a:t>
            </a:r>
          </a:p>
        </p:txBody>
      </p:sp>
      <p:sp>
        <p:nvSpPr>
          <p:cNvPr id="295" name="Rounded Rectangle 29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00:22</a:t>
            </a:r>
          </a:p>
        </p:txBody>
      </p:sp>
      <p:sp>
        <p:nvSpPr>
          <p:cNvPr id="296" name="Rounded Rectangle 29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00:21</a:t>
            </a:r>
          </a:p>
        </p:txBody>
      </p:sp>
      <p:sp>
        <p:nvSpPr>
          <p:cNvPr id="297" name="Rounded Rectangle 29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00:20</a:t>
            </a:r>
          </a:p>
        </p:txBody>
      </p:sp>
      <p:sp>
        <p:nvSpPr>
          <p:cNvPr id="298" name="Rounded Rectangle 29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00:19</a:t>
            </a:r>
          </a:p>
        </p:txBody>
      </p:sp>
      <p:sp>
        <p:nvSpPr>
          <p:cNvPr id="299" name="Rounded Rectangle 29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00:18</a:t>
            </a:r>
          </a:p>
        </p:txBody>
      </p:sp>
      <p:sp>
        <p:nvSpPr>
          <p:cNvPr id="300" name="Rounded Rectangle 29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00:17</a:t>
            </a:r>
          </a:p>
        </p:txBody>
      </p:sp>
      <p:sp>
        <p:nvSpPr>
          <p:cNvPr id="301" name="Rounded Rectangle 30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00:16</a:t>
            </a:r>
          </a:p>
        </p:txBody>
      </p:sp>
      <p:sp>
        <p:nvSpPr>
          <p:cNvPr id="302" name="Rounded Rectangle 30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00:15</a:t>
            </a:r>
          </a:p>
        </p:txBody>
      </p:sp>
      <p:sp>
        <p:nvSpPr>
          <p:cNvPr id="303" name="Rounded Rectangle 30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00:14</a:t>
            </a:r>
          </a:p>
        </p:txBody>
      </p:sp>
      <p:sp>
        <p:nvSpPr>
          <p:cNvPr id="304" name="Rounded Rectangle 30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00:13</a:t>
            </a:r>
          </a:p>
        </p:txBody>
      </p:sp>
      <p:sp>
        <p:nvSpPr>
          <p:cNvPr id="305" name="Rounded Rectangle 30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00:12</a:t>
            </a:r>
          </a:p>
        </p:txBody>
      </p:sp>
      <p:sp>
        <p:nvSpPr>
          <p:cNvPr id="306" name="Rounded Rectangle 30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00:11</a:t>
            </a:r>
          </a:p>
        </p:txBody>
      </p:sp>
      <p:sp>
        <p:nvSpPr>
          <p:cNvPr id="307" name="Rounded Rectangle 30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00:10</a:t>
            </a:r>
          </a:p>
        </p:txBody>
      </p:sp>
      <p:sp>
        <p:nvSpPr>
          <p:cNvPr id="308" name="Rounded Rectangle 30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00:09</a:t>
            </a:r>
          </a:p>
        </p:txBody>
      </p:sp>
      <p:sp>
        <p:nvSpPr>
          <p:cNvPr id="309" name="Rounded Rectangle 30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00:08</a:t>
            </a:r>
          </a:p>
        </p:txBody>
      </p:sp>
      <p:sp>
        <p:nvSpPr>
          <p:cNvPr id="310" name="Rounded Rectangle 30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00:07</a:t>
            </a:r>
          </a:p>
        </p:txBody>
      </p:sp>
      <p:sp>
        <p:nvSpPr>
          <p:cNvPr id="311" name="Rounded Rectangle 31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00:06</a:t>
            </a:r>
          </a:p>
        </p:txBody>
      </p:sp>
      <p:sp>
        <p:nvSpPr>
          <p:cNvPr id="312" name="Rounded Rectangle 31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00:05</a:t>
            </a:r>
          </a:p>
        </p:txBody>
      </p:sp>
      <p:sp>
        <p:nvSpPr>
          <p:cNvPr id="313" name="Rounded Rectangle 31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00:04</a:t>
            </a:r>
          </a:p>
        </p:txBody>
      </p:sp>
      <p:sp>
        <p:nvSpPr>
          <p:cNvPr id="314" name="Rounded Rectangle 31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00:03</a:t>
            </a:r>
          </a:p>
        </p:txBody>
      </p:sp>
      <p:sp>
        <p:nvSpPr>
          <p:cNvPr id="315" name="Rounded Rectangle 31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00:02</a:t>
            </a:r>
          </a:p>
        </p:txBody>
      </p:sp>
      <p:sp>
        <p:nvSpPr>
          <p:cNvPr id="316" name="Rounded Rectangle 31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00:01</a:t>
            </a:r>
          </a:p>
        </p:txBody>
      </p:sp>
      <p:sp>
        <p:nvSpPr>
          <p:cNvPr id="317" name="Rounded Rectangle 31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00:00</a:t>
            </a:r>
          </a:p>
        </p:txBody>
      </p:sp>
      <p:sp>
        <p:nvSpPr>
          <p:cNvPr id="318" name="Oval 317"/>
          <p:cNvSpPr/>
          <p:nvPr/>
        </p:nvSpPr>
        <p:spPr>
          <a:xfrm>
            <a:off x="2577601" y="5924085"/>
            <a:ext cx="2701409" cy="5982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85455" y="1349198"/>
            <a:ext cx="10210800" cy="42758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500"/>
                            </p:stCondLst>
                            <p:childTnLst>
                              <p:par>
                                <p:cTn id="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500"/>
                            </p:stCondLst>
                            <p:childTnLst>
                              <p:par>
                                <p:cTn id="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500"/>
                            </p:stCondLst>
                            <p:childTnLst>
                              <p:par>
                                <p:cTn id="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500"/>
                            </p:stCondLst>
                            <p:childTnLst>
                              <p:par>
                                <p:cTn id="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500"/>
                            </p:stCondLst>
                            <p:childTnLst>
                              <p:par>
                                <p:cTn id="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500"/>
                            </p:stCondLst>
                            <p:childTnLst>
                              <p:par>
                                <p:cTn id="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4500"/>
                            </p:stCondLst>
                            <p:childTnLst>
                              <p:par>
                                <p:cTn id="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500"/>
                            </p:stCondLst>
                            <p:childTnLst>
                              <p:par>
                                <p:cTn id="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6500"/>
                            </p:stCondLst>
                            <p:childTnLst>
                              <p:par>
                                <p:cTn id="6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7500"/>
                            </p:stCondLst>
                            <p:childTnLst>
                              <p:par>
                                <p:cTn id="7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8500"/>
                            </p:stCondLst>
                            <p:childTnLst>
                              <p:par>
                                <p:cTn id="7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9500"/>
                            </p:stCondLst>
                            <p:childTnLst>
                              <p:par>
                                <p:cTn id="7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500"/>
                            </p:stCondLst>
                            <p:childTnLst>
                              <p:par>
                                <p:cTn id="8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1500"/>
                            </p:stCondLst>
                            <p:childTnLst>
                              <p:par>
                                <p:cTn id="8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2500"/>
                            </p:stCondLst>
                            <p:childTnLst>
                              <p:par>
                                <p:cTn id="8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3500"/>
                            </p:stCondLst>
                            <p:childTnLst>
                              <p:par>
                                <p:cTn id="8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4500"/>
                            </p:stCondLst>
                            <p:childTnLst>
                              <p:par>
                                <p:cTn id="9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5500"/>
                            </p:stCondLst>
                            <p:childTnLst>
                              <p:par>
                                <p:cTn id="9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6500"/>
                            </p:stCondLst>
                            <p:childTnLst>
                              <p:par>
                                <p:cTn id="9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7500"/>
                            </p:stCondLst>
                            <p:childTnLst>
                              <p:par>
                                <p:cTn id="10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8500"/>
                            </p:stCondLst>
                            <p:childTnLst>
                              <p:par>
                                <p:cTn id="10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9500"/>
                            </p:stCondLst>
                            <p:childTnLst>
                              <p:par>
                                <p:cTn id="10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0500"/>
                            </p:stCondLst>
                            <p:childTnLst>
                              <p:par>
                                <p:cTn id="11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1500"/>
                            </p:stCondLst>
                            <p:childTnLst>
                              <p:par>
                                <p:cTn id="1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2500"/>
                            </p:stCondLst>
                            <p:childTnLst>
                              <p:par>
                                <p:cTn id="1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3500"/>
                            </p:stCondLst>
                            <p:childTnLst>
                              <p:par>
                                <p:cTn id="1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4500"/>
                            </p:stCondLst>
                            <p:childTnLst>
                              <p:par>
                                <p:cTn id="1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5500"/>
                            </p:stCondLst>
                            <p:childTnLst>
                              <p:par>
                                <p:cTn id="1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6500"/>
                            </p:stCondLst>
                            <p:childTnLst>
                              <p:par>
                                <p:cTn id="1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7500"/>
                            </p:stCondLst>
                            <p:childTnLst>
                              <p:par>
                                <p:cTn id="13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8500"/>
                            </p:stCondLst>
                            <p:childTnLst>
                              <p:par>
                                <p:cTn id="1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39500"/>
                            </p:stCondLst>
                            <p:childTnLst>
                              <p:par>
                                <p:cTn id="1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0500"/>
                            </p:stCondLst>
                            <p:childTnLst>
                              <p:par>
                                <p:cTn id="1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1500"/>
                            </p:stCondLst>
                            <p:childTnLst>
                              <p:par>
                                <p:cTn id="14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2500"/>
                            </p:stCondLst>
                            <p:childTnLst>
                              <p:par>
                                <p:cTn id="1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3500"/>
                            </p:stCondLst>
                            <p:childTnLst>
                              <p:par>
                                <p:cTn id="14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4500"/>
                            </p:stCondLst>
                            <p:childTnLst>
                              <p:par>
                                <p:cTn id="1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45500"/>
                            </p:stCondLst>
                            <p:childTnLst>
                              <p:par>
                                <p:cTn id="1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46500"/>
                            </p:stCondLst>
                            <p:childTnLst>
                              <p:par>
                                <p:cTn id="1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47500"/>
                            </p:stCondLst>
                            <p:childTnLst>
                              <p:par>
                                <p:cTn id="16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48500"/>
                            </p:stCondLst>
                            <p:childTnLst>
                              <p:par>
                                <p:cTn id="16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49500"/>
                            </p:stCondLst>
                            <p:childTnLst>
                              <p:par>
                                <p:cTn id="16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0500"/>
                            </p:stCondLst>
                            <p:childTnLst>
                              <p:par>
                                <p:cTn id="17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1500"/>
                            </p:stCondLst>
                            <p:childTnLst>
                              <p:par>
                                <p:cTn id="17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2500"/>
                            </p:stCondLst>
                            <p:childTnLst>
                              <p:par>
                                <p:cTn id="17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3500"/>
                            </p:stCondLst>
                            <p:childTnLst>
                              <p:par>
                                <p:cTn id="17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4500"/>
                            </p:stCondLst>
                            <p:childTnLst>
                              <p:par>
                                <p:cTn id="18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5500"/>
                            </p:stCondLst>
                            <p:childTnLst>
                              <p:par>
                                <p:cTn id="18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56500"/>
                            </p:stCondLst>
                            <p:childTnLst>
                              <p:par>
                                <p:cTn id="18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57500"/>
                            </p:stCondLst>
                            <p:childTnLst>
                              <p:par>
                                <p:cTn id="19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58500"/>
                            </p:stCondLst>
                            <p:childTnLst>
                              <p:par>
                                <p:cTn id="19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59500"/>
                            </p:stCondLst>
                            <p:childTnLst>
                              <p:par>
                                <p:cTn id="19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60500"/>
                            </p:stCondLst>
                            <p:childTnLst>
                              <p:par>
                                <p:cTn id="20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61500"/>
                            </p:stCondLst>
                            <p:childTnLst>
                              <p:par>
                                <p:cTn id="20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62500"/>
                            </p:stCondLst>
                            <p:childTnLst>
                              <p:par>
                                <p:cTn id="20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63500"/>
                            </p:stCondLst>
                            <p:childTnLst>
                              <p:par>
                                <p:cTn id="20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64500"/>
                            </p:stCondLst>
                            <p:childTnLst>
                              <p:par>
                                <p:cTn id="21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65500"/>
                            </p:stCondLst>
                            <p:childTnLst>
                              <p:par>
                                <p:cTn id="21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66500"/>
                            </p:stCondLst>
                            <p:childTnLst>
                              <p:par>
                                <p:cTn id="2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67500"/>
                            </p:stCondLst>
                            <p:childTnLst>
                              <p:par>
                                <p:cTn id="22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68500"/>
                            </p:stCondLst>
                            <p:childTnLst>
                              <p:par>
                                <p:cTn id="22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69500"/>
                            </p:stCondLst>
                            <p:childTnLst>
                              <p:par>
                                <p:cTn id="2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70500"/>
                            </p:stCondLst>
                            <p:childTnLst>
                              <p:par>
                                <p:cTn id="2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71500"/>
                            </p:stCondLst>
                            <p:childTnLst>
                              <p:par>
                                <p:cTn id="2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72500"/>
                            </p:stCondLst>
                            <p:childTnLst>
                              <p:par>
                                <p:cTn id="2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73500"/>
                            </p:stCondLst>
                            <p:childTnLst>
                              <p:par>
                                <p:cTn id="2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74500"/>
                            </p:stCondLst>
                            <p:childTnLst>
                              <p:par>
                                <p:cTn id="2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75500"/>
                            </p:stCondLst>
                            <p:childTnLst>
                              <p:par>
                                <p:cTn id="2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76500"/>
                            </p:stCondLst>
                            <p:childTnLst>
                              <p:par>
                                <p:cTn id="2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77500"/>
                            </p:stCondLst>
                            <p:childTnLst>
                              <p:par>
                                <p:cTn id="2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78500"/>
                            </p:stCondLst>
                            <p:childTnLst>
                              <p:par>
                                <p:cTn id="2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79500"/>
                            </p:stCondLst>
                            <p:childTnLst>
                              <p:par>
                                <p:cTn id="2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80500"/>
                            </p:stCondLst>
                            <p:childTnLst>
                              <p:par>
                                <p:cTn id="2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81500"/>
                            </p:stCondLst>
                            <p:childTnLst>
                              <p:par>
                                <p:cTn id="2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82500"/>
                            </p:stCondLst>
                            <p:childTnLst>
                              <p:par>
                                <p:cTn id="2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83500"/>
                            </p:stCondLst>
                            <p:childTnLst>
                              <p:par>
                                <p:cTn id="2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84500"/>
                            </p:stCondLst>
                            <p:childTnLst>
                              <p:par>
                                <p:cTn id="2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85500"/>
                            </p:stCondLst>
                            <p:childTnLst>
                              <p:par>
                                <p:cTn id="2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86500"/>
                            </p:stCondLst>
                            <p:childTnLst>
                              <p:par>
                                <p:cTn id="2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87500"/>
                            </p:stCondLst>
                            <p:childTnLst>
                              <p:par>
                                <p:cTn id="2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88500"/>
                            </p:stCondLst>
                            <p:childTnLst>
                              <p:par>
                                <p:cTn id="2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89500"/>
                            </p:stCondLst>
                            <p:childTnLst>
                              <p:par>
                                <p:cTn id="2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90500"/>
                            </p:stCondLst>
                            <p:childTnLst>
                              <p:par>
                                <p:cTn id="2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91500"/>
                            </p:stCondLst>
                            <p:childTnLst>
                              <p:par>
                                <p:cTn id="2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92500"/>
                            </p:stCondLst>
                            <p:childTnLst>
                              <p:par>
                                <p:cTn id="2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93500"/>
                            </p:stCondLst>
                            <p:childTnLst>
                              <p:par>
                                <p:cTn id="2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94500"/>
                            </p:stCondLst>
                            <p:childTnLst>
                              <p:par>
                                <p:cTn id="3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95500"/>
                            </p:stCondLst>
                            <p:childTnLst>
                              <p:par>
                                <p:cTn id="3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96500"/>
                            </p:stCondLst>
                            <p:childTnLst>
                              <p:par>
                                <p:cTn id="3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97500"/>
                            </p:stCondLst>
                            <p:childTnLst>
                              <p:par>
                                <p:cTn id="3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98500"/>
                            </p:stCondLst>
                            <p:childTnLst>
                              <p:par>
                                <p:cTn id="3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99500"/>
                            </p:stCondLst>
                            <p:childTnLst>
                              <p:par>
                                <p:cTn id="3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100500"/>
                            </p:stCondLst>
                            <p:childTnLst>
                              <p:par>
                                <p:cTn id="3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101500"/>
                            </p:stCondLst>
                            <p:childTnLst>
                              <p:par>
                                <p:cTn id="3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102500"/>
                            </p:stCondLst>
                            <p:childTnLst>
                              <p:par>
                                <p:cTn id="3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103500"/>
                            </p:stCondLst>
                            <p:childTnLst>
                              <p:par>
                                <p:cTn id="3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104500"/>
                            </p:stCondLst>
                            <p:childTnLst>
                              <p:par>
                                <p:cTn id="3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105500"/>
                            </p:stCondLst>
                            <p:childTnLst>
                              <p:par>
                                <p:cTn id="3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106500"/>
                            </p:stCondLst>
                            <p:childTnLst>
                              <p:par>
                                <p:cTn id="3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107500"/>
                            </p:stCondLst>
                            <p:childTnLst>
                              <p:par>
                                <p:cTn id="3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108500"/>
                            </p:stCondLst>
                            <p:childTnLst>
                              <p:par>
                                <p:cTn id="3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109500"/>
                            </p:stCondLst>
                            <p:childTnLst>
                              <p:par>
                                <p:cTn id="3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110500"/>
                            </p:stCondLst>
                            <p:childTnLst>
                              <p:par>
                                <p:cTn id="3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111500"/>
                            </p:stCondLst>
                            <p:childTnLst>
                              <p:par>
                                <p:cTn id="3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112500"/>
                            </p:stCondLst>
                            <p:childTnLst>
                              <p:par>
                                <p:cTn id="3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113500"/>
                            </p:stCondLst>
                            <p:childTnLst>
                              <p:par>
                                <p:cTn id="3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114500"/>
                            </p:stCondLst>
                            <p:childTnLst>
                              <p:par>
                                <p:cTn id="3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115500"/>
                            </p:stCondLst>
                            <p:childTnLst>
                              <p:par>
                                <p:cTn id="3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116500"/>
                            </p:stCondLst>
                            <p:childTnLst>
                              <p:par>
                                <p:cTn id="36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117500"/>
                            </p:stCondLst>
                            <p:childTnLst>
                              <p:par>
                                <p:cTn id="37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118500"/>
                            </p:stCondLst>
                            <p:childTnLst>
                              <p:par>
                                <p:cTn id="37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119500"/>
                            </p:stCondLst>
                            <p:childTnLst>
                              <p:par>
                                <p:cTn id="37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120500"/>
                            </p:stCondLst>
                            <p:childTnLst>
                              <p:par>
                                <p:cTn id="38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121500"/>
                            </p:stCondLst>
                            <p:childTnLst>
                              <p:par>
                                <p:cTn id="38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122500"/>
                            </p:stCondLst>
                            <p:childTnLst>
                              <p:par>
                                <p:cTn id="38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123500"/>
                            </p:stCondLst>
                            <p:childTnLst>
                              <p:par>
                                <p:cTn id="38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124500"/>
                            </p:stCondLst>
                            <p:childTnLst>
                              <p:par>
                                <p:cTn id="39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125500"/>
                            </p:stCondLst>
                            <p:childTnLst>
                              <p:par>
                                <p:cTn id="39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126500"/>
                            </p:stCondLst>
                            <p:childTnLst>
                              <p:par>
                                <p:cTn id="39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127500"/>
                            </p:stCondLst>
                            <p:childTnLst>
                              <p:par>
                                <p:cTn id="40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128500"/>
                            </p:stCondLst>
                            <p:childTnLst>
                              <p:par>
                                <p:cTn id="40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6" fill="hold">
                            <p:stCondLst>
                              <p:cond delay="129500"/>
                            </p:stCondLst>
                            <p:childTnLst>
                              <p:par>
                                <p:cTn id="40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9" fill="hold">
                            <p:stCondLst>
                              <p:cond delay="130500"/>
                            </p:stCondLst>
                            <p:childTnLst>
                              <p:par>
                                <p:cTn id="41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131500"/>
                            </p:stCondLst>
                            <p:childTnLst>
                              <p:par>
                                <p:cTn id="4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132500"/>
                            </p:stCondLst>
                            <p:childTnLst>
                              <p:par>
                                <p:cTn id="4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133500"/>
                            </p:stCondLst>
                            <p:childTnLst>
                              <p:par>
                                <p:cTn id="4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1" fill="hold">
                            <p:stCondLst>
                              <p:cond delay="134500"/>
                            </p:stCondLst>
                            <p:childTnLst>
                              <p:par>
                                <p:cTn id="4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135500"/>
                            </p:stCondLst>
                            <p:childTnLst>
                              <p:par>
                                <p:cTn id="4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7" fill="hold">
                            <p:stCondLst>
                              <p:cond delay="136500"/>
                            </p:stCondLst>
                            <p:childTnLst>
                              <p:par>
                                <p:cTn id="4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0" fill="hold">
                            <p:stCondLst>
                              <p:cond delay="137500"/>
                            </p:stCondLst>
                            <p:childTnLst>
                              <p:par>
                                <p:cTn id="43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3" fill="hold">
                            <p:stCondLst>
                              <p:cond delay="138500"/>
                            </p:stCondLst>
                            <p:childTnLst>
                              <p:par>
                                <p:cTn id="4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139500"/>
                            </p:stCondLst>
                            <p:childTnLst>
                              <p:par>
                                <p:cTn id="4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140500"/>
                            </p:stCondLst>
                            <p:childTnLst>
                              <p:par>
                                <p:cTn id="4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2" fill="hold">
                            <p:stCondLst>
                              <p:cond delay="141500"/>
                            </p:stCondLst>
                            <p:childTnLst>
                              <p:par>
                                <p:cTn id="44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5" fill="hold">
                            <p:stCondLst>
                              <p:cond delay="142500"/>
                            </p:stCondLst>
                            <p:childTnLst>
                              <p:par>
                                <p:cTn id="4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8" fill="hold">
                            <p:stCondLst>
                              <p:cond delay="143500"/>
                            </p:stCondLst>
                            <p:childTnLst>
                              <p:par>
                                <p:cTn id="44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1" fill="hold">
                            <p:stCondLst>
                              <p:cond delay="144500"/>
                            </p:stCondLst>
                            <p:childTnLst>
                              <p:par>
                                <p:cTn id="4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4" fill="hold">
                            <p:stCondLst>
                              <p:cond delay="145500"/>
                            </p:stCondLst>
                            <p:childTnLst>
                              <p:par>
                                <p:cTn id="4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7" fill="hold">
                            <p:stCondLst>
                              <p:cond delay="146500"/>
                            </p:stCondLst>
                            <p:childTnLst>
                              <p:par>
                                <p:cTn id="4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0" fill="hold">
                            <p:stCondLst>
                              <p:cond delay="147500"/>
                            </p:stCondLst>
                            <p:childTnLst>
                              <p:par>
                                <p:cTn id="46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3" fill="hold">
                            <p:stCondLst>
                              <p:cond delay="148500"/>
                            </p:stCondLst>
                            <p:childTnLst>
                              <p:par>
                                <p:cTn id="46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6" fill="hold">
                            <p:stCondLst>
                              <p:cond delay="149500"/>
                            </p:stCondLst>
                            <p:childTnLst>
                              <p:par>
                                <p:cTn id="46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9" fill="hold">
                            <p:stCondLst>
                              <p:cond delay="150500"/>
                            </p:stCondLst>
                            <p:childTnLst>
                              <p:par>
                                <p:cTn id="47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2" fill="hold">
                            <p:stCondLst>
                              <p:cond delay="151500"/>
                            </p:stCondLst>
                            <p:childTnLst>
                              <p:par>
                                <p:cTn id="47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5" fill="hold">
                            <p:stCondLst>
                              <p:cond delay="152500"/>
                            </p:stCondLst>
                            <p:childTnLst>
                              <p:par>
                                <p:cTn id="47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8" fill="hold">
                            <p:stCondLst>
                              <p:cond delay="153500"/>
                            </p:stCondLst>
                            <p:childTnLst>
                              <p:par>
                                <p:cTn id="47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1" fill="hold">
                            <p:stCondLst>
                              <p:cond delay="154500"/>
                            </p:stCondLst>
                            <p:childTnLst>
                              <p:par>
                                <p:cTn id="48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4" fill="hold">
                            <p:stCondLst>
                              <p:cond delay="155500"/>
                            </p:stCondLst>
                            <p:childTnLst>
                              <p:par>
                                <p:cTn id="48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7" fill="hold">
                            <p:stCondLst>
                              <p:cond delay="156500"/>
                            </p:stCondLst>
                            <p:childTnLst>
                              <p:par>
                                <p:cTn id="48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0" fill="hold">
                            <p:stCondLst>
                              <p:cond delay="157500"/>
                            </p:stCondLst>
                            <p:childTnLst>
                              <p:par>
                                <p:cTn id="49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3" fill="hold">
                            <p:stCondLst>
                              <p:cond delay="158500"/>
                            </p:stCondLst>
                            <p:childTnLst>
                              <p:par>
                                <p:cTn id="49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6" fill="hold">
                            <p:stCondLst>
                              <p:cond delay="159500"/>
                            </p:stCondLst>
                            <p:childTnLst>
                              <p:par>
                                <p:cTn id="49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9" fill="hold">
                            <p:stCondLst>
                              <p:cond delay="160500"/>
                            </p:stCondLst>
                            <p:childTnLst>
                              <p:par>
                                <p:cTn id="50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2" fill="hold">
                            <p:stCondLst>
                              <p:cond delay="161500"/>
                            </p:stCondLst>
                            <p:childTnLst>
                              <p:par>
                                <p:cTn id="50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5" fill="hold">
                            <p:stCondLst>
                              <p:cond delay="162500"/>
                            </p:stCondLst>
                            <p:childTnLst>
                              <p:par>
                                <p:cTn id="50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8" fill="hold">
                            <p:stCondLst>
                              <p:cond delay="163500"/>
                            </p:stCondLst>
                            <p:childTnLst>
                              <p:par>
                                <p:cTn id="50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1" fill="hold">
                            <p:stCondLst>
                              <p:cond delay="164500"/>
                            </p:stCondLst>
                            <p:childTnLst>
                              <p:par>
                                <p:cTn id="51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4" fill="hold">
                            <p:stCondLst>
                              <p:cond delay="165500"/>
                            </p:stCondLst>
                            <p:childTnLst>
                              <p:par>
                                <p:cTn id="51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7" fill="hold">
                            <p:stCondLst>
                              <p:cond delay="166500"/>
                            </p:stCondLst>
                            <p:childTnLst>
                              <p:par>
                                <p:cTn id="5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0" fill="hold">
                            <p:stCondLst>
                              <p:cond delay="167500"/>
                            </p:stCondLst>
                            <p:childTnLst>
                              <p:par>
                                <p:cTn id="52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3" fill="hold">
                            <p:stCondLst>
                              <p:cond delay="168500"/>
                            </p:stCondLst>
                            <p:childTnLst>
                              <p:par>
                                <p:cTn id="52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6" fill="hold">
                            <p:stCondLst>
                              <p:cond delay="169500"/>
                            </p:stCondLst>
                            <p:childTnLst>
                              <p:par>
                                <p:cTn id="5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9" fill="hold">
                            <p:stCondLst>
                              <p:cond delay="170500"/>
                            </p:stCondLst>
                            <p:childTnLst>
                              <p:par>
                                <p:cTn id="5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2" fill="hold">
                            <p:stCondLst>
                              <p:cond delay="171500"/>
                            </p:stCondLst>
                            <p:childTnLst>
                              <p:par>
                                <p:cTn id="5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5" fill="hold">
                            <p:stCondLst>
                              <p:cond delay="172500"/>
                            </p:stCondLst>
                            <p:childTnLst>
                              <p:par>
                                <p:cTn id="5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8" fill="hold">
                            <p:stCondLst>
                              <p:cond delay="173500"/>
                            </p:stCondLst>
                            <p:childTnLst>
                              <p:par>
                                <p:cTn id="5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1" fill="hold">
                            <p:stCondLst>
                              <p:cond delay="174500"/>
                            </p:stCondLst>
                            <p:childTnLst>
                              <p:par>
                                <p:cTn id="5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4" fill="hold">
                            <p:stCondLst>
                              <p:cond delay="175500"/>
                            </p:stCondLst>
                            <p:childTnLst>
                              <p:par>
                                <p:cTn id="5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7" fill="hold">
                            <p:stCondLst>
                              <p:cond delay="176500"/>
                            </p:stCondLst>
                            <p:childTnLst>
                              <p:par>
                                <p:cTn id="5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0" fill="hold">
                            <p:stCondLst>
                              <p:cond delay="177500"/>
                            </p:stCondLst>
                            <p:childTnLst>
                              <p:par>
                                <p:cTn id="5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3" fill="hold">
                            <p:stCondLst>
                              <p:cond delay="178500"/>
                            </p:stCondLst>
                            <p:childTnLst>
                              <p:par>
                                <p:cTn id="5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6" fill="hold">
                            <p:stCondLst>
                              <p:cond delay="179500"/>
                            </p:stCondLst>
                            <p:childTnLst>
                              <p:par>
                                <p:cTn id="5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9" fill="hold">
                            <p:stCondLst>
                              <p:cond delay="180500"/>
                            </p:stCondLst>
                            <p:childTnLst>
                              <p:par>
                                <p:cTn id="5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2" fill="hold">
                            <p:stCondLst>
                              <p:cond delay="181500"/>
                            </p:stCondLst>
                            <p:childTnLst>
                              <p:par>
                                <p:cTn id="5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5" fill="hold">
                            <p:stCondLst>
                              <p:cond delay="182500"/>
                            </p:stCondLst>
                            <p:childTnLst>
                              <p:par>
                                <p:cTn id="5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8" fill="hold">
                            <p:stCondLst>
                              <p:cond delay="183500"/>
                            </p:stCondLst>
                            <p:childTnLst>
                              <p:par>
                                <p:cTn id="5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1" fill="hold">
                            <p:stCondLst>
                              <p:cond delay="184500"/>
                            </p:stCondLst>
                            <p:childTnLst>
                              <p:par>
                                <p:cTn id="5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4" fill="hold">
                            <p:stCondLst>
                              <p:cond delay="185500"/>
                            </p:stCondLst>
                            <p:childTnLst>
                              <p:par>
                                <p:cTn id="5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7" fill="hold">
                            <p:stCondLst>
                              <p:cond delay="186500"/>
                            </p:stCondLst>
                            <p:childTnLst>
                              <p:par>
                                <p:cTn id="5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0" fill="hold">
                            <p:stCondLst>
                              <p:cond delay="187500"/>
                            </p:stCondLst>
                            <p:childTnLst>
                              <p:par>
                                <p:cTn id="5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3" fill="hold">
                            <p:stCondLst>
                              <p:cond delay="188500"/>
                            </p:stCondLst>
                            <p:childTnLst>
                              <p:par>
                                <p:cTn id="5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6" fill="hold">
                            <p:stCondLst>
                              <p:cond delay="189500"/>
                            </p:stCondLst>
                            <p:childTnLst>
                              <p:par>
                                <p:cTn id="5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9" fill="hold">
                            <p:stCondLst>
                              <p:cond delay="190500"/>
                            </p:stCondLst>
                            <p:childTnLst>
                              <p:par>
                                <p:cTn id="5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2" fill="hold">
                            <p:stCondLst>
                              <p:cond delay="191500"/>
                            </p:stCondLst>
                            <p:childTnLst>
                              <p:par>
                                <p:cTn id="5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5" fill="hold">
                            <p:stCondLst>
                              <p:cond delay="192500"/>
                            </p:stCondLst>
                            <p:childTnLst>
                              <p:par>
                                <p:cTn id="5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8" fill="hold">
                            <p:stCondLst>
                              <p:cond delay="193500"/>
                            </p:stCondLst>
                            <p:childTnLst>
                              <p:par>
                                <p:cTn id="5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1" fill="hold">
                            <p:stCondLst>
                              <p:cond delay="194500"/>
                            </p:stCondLst>
                            <p:childTnLst>
                              <p:par>
                                <p:cTn id="6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4" fill="hold">
                            <p:stCondLst>
                              <p:cond delay="195500"/>
                            </p:stCondLst>
                            <p:childTnLst>
                              <p:par>
                                <p:cTn id="6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7" fill="hold">
                            <p:stCondLst>
                              <p:cond delay="196500"/>
                            </p:stCondLst>
                            <p:childTnLst>
                              <p:par>
                                <p:cTn id="6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0" fill="hold">
                            <p:stCondLst>
                              <p:cond delay="197500"/>
                            </p:stCondLst>
                            <p:childTnLst>
                              <p:par>
                                <p:cTn id="6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3" fill="hold">
                            <p:stCondLst>
                              <p:cond delay="198500"/>
                            </p:stCondLst>
                            <p:childTnLst>
                              <p:par>
                                <p:cTn id="6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6" fill="hold">
                            <p:stCondLst>
                              <p:cond delay="199500"/>
                            </p:stCondLst>
                            <p:childTnLst>
                              <p:par>
                                <p:cTn id="6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9" fill="hold">
                            <p:stCondLst>
                              <p:cond delay="200500"/>
                            </p:stCondLst>
                            <p:childTnLst>
                              <p:par>
                                <p:cTn id="6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2" fill="hold">
                            <p:stCondLst>
                              <p:cond delay="201500"/>
                            </p:stCondLst>
                            <p:childTnLst>
                              <p:par>
                                <p:cTn id="6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5" fill="hold">
                            <p:stCondLst>
                              <p:cond delay="202500"/>
                            </p:stCondLst>
                            <p:childTnLst>
                              <p:par>
                                <p:cTn id="6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8" fill="hold">
                            <p:stCondLst>
                              <p:cond delay="203500"/>
                            </p:stCondLst>
                            <p:childTnLst>
                              <p:par>
                                <p:cTn id="6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1" fill="hold">
                            <p:stCondLst>
                              <p:cond delay="204500"/>
                            </p:stCondLst>
                            <p:childTnLst>
                              <p:par>
                                <p:cTn id="6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4" fill="hold">
                            <p:stCondLst>
                              <p:cond delay="205500"/>
                            </p:stCondLst>
                            <p:childTnLst>
                              <p:par>
                                <p:cTn id="6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7" fill="hold">
                            <p:stCondLst>
                              <p:cond delay="206500"/>
                            </p:stCondLst>
                            <p:childTnLst>
                              <p:par>
                                <p:cTn id="6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0" fill="hold">
                            <p:stCondLst>
                              <p:cond delay="207500"/>
                            </p:stCondLst>
                            <p:childTnLst>
                              <p:par>
                                <p:cTn id="6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3" fill="hold">
                            <p:stCondLst>
                              <p:cond delay="208500"/>
                            </p:stCondLst>
                            <p:childTnLst>
                              <p:par>
                                <p:cTn id="6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6" fill="hold">
                            <p:stCondLst>
                              <p:cond delay="209500"/>
                            </p:stCondLst>
                            <p:childTnLst>
                              <p:par>
                                <p:cTn id="6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9" fill="hold">
                            <p:stCondLst>
                              <p:cond delay="210500"/>
                            </p:stCondLst>
                            <p:childTnLst>
                              <p:par>
                                <p:cTn id="6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2" fill="hold">
                            <p:stCondLst>
                              <p:cond delay="211500"/>
                            </p:stCondLst>
                            <p:childTnLst>
                              <p:par>
                                <p:cTn id="6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5" fill="hold">
                            <p:stCondLst>
                              <p:cond delay="212500"/>
                            </p:stCondLst>
                            <p:childTnLst>
                              <p:par>
                                <p:cTn id="6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8" fill="hold">
                            <p:stCondLst>
                              <p:cond delay="213500"/>
                            </p:stCondLst>
                            <p:childTnLst>
                              <p:par>
                                <p:cTn id="6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1" fill="hold">
                            <p:stCondLst>
                              <p:cond delay="214500"/>
                            </p:stCondLst>
                            <p:childTnLst>
                              <p:par>
                                <p:cTn id="6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4" fill="hold">
                            <p:stCondLst>
                              <p:cond delay="215500"/>
                            </p:stCondLst>
                            <p:childTnLst>
                              <p:par>
                                <p:cTn id="6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7" fill="hold">
                            <p:stCondLst>
                              <p:cond delay="216500"/>
                            </p:stCondLst>
                            <p:childTnLst>
                              <p:par>
                                <p:cTn id="66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0" fill="hold">
                            <p:stCondLst>
                              <p:cond delay="217500"/>
                            </p:stCondLst>
                            <p:childTnLst>
                              <p:par>
                                <p:cTn id="67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3" fill="hold">
                            <p:stCondLst>
                              <p:cond delay="218500"/>
                            </p:stCondLst>
                            <p:childTnLst>
                              <p:par>
                                <p:cTn id="67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6" fill="hold">
                            <p:stCondLst>
                              <p:cond delay="219500"/>
                            </p:stCondLst>
                            <p:childTnLst>
                              <p:par>
                                <p:cTn id="67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9" fill="hold">
                            <p:stCondLst>
                              <p:cond delay="220500"/>
                            </p:stCondLst>
                            <p:childTnLst>
                              <p:par>
                                <p:cTn id="68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2" fill="hold">
                            <p:stCondLst>
                              <p:cond delay="221500"/>
                            </p:stCondLst>
                            <p:childTnLst>
                              <p:par>
                                <p:cTn id="68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5" fill="hold">
                            <p:stCondLst>
                              <p:cond delay="222500"/>
                            </p:stCondLst>
                            <p:childTnLst>
                              <p:par>
                                <p:cTn id="68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8" fill="hold">
                            <p:stCondLst>
                              <p:cond delay="223500"/>
                            </p:stCondLst>
                            <p:childTnLst>
                              <p:par>
                                <p:cTn id="68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1" fill="hold">
                            <p:stCondLst>
                              <p:cond delay="224500"/>
                            </p:stCondLst>
                            <p:childTnLst>
                              <p:par>
                                <p:cTn id="69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4" fill="hold">
                            <p:stCondLst>
                              <p:cond delay="225500"/>
                            </p:stCondLst>
                            <p:childTnLst>
                              <p:par>
                                <p:cTn id="69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7" fill="hold">
                            <p:stCondLst>
                              <p:cond delay="226500"/>
                            </p:stCondLst>
                            <p:childTnLst>
                              <p:par>
                                <p:cTn id="69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0" fill="hold">
                            <p:stCondLst>
                              <p:cond delay="227500"/>
                            </p:stCondLst>
                            <p:childTnLst>
                              <p:par>
                                <p:cTn id="70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3" fill="hold">
                            <p:stCondLst>
                              <p:cond delay="228500"/>
                            </p:stCondLst>
                            <p:childTnLst>
                              <p:par>
                                <p:cTn id="70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6" fill="hold">
                            <p:stCondLst>
                              <p:cond delay="229500"/>
                            </p:stCondLst>
                            <p:childTnLst>
                              <p:par>
                                <p:cTn id="70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9" fill="hold">
                            <p:stCondLst>
                              <p:cond delay="230500"/>
                            </p:stCondLst>
                            <p:childTnLst>
                              <p:par>
                                <p:cTn id="71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2" fill="hold">
                            <p:stCondLst>
                              <p:cond delay="231500"/>
                            </p:stCondLst>
                            <p:childTnLst>
                              <p:par>
                                <p:cTn id="7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5" fill="hold">
                            <p:stCondLst>
                              <p:cond delay="232500"/>
                            </p:stCondLst>
                            <p:childTnLst>
                              <p:par>
                                <p:cTn id="7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8" fill="hold">
                            <p:stCondLst>
                              <p:cond delay="233500"/>
                            </p:stCondLst>
                            <p:childTnLst>
                              <p:par>
                                <p:cTn id="7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1" fill="hold">
                            <p:stCondLst>
                              <p:cond delay="234500"/>
                            </p:stCondLst>
                            <p:childTnLst>
                              <p:par>
                                <p:cTn id="7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4" fill="hold">
                            <p:stCondLst>
                              <p:cond delay="235500"/>
                            </p:stCondLst>
                            <p:childTnLst>
                              <p:par>
                                <p:cTn id="7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7" fill="hold">
                            <p:stCondLst>
                              <p:cond delay="236500"/>
                            </p:stCondLst>
                            <p:childTnLst>
                              <p:par>
                                <p:cTn id="7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0" fill="hold">
                            <p:stCondLst>
                              <p:cond delay="237500"/>
                            </p:stCondLst>
                            <p:childTnLst>
                              <p:par>
                                <p:cTn id="73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3" fill="hold">
                            <p:stCondLst>
                              <p:cond delay="238500"/>
                            </p:stCondLst>
                            <p:childTnLst>
                              <p:par>
                                <p:cTn id="7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6" fill="hold">
                            <p:stCondLst>
                              <p:cond delay="239500"/>
                            </p:stCondLst>
                            <p:childTnLst>
                              <p:par>
                                <p:cTn id="7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9" fill="hold">
                            <p:stCondLst>
                              <p:cond delay="240500"/>
                            </p:stCondLst>
                            <p:childTnLst>
                              <p:par>
                                <p:cTn id="7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2" fill="hold">
                            <p:stCondLst>
                              <p:cond delay="241500"/>
                            </p:stCondLst>
                            <p:childTnLst>
                              <p:par>
                                <p:cTn id="74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5" fill="hold">
                            <p:stCondLst>
                              <p:cond delay="242500"/>
                            </p:stCondLst>
                            <p:childTnLst>
                              <p:par>
                                <p:cTn id="7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8" fill="hold">
                            <p:stCondLst>
                              <p:cond delay="243500"/>
                            </p:stCondLst>
                            <p:childTnLst>
                              <p:par>
                                <p:cTn id="74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1" fill="hold">
                            <p:stCondLst>
                              <p:cond delay="244500"/>
                            </p:stCondLst>
                            <p:childTnLst>
                              <p:par>
                                <p:cTn id="7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4" fill="hold">
                            <p:stCondLst>
                              <p:cond delay="245500"/>
                            </p:stCondLst>
                            <p:childTnLst>
                              <p:par>
                                <p:cTn id="7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7" fill="hold">
                            <p:stCondLst>
                              <p:cond delay="246500"/>
                            </p:stCondLst>
                            <p:childTnLst>
                              <p:par>
                                <p:cTn id="7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0" fill="hold">
                            <p:stCondLst>
                              <p:cond delay="247500"/>
                            </p:stCondLst>
                            <p:childTnLst>
                              <p:par>
                                <p:cTn id="76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3" fill="hold">
                            <p:stCondLst>
                              <p:cond delay="248500"/>
                            </p:stCondLst>
                            <p:childTnLst>
                              <p:par>
                                <p:cTn id="76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6" fill="hold">
                            <p:stCondLst>
                              <p:cond delay="249500"/>
                            </p:stCondLst>
                            <p:childTnLst>
                              <p:par>
                                <p:cTn id="76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9" fill="hold">
                            <p:stCondLst>
                              <p:cond delay="250500"/>
                            </p:stCondLst>
                            <p:childTnLst>
                              <p:par>
                                <p:cTn id="77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2" fill="hold">
                            <p:stCondLst>
                              <p:cond delay="251500"/>
                            </p:stCondLst>
                            <p:childTnLst>
                              <p:par>
                                <p:cTn id="77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5" fill="hold">
                            <p:stCondLst>
                              <p:cond delay="252500"/>
                            </p:stCondLst>
                            <p:childTnLst>
                              <p:par>
                                <p:cTn id="77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8" fill="hold">
                            <p:stCondLst>
                              <p:cond delay="253500"/>
                            </p:stCondLst>
                            <p:childTnLst>
                              <p:par>
                                <p:cTn id="77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1" fill="hold">
                            <p:stCondLst>
                              <p:cond delay="254500"/>
                            </p:stCondLst>
                            <p:childTnLst>
                              <p:par>
                                <p:cTn id="78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4" fill="hold">
                            <p:stCondLst>
                              <p:cond delay="255500"/>
                            </p:stCondLst>
                            <p:childTnLst>
                              <p:par>
                                <p:cTn id="78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7" fill="hold">
                            <p:stCondLst>
                              <p:cond delay="256500"/>
                            </p:stCondLst>
                            <p:childTnLst>
                              <p:par>
                                <p:cTn id="78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0" fill="hold">
                            <p:stCondLst>
                              <p:cond delay="257500"/>
                            </p:stCondLst>
                            <p:childTnLst>
                              <p:par>
                                <p:cTn id="79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3" fill="hold">
                            <p:stCondLst>
                              <p:cond delay="258500"/>
                            </p:stCondLst>
                            <p:childTnLst>
                              <p:par>
                                <p:cTn id="79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6" fill="hold">
                            <p:stCondLst>
                              <p:cond delay="259500"/>
                            </p:stCondLst>
                            <p:childTnLst>
                              <p:par>
                                <p:cTn id="79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9" fill="hold">
                            <p:stCondLst>
                              <p:cond delay="260500"/>
                            </p:stCondLst>
                            <p:childTnLst>
                              <p:par>
                                <p:cTn id="80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2" fill="hold">
                            <p:stCondLst>
                              <p:cond delay="261500"/>
                            </p:stCondLst>
                            <p:childTnLst>
                              <p:par>
                                <p:cTn id="80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5" fill="hold">
                            <p:stCondLst>
                              <p:cond delay="262500"/>
                            </p:stCondLst>
                            <p:childTnLst>
                              <p:par>
                                <p:cTn id="80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8" fill="hold">
                            <p:stCondLst>
                              <p:cond delay="263500"/>
                            </p:stCondLst>
                            <p:childTnLst>
                              <p:par>
                                <p:cTn id="80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1" fill="hold">
                            <p:stCondLst>
                              <p:cond delay="264500"/>
                            </p:stCondLst>
                            <p:childTnLst>
                              <p:par>
                                <p:cTn id="81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4" fill="hold">
                            <p:stCondLst>
                              <p:cond delay="265500"/>
                            </p:stCondLst>
                            <p:childTnLst>
                              <p:par>
                                <p:cTn id="81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7" fill="hold">
                            <p:stCondLst>
                              <p:cond delay="266500"/>
                            </p:stCondLst>
                            <p:childTnLst>
                              <p:par>
                                <p:cTn id="8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0" fill="hold">
                            <p:stCondLst>
                              <p:cond delay="267500"/>
                            </p:stCondLst>
                            <p:childTnLst>
                              <p:par>
                                <p:cTn id="82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3" fill="hold">
                            <p:stCondLst>
                              <p:cond delay="268500"/>
                            </p:stCondLst>
                            <p:childTnLst>
                              <p:par>
                                <p:cTn id="82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6" fill="hold">
                            <p:stCondLst>
                              <p:cond delay="269500"/>
                            </p:stCondLst>
                            <p:childTnLst>
                              <p:par>
                                <p:cTn id="8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9" fill="hold">
                            <p:stCondLst>
                              <p:cond delay="270500"/>
                            </p:stCondLst>
                            <p:childTnLst>
                              <p:par>
                                <p:cTn id="8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2" fill="hold">
                            <p:stCondLst>
                              <p:cond delay="271500"/>
                            </p:stCondLst>
                            <p:childTnLst>
                              <p:par>
                                <p:cTn id="8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5" fill="hold">
                            <p:stCondLst>
                              <p:cond delay="272500"/>
                            </p:stCondLst>
                            <p:childTnLst>
                              <p:par>
                                <p:cTn id="8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8" fill="hold">
                            <p:stCondLst>
                              <p:cond delay="273500"/>
                            </p:stCondLst>
                            <p:childTnLst>
                              <p:par>
                                <p:cTn id="8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1" fill="hold">
                            <p:stCondLst>
                              <p:cond delay="274500"/>
                            </p:stCondLst>
                            <p:childTnLst>
                              <p:par>
                                <p:cTn id="8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4" fill="hold">
                            <p:stCondLst>
                              <p:cond delay="275500"/>
                            </p:stCondLst>
                            <p:childTnLst>
                              <p:par>
                                <p:cTn id="8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7" fill="hold">
                            <p:stCondLst>
                              <p:cond delay="276500"/>
                            </p:stCondLst>
                            <p:childTnLst>
                              <p:par>
                                <p:cTn id="8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0" fill="hold">
                            <p:stCondLst>
                              <p:cond delay="277500"/>
                            </p:stCondLst>
                            <p:childTnLst>
                              <p:par>
                                <p:cTn id="8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3" fill="hold">
                            <p:stCondLst>
                              <p:cond delay="278500"/>
                            </p:stCondLst>
                            <p:childTnLst>
                              <p:par>
                                <p:cTn id="8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6" fill="hold">
                            <p:stCondLst>
                              <p:cond delay="279500"/>
                            </p:stCondLst>
                            <p:childTnLst>
                              <p:par>
                                <p:cTn id="8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9" fill="hold">
                            <p:stCondLst>
                              <p:cond delay="280500"/>
                            </p:stCondLst>
                            <p:childTnLst>
                              <p:par>
                                <p:cTn id="8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2" fill="hold">
                            <p:stCondLst>
                              <p:cond delay="281500"/>
                            </p:stCondLst>
                            <p:childTnLst>
                              <p:par>
                                <p:cTn id="8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5" fill="hold">
                            <p:stCondLst>
                              <p:cond delay="282500"/>
                            </p:stCondLst>
                            <p:childTnLst>
                              <p:par>
                                <p:cTn id="8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8" fill="hold">
                            <p:stCondLst>
                              <p:cond delay="283500"/>
                            </p:stCondLst>
                            <p:childTnLst>
                              <p:par>
                                <p:cTn id="8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1" fill="hold">
                            <p:stCondLst>
                              <p:cond delay="284500"/>
                            </p:stCondLst>
                            <p:childTnLst>
                              <p:par>
                                <p:cTn id="8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4" fill="hold">
                            <p:stCondLst>
                              <p:cond delay="285500"/>
                            </p:stCondLst>
                            <p:childTnLst>
                              <p:par>
                                <p:cTn id="8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7" fill="hold">
                            <p:stCondLst>
                              <p:cond delay="286500"/>
                            </p:stCondLst>
                            <p:childTnLst>
                              <p:par>
                                <p:cTn id="8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0" fill="hold">
                            <p:stCondLst>
                              <p:cond delay="287500"/>
                            </p:stCondLst>
                            <p:childTnLst>
                              <p:par>
                                <p:cTn id="8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3" fill="hold">
                            <p:stCondLst>
                              <p:cond delay="288500"/>
                            </p:stCondLst>
                            <p:childTnLst>
                              <p:par>
                                <p:cTn id="8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6" fill="hold">
                            <p:stCondLst>
                              <p:cond delay="289500"/>
                            </p:stCondLst>
                            <p:childTnLst>
                              <p:par>
                                <p:cTn id="8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9" fill="hold">
                            <p:stCondLst>
                              <p:cond delay="290500"/>
                            </p:stCondLst>
                            <p:childTnLst>
                              <p:par>
                                <p:cTn id="8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2" fill="hold">
                            <p:stCondLst>
                              <p:cond delay="291500"/>
                            </p:stCondLst>
                            <p:childTnLst>
                              <p:par>
                                <p:cTn id="8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95" fill="hold">
                            <p:stCondLst>
                              <p:cond delay="292500"/>
                            </p:stCondLst>
                            <p:childTnLst>
                              <p:par>
                                <p:cTn id="8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98" fill="hold">
                            <p:stCondLst>
                              <p:cond delay="293500"/>
                            </p:stCondLst>
                            <p:childTnLst>
                              <p:par>
                                <p:cTn id="8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1" fill="hold">
                            <p:stCondLst>
                              <p:cond delay="294500"/>
                            </p:stCondLst>
                            <p:childTnLst>
                              <p:par>
                                <p:cTn id="9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4" fill="hold">
                            <p:stCondLst>
                              <p:cond delay="295500"/>
                            </p:stCondLst>
                            <p:childTnLst>
                              <p:par>
                                <p:cTn id="9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7" fill="hold">
                            <p:stCondLst>
                              <p:cond delay="296500"/>
                            </p:stCondLst>
                            <p:childTnLst>
                              <p:par>
                                <p:cTn id="9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0" fill="hold">
                            <p:stCondLst>
                              <p:cond delay="297500"/>
                            </p:stCondLst>
                            <p:childTnLst>
                              <p:par>
                                <p:cTn id="9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3" fill="hold">
                            <p:stCondLst>
                              <p:cond delay="298500"/>
                            </p:stCondLst>
                            <p:childTnLst>
                              <p:par>
                                <p:cTn id="9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6" fill="hold">
                            <p:stCondLst>
                              <p:cond delay="299500"/>
                            </p:stCondLst>
                            <p:childTnLst>
                              <p:par>
                                <p:cTn id="9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9" fill="hold">
                            <p:stCondLst>
                              <p:cond delay="300500"/>
                            </p:stCondLst>
                            <p:childTnLst>
                              <p:par>
                                <p:cTn id="9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larm clo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8"/>
                  </p:tgtEl>
                </p:cond>
              </p:nextCondLst>
            </p:seq>
          </p:childTnLst>
        </p:cTn>
      </p:par>
    </p:tnLst>
    <p:bldLst>
      <p:bldP spid="6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221" grpId="0" animBg="1"/>
      <p:bldP spid="222" grpId="0" animBg="1"/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247" grpId="0" animBg="1"/>
      <p:bldP spid="248" grpId="0" animBg="1"/>
      <p:bldP spid="249" grpId="0" animBg="1"/>
      <p:bldP spid="250" grpId="0" animBg="1"/>
      <p:bldP spid="251" grpId="0" animBg="1"/>
      <p:bldP spid="252" grpId="0" animBg="1"/>
      <p:bldP spid="253" grpId="0" animBg="1"/>
      <p:bldP spid="254" grpId="0" animBg="1"/>
      <p:bldP spid="255" grpId="0" animBg="1"/>
      <p:bldP spid="256" grpId="0" animBg="1"/>
      <p:bldP spid="257" grpId="0" animBg="1"/>
      <p:bldP spid="258" grpId="0" animBg="1"/>
      <p:bldP spid="259" grpId="0" animBg="1"/>
      <p:bldP spid="260" grpId="0" animBg="1"/>
      <p:bldP spid="261" grpId="0" animBg="1"/>
      <p:bldP spid="262" grpId="0" animBg="1"/>
      <p:bldP spid="263" grpId="0" animBg="1"/>
      <p:bldP spid="264" grpId="0" animBg="1"/>
      <p:bldP spid="265" grpId="0" animBg="1"/>
      <p:bldP spid="266" grpId="0" animBg="1"/>
      <p:bldP spid="267" grpId="0" animBg="1"/>
      <p:bldP spid="268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4" grpId="0" animBg="1"/>
      <p:bldP spid="275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  <p:bldP spid="282" grpId="0" animBg="1"/>
      <p:bldP spid="283" grpId="0" animBg="1"/>
      <p:bldP spid="284" grpId="0" animBg="1"/>
      <p:bldP spid="285" grpId="0" animBg="1"/>
      <p:bldP spid="286" grpId="0" animBg="1"/>
      <p:bldP spid="287" grpId="0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294" grpId="0" animBg="1"/>
      <p:bldP spid="295" grpId="0" animBg="1"/>
      <p:bldP spid="296" grpId="0" animBg="1"/>
      <p:bldP spid="297" grpId="0" animBg="1"/>
      <p:bldP spid="298" grpId="0" animBg="1"/>
      <p:bldP spid="299" grpId="0" animBg="1"/>
      <p:bldP spid="300" grpId="0" animBg="1"/>
      <p:bldP spid="301" grpId="0" animBg="1"/>
      <p:bldP spid="302" grpId="0" animBg="1"/>
      <p:bldP spid="303" grpId="0" animBg="1"/>
      <p:bldP spid="304" grpId="0" animBg="1"/>
      <p:bldP spid="305" grpId="0" animBg="1"/>
      <p:bldP spid="306" grpId="0" animBg="1"/>
      <p:bldP spid="307" grpId="0" animBg="1"/>
      <p:bldP spid="308" grpId="0" animBg="1"/>
      <p:bldP spid="309" grpId="0" animBg="1"/>
      <p:bldP spid="310" grpId="0" animBg="1"/>
      <p:bldP spid="311" grpId="0" animBg="1"/>
      <p:bldP spid="312" grpId="0" animBg="1"/>
      <p:bldP spid="313" grpId="0" animBg="1"/>
      <p:bldP spid="314" grpId="0" animBg="1"/>
      <p:bldP spid="315" grpId="0" animBg="1"/>
      <p:bldP spid="316" grpId="0" animBg="1"/>
      <p:bldP spid="317" grpId="0" animBg="1"/>
      <p:bldP spid="3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5420" y="628782"/>
            <a:ext cx="2942897" cy="525310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18655" y="462732"/>
            <a:ext cx="8132619" cy="61632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1</a:t>
            </a:r>
            <a:r>
              <a:rPr lang="en-US" sz="3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Theo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xuyên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doanh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Internet.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bởi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36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36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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quản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bởi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cậy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5420" y="628782"/>
            <a:ext cx="2942897" cy="525310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9487" y="532028"/>
            <a:ext cx="8015093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2: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cậy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website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miền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.gov. (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miền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gov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web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tải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bôi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nhọ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tránh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web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d)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khoản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trích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web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phủ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304792" y="1567185"/>
            <a:ext cx="678880" cy="623454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32497" y="3977895"/>
            <a:ext cx="678880" cy="623454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318637" y="4975431"/>
            <a:ext cx="678880" cy="623454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141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870363" y="1197987"/>
            <a:ext cx="9185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cậy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trích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loud Callout 5"/>
          <p:cNvSpPr/>
          <p:nvPr/>
        </p:nvSpPr>
        <p:spPr>
          <a:xfrm>
            <a:off x="3810000" y="1330035"/>
            <a:ext cx="4627418" cy="2563091"/>
          </a:xfrm>
          <a:prstGeom prst="cloudCallout">
            <a:avLst>
              <a:gd name="adj1" fmla="val -93843"/>
              <a:gd name="adj2" fmla="val 930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cậy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tin?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3310" y="412145"/>
            <a:ext cx="1929181" cy="488400"/>
          </a:xfrm>
          <a:prstGeom prst="rect">
            <a:avLst/>
          </a:prstGeom>
        </p:spPr>
      </p:pic>
      <p:pic>
        <p:nvPicPr>
          <p:cNvPr id="7" name="Picture 2" descr="https://cdn-icons-png.flaticon.com/512/3240/324083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79631"/>
            <a:ext cx="2878014" cy="2900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6" grpId="1" animBg="1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0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8A3B"/>
      </a:accent1>
      <a:accent2>
        <a:srgbClr val="7DC8FF"/>
      </a:accent2>
      <a:accent3>
        <a:srgbClr val="56AF35"/>
      </a:accent3>
      <a:accent4>
        <a:srgbClr val="CDD500"/>
      </a:accent4>
      <a:accent5>
        <a:srgbClr val="4472C4"/>
      </a:accent5>
      <a:accent6>
        <a:srgbClr val="F95421"/>
      </a:accent6>
      <a:hlink>
        <a:srgbClr val="0563C1"/>
      </a:hlink>
      <a:folHlink>
        <a:srgbClr val="954F72"/>
      </a:folHlink>
    </a:clrScheme>
    <a:fontScheme name="zezbname">
      <a:majorFont>
        <a:latin typeface="Segoe Print"/>
        <a:ea typeface="方正黑体_GBK"/>
        <a:cs typeface=""/>
      </a:majorFont>
      <a:minorFont>
        <a:latin typeface="Segoe Print"/>
        <a:ea typeface="方正黑体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2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8A3B"/>
      </a:accent1>
      <a:accent2>
        <a:srgbClr val="7DC8FF"/>
      </a:accent2>
      <a:accent3>
        <a:srgbClr val="56AF35"/>
      </a:accent3>
      <a:accent4>
        <a:srgbClr val="CDD500"/>
      </a:accent4>
      <a:accent5>
        <a:srgbClr val="4472C4"/>
      </a:accent5>
      <a:accent6>
        <a:srgbClr val="F95421"/>
      </a:accent6>
      <a:hlink>
        <a:srgbClr val="0563C1"/>
      </a:hlink>
      <a:folHlink>
        <a:srgbClr val="954F72"/>
      </a:folHlink>
    </a:clrScheme>
    <a:fontScheme name="zezbname">
      <a:majorFont>
        <a:latin typeface="Segoe Print"/>
        <a:ea typeface="方正黑体_GBK"/>
        <a:cs typeface=""/>
      </a:majorFont>
      <a:minorFont>
        <a:latin typeface="Segoe Print"/>
        <a:ea typeface="方正黑体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8A3B"/>
      </a:accent1>
      <a:accent2>
        <a:srgbClr val="7DC8FF"/>
      </a:accent2>
      <a:accent3>
        <a:srgbClr val="56AF35"/>
      </a:accent3>
      <a:accent4>
        <a:srgbClr val="CDD500"/>
      </a:accent4>
      <a:accent5>
        <a:srgbClr val="4472C4"/>
      </a:accent5>
      <a:accent6>
        <a:srgbClr val="F95421"/>
      </a:accent6>
      <a:hlink>
        <a:srgbClr val="0563C1"/>
      </a:hlink>
      <a:folHlink>
        <a:srgbClr val="954F72"/>
      </a:folHlink>
    </a:clrScheme>
    <a:fontScheme name="zezbname">
      <a:majorFont>
        <a:latin typeface="Segoe Print"/>
        <a:ea typeface="方正黑体_GBK"/>
        <a:cs typeface=""/>
      </a:majorFont>
      <a:minorFont>
        <a:latin typeface="Segoe Print"/>
        <a:ea typeface="方正黑体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8A3B"/>
      </a:accent1>
      <a:accent2>
        <a:srgbClr val="7DC8FF"/>
      </a:accent2>
      <a:accent3>
        <a:srgbClr val="56AF35"/>
      </a:accent3>
      <a:accent4>
        <a:srgbClr val="CDD500"/>
      </a:accent4>
      <a:accent5>
        <a:srgbClr val="4472C4"/>
      </a:accent5>
      <a:accent6>
        <a:srgbClr val="F95421"/>
      </a:accent6>
      <a:hlink>
        <a:srgbClr val="0563C1"/>
      </a:hlink>
      <a:folHlink>
        <a:srgbClr val="954F72"/>
      </a:folHlink>
    </a:clrScheme>
    <a:fontScheme name="zezbname">
      <a:majorFont>
        <a:latin typeface="Segoe Print"/>
        <a:ea typeface="方正黑体_GBK"/>
        <a:cs typeface=""/>
      </a:majorFont>
      <a:minorFont>
        <a:latin typeface="Segoe Print"/>
        <a:ea typeface="方正黑体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8A3B"/>
      </a:accent1>
      <a:accent2>
        <a:srgbClr val="7DC8FF"/>
      </a:accent2>
      <a:accent3>
        <a:srgbClr val="56AF35"/>
      </a:accent3>
      <a:accent4>
        <a:srgbClr val="CDD500"/>
      </a:accent4>
      <a:accent5>
        <a:srgbClr val="4472C4"/>
      </a:accent5>
      <a:accent6>
        <a:srgbClr val="F95421"/>
      </a:accent6>
      <a:hlink>
        <a:srgbClr val="0563C1"/>
      </a:hlink>
      <a:folHlink>
        <a:srgbClr val="954F72"/>
      </a:folHlink>
    </a:clrScheme>
    <a:fontScheme name="zezbname">
      <a:majorFont>
        <a:latin typeface="Segoe Print"/>
        <a:ea typeface="方正黑体_GBK"/>
        <a:cs typeface=""/>
      </a:majorFont>
      <a:minorFont>
        <a:latin typeface="Segoe Print"/>
        <a:ea typeface="方正黑体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4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8A3B"/>
      </a:accent1>
      <a:accent2>
        <a:srgbClr val="7DC8FF"/>
      </a:accent2>
      <a:accent3>
        <a:srgbClr val="56AF35"/>
      </a:accent3>
      <a:accent4>
        <a:srgbClr val="CDD500"/>
      </a:accent4>
      <a:accent5>
        <a:srgbClr val="4472C4"/>
      </a:accent5>
      <a:accent6>
        <a:srgbClr val="F95421"/>
      </a:accent6>
      <a:hlink>
        <a:srgbClr val="0563C1"/>
      </a:hlink>
      <a:folHlink>
        <a:srgbClr val="954F72"/>
      </a:folHlink>
    </a:clrScheme>
    <a:fontScheme name="zezbname">
      <a:majorFont>
        <a:latin typeface="Segoe Print"/>
        <a:ea typeface="方正黑体_GBK"/>
        <a:cs typeface=""/>
      </a:majorFont>
      <a:minorFont>
        <a:latin typeface="Segoe Print"/>
        <a:ea typeface="方正黑体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9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8A3B"/>
      </a:accent1>
      <a:accent2>
        <a:srgbClr val="7DC8FF"/>
      </a:accent2>
      <a:accent3>
        <a:srgbClr val="56AF35"/>
      </a:accent3>
      <a:accent4>
        <a:srgbClr val="CDD500"/>
      </a:accent4>
      <a:accent5>
        <a:srgbClr val="4472C4"/>
      </a:accent5>
      <a:accent6>
        <a:srgbClr val="F95421"/>
      </a:accent6>
      <a:hlink>
        <a:srgbClr val="0563C1"/>
      </a:hlink>
      <a:folHlink>
        <a:srgbClr val="954F72"/>
      </a:folHlink>
    </a:clrScheme>
    <a:fontScheme name="zezbname">
      <a:majorFont>
        <a:latin typeface="Segoe Print"/>
        <a:ea typeface="方正黑体_GBK"/>
        <a:cs typeface=""/>
      </a:majorFont>
      <a:minorFont>
        <a:latin typeface="Segoe Print"/>
        <a:ea typeface="方正黑体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</TotalTime>
  <Words>2034</Words>
  <Application>Microsoft Office PowerPoint</Application>
  <PresentationFormat>Widescreen</PresentationFormat>
  <Paragraphs>738</Paragraphs>
  <Slides>32</Slides>
  <Notes>9</Notes>
  <HiddenSlides>0</HiddenSlides>
  <MMClips>1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14</vt:i4>
      </vt:variant>
      <vt:variant>
        <vt:lpstr>Slide Titles</vt:lpstr>
      </vt:variant>
      <vt:variant>
        <vt:i4>32</vt:i4>
      </vt:variant>
    </vt:vector>
  </HeadingPairs>
  <TitlesOfParts>
    <vt:vector size="60" baseType="lpstr">
      <vt:lpstr>Microsoft YaHei</vt:lpstr>
      <vt:lpstr>宋体</vt:lpstr>
      <vt:lpstr>Arial</vt:lpstr>
      <vt:lpstr>Calibri</vt:lpstr>
      <vt:lpstr>Calibri Light</vt:lpstr>
      <vt:lpstr>等线</vt:lpstr>
      <vt:lpstr>iCiel Cadena</vt:lpstr>
      <vt:lpstr>Segoe Print</vt:lpstr>
      <vt:lpstr>SVN-SAF</vt:lpstr>
      <vt:lpstr>Tahoma</vt:lpstr>
      <vt:lpstr>Times New Roman</vt:lpstr>
      <vt:lpstr>UTM Kabel KT</vt:lpstr>
      <vt:lpstr>Wingdings</vt:lpstr>
      <vt:lpstr>方正黑体_GBK</vt:lpstr>
      <vt:lpstr>1_Office Theme</vt:lpstr>
      <vt:lpstr>4_Office Theme</vt:lpstr>
      <vt:lpstr>5_Office Theme</vt:lpstr>
      <vt:lpstr>8_Office Theme</vt:lpstr>
      <vt:lpstr>1_Office 主题</vt:lpstr>
      <vt:lpstr>2_Office 主题</vt:lpstr>
      <vt:lpstr>3_Office 主题</vt:lpstr>
      <vt:lpstr>4_Office 主题</vt:lpstr>
      <vt:lpstr>9_Office 主题</vt:lpstr>
      <vt:lpstr>10_Office 主题</vt:lpstr>
      <vt:lpstr>12_Office 主题</vt:lpstr>
      <vt:lpstr>Office Theme</vt:lpstr>
      <vt:lpstr>2_Office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VÒNG QUAY MAY MẮN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lastModifiedBy>Anh Thư</cp:lastModifiedBy>
  <cp:revision>195</cp:revision>
  <dcterms:created xsi:type="dcterms:W3CDTF">2022-07-17T19:34:00Z</dcterms:created>
  <dcterms:modified xsi:type="dcterms:W3CDTF">2023-07-14T16:32:09Z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8CE497A8B5A045C088FD58A31B9E8023</vt:lpwstr>
  </property>
  <property fmtid="{D5CDD505-2E9C-101B-9397-08002B2CF9AE}" pid="3" name="KSOProductBuildVer">
    <vt:lpwstr>1033-11.2.0.11417</vt:lpwstr>
  </property>
</Properties>
</file>