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815" r:id="rId1"/>
  </p:sldMasterIdLst>
  <p:notesMasterIdLst>
    <p:notesMasterId r:id="rId22"/>
  </p:notesMasterIdLst>
  <p:sldIdLst>
    <p:sldId id="256" r:id="rId2"/>
    <p:sldId id="257" r:id="rId3"/>
    <p:sldId id="260" r:id="rId4"/>
    <p:sldId id="259" r:id="rId5"/>
    <p:sldId id="261" r:id="rId6"/>
    <p:sldId id="262" r:id="rId7"/>
    <p:sldId id="265" r:id="rId8"/>
    <p:sldId id="308" r:id="rId9"/>
    <p:sldId id="268" r:id="rId10"/>
    <p:sldId id="270" r:id="rId11"/>
    <p:sldId id="273" r:id="rId12"/>
    <p:sldId id="274" r:id="rId13"/>
    <p:sldId id="276" r:id="rId14"/>
    <p:sldId id="278" r:id="rId15"/>
    <p:sldId id="280" r:id="rId16"/>
    <p:sldId id="290" r:id="rId17"/>
    <p:sldId id="291" r:id="rId18"/>
    <p:sldId id="303" r:id="rId19"/>
    <p:sldId id="299" r:id="rId20"/>
    <p:sldId id="305" r:id="rId21"/>
  </p:sldIdLst>
  <p:sldSz cx="18288000" cy="10287000"/>
  <p:notesSz cx="6858000" cy="9144000"/>
  <p:embeddedFontLst>
    <p:embeddedFont>
      <p:font typeface="Calibri" panose="020F0502020204030204" pitchFamily="34" charset="0"/>
      <p:regular r:id="rId23"/>
      <p:bold r:id="rId24"/>
      <p:italic r:id="rId25"/>
      <p:boldItalic r:id="rId26"/>
    </p:embeddedFont>
    <p:embeddedFont>
      <p:font typeface="Cambria Math" panose="02040503050406030204" pitchFamily="18" charset="0"/>
      <p:regular r:id="rId27"/>
    </p:embeddedFont>
    <p:embeddedFont>
      <p:font typeface="Calibri Light" panose="020F0302020204030204" pitchFamily="34" charset="0"/>
      <p:regular r:id="rId28"/>
      <p:italic r:id="rId2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EAF94"/>
    <a:srgbClr val="E0C74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99" autoAdjust="0"/>
    <p:restoredTop sz="94095" autoAdjust="0"/>
  </p:normalViewPr>
  <p:slideViewPr>
    <p:cSldViewPr>
      <p:cViewPr varScale="1">
        <p:scale>
          <a:sx n="59" d="100"/>
          <a:sy n="59" d="100"/>
        </p:scale>
        <p:origin x="36" y="249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4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3.fntdata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2.fntdata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1.fntdata"/><Relationship Id="rId28" Type="http://schemas.openxmlformats.org/officeDocument/2006/relationships/font" Target="fonts/font6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font" Target="fonts/font5.fntdata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ED1ABD-393D-430C-8D22-3ED8A0CD7C48}" type="datetimeFigureOut">
              <a:rPr lang="en-US" smtClean="0"/>
              <a:t>8/18/2024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62AD90-9C57-4FB0-8227-E201DA3EFA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37352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62AD90-9C57-4FB0-8227-E201DA3EFA10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13448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E5CC1B-14F6-4CDE-BDBB-1C64C03A85A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86000" y="1683545"/>
            <a:ext cx="13716000" cy="3581400"/>
          </a:xfrm>
        </p:spPr>
        <p:txBody>
          <a:bodyPr anchor="b"/>
          <a:lstStyle>
            <a:lvl1pPr algn="ctr">
              <a:defRPr sz="9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E93CFCE-7AF7-47C3-A69C-EB9FF092B0D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86000" y="5403057"/>
            <a:ext cx="13716000" cy="2483643"/>
          </a:xfrm>
        </p:spPr>
        <p:txBody>
          <a:bodyPr/>
          <a:lstStyle>
            <a:lvl1pPr marL="0" indent="0" algn="ctr">
              <a:buNone/>
              <a:defRPr sz="3600"/>
            </a:lvl1pPr>
            <a:lvl2pPr marL="685800" indent="0" algn="ctr">
              <a:buNone/>
              <a:defRPr sz="3000"/>
            </a:lvl2pPr>
            <a:lvl3pPr marL="1371600" indent="0" algn="ctr">
              <a:buNone/>
              <a:defRPr sz="2700"/>
            </a:lvl3pPr>
            <a:lvl4pPr marL="2057400" indent="0" algn="ctr">
              <a:buNone/>
              <a:defRPr sz="2400"/>
            </a:lvl4pPr>
            <a:lvl5pPr marL="2743200" indent="0" algn="ctr">
              <a:buNone/>
              <a:defRPr sz="2400"/>
            </a:lvl5pPr>
            <a:lvl6pPr marL="3429000" indent="0" algn="ctr">
              <a:buNone/>
              <a:defRPr sz="2400"/>
            </a:lvl6pPr>
            <a:lvl7pPr marL="4114800" indent="0" algn="ctr">
              <a:buNone/>
              <a:defRPr sz="2400"/>
            </a:lvl7pPr>
            <a:lvl8pPr marL="4800600" indent="0" algn="ctr">
              <a:buNone/>
              <a:defRPr sz="2400"/>
            </a:lvl8pPr>
            <a:lvl9pPr marL="5486400" indent="0" algn="ctr">
              <a:buNone/>
              <a:defRPr sz="24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EC9BFA7-9D05-49D6-A1BC-3A4F51E088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8/18/2024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5650DD8-A1A4-406E-B869-AC904C65DD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BF4B98E-8C98-48B9-ACBB-027AEE2A60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1206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ACBCF0-C55D-4D42-B721-8031F33CAA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AF2E5E4-1BE1-4B62-AEE5-9EC4F630DC9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AC39E75-A7DF-40D7-A317-8342C20A08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8/18/2024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657298-6CE4-4B0A-861A-AA43BB44D8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7640CA1-ECA8-43AB-8EEF-3A61E9814D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1696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F84FE1D-EE1F-4904-AE94-3C5205B3A9F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13087350" y="547688"/>
            <a:ext cx="3943350" cy="871775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E8EA197-AFEE-45EE-A196-2E2FE29CCD4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1257300" y="547688"/>
            <a:ext cx="11601450" cy="871775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1466B8A-887A-4F32-A49E-017B2842A4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8/18/2024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1FF1492-18F4-4D25-8861-8B9F722F63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602B6F-9801-452F-9E52-FEDA438253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18861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5F9F78-0A97-4D51-8EC3-8934C6E11F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BD1C892-F5FB-43AE-9A9C-8E6D368BBF6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E026C9-9906-418A-BA81-5236B963D2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8/18/2024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38828EF-4067-465C-B50F-57B4AA17D1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E996B7C-D723-45B1-9DDC-07A7F3FDF1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2039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BE1E17-72C1-4FFD-8CFC-27EB34EFCD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47775" y="2564608"/>
            <a:ext cx="15773400" cy="4279106"/>
          </a:xfrm>
        </p:spPr>
        <p:txBody>
          <a:bodyPr anchor="b"/>
          <a:lstStyle>
            <a:lvl1pPr>
              <a:defRPr sz="9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E08E3CC-8625-4BD3-A3F3-39467B9FB63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47775" y="6884195"/>
            <a:ext cx="15773400" cy="2250281"/>
          </a:xfrm>
        </p:spPr>
        <p:txBody>
          <a:bodyPr/>
          <a:lstStyle>
            <a:lvl1pPr marL="0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1pPr>
            <a:lvl2pPr marL="685800" indent="0">
              <a:buNone/>
              <a:defRPr sz="3000">
                <a:solidFill>
                  <a:schemeClr val="tx1">
                    <a:tint val="75000"/>
                  </a:schemeClr>
                </a:solidFill>
              </a:defRPr>
            </a:lvl2pPr>
            <a:lvl3pPr marL="13716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3pPr>
            <a:lvl4pPr marL="2057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4pPr>
            <a:lvl5pPr marL="27432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5pPr>
            <a:lvl6pPr marL="34290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6pPr>
            <a:lvl7pPr marL="41148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7pPr>
            <a:lvl8pPr marL="4800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8pPr>
            <a:lvl9pPr marL="5486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47E8CC4-1BE4-4B24-B898-C08C4B4B87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8/18/2024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7FC65AD-4B6A-4944-81E0-418DDB20C1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18F8385-C04D-430E-BAA1-D21C98D5A0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4257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08F10D-1E09-477E-9C32-34BC14DA06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5736E7-E03F-47D4-8FF2-B30E0C1B8BF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257300" y="2738438"/>
            <a:ext cx="7772400" cy="652700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3A42154-3DF6-43C1-B3D1-154B4B7182B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9258300" y="2738438"/>
            <a:ext cx="7772400" cy="652700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707DECE-4A21-4A82-8123-332703FD32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8/18/2024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C4073A-9E51-40C5-BA52-36442AC4BF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0C4933B-9B46-4C7A-A97C-86ED34953A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786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9FA3FA-D9C4-4708-9D8D-08017FE864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9682" y="547688"/>
            <a:ext cx="15773400" cy="198834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9618AA4-0EE4-4F50-AA35-40FE7A7A604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59683" y="2521745"/>
            <a:ext cx="7736681" cy="1235868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A0564E4-015C-443E-BB0B-72E115F01F0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259683" y="3757613"/>
            <a:ext cx="7736681" cy="552688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4DF8E39-F0FD-4B1D-BE01-CD921A51A79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9258300" y="2521745"/>
            <a:ext cx="7774782" cy="1235868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6811286-76FD-45D3-91A2-C1AA766FA61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9258300" y="3757613"/>
            <a:ext cx="7774782" cy="552688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F75D5D5-5D23-43CD-B9BD-B7FCE03CAC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8/18/2024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690BB73-8A54-415D-97D7-B550FC637D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A2252F1-1653-4FF1-A9FA-196EEBAB87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346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2AC245-70B6-4A62-8B1D-A3A031F507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983A298-B9EF-4042-A11C-35CEDD8B40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8/18/2024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87750C5-88C7-4822-95FD-214BE872E2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45B475B-AC40-4A1B-89A4-7A98A38753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8273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2C7F325-2F6F-4DC1-8D2C-082DE8B7BE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8/18/2024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2AE2C11-A8D4-46E9-BC10-2511EC913B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D5E6F10-2B6A-4FD7-92A3-B1D837F08E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55586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8E85AF-B677-4475-8458-E29EF74378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9683" y="685800"/>
            <a:ext cx="5898356" cy="24003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F1D177-AAB2-42B3-B673-3323BD91B57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774782" y="1481138"/>
            <a:ext cx="9258300" cy="7310438"/>
          </a:xfrm>
        </p:spPr>
        <p:txBody>
          <a:bodyPr/>
          <a:lstStyle>
            <a:lvl1pPr>
              <a:defRPr sz="4800"/>
            </a:lvl1pPr>
            <a:lvl2pPr>
              <a:defRPr sz="4200"/>
            </a:lvl2pPr>
            <a:lvl3pPr>
              <a:defRPr sz="3600"/>
            </a:lvl3pPr>
            <a:lvl4pPr>
              <a:defRPr sz="3000"/>
            </a:lvl4pPr>
            <a:lvl5pPr>
              <a:defRPr sz="3000"/>
            </a:lvl5pPr>
            <a:lvl6pPr>
              <a:defRPr sz="3000"/>
            </a:lvl6pPr>
            <a:lvl7pPr>
              <a:defRPr sz="3000"/>
            </a:lvl7pPr>
            <a:lvl8pPr>
              <a:defRPr sz="3000"/>
            </a:lvl8pPr>
            <a:lvl9pPr>
              <a:defRPr sz="3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5C63590-CAFE-4A44-8DBD-AD5E797E19B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259683" y="3086100"/>
            <a:ext cx="5898356" cy="5717382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4ED42B2-DF08-4FAC-96EB-0988A968A2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8/18/2024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FCC739E-746B-4382-89A4-16F62658CB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94C1D31-6409-4038-B171-1DE7C6DD9C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4462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9ACDD1-5253-40A9-BE13-9C95BF6B35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9683" y="685800"/>
            <a:ext cx="5898356" cy="24003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423C285-D66B-4B8E-A519-99056F8B89A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7774782" y="1481138"/>
            <a:ext cx="9258300" cy="7310438"/>
          </a:xfrm>
        </p:spPr>
        <p:txBody>
          <a:bodyPr/>
          <a:lstStyle>
            <a:lvl1pPr marL="0" indent="0">
              <a:buNone/>
              <a:defRPr sz="4800"/>
            </a:lvl1pPr>
            <a:lvl2pPr marL="685800" indent="0">
              <a:buNone/>
              <a:defRPr sz="4200"/>
            </a:lvl2pPr>
            <a:lvl3pPr marL="1371600" indent="0">
              <a:buNone/>
              <a:defRPr sz="3600"/>
            </a:lvl3pPr>
            <a:lvl4pPr marL="2057400" indent="0">
              <a:buNone/>
              <a:defRPr sz="3000"/>
            </a:lvl4pPr>
            <a:lvl5pPr marL="2743200" indent="0">
              <a:buNone/>
              <a:defRPr sz="3000"/>
            </a:lvl5pPr>
            <a:lvl6pPr marL="3429000" indent="0">
              <a:buNone/>
              <a:defRPr sz="3000"/>
            </a:lvl6pPr>
            <a:lvl7pPr marL="4114800" indent="0">
              <a:buNone/>
              <a:defRPr sz="3000"/>
            </a:lvl7pPr>
            <a:lvl8pPr marL="4800600" indent="0">
              <a:buNone/>
              <a:defRPr sz="3000"/>
            </a:lvl8pPr>
            <a:lvl9pPr marL="5486400" indent="0">
              <a:buNone/>
              <a:defRPr sz="3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F8899EB-1EE8-4022-B4CB-8FF533C32E0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259683" y="3086100"/>
            <a:ext cx="5898356" cy="5717382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B362651-799C-42AC-B3E3-E98A1016DF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8/18/2024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54E75D6-8ACB-4280-BCBF-175ECD640C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FD7263A-1E27-4D78-86A1-B25F3E90DA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8674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3755E5F-5509-4CE4-A9C5-62B081710E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547688"/>
            <a:ext cx="15773400" cy="19883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A1D473C-E4B7-4B8F-B039-64129C169BF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57300" y="2738438"/>
            <a:ext cx="15773400" cy="65270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22D9973-528A-43A6-9766-196A16D7DAC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257300" y="9534526"/>
            <a:ext cx="4114800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8/18/2024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79A4C08-E2C7-46B4-A26B-475AA2028A2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057900" y="9534526"/>
            <a:ext cx="6172200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03E72E5-23FB-4BC3-A220-F50AC539BFB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2915900" y="9534526"/>
            <a:ext cx="4114800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83141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6" r:id="rId1"/>
    <p:sldLayoutId id="2147483817" r:id="rId2"/>
    <p:sldLayoutId id="2147483818" r:id="rId3"/>
    <p:sldLayoutId id="2147483819" r:id="rId4"/>
    <p:sldLayoutId id="2147483820" r:id="rId5"/>
    <p:sldLayoutId id="2147483821" r:id="rId6"/>
    <p:sldLayoutId id="2147483822" r:id="rId7"/>
    <p:sldLayoutId id="2147483823" r:id="rId8"/>
    <p:sldLayoutId id="2147483824" r:id="rId9"/>
    <p:sldLayoutId id="2147483825" r:id="rId10"/>
    <p:sldLayoutId id="2147483826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svg"/><Relationship Id="rId13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3.png"/><Relationship Id="rId12" Type="http://schemas.openxmlformats.org/officeDocument/2006/relationships/image" Target="../media/image10.sv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svg"/><Relationship Id="rId11" Type="http://schemas.openxmlformats.org/officeDocument/2006/relationships/image" Target="../media/image5.png"/><Relationship Id="rId5" Type="http://schemas.openxmlformats.org/officeDocument/2006/relationships/image" Target="../media/image2.png"/><Relationship Id="rId15" Type="http://schemas.openxmlformats.org/officeDocument/2006/relationships/image" Target="../media/image7.png"/><Relationship Id="rId10" Type="http://schemas.openxmlformats.org/officeDocument/2006/relationships/image" Target="../media/image8.svg"/><Relationship Id="rId4" Type="http://schemas.openxmlformats.org/officeDocument/2006/relationships/image" Target="../media/image2.svg"/><Relationship Id="rId9" Type="http://schemas.openxmlformats.org/officeDocument/2006/relationships/image" Target="../media/image4.png"/><Relationship Id="rId14" Type="http://schemas.openxmlformats.org/officeDocument/2006/relationships/image" Target="../media/image12.sv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svg"/><Relationship Id="rId7" Type="http://schemas.openxmlformats.org/officeDocument/2006/relationships/image" Target="../media/image27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7.png"/><Relationship Id="rId5" Type="http://schemas.openxmlformats.org/officeDocument/2006/relationships/image" Target="../media/image38.svg"/><Relationship Id="rId4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sv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png"/><Relationship Id="rId4" Type="http://schemas.openxmlformats.org/officeDocument/2006/relationships/image" Target="../media/image79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45.svg"/><Relationship Id="rId7" Type="http://schemas.openxmlformats.org/officeDocument/2006/relationships/image" Target="../media/image51.sv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png"/><Relationship Id="rId5" Type="http://schemas.openxmlformats.org/officeDocument/2006/relationships/image" Target="../media/image28.svg"/><Relationship Id="rId4" Type="http://schemas.openxmlformats.org/officeDocument/2006/relationships/image" Target="../media/image17.png"/><Relationship Id="rId9" Type="http://schemas.openxmlformats.org/officeDocument/2006/relationships/image" Target="../media/image83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13" Type="http://schemas.openxmlformats.org/officeDocument/2006/relationships/image" Target="../media/image12.svg"/><Relationship Id="rId3" Type="http://schemas.openxmlformats.org/officeDocument/2006/relationships/image" Target="../media/image2.svg"/><Relationship Id="rId7" Type="http://schemas.openxmlformats.org/officeDocument/2006/relationships/image" Target="../media/image6.svg"/><Relationship Id="rId12" Type="http://schemas.openxmlformats.org/officeDocument/2006/relationships/image" Target="../media/image6.png"/><Relationship Id="rId2" Type="http://schemas.openxmlformats.org/officeDocument/2006/relationships/image" Target="../media/image1.png"/><Relationship Id="rId16" Type="http://schemas.openxmlformats.org/officeDocument/2006/relationships/image" Target="../media/image3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11" Type="http://schemas.openxmlformats.org/officeDocument/2006/relationships/image" Target="../media/image10.svg"/><Relationship Id="rId5" Type="http://schemas.openxmlformats.org/officeDocument/2006/relationships/image" Target="../media/image4.svg"/><Relationship Id="rId15" Type="http://schemas.openxmlformats.org/officeDocument/2006/relationships/image" Target="../media/image14.svg"/><Relationship Id="rId10" Type="http://schemas.openxmlformats.org/officeDocument/2006/relationships/image" Target="../media/image5.png"/><Relationship Id="rId4" Type="http://schemas.openxmlformats.org/officeDocument/2006/relationships/image" Target="../media/image2.png"/><Relationship Id="rId9" Type="http://schemas.openxmlformats.org/officeDocument/2006/relationships/image" Target="../media/image8.svg"/><Relationship Id="rId14" Type="http://schemas.openxmlformats.org/officeDocument/2006/relationships/image" Target="../media/image7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21.svg"/><Relationship Id="rId7" Type="http://schemas.openxmlformats.org/officeDocument/2006/relationships/image" Target="../media/image34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png"/><Relationship Id="rId5" Type="http://schemas.openxmlformats.org/officeDocument/2006/relationships/image" Target="../media/image14.svg"/><Relationship Id="rId4" Type="http://schemas.openxmlformats.org/officeDocument/2006/relationships/image" Target="../media/image7.png"/><Relationship Id="rId9" Type="http://schemas.openxmlformats.org/officeDocument/2006/relationships/image" Target="../media/image3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7" Type="http://schemas.openxmlformats.org/officeDocument/2006/relationships/image" Target="../media/image3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18.svg"/><Relationship Id="rId4" Type="http://schemas.openxmlformats.org/officeDocument/2006/relationships/image" Target="../media/image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svg"/><Relationship Id="rId7" Type="http://schemas.openxmlformats.org/officeDocument/2006/relationships/image" Target="../media/image3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8.png"/><Relationship Id="rId5" Type="http://schemas.openxmlformats.org/officeDocument/2006/relationships/image" Target="../media/image14.svg"/><Relationship Id="rId4" Type="http://schemas.openxmlformats.org/officeDocument/2006/relationships/image" Target="../media/image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svg"/><Relationship Id="rId7" Type="http://schemas.openxmlformats.org/officeDocument/2006/relationships/image" Target="../media/image128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png"/><Relationship Id="rId5" Type="http://schemas.openxmlformats.org/officeDocument/2006/relationships/image" Target="../media/image24.svg"/><Relationship Id="rId4" Type="http://schemas.openxmlformats.org/officeDocument/2006/relationships/image" Target="../media/image15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13" Type="http://schemas.openxmlformats.org/officeDocument/2006/relationships/image" Target="../media/image45.svg"/><Relationship Id="rId3" Type="http://schemas.openxmlformats.org/officeDocument/2006/relationships/image" Target="../media/image2.svg"/><Relationship Id="rId7" Type="http://schemas.openxmlformats.org/officeDocument/2006/relationships/image" Target="../media/image6.svg"/><Relationship Id="rId12" Type="http://schemas.openxmlformats.org/officeDocument/2006/relationships/image" Target="../media/image23.png"/><Relationship Id="rId17" Type="http://schemas.openxmlformats.org/officeDocument/2006/relationships/image" Target="../media/image71.svg"/><Relationship Id="rId2" Type="http://schemas.openxmlformats.org/officeDocument/2006/relationships/image" Target="../media/image1.png"/><Relationship Id="rId16" Type="http://schemas.openxmlformats.org/officeDocument/2006/relationships/image" Target="../media/image3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11" Type="http://schemas.openxmlformats.org/officeDocument/2006/relationships/image" Target="../media/image12.svg"/><Relationship Id="rId5" Type="http://schemas.openxmlformats.org/officeDocument/2006/relationships/image" Target="../media/image10.svg"/><Relationship Id="rId15" Type="http://schemas.openxmlformats.org/officeDocument/2006/relationships/image" Target="../media/image51.svg"/><Relationship Id="rId10" Type="http://schemas.openxmlformats.org/officeDocument/2006/relationships/image" Target="../media/image6.png"/><Relationship Id="rId4" Type="http://schemas.openxmlformats.org/officeDocument/2006/relationships/image" Target="../media/image5.png"/><Relationship Id="rId9" Type="http://schemas.openxmlformats.org/officeDocument/2006/relationships/image" Target="../media/image8.svg"/><Relationship Id="rId14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7" Type="http://schemas.openxmlformats.org/officeDocument/2006/relationships/image" Target="../media/image11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18.svg"/><Relationship Id="rId4" Type="http://schemas.openxmlformats.org/officeDocument/2006/relationships/image" Target="../media/image9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em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sv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sv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13" Type="http://schemas.openxmlformats.org/officeDocument/2006/relationships/image" Target="../media/image32.svg"/><Relationship Id="rId3" Type="http://schemas.openxmlformats.org/officeDocument/2006/relationships/image" Target="../media/image15.png"/><Relationship Id="rId7" Type="http://schemas.openxmlformats.org/officeDocument/2006/relationships/image" Target="../media/image26.svg"/><Relationship Id="rId12" Type="http://schemas.openxmlformats.org/officeDocument/2006/relationships/image" Target="../media/image1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11" Type="http://schemas.openxmlformats.org/officeDocument/2006/relationships/image" Target="../media/image30.svg"/><Relationship Id="rId5" Type="http://schemas.openxmlformats.org/officeDocument/2006/relationships/image" Target="../media/image28.png"/><Relationship Id="rId15" Type="http://schemas.openxmlformats.org/officeDocument/2006/relationships/image" Target="../media/image34.svg"/><Relationship Id="rId10" Type="http://schemas.openxmlformats.org/officeDocument/2006/relationships/image" Target="../media/image18.png"/><Relationship Id="rId4" Type="http://schemas.openxmlformats.org/officeDocument/2006/relationships/image" Target="../media/image24.svg"/><Relationship Id="rId9" Type="http://schemas.openxmlformats.org/officeDocument/2006/relationships/image" Target="../media/image28.svg"/><Relationship Id="rId14" Type="http://schemas.openxmlformats.org/officeDocument/2006/relationships/image" Target="../media/image2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sv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png"/><Relationship Id="rId5" Type="http://schemas.openxmlformats.org/officeDocument/2006/relationships/image" Target="../media/image38.svg"/><Relationship Id="rId4" Type="http://schemas.openxmlformats.org/officeDocument/2006/relationships/image" Target="../media/image22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png"/><Relationship Id="rId3" Type="http://schemas.openxmlformats.org/officeDocument/2006/relationships/image" Target="../media/image45.svg"/><Relationship Id="rId7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7.png"/><Relationship Id="rId5" Type="http://schemas.openxmlformats.org/officeDocument/2006/relationships/image" Target="../media/image32.svg"/><Relationship Id="rId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7" Type="http://schemas.openxmlformats.org/officeDocument/2006/relationships/image" Target="../media/image11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18.svg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png"/><Relationship Id="rId3" Type="http://schemas.openxmlformats.org/officeDocument/2006/relationships/image" Target="../media/image16.svg"/><Relationship Id="rId7" Type="http://schemas.openxmlformats.org/officeDocument/2006/relationships/image" Target="../media/image2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11" Type="http://schemas.openxmlformats.org/officeDocument/2006/relationships/image" Target="../media/image69.png"/><Relationship Id="rId5" Type="http://schemas.openxmlformats.org/officeDocument/2006/relationships/image" Target="../media/image18.svg"/><Relationship Id="rId10" Type="http://schemas.openxmlformats.org/officeDocument/2006/relationships/image" Target="../media/image68.png"/><Relationship Id="rId4" Type="http://schemas.openxmlformats.org/officeDocument/2006/relationships/image" Target="../media/image9.png"/><Relationship Id="rId9" Type="http://schemas.openxmlformats.org/officeDocument/2006/relationships/image" Target="../media/image6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48C7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028700" y="1028700"/>
            <a:ext cx="16230600" cy="8229600"/>
            <a:chOff x="0" y="0"/>
            <a:chExt cx="5490351" cy="278384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5490351" cy="2783840"/>
            </a:xfrm>
            <a:custGeom>
              <a:avLst/>
              <a:gdLst/>
              <a:ahLst/>
              <a:cxnLst/>
              <a:rect l="l" t="t" r="r" b="b"/>
              <a:pathLst>
                <a:path w="5490351" h="2783840">
                  <a:moveTo>
                    <a:pt x="5365891" y="2783840"/>
                  </a:moveTo>
                  <a:lnTo>
                    <a:pt x="124460" y="2783840"/>
                  </a:lnTo>
                  <a:cubicBezTo>
                    <a:pt x="55880" y="2783840"/>
                    <a:pt x="0" y="2727960"/>
                    <a:pt x="0" y="2659380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5365891" y="0"/>
                  </a:lnTo>
                  <a:cubicBezTo>
                    <a:pt x="5434471" y="0"/>
                    <a:pt x="5490351" y="55880"/>
                    <a:pt x="5490351" y="124460"/>
                  </a:cubicBezTo>
                  <a:lnTo>
                    <a:pt x="5490351" y="2659380"/>
                  </a:lnTo>
                  <a:cubicBezTo>
                    <a:pt x="5490351" y="2727960"/>
                    <a:pt x="5434471" y="2783840"/>
                    <a:pt x="5365891" y="278384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pic>
        <p:nvPicPr>
          <p:cNvPr id="4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-5791200" y="7734300"/>
            <a:ext cx="14021764" cy="7189340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>
            <a:off x="1310783" y="4250024"/>
            <a:ext cx="4832382" cy="4208565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>
            <a:off x="0" y="6073831"/>
            <a:ext cx="1686674" cy="2384758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0"/>
              </a:ext>
            </a:extLst>
          </a:blip>
          <a:srcRect/>
          <a:stretch>
            <a:fillRect/>
          </a:stretch>
        </p:blipFill>
        <p:spPr>
          <a:xfrm>
            <a:off x="5581366" y="7024219"/>
            <a:ext cx="1327325" cy="1705674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2"/>
              </a:ext>
            </a:extLst>
          </a:blip>
          <a:srcRect/>
          <a:stretch>
            <a:fillRect/>
          </a:stretch>
        </p:blipFill>
        <p:spPr>
          <a:xfrm>
            <a:off x="1465405" y="8429969"/>
            <a:ext cx="4584206" cy="7203752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4"/>
              </a:ext>
            </a:extLst>
          </a:blip>
          <a:srcRect/>
          <a:stretch>
            <a:fillRect/>
          </a:stretch>
        </p:blipFill>
        <p:spPr>
          <a:xfrm>
            <a:off x="3137978" y="235401"/>
            <a:ext cx="2443388" cy="2465804"/>
          </a:xfrm>
          <a:prstGeom prst="rect">
            <a:avLst/>
          </a:prstGeom>
        </p:spPr>
      </p:pic>
      <p:pic>
        <p:nvPicPr>
          <p:cNvPr id="11" name="Picture 11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6"/>
              </a:ext>
            </a:extLst>
          </a:blip>
          <a:srcRect/>
          <a:stretch>
            <a:fillRect/>
          </a:stretch>
        </p:blipFill>
        <p:spPr>
          <a:xfrm>
            <a:off x="-949781" y="1309349"/>
            <a:ext cx="3462885" cy="2719939"/>
          </a:xfrm>
          <a:prstGeom prst="rect">
            <a:avLst/>
          </a:prstGeom>
        </p:spPr>
      </p:pic>
      <p:sp>
        <p:nvSpPr>
          <p:cNvPr id="15" name="Hộp Văn bản 14">
            <a:extLst>
              <a:ext uri="{FF2B5EF4-FFF2-40B4-BE49-F238E27FC236}">
                <a16:creationId xmlns:a16="http://schemas.microsoft.com/office/drawing/2014/main" id="{A7417B8A-8360-5F7F-720F-697FF305A233}"/>
              </a:ext>
            </a:extLst>
          </p:cNvPr>
          <p:cNvSpPr txBox="1"/>
          <p:nvPr/>
        </p:nvSpPr>
        <p:spPr>
          <a:xfrm>
            <a:off x="6579870" y="1181100"/>
            <a:ext cx="10015633" cy="82176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8800" b="1" dirty="0">
                <a:latin typeface="Arial" panose="020B0604020202020204" pitchFamily="34" charset="0"/>
                <a:cs typeface="Arial" panose="020B0604020202020204" pitchFamily="34" charset="0"/>
              </a:rPr>
              <a:t>CHÀO </a:t>
            </a:r>
            <a:r>
              <a:rPr lang="en-US" sz="8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MỪNG CÁC THẦY CÔ VÀ </a:t>
            </a:r>
            <a:r>
              <a:rPr lang="en-US" sz="8800" b="1" dirty="0">
                <a:latin typeface="Arial" panose="020B0604020202020204" pitchFamily="34" charset="0"/>
                <a:cs typeface="Arial" panose="020B0604020202020204" pitchFamily="34" charset="0"/>
              </a:rPr>
              <a:t>CÁC EM ĐẾN VỚI TIẾT HỌC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EAF9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028700" y="1028700"/>
            <a:ext cx="16230600" cy="8229600"/>
            <a:chOff x="0" y="0"/>
            <a:chExt cx="5490351" cy="278384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5490351" cy="2783840"/>
            </a:xfrm>
            <a:custGeom>
              <a:avLst/>
              <a:gdLst/>
              <a:ahLst/>
              <a:cxnLst/>
              <a:rect l="l" t="t" r="r" b="b"/>
              <a:pathLst>
                <a:path w="5490351" h="2783840">
                  <a:moveTo>
                    <a:pt x="5365891" y="2783840"/>
                  </a:moveTo>
                  <a:lnTo>
                    <a:pt x="124460" y="2783840"/>
                  </a:lnTo>
                  <a:cubicBezTo>
                    <a:pt x="55880" y="2783840"/>
                    <a:pt x="0" y="2727960"/>
                    <a:pt x="0" y="2659380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5365891" y="0"/>
                  </a:lnTo>
                  <a:cubicBezTo>
                    <a:pt x="5434471" y="0"/>
                    <a:pt x="5490351" y="55880"/>
                    <a:pt x="5490351" y="124460"/>
                  </a:cubicBezTo>
                  <a:lnTo>
                    <a:pt x="5490351" y="2659380"/>
                  </a:lnTo>
                  <a:cubicBezTo>
                    <a:pt x="5490351" y="2727960"/>
                    <a:pt x="5434471" y="2783840"/>
                    <a:pt x="5365891" y="278384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id="4" name="Hình chữ nhật: Góc Tròn 3">
            <a:extLst>
              <a:ext uri="{FF2B5EF4-FFF2-40B4-BE49-F238E27FC236}">
                <a16:creationId xmlns:a16="http://schemas.microsoft.com/office/drawing/2014/main" id="{955D44F7-A8ED-0620-9507-25E93F99FEE1}"/>
              </a:ext>
            </a:extLst>
          </p:cNvPr>
          <p:cNvSpPr/>
          <p:nvPr/>
        </p:nvSpPr>
        <p:spPr>
          <a:xfrm>
            <a:off x="1745456" y="1485899"/>
            <a:ext cx="3657600" cy="1295400"/>
          </a:xfrm>
          <a:prstGeom prst="roundRect">
            <a:avLst/>
          </a:prstGeom>
          <a:solidFill>
            <a:srgbClr val="E0C74C"/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Luyện</a:t>
            </a:r>
            <a:r>
              <a:rPr lang="en-US" sz="4000" b="1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tập</a:t>
            </a:r>
            <a:r>
              <a:rPr lang="en-US" sz="4000" b="1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Hộp Văn bản 4">
                <a:extLst>
                  <a:ext uri="{FF2B5EF4-FFF2-40B4-BE49-F238E27FC236}">
                    <a16:creationId xmlns:a16="http://schemas.microsoft.com/office/drawing/2014/main" id="{3679BF38-C217-0D9F-83F5-8AA6CCD4D40B}"/>
                  </a:ext>
                </a:extLst>
              </p:cNvPr>
              <p:cNvSpPr txBox="1"/>
              <p:nvPr/>
            </p:nvSpPr>
            <p:spPr>
              <a:xfrm>
                <a:off x="6019800" y="1221137"/>
                <a:ext cx="10058400" cy="185512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Ở </a:t>
                </a:r>
                <a:r>
                  <a:rPr lang="en-US" sz="4000" i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Hình</a:t>
                </a:r>
                <a:r>
                  <a:rPr lang="en-US" sz="4000" i="1" dirty="0">
                    <a:latin typeface="Arial" panose="020B0604020202020204" pitchFamily="34" charset="0"/>
                    <a:cs typeface="Arial" panose="020B0604020202020204" pitchFamily="34" charset="0"/>
                  </a:rPr>
                  <a:t> 6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,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hai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góc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sz="4000" i="1" dirty="0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accPr>
                      <m:e>
                        <m:r>
                          <a:rPr lang="en-US" sz="4000" i="1" dirty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𝑥𝑂𝑦</m:t>
                        </m:r>
                      </m:e>
                    </m:acc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và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sz="4000" i="1" dirty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accPr>
                      <m:e>
                        <m:r>
                          <a:rPr lang="en-US" sz="4000" b="0" i="1" dirty="0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𝑚</m:t>
                        </m:r>
                        <m:r>
                          <a:rPr lang="en-US" sz="4000" i="1" dirty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𝑂</m:t>
                        </m:r>
                        <m:r>
                          <a:rPr lang="en-US" sz="4000" b="0" i="1" dirty="0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𝑛</m:t>
                        </m:r>
                      </m:e>
                    </m:acc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có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phải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là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hai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góc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kề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nhau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hay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không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?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Vì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sao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?</a:t>
                </a:r>
              </a:p>
            </p:txBody>
          </p:sp>
        </mc:Choice>
        <mc:Fallback xmlns="">
          <p:sp>
            <p:nvSpPr>
              <p:cNvPr id="5" name="Hộp Văn bản 4">
                <a:extLst>
                  <a:ext uri="{FF2B5EF4-FFF2-40B4-BE49-F238E27FC236}">
                    <a16:creationId xmlns:a16="http://schemas.microsoft.com/office/drawing/2014/main" id="{3679BF38-C217-0D9F-83F5-8AA6CCD4D40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19800" y="1221137"/>
                <a:ext cx="10058400" cy="1855123"/>
              </a:xfrm>
              <a:prstGeom prst="rect">
                <a:avLst/>
              </a:prstGeom>
              <a:blipFill>
                <a:blip r:embed="rId2"/>
                <a:stretch>
                  <a:fillRect l="-2182" r="-3576" b="-1311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Hình ảnh 6">
            <a:extLst>
              <a:ext uri="{FF2B5EF4-FFF2-40B4-BE49-F238E27FC236}">
                <a16:creationId xmlns:a16="http://schemas.microsoft.com/office/drawing/2014/main" id="{802D2DF1-8461-CEE5-C4D8-5B06958E033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401" t="36029" r="30801" b="7887"/>
          <a:stretch/>
        </p:blipFill>
        <p:spPr>
          <a:xfrm>
            <a:off x="1745456" y="3773810"/>
            <a:ext cx="6400800" cy="5027291"/>
          </a:xfrm>
          <a:prstGeom prst="rect">
            <a:avLst/>
          </a:prstGeom>
        </p:spPr>
      </p:pic>
      <p:sp>
        <p:nvSpPr>
          <p:cNvPr id="8" name="Hộp Văn bản 7">
            <a:extLst>
              <a:ext uri="{FF2B5EF4-FFF2-40B4-BE49-F238E27FC236}">
                <a16:creationId xmlns:a16="http://schemas.microsoft.com/office/drawing/2014/main" id="{D070DE9C-A81C-BA19-8B00-158B4AF9C7CA}"/>
              </a:ext>
            </a:extLst>
          </p:cNvPr>
          <p:cNvSpPr txBox="1"/>
          <p:nvPr/>
        </p:nvSpPr>
        <p:spPr>
          <a:xfrm>
            <a:off x="11049000" y="3268697"/>
            <a:ext cx="3200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endParaRPr lang="en-US" sz="4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Hộp Văn bản 11">
                <a:extLst>
                  <a:ext uri="{FF2B5EF4-FFF2-40B4-BE49-F238E27FC236}">
                    <a16:creationId xmlns:a16="http://schemas.microsoft.com/office/drawing/2014/main" id="{9C40EEB8-CFF6-1153-AB6A-D8CAC193A347}"/>
                  </a:ext>
                </a:extLst>
              </p:cNvPr>
              <p:cNvSpPr txBox="1"/>
              <p:nvPr/>
            </p:nvSpPr>
            <p:spPr>
              <a:xfrm>
                <a:off x="8616553" y="4770327"/>
                <a:ext cx="8229600" cy="279390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kumimoji="0" lang="en-US" sz="4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Hai </a:t>
                </a:r>
                <a:r>
                  <a:rPr kumimoji="0" lang="en-US" sz="40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góc</a:t>
                </a:r>
                <a:r>
                  <a:rPr kumimoji="0" lang="en-US" sz="4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kumimoji="0" lang="en-US" sz="4000" b="0" i="1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Arial" panose="020B0604020202020204" pitchFamily="34" charset="0"/>
                          </a:rPr>
                        </m:ctrlPr>
                      </m:accPr>
                      <m:e>
                        <m:r>
                          <a:rPr kumimoji="0" lang="en-US" sz="40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Arial" panose="020B0604020202020204" pitchFamily="34" charset="0"/>
                          </a:rPr>
                          <m:t>𝑥𝑂𝑦</m:t>
                        </m:r>
                      </m:e>
                    </m:acc>
                  </m:oMath>
                </a14:m>
                <a:r>
                  <a:rPr kumimoji="0" lang="en-US" sz="4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 </a:t>
                </a:r>
                <a:r>
                  <a:rPr kumimoji="0" lang="en-US" sz="40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và</a:t>
                </a:r>
                <a:r>
                  <a:rPr kumimoji="0" lang="en-US" sz="4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kumimoji="0" lang="en-US" sz="40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Arial" panose="020B0604020202020204" pitchFamily="34" charset="0"/>
                          </a:rPr>
                        </m:ctrlPr>
                      </m:accPr>
                      <m:e>
                        <m:r>
                          <a:rPr kumimoji="0" lang="en-US" sz="4000" b="0" i="1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Arial" panose="020B0604020202020204" pitchFamily="34" charset="0"/>
                          </a:rPr>
                          <m:t>𝑚</m:t>
                        </m:r>
                        <m:r>
                          <a:rPr kumimoji="0" lang="en-US" sz="40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Arial" panose="020B0604020202020204" pitchFamily="34" charset="0"/>
                          </a:rPr>
                          <m:t>𝑂</m:t>
                        </m:r>
                        <m:r>
                          <a:rPr kumimoji="0" lang="en-US" sz="4000" b="0" i="1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Arial" panose="020B0604020202020204" pitchFamily="34" charset="0"/>
                          </a:rPr>
                          <m:t>𝑛</m:t>
                        </m:r>
                      </m:e>
                    </m:acc>
                  </m:oMath>
                </a14:m>
                <a:r>
                  <a:rPr kumimoji="0" lang="en-US" sz="4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 không </a:t>
                </a:r>
                <a:r>
                  <a:rPr kumimoji="0" lang="en-US" sz="40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phải</a:t>
                </a:r>
                <a:r>
                  <a:rPr kumimoji="0" lang="en-US" sz="4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 </a:t>
                </a:r>
                <a:r>
                  <a:rPr kumimoji="0" lang="en-US" sz="40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là</a:t>
                </a:r>
                <a:r>
                  <a:rPr kumimoji="0" lang="en-US" sz="4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 </a:t>
                </a:r>
                <a:r>
                  <a:rPr kumimoji="0" lang="en-US" sz="40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hai</a:t>
                </a:r>
                <a:r>
                  <a:rPr kumimoji="0" lang="en-US" sz="4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 </a:t>
                </a:r>
                <a:r>
                  <a:rPr kumimoji="0" lang="en-US" sz="40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góc</a:t>
                </a:r>
                <a:r>
                  <a:rPr kumimoji="0" lang="en-US" sz="4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 </a:t>
                </a:r>
                <a:r>
                  <a:rPr kumimoji="0" lang="en-US" sz="40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kề</a:t>
                </a:r>
                <a:r>
                  <a:rPr kumimoji="0" lang="en-US" sz="4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 </a:t>
                </a:r>
                <a:r>
                  <a:rPr kumimoji="0" lang="en-US" sz="40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nhau</a:t>
                </a:r>
                <a:r>
                  <a:rPr kumimoji="0" lang="en-US" sz="4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 </a:t>
                </a:r>
                <a:r>
                  <a:rPr kumimoji="0" lang="en-US" sz="40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vì</a:t>
                </a:r>
                <a:r>
                  <a:rPr kumimoji="0" lang="en-US" sz="4000" b="0" i="0" u="none" strike="noStrike" kern="1200" cap="none" spc="0" normalizeH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 </a:t>
                </a:r>
                <a:r>
                  <a:rPr kumimoji="0" lang="en-US" sz="4000" b="0" i="0" u="none" strike="noStrike" kern="1200" cap="none" spc="0" normalizeH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chúng</a:t>
                </a:r>
                <a:r>
                  <a:rPr kumimoji="0" lang="en-US" sz="4000" b="0" i="0" u="none" strike="noStrike" kern="1200" cap="none" spc="0" normalizeH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 </a:t>
                </a:r>
                <a:r>
                  <a:rPr kumimoji="0" lang="en-US" sz="4000" b="0" i="0" u="none" strike="noStrike" kern="1200" cap="none" spc="0" normalizeH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không</a:t>
                </a:r>
                <a:r>
                  <a:rPr kumimoji="0" lang="en-US" sz="4000" b="0" i="0" u="none" strike="noStrike" kern="1200" cap="none" spc="0" normalizeH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 </a:t>
                </a:r>
                <a:r>
                  <a:rPr kumimoji="0" lang="en-US" sz="4000" b="0" i="0" u="none" strike="noStrike" kern="1200" cap="none" spc="0" normalizeH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có</a:t>
                </a:r>
                <a:r>
                  <a:rPr kumimoji="0" lang="en-US" sz="4000" b="0" i="0" u="none" strike="noStrike" kern="1200" cap="none" spc="0" normalizeH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 </a:t>
                </a:r>
                <a:r>
                  <a:rPr kumimoji="0" lang="en-US" sz="4000" b="0" i="0" u="none" strike="noStrike" kern="1200" cap="none" spc="0" normalizeH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cạnh</a:t>
                </a:r>
                <a:r>
                  <a:rPr kumimoji="0" lang="en-US" sz="4000" b="0" i="0" u="none" strike="noStrike" kern="1200" cap="none" spc="0" normalizeH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 </a:t>
                </a:r>
                <a:r>
                  <a:rPr kumimoji="0" lang="en-US" sz="4000" b="0" i="0" u="none" strike="noStrike" kern="1200" cap="none" spc="0" normalizeH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chung</a:t>
                </a:r>
                <a:r>
                  <a:rPr kumimoji="0" lang="en-US" sz="4000" b="0" i="0" u="none" strike="noStrike" kern="1200" cap="none" spc="0" normalizeH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.</a:t>
                </a:r>
                <a:endParaRPr lang="en-US" dirty="0"/>
              </a:p>
            </p:txBody>
          </p:sp>
        </mc:Choice>
        <mc:Fallback xmlns="">
          <p:sp>
            <p:nvSpPr>
              <p:cNvPr id="12" name="Hộp Văn bản 11">
                <a:extLst>
                  <a:ext uri="{FF2B5EF4-FFF2-40B4-BE49-F238E27FC236}">
                    <a16:creationId xmlns:a16="http://schemas.microsoft.com/office/drawing/2014/main" id="{9C40EEB8-CFF6-1153-AB6A-D8CAC193A34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616553" y="4770327"/>
                <a:ext cx="8229600" cy="2793906"/>
              </a:xfrm>
              <a:prstGeom prst="rect">
                <a:avLst/>
              </a:prstGeom>
              <a:blipFill>
                <a:blip r:embed="rId4"/>
                <a:stretch>
                  <a:fillRect l="-2593" r="-4444" b="-807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2324536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48C7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028700" y="1028700"/>
            <a:ext cx="16230600" cy="8229600"/>
            <a:chOff x="0" y="0"/>
            <a:chExt cx="5490351" cy="278384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5490351" cy="2783840"/>
            </a:xfrm>
            <a:custGeom>
              <a:avLst/>
              <a:gdLst/>
              <a:ahLst/>
              <a:cxnLst/>
              <a:rect l="l" t="t" r="r" b="b"/>
              <a:pathLst>
                <a:path w="5490351" h="2783840">
                  <a:moveTo>
                    <a:pt x="5365891" y="2783840"/>
                  </a:moveTo>
                  <a:lnTo>
                    <a:pt x="124460" y="2783840"/>
                  </a:lnTo>
                  <a:cubicBezTo>
                    <a:pt x="55880" y="2783840"/>
                    <a:pt x="0" y="2727960"/>
                    <a:pt x="0" y="2659380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5365891" y="0"/>
                  </a:lnTo>
                  <a:cubicBezTo>
                    <a:pt x="5434471" y="0"/>
                    <a:pt x="5490351" y="55880"/>
                    <a:pt x="5490351" y="124460"/>
                  </a:cubicBezTo>
                  <a:lnTo>
                    <a:pt x="5490351" y="2659380"/>
                  </a:lnTo>
                  <a:cubicBezTo>
                    <a:pt x="5490351" y="2727960"/>
                    <a:pt x="5434471" y="2783840"/>
                    <a:pt x="5365891" y="278384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pic>
        <p:nvPicPr>
          <p:cNvPr id="4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rot="544116">
            <a:off x="228608" y="264497"/>
            <a:ext cx="3570368" cy="2700497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 rot="151578">
            <a:off x="16051308" y="7451947"/>
            <a:ext cx="2415983" cy="2797454"/>
          </a:xfrm>
          <a:prstGeom prst="rect">
            <a:avLst/>
          </a:prstGeom>
        </p:spPr>
      </p:pic>
      <p:sp>
        <p:nvSpPr>
          <p:cNvPr id="6" name="Hình chữ nhật: Góc Tròn 5">
            <a:extLst>
              <a:ext uri="{FF2B5EF4-FFF2-40B4-BE49-F238E27FC236}">
                <a16:creationId xmlns:a16="http://schemas.microsoft.com/office/drawing/2014/main" id="{4E227B5D-E97B-7840-2691-CBBC94037AFE}"/>
              </a:ext>
            </a:extLst>
          </p:cNvPr>
          <p:cNvSpPr/>
          <p:nvPr/>
        </p:nvSpPr>
        <p:spPr>
          <a:xfrm>
            <a:off x="7315200" y="1409700"/>
            <a:ext cx="3657600" cy="1295400"/>
          </a:xfrm>
          <a:prstGeom prst="roundRect">
            <a:avLst/>
          </a:prstGeom>
          <a:solidFill>
            <a:srgbClr val="E0C74C"/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Luyện</a:t>
            </a:r>
            <a:r>
              <a:rPr lang="en-US" sz="4000" b="1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tập</a:t>
            </a:r>
            <a:r>
              <a:rPr lang="en-US" sz="4000" b="1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Hộp Văn bản 9">
                <a:extLst>
                  <a:ext uri="{FF2B5EF4-FFF2-40B4-BE49-F238E27FC236}">
                    <a16:creationId xmlns:a16="http://schemas.microsoft.com/office/drawing/2014/main" id="{E1B61C5F-1BD5-A530-2009-37E284F9A6C3}"/>
                  </a:ext>
                </a:extLst>
              </p:cNvPr>
              <p:cNvSpPr txBox="1"/>
              <p:nvPr/>
            </p:nvSpPr>
            <p:spPr>
              <a:xfrm>
                <a:off x="2712245" y="3610492"/>
                <a:ext cx="5959078" cy="375551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lvl="0" algn="just">
                  <a:lnSpc>
                    <a:spcPct val="150000"/>
                  </a:lnSpc>
                  <a:defRPr/>
                </a:pPr>
                <a:r>
                  <a:rPr kumimoji="0" lang="en-US" sz="4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Ở </a:t>
                </a:r>
                <a:r>
                  <a:rPr kumimoji="0" lang="en-US" sz="4000" b="0" i="1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Hình</a:t>
                </a:r>
                <a:r>
                  <a:rPr kumimoji="0" lang="en-US" sz="4000" b="0" i="1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 9</a:t>
                </a:r>
                <a:r>
                  <a:rPr kumimoji="0" lang="en-US" sz="4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, </a:t>
                </a:r>
                <a:r>
                  <a:rPr kumimoji="0" lang="en-US" sz="40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hai</a:t>
                </a:r>
                <a:r>
                  <a:rPr kumimoji="0" lang="en-US" sz="4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 </a:t>
                </a:r>
                <a:r>
                  <a:rPr kumimoji="0" lang="en-US" sz="40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góc</a:t>
                </a:r>
                <a:r>
                  <a:rPr kumimoji="0" lang="en-US" sz="4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kumimoji="0" lang="en-US" sz="4000" b="0" i="1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Arial" panose="020B0604020202020204" pitchFamily="34" charset="0"/>
                          </a:rPr>
                        </m:ctrlPr>
                      </m:accPr>
                      <m:e>
                        <m:r>
                          <a:rPr kumimoji="0" lang="en-US" sz="4000" b="0" i="1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Arial" panose="020B0604020202020204" pitchFamily="34" charset="0"/>
                          </a:rPr>
                          <m:t>𝑚</m:t>
                        </m:r>
                        <m:r>
                          <a:rPr kumimoji="0" lang="en-US" sz="40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Arial" panose="020B0604020202020204" pitchFamily="34" charset="0"/>
                          </a:rPr>
                          <m:t>𝑂</m:t>
                        </m:r>
                        <m:r>
                          <a:rPr kumimoji="0" lang="en-US" sz="4000" b="0" i="1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Arial" panose="020B0604020202020204" pitchFamily="34" charset="0"/>
                          </a:rPr>
                          <m:t>𝑛</m:t>
                        </m:r>
                      </m:e>
                    </m:acc>
                  </m:oMath>
                </a14:m>
                <a:r>
                  <a:rPr kumimoji="0" lang="en-US" sz="4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 </a:t>
                </a:r>
                <a:r>
                  <a:rPr kumimoji="0" lang="en-US" sz="40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và</a:t>
                </a:r>
                <a:r>
                  <a:rPr kumimoji="0" lang="en-US" sz="4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kumimoji="0" lang="en-US" sz="40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Arial" panose="020B0604020202020204" pitchFamily="34" charset="0"/>
                          </a:rPr>
                        </m:ctrlPr>
                      </m:accPr>
                      <m:e>
                        <m:r>
                          <a:rPr kumimoji="0" lang="en-US" sz="4000" b="0" i="1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Arial" panose="020B0604020202020204" pitchFamily="34" charset="0"/>
                          </a:rPr>
                          <m:t>𝑝</m:t>
                        </m:r>
                        <m:r>
                          <a:rPr kumimoji="0" lang="en-US" sz="40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Arial" panose="020B0604020202020204" pitchFamily="34" charset="0"/>
                          </a:rPr>
                          <m:t>𝑂</m:t>
                        </m:r>
                        <m:r>
                          <a:rPr kumimoji="0" lang="en-US" sz="4000" b="0" i="1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Arial" panose="020B0604020202020204" pitchFamily="34" charset="0"/>
                          </a:rPr>
                          <m:t>𝑛</m:t>
                        </m:r>
                      </m:e>
                    </m:acc>
                  </m:oMath>
                </a14:m>
                <a:r>
                  <a:rPr kumimoji="0" lang="en-US" sz="4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 có </a:t>
                </a:r>
                <a:r>
                  <a:rPr kumimoji="0" lang="en-US" sz="40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phải</a:t>
                </a:r>
                <a:r>
                  <a:rPr kumimoji="0" lang="en-US" sz="4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 </a:t>
                </a:r>
                <a:r>
                  <a:rPr kumimoji="0" lang="en-US" sz="40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là</a:t>
                </a:r>
                <a:r>
                  <a:rPr kumimoji="0" lang="en-US" sz="4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 </a:t>
                </a:r>
                <a:r>
                  <a:rPr kumimoji="0" lang="en-US" sz="40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hai</a:t>
                </a:r>
                <a:r>
                  <a:rPr kumimoji="0" lang="en-US" sz="4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 </a:t>
                </a:r>
                <a:r>
                  <a:rPr kumimoji="0" lang="en-US" sz="40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góc</a:t>
                </a:r>
                <a:r>
                  <a:rPr kumimoji="0" lang="en-US" sz="4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 </a:t>
                </a:r>
                <a:r>
                  <a:rPr kumimoji="0" lang="en-US" sz="40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kề</a:t>
                </a:r>
                <a:r>
                  <a:rPr kumimoji="0" lang="en-US" sz="4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 </a:t>
                </a:r>
                <a:r>
                  <a:rPr kumimoji="0" lang="en-US" sz="40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nhau</a:t>
                </a:r>
                <a:r>
                  <a:rPr kumimoji="0" lang="en-US" sz="4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 hay </a:t>
                </a:r>
                <a:r>
                  <a:rPr kumimoji="0" lang="en-US" sz="40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không</a:t>
                </a:r>
                <a:r>
                  <a:rPr kumimoji="0" lang="en-US" sz="4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? </a:t>
                </a:r>
                <a:r>
                  <a:rPr kumimoji="0" lang="en-US" sz="40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Tính</a:t>
                </a:r>
                <a:r>
                  <a:rPr kumimoji="0" lang="en-US" sz="4000" b="0" i="0" u="none" strike="noStrike" kern="1200" cap="none" spc="0" normalizeH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 </a:t>
                </a:r>
                <a:r>
                  <a:rPr kumimoji="0" lang="en-US" sz="4000" b="0" i="0" u="none" strike="noStrike" kern="1200" cap="none" spc="0" normalizeH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số</a:t>
                </a:r>
                <a:r>
                  <a:rPr kumimoji="0" lang="en-US" sz="4000" b="0" i="0" u="none" strike="noStrike" kern="1200" cap="none" spc="0" normalizeH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 </a:t>
                </a:r>
                <a:r>
                  <a:rPr kumimoji="0" lang="en-US" sz="4000" b="0" i="0" u="none" strike="noStrike" kern="1200" cap="none" spc="0" normalizeH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đo</a:t>
                </a:r>
                <a:r>
                  <a:rPr kumimoji="0" lang="en-US" sz="4000" b="0" i="0" u="none" strike="noStrike" kern="1200" cap="none" spc="0" normalizeH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 </a:t>
                </a:r>
                <a:r>
                  <a:rPr kumimoji="0" lang="en-US" sz="4000" b="0" i="0" u="none" strike="noStrike" kern="1200" cap="none" spc="0" normalizeH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của</a:t>
                </a:r>
                <a:r>
                  <a:rPr kumimoji="0" lang="en-US" sz="4000" b="0" i="0" u="none" strike="noStrike" kern="1200" cap="none" spc="0" normalizeH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 </a:t>
                </a:r>
                <a:r>
                  <a:rPr kumimoji="0" lang="en-US" sz="4000" b="0" i="0" u="none" strike="noStrike" kern="1200" cap="none" spc="0" normalizeH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góc</a:t>
                </a:r>
                <a:r>
                  <a:rPr kumimoji="0" lang="en-US" sz="4000" b="0" i="0" u="none" strike="noStrike" kern="1200" cap="none" spc="0" normalizeH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sz="4000" i="1" dirty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accPr>
                      <m:e>
                        <m:r>
                          <a:rPr lang="en-US" sz="4000" i="1" dirty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𝑚𝑂</m:t>
                        </m:r>
                        <m:r>
                          <a:rPr lang="en-US" sz="4000" b="0" i="1" dirty="0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𝑝</m:t>
                        </m:r>
                      </m:e>
                    </m:acc>
                  </m:oMath>
                </a14:m>
                <a:r>
                  <a:rPr lang="en-US" sz="40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.</a:t>
                </a:r>
              </a:p>
            </p:txBody>
          </p:sp>
        </mc:Choice>
        <mc:Fallback xmlns="">
          <p:sp>
            <p:nvSpPr>
              <p:cNvPr id="10" name="Hộp Văn bản 9">
                <a:extLst>
                  <a:ext uri="{FF2B5EF4-FFF2-40B4-BE49-F238E27FC236}">
                    <a16:creationId xmlns:a16="http://schemas.microsoft.com/office/drawing/2014/main" id="{E1B61C5F-1BD5-A530-2009-37E284F9A6C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12245" y="3610492"/>
                <a:ext cx="5959078" cy="3755515"/>
              </a:xfrm>
              <a:prstGeom prst="rect">
                <a:avLst/>
              </a:prstGeom>
              <a:blipFill>
                <a:blip r:embed="rId6"/>
                <a:stretch>
                  <a:fillRect l="-3685" r="-3582" b="-600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" name="Hình ảnh 11" descr="Ảnh có chứa văn bản&#10;&#10;Mô tả được tạo tự động">
            <a:extLst>
              <a:ext uri="{FF2B5EF4-FFF2-40B4-BE49-F238E27FC236}">
                <a16:creationId xmlns:a16="http://schemas.microsoft.com/office/drawing/2014/main" id="{E5D81BBC-AA4F-5FFC-F75C-0BB9B1E088C2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801" t="40301" r="27601" b="5661"/>
          <a:stretch/>
        </p:blipFill>
        <p:spPr>
          <a:xfrm>
            <a:off x="9616678" y="3086100"/>
            <a:ext cx="6502399" cy="48768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314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BCBB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028700" y="1028700"/>
            <a:ext cx="16230600" cy="8229600"/>
            <a:chOff x="0" y="0"/>
            <a:chExt cx="5490351" cy="278384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5490351" cy="2783840"/>
            </a:xfrm>
            <a:custGeom>
              <a:avLst/>
              <a:gdLst/>
              <a:ahLst/>
              <a:cxnLst/>
              <a:rect l="l" t="t" r="r" b="b"/>
              <a:pathLst>
                <a:path w="5490351" h="2783840">
                  <a:moveTo>
                    <a:pt x="5365891" y="2783840"/>
                  </a:moveTo>
                  <a:lnTo>
                    <a:pt x="124460" y="2783840"/>
                  </a:lnTo>
                  <a:cubicBezTo>
                    <a:pt x="55880" y="2783840"/>
                    <a:pt x="0" y="2727960"/>
                    <a:pt x="0" y="2659380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5365891" y="0"/>
                  </a:lnTo>
                  <a:cubicBezTo>
                    <a:pt x="5434471" y="0"/>
                    <a:pt x="5490351" y="55880"/>
                    <a:pt x="5490351" y="124460"/>
                  </a:cubicBezTo>
                  <a:lnTo>
                    <a:pt x="5490351" y="2659380"/>
                  </a:lnTo>
                  <a:cubicBezTo>
                    <a:pt x="5490351" y="2727960"/>
                    <a:pt x="5434471" y="2783840"/>
                    <a:pt x="5365891" y="278384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pic>
        <p:nvPicPr>
          <p:cNvPr id="12" name="Picture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0" y="6134100"/>
            <a:ext cx="2057400" cy="4114800"/>
          </a:xfrm>
          <a:prstGeom prst="rect">
            <a:avLst/>
          </a:prstGeom>
        </p:spPr>
      </p:pic>
      <p:sp>
        <p:nvSpPr>
          <p:cNvPr id="4" name="Hộp Văn bản 3">
            <a:extLst>
              <a:ext uri="{FF2B5EF4-FFF2-40B4-BE49-F238E27FC236}">
                <a16:creationId xmlns:a16="http://schemas.microsoft.com/office/drawing/2014/main" id="{112DCBAF-127F-3AC5-2DBC-881631AC4025}"/>
              </a:ext>
            </a:extLst>
          </p:cNvPr>
          <p:cNvSpPr txBox="1"/>
          <p:nvPr/>
        </p:nvSpPr>
        <p:spPr>
          <a:xfrm>
            <a:off x="7543800" y="1485900"/>
            <a:ext cx="3200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endParaRPr lang="en-US" sz="4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Hộp Văn bản 6">
                <a:extLst>
                  <a:ext uri="{FF2B5EF4-FFF2-40B4-BE49-F238E27FC236}">
                    <a16:creationId xmlns:a16="http://schemas.microsoft.com/office/drawing/2014/main" id="{0345BFF0-B2F7-A5B0-51E4-EB289BCBDF28}"/>
                  </a:ext>
                </a:extLst>
              </p:cNvPr>
              <p:cNvSpPr txBox="1"/>
              <p:nvPr/>
            </p:nvSpPr>
            <p:spPr>
              <a:xfrm>
                <a:off x="2476500" y="2153959"/>
                <a:ext cx="13335000" cy="695074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 fontAlgn="base">
                  <a:lnSpc>
                    <a:spcPct val="150000"/>
                  </a:lnSpc>
                  <a:spcAft>
                    <a:spcPts val="600"/>
                  </a:spcAft>
                </a:pPr>
                <a:r>
                  <a:rPr lang="vi-VN" sz="3600" dirty="0">
                    <a:solidFill>
                      <a:srgbClr val="00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Hai </a:t>
                </a:r>
                <a:r>
                  <a:rPr lang="vi-VN" sz="3600" dirty="0" err="1">
                    <a:solidFill>
                      <a:srgbClr val="00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góc</a:t>
                </a:r>
                <a:r>
                  <a:rPr lang="vi-VN" sz="3600" dirty="0">
                    <a:solidFill>
                      <a:srgbClr val="00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sz="3600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36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𝑚𝑂𝑛</m:t>
                        </m:r>
                      </m:e>
                    </m:acc>
                  </m:oMath>
                </a14:m>
                <a:r>
                  <a:rPr lang="vi-VN" sz="3600" dirty="0">
                    <a:solidFill>
                      <a:srgbClr val="00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vi-VN" sz="3600" dirty="0" err="1">
                    <a:solidFill>
                      <a:srgbClr val="00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và</a:t>
                </a:r>
                <a:r>
                  <a:rPr lang="vi-VN" sz="3600" dirty="0">
                    <a:solidFill>
                      <a:srgbClr val="00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sz="36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36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𝑛𝑂𝑝</m:t>
                        </m:r>
                      </m:e>
                    </m:acc>
                    <m:r>
                      <a:rPr lang="en-US" sz="36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vi-VN" sz="3600" dirty="0">
                    <a:solidFill>
                      <a:srgbClr val="00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vi-VN" sz="3600" dirty="0" err="1">
                    <a:solidFill>
                      <a:srgbClr val="00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có</a:t>
                </a:r>
                <a:r>
                  <a:rPr lang="vi-VN" sz="3600" dirty="0">
                    <a:solidFill>
                      <a:srgbClr val="00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vi-VN" sz="3600" dirty="0" err="1">
                    <a:solidFill>
                      <a:srgbClr val="00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là</a:t>
                </a:r>
                <a:r>
                  <a:rPr lang="vi-VN" sz="3600" dirty="0">
                    <a:solidFill>
                      <a:srgbClr val="00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 hai </a:t>
                </a:r>
                <a:r>
                  <a:rPr lang="vi-VN" sz="3600" dirty="0" err="1">
                    <a:solidFill>
                      <a:srgbClr val="00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góc</a:t>
                </a:r>
                <a:r>
                  <a:rPr lang="vi-VN" sz="3600" dirty="0">
                    <a:solidFill>
                      <a:srgbClr val="00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vi-VN" sz="3600" dirty="0" err="1">
                    <a:solidFill>
                      <a:srgbClr val="00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kề</a:t>
                </a:r>
                <a:r>
                  <a:rPr lang="vi-VN" sz="3600" dirty="0">
                    <a:solidFill>
                      <a:srgbClr val="00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 nhau </a:t>
                </a:r>
                <a:r>
                  <a:rPr lang="vi-VN" sz="3600" dirty="0" err="1">
                    <a:solidFill>
                      <a:srgbClr val="00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vì</a:t>
                </a:r>
                <a:r>
                  <a:rPr lang="vi-VN" sz="3600" dirty="0">
                    <a:solidFill>
                      <a:srgbClr val="00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vi-VN" sz="3600" dirty="0" err="1">
                    <a:solidFill>
                      <a:srgbClr val="00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có</a:t>
                </a:r>
                <a:r>
                  <a:rPr lang="vi-VN" sz="3600" dirty="0">
                    <a:solidFill>
                      <a:srgbClr val="00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vi-VN" sz="3600" dirty="0" err="1">
                    <a:solidFill>
                      <a:srgbClr val="00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đỉnh</a:t>
                </a:r>
                <a:r>
                  <a:rPr lang="vi-VN" sz="3600" dirty="0">
                    <a:solidFill>
                      <a:srgbClr val="00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vi-VN" sz="36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𝑂</m:t>
                    </m:r>
                  </m:oMath>
                </a14:m>
                <a:r>
                  <a:rPr lang="vi-VN" sz="3600" dirty="0">
                    <a:solidFill>
                      <a:srgbClr val="00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 chung, </a:t>
                </a:r>
                <a:r>
                  <a:rPr lang="vi-VN" sz="3600" dirty="0" err="1">
                    <a:solidFill>
                      <a:srgbClr val="00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cạnh</a:t>
                </a:r>
                <a:r>
                  <a:rPr lang="vi-VN" sz="3600" dirty="0">
                    <a:solidFill>
                      <a:srgbClr val="00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vi-VN" sz="36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𝑂𝑛</m:t>
                    </m:r>
                  </m:oMath>
                </a14:m>
                <a:r>
                  <a:rPr lang="vi-VN" sz="3600" dirty="0">
                    <a:solidFill>
                      <a:srgbClr val="00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 chung, 2 </a:t>
                </a:r>
                <a:r>
                  <a:rPr lang="vi-VN" sz="3600" dirty="0" err="1">
                    <a:solidFill>
                      <a:srgbClr val="00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cạnh</a:t>
                </a:r>
                <a:r>
                  <a:rPr lang="vi-VN" sz="3600" dirty="0">
                    <a:solidFill>
                      <a:srgbClr val="00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vi-VN" sz="3600" dirty="0" err="1">
                    <a:solidFill>
                      <a:srgbClr val="00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còn</a:t>
                </a:r>
                <a:r>
                  <a:rPr lang="vi-VN" sz="3600" dirty="0">
                    <a:solidFill>
                      <a:srgbClr val="00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vi-VN" sz="3600" dirty="0" err="1">
                    <a:solidFill>
                      <a:srgbClr val="00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lại</a:t>
                </a:r>
                <a:r>
                  <a:rPr lang="vi-VN" sz="3600" dirty="0">
                    <a:solidFill>
                      <a:srgbClr val="00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vi-VN" sz="3600" dirty="0" err="1">
                    <a:solidFill>
                      <a:srgbClr val="00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là</a:t>
                </a:r>
                <a:r>
                  <a:rPr lang="vi-VN" sz="3600" dirty="0">
                    <a:solidFill>
                      <a:srgbClr val="00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vi-VN" sz="36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𝑂𝑚</m:t>
                    </m:r>
                  </m:oMath>
                </a14:m>
                <a:r>
                  <a:rPr lang="vi-VN" sz="3600" dirty="0">
                    <a:solidFill>
                      <a:srgbClr val="00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vi-VN" sz="3600" dirty="0" err="1">
                    <a:solidFill>
                      <a:srgbClr val="00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và</a:t>
                </a:r>
                <a:r>
                  <a:rPr lang="vi-VN" sz="3600" dirty="0">
                    <a:solidFill>
                      <a:srgbClr val="00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vi-VN" sz="36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𝑂𝑝</m:t>
                    </m:r>
                  </m:oMath>
                </a14:m>
                <a:r>
                  <a:rPr lang="vi-VN" sz="3600" dirty="0">
                    <a:solidFill>
                      <a:srgbClr val="00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vi-VN" sz="3600" dirty="0" err="1">
                    <a:solidFill>
                      <a:srgbClr val="00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nằm</a:t>
                </a:r>
                <a:r>
                  <a:rPr lang="vi-VN" sz="3600" dirty="0">
                    <a:solidFill>
                      <a:srgbClr val="00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vi-VN" sz="3600" dirty="0" err="1">
                    <a:solidFill>
                      <a:srgbClr val="00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về</a:t>
                </a:r>
                <a:r>
                  <a:rPr lang="vi-VN" sz="3600" dirty="0">
                    <a:solidFill>
                      <a:srgbClr val="00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 hai </a:t>
                </a:r>
                <a:r>
                  <a:rPr lang="vi-VN" sz="3600" dirty="0" err="1">
                    <a:solidFill>
                      <a:srgbClr val="00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phía</a:t>
                </a:r>
                <a:r>
                  <a:rPr lang="vi-VN" sz="3600" dirty="0">
                    <a:solidFill>
                      <a:srgbClr val="00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 so </a:t>
                </a:r>
                <a:r>
                  <a:rPr lang="vi-VN" sz="3600" dirty="0" err="1">
                    <a:solidFill>
                      <a:srgbClr val="00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với</a:t>
                </a:r>
                <a:r>
                  <a:rPr lang="vi-VN" sz="3600" dirty="0">
                    <a:solidFill>
                      <a:srgbClr val="00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vi-VN" sz="3600" dirty="0" err="1">
                    <a:solidFill>
                      <a:srgbClr val="00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đường</a:t>
                </a:r>
                <a:r>
                  <a:rPr lang="vi-VN" sz="3600" dirty="0">
                    <a:solidFill>
                      <a:srgbClr val="00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vi-VN" sz="3600" dirty="0" err="1">
                    <a:solidFill>
                      <a:srgbClr val="00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thẳng</a:t>
                </a:r>
                <a:r>
                  <a:rPr lang="vi-VN" sz="3600" dirty="0">
                    <a:solidFill>
                      <a:srgbClr val="00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vi-VN" sz="3600" dirty="0" err="1">
                    <a:solidFill>
                      <a:srgbClr val="00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chứa</a:t>
                </a:r>
                <a:r>
                  <a:rPr lang="vi-VN" sz="3600" dirty="0">
                    <a:solidFill>
                      <a:srgbClr val="00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vi-VN" sz="36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𝑂𝑛</m:t>
                    </m:r>
                  </m:oMath>
                </a14:m>
                <a:r>
                  <a:rPr lang="vi-VN" sz="3600" dirty="0">
                    <a:solidFill>
                      <a:srgbClr val="00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.</a:t>
                </a:r>
                <a:endParaRPr lang="en-US" sz="3600" dirty="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algn="just" fontAlgn="base">
                  <a:lnSpc>
                    <a:spcPct val="150000"/>
                  </a:lnSpc>
                  <a:spcAft>
                    <a:spcPts val="600"/>
                  </a:spcAft>
                </a:pPr>
                <a:r>
                  <a:rPr lang="en-US" sz="3600" dirty="0" err="1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Vì</a:t>
                </a:r>
                <a:r>
                  <a:rPr lang="en-US" sz="36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36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𝑂𝑛</m:t>
                    </m:r>
                  </m:oMath>
                </a14:m>
                <a:r>
                  <a:rPr lang="en-US" sz="36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3600" dirty="0" err="1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nằm</a:t>
                </a:r>
                <a:r>
                  <a:rPr lang="en-US" sz="36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3600" dirty="0" err="1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trong</a:t>
                </a:r>
                <a:r>
                  <a:rPr lang="en-US" sz="36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3600" dirty="0" err="1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góc</a:t>
                </a:r>
                <a:r>
                  <a:rPr lang="en-US" sz="36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sz="36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36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𝑚𝑂𝑝</m:t>
                        </m:r>
                      </m:e>
                    </m:acc>
                  </m:oMath>
                </a14:m>
                <a:r>
                  <a:rPr lang="en-US" sz="36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3600" dirty="0" err="1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nên</a:t>
                </a:r>
                <a:endParaRPr lang="en-US" sz="36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0" marR="0" algn="just" fontAlgn="base">
                  <a:lnSpc>
                    <a:spcPct val="150000"/>
                  </a:lnSpc>
                  <a:spcBef>
                    <a:spcPts val="0"/>
                  </a:spcBef>
                  <a:spcAft>
                    <a:spcPts val="600"/>
                  </a:spcAft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en-US" sz="3600" i="1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accPr>
                        <m:e>
                          <m:r>
                            <a:rPr lang="en-US" sz="3600" i="1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𝑚𝑂𝑛</m:t>
                          </m:r>
                        </m:e>
                      </m:acc>
                      <m:r>
                        <a:rPr lang="en-US" sz="3600" i="1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+</m:t>
                      </m:r>
                      <m:acc>
                        <m:accPr>
                          <m:chr m:val="̂"/>
                          <m:ctrlPr>
                            <a:rPr lang="en-US" sz="3600" i="1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accPr>
                        <m:e>
                          <m:r>
                            <a:rPr lang="en-US" sz="3600" i="1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𝑛𝑂𝑝</m:t>
                          </m:r>
                        </m:e>
                      </m:acc>
                      <m:r>
                        <a:rPr lang="en-US" sz="3600" i="1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acc>
                        <m:accPr>
                          <m:chr m:val="̂"/>
                          <m:ctrlPr>
                            <a:rPr lang="en-US" sz="3600" i="1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accPr>
                        <m:e>
                          <m:r>
                            <a:rPr lang="en-US" sz="3600" i="1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𝑚𝑂𝑝</m:t>
                          </m:r>
                        </m:e>
                      </m:acc>
                    </m:oMath>
                  </m:oMathPara>
                </a14:m>
                <a:endParaRPr lang="en-US" sz="3600" dirty="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just" fontAlgn="base">
                  <a:lnSpc>
                    <a:spcPct val="150000"/>
                  </a:lnSpc>
                  <a:spcBef>
                    <a:spcPts val="0"/>
                  </a:spcBef>
                  <a:spcAft>
                    <a:spcPts val="600"/>
                  </a:spcAft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3600" i="1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⟹30°+60°=</m:t>
                      </m:r>
                      <m:acc>
                        <m:accPr>
                          <m:chr m:val="̂"/>
                          <m:ctrlPr>
                            <a:rPr lang="en-US" sz="3600" i="1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accPr>
                        <m:e>
                          <m:r>
                            <a:rPr lang="en-US" sz="3600" i="1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𝑚𝑂𝑝</m:t>
                          </m:r>
                        </m:e>
                      </m:acc>
                    </m:oMath>
                  </m:oMathPara>
                </a14:m>
                <a:endParaRPr lang="en-US" sz="3600" dirty="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just" fontAlgn="base">
                  <a:lnSpc>
                    <a:spcPct val="150000"/>
                  </a:lnSpc>
                  <a:spcBef>
                    <a:spcPts val="0"/>
                  </a:spcBef>
                  <a:spcAft>
                    <a:spcPts val="600"/>
                  </a:spcAft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3600" i="1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⟹</m:t>
                      </m:r>
                      <m:acc>
                        <m:accPr>
                          <m:chr m:val="̂"/>
                          <m:ctrlPr>
                            <a:rPr lang="en-US" sz="3600" i="1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accPr>
                        <m:e>
                          <m:r>
                            <a:rPr lang="en-US" sz="3600" i="1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𝑚𝑂𝑝</m:t>
                          </m:r>
                        </m:e>
                      </m:acc>
                      <m:r>
                        <a:rPr lang="en-US" sz="3600" i="1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=90°</m:t>
                      </m:r>
                    </m:oMath>
                  </m:oMathPara>
                </a14:m>
                <a:endParaRPr lang="en-US" sz="3600" dirty="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r>
                  <a:rPr lang="en-US" sz="3600" dirty="0" err="1">
                    <a:solidFill>
                      <a:srgbClr val="00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V</a:t>
                </a:r>
                <a:r>
                  <a:rPr lang="en-US" sz="3600" dirty="0" err="1">
                    <a:solidFill>
                      <a:srgbClr val="000000"/>
                    </a:solidFill>
                    <a:effectLst/>
                    <a:ea typeface="Calibri" panose="020F0502020204030204" pitchFamily="34" charset="0"/>
                  </a:rPr>
                  <a:t>ậ</a:t>
                </a:r>
                <a:r>
                  <a:rPr lang="en-US" sz="3600" dirty="0" err="1">
                    <a:solidFill>
                      <a:srgbClr val="00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y</a:t>
                </a:r>
                <a:r>
                  <a:rPr lang="en-US" sz="3600" dirty="0">
                    <a:solidFill>
                      <a:srgbClr val="00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sz="36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36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𝑚𝑂𝑝</m:t>
                        </m:r>
                      </m:e>
                    </m:acc>
                    <m:r>
                      <a:rPr lang="en-US" sz="3600" i="1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=90°</m:t>
                    </m:r>
                  </m:oMath>
                </a14:m>
                <a:endParaRPr lang="en-US" sz="3600" dirty="0"/>
              </a:p>
            </p:txBody>
          </p:sp>
        </mc:Choice>
        <mc:Fallback xmlns="">
          <p:sp>
            <p:nvSpPr>
              <p:cNvPr id="7" name="Hộp Văn bản 6">
                <a:extLst>
                  <a:ext uri="{FF2B5EF4-FFF2-40B4-BE49-F238E27FC236}">
                    <a16:creationId xmlns:a16="http://schemas.microsoft.com/office/drawing/2014/main" id="{0345BFF0-B2F7-A5B0-51E4-EB289BCBDF2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76500" y="2153959"/>
                <a:ext cx="13335000" cy="6950749"/>
              </a:xfrm>
              <a:prstGeom prst="rect">
                <a:avLst/>
              </a:prstGeom>
              <a:blipFill>
                <a:blip r:embed="rId4"/>
                <a:stretch>
                  <a:fillRect l="-1371" r="-1371" b="-315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Hình ảnh 7" descr="Ảnh có chứa văn bản&#10;&#10;Mô tả được tạo tự động">
            <a:extLst>
              <a:ext uri="{FF2B5EF4-FFF2-40B4-BE49-F238E27FC236}">
                <a16:creationId xmlns:a16="http://schemas.microsoft.com/office/drawing/2014/main" id="{F9514B1C-8785-E2FB-701E-0289F4FA3552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801" t="40301" r="27601" b="5661"/>
          <a:stretch/>
        </p:blipFill>
        <p:spPr>
          <a:xfrm>
            <a:off x="9332913" y="4189807"/>
            <a:ext cx="6502399" cy="48768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79881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48C7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028700" y="1028700"/>
            <a:ext cx="16230600" cy="8229600"/>
            <a:chOff x="0" y="0"/>
            <a:chExt cx="5490351" cy="278384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5490351" cy="2783840"/>
            </a:xfrm>
            <a:custGeom>
              <a:avLst/>
              <a:gdLst/>
              <a:ahLst/>
              <a:cxnLst/>
              <a:rect l="l" t="t" r="r" b="b"/>
              <a:pathLst>
                <a:path w="5490351" h="2783840">
                  <a:moveTo>
                    <a:pt x="5365891" y="2783840"/>
                  </a:moveTo>
                  <a:lnTo>
                    <a:pt x="124460" y="2783840"/>
                  </a:lnTo>
                  <a:cubicBezTo>
                    <a:pt x="55880" y="2783840"/>
                    <a:pt x="0" y="2727960"/>
                    <a:pt x="0" y="2659380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5365891" y="0"/>
                  </a:lnTo>
                  <a:cubicBezTo>
                    <a:pt x="5434471" y="0"/>
                    <a:pt x="5490351" y="55880"/>
                    <a:pt x="5490351" y="124460"/>
                  </a:cubicBezTo>
                  <a:lnTo>
                    <a:pt x="5490351" y="2659380"/>
                  </a:lnTo>
                  <a:cubicBezTo>
                    <a:pt x="5490351" y="2727960"/>
                    <a:pt x="5434471" y="2783840"/>
                    <a:pt x="5365891" y="278384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pic>
        <p:nvPicPr>
          <p:cNvPr id="6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-239649" y="-495300"/>
            <a:ext cx="3124200" cy="2737935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16251771" y="7988868"/>
            <a:ext cx="1111460" cy="2298132"/>
          </a:xfrm>
          <a:prstGeom prst="rect">
            <a:avLst/>
          </a:prstGeom>
        </p:spPr>
      </p:pic>
      <p:pic>
        <p:nvPicPr>
          <p:cNvPr id="11" name="Picture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-393202" y="6413429"/>
            <a:ext cx="2958666" cy="5689743"/>
          </a:xfrm>
          <a:prstGeom prst="rect">
            <a:avLst/>
          </a:prstGeom>
        </p:spPr>
      </p:pic>
      <p:sp>
        <p:nvSpPr>
          <p:cNvPr id="4" name="Hình chữ nhật: Góc Tròn 3">
            <a:extLst>
              <a:ext uri="{FF2B5EF4-FFF2-40B4-BE49-F238E27FC236}">
                <a16:creationId xmlns:a16="http://schemas.microsoft.com/office/drawing/2014/main" id="{30CD9EAB-4DD4-04E5-8564-F7A40200F151}"/>
              </a:ext>
            </a:extLst>
          </p:cNvPr>
          <p:cNvSpPr/>
          <p:nvPr/>
        </p:nvSpPr>
        <p:spPr>
          <a:xfrm>
            <a:off x="8686800" y="1363101"/>
            <a:ext cx="1600200" cy="914400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200" b="1" dirty="0">
                <a:latin typeface="Arial" panose="020B0604020202020204" pitchFamily="34" charset="0"/>
                <a:cs typeface="Arial" panose="020B0604020202020204" pitchFamily="34" charset="0"/>
              </a:rPr>
              <a:t>HĐ4</a:t>
            </a:r>
          </a:p>
        </p:txBody>
      </p:sp>
      <p:pic>
        <p:nvPicPr>
          <p:cNvPr id="14" name="Hình ảnh 13" descr="Ảnh có chứa văn bản&#10;&#10;Mô tả được tạo tự động">
            <a:extLst>
              <a:ext uri="{FF2B5EF4-FFF2-40B4-BE49-F238E27FC236}">
                <a16:creationId xmlns:a16="http://schemas.microsoft.com/office/drawing/2014/main" id="{68DC1379-DCF4-2935-FD74-A67F1526F5E0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709" t="7978" r="1702" b="11752"/>
          <a:stretch/>
        </p:blipFill>
        <p:spPr>
          <a:xfrm>
            <a:off x="7696200" y="5356508"/>
            <a:ext cx="6340685" cy="3810001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2" name="Hộp Văn bản 11">
                <a:extLst>
                  <a:ext uri="{FF2B5EF4-FFF2-40B4-BE49-F238E27FC236}">
                    <a16:creationId xmlns:a16="http://schemas.microsoft.com/office/drawing/2014/main" id="{7D49AE13-3BD9-5BA6-7AC9-B111023EEFB5}"/>
                  </a:ext>
                </a:extLst>
              </p:cNvPr>
              <p:cNvSpPr txBox="1"/>
              <p:nvPr/>
            </p:nvSpPr>
            <p:spPr>
              <a:xfrm>
                <a:off x="3886200" y="2429936"/>
                <a:ext cx="11201400" cy="369376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Quan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sát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hai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góc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𝑥𝑂𝑡</m:t>
                    </m:r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và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𝑦𝑂𝑡</m:t>
                    </m:r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ở </a:t>
                </a:r>
                <a:r>
                  <a:rPr lang="en-US" sz="4000" i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Hình</a:t>
                </a:r>
                <a:r>
                  <a:rPr lang="en-US" sz="4000" i="1" dirty="0">
                    <a:latin typeface="Arial" panose="020B0604020202020204" pitchFamily="34" charset="0"/>
                    <a:cs typeface="Arial" panose="020B0604020202020204" pitchFamily="34" charset="0"/>
                  </a:rPr>
                  <a:t> 10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,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trong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đó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𝑂𝑥</m:t>
                    </m:r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và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𝑂𝑦</m:t>
                    </m:r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là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hai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tia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đối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nhau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.</a:t>
                </a:r>
              </a:p>
              <a:p>
                <a:pPr algn="just">
                  <a:lnSpc>
                    <a:spcPct val="150000"/>
                  </a:lnSpc>
                </a:pP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a) Hai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góc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𝑥𝑂𝑡</m:t>
                    </m:r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và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𝑦𝑂𝑡</m:t>
                    </m:r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có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kề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nhau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hay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không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?</a:t>
                </a:r>
              </a:p>
              <a:p>
                <a:pPr algn="just">
                  <a:lnSpc>
                    <a:spcPct val="150000"/>
                  </a:lnSpc>
                </a:pP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b)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Tính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sz="4000" i="1" dirty="0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accPr>
                      <m:e>
                        <m:r>
                          <a:rPr lang="en-US" sz="4000" i="1" dirty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𝑥𝑂𝑡</m:t>
                        </m:r>
                      </m:e>
                    </m:acc>
                    <m:r>
                      <a:rPr lang="en-US" sz="40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 +</m:t>
                    </m:r>
                    <m:acc>
                      <m:accPr>
                        <m:chr m:val="̂"/>
                        <m:ctrlPr>
                          <a:rPr lang="en-US" sz="4000" i="1" dirty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accPr>
                      <m:e>
                        <m:r>
                          <a:rPr lang="en-US" sz="4000" b="0" i="1" dirty="0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𝑦</m:t>
                        </m:r>
                        <m:r>
                          <a:rPr lang="en-US" sz="4000" i="1" dirty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𝑂𝑡</m:t>
                        </m:r>
                      </m:e>
                    </m:acc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.</a:t>
                </a:r>
              </a:p>
            </p:txBody>
          </p:sp>
        </mc:Choice>
        <mc:Fallback xmlns="">
          <p:sp>
            <p:nvSpPr>
              <p:cNvPr id="12" name="Hộp Văn bản 11">
                <a:extLst>
                  <a:ext uri="{FF2B5EF4-FFF2-40B4-BE49-F238E27FC236}">
                    <a16:creationId xmlns:a16="http://schemas.microsoft.com/office/drawing/2014/main" id="{7D49AE13-3BD9-5BA6-7AC9-B111023EEFB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86200" y="2429936"/>
                <a:ext cx="11201400" cy="3693768"/>
              </a:xfrm>
              <a:prstGeom prst="rect">
                <a:avLst/>
              </a:prstGeom>
              <a:blipFill>
                <a:blip r:embed="rId9"/>
                <a:stretch>
                  <a:fillRect l="-1960" r="-3212" b="-610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3186880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48C7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028700" y="1028700"/>
            <a:ext cx="16230600" cy="8229600"/>
            <a:chOff x="0" y="0"/>
            <a:chExt cx="5490351" cy="278384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5490351" cy="2783840"/>
            </a:xfrm>
            <a:custGeom>
              <a:avLst/>
              <a:gdLst/>
              <a:ahLst/>
              <a:cxnLst/>
              <a:rect l="l" t="t" r="r" b="b"/>
              <a:pathLst>
                <a:path w="5490351" h="2783840">
                  <a:moveTo>
                    <a:pt x="5365891" y="2783840"/>
                  </a:moveTo>
                  <a:lnTo>
                    <a:pt x="124460" y="2783840"/>
                  </a:lnTo>
                  <a:cubicBezTo>
                    <a:pt x="55880" y="2783840"/>
                    <a:pt x="0" y="2727960"/>
                    <a:pt x="0" y="2659380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5365891" y="0"/>
                  </a:lnTo>
                  <a:cubicBezTo>
                    <a:pt x="5434471" y="0"/>
                    <a:pt x="5490351" y="55880"/>
                    <a:pt x="5490351" y="124460"/>
                  </a:cubicBezTo>
                  <a:lnTo>
                    <a:pt x="5490351" y="2659380"/>
                  </a:lnTo>
                  <a:cubicBezTo>
                    <a:pt x="5490351" y="2727960"/>
                    <a:pt x="5434471" y="2783840"/>
                    <a:pt x="5365891" y="278384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pic>
        <p:nvPicPr>
          <p:cNvPr id="4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-5791200" y="8209232"/>
            <a:ext cx="13095476" cy="6714407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1583375" y="5165302"/>
            <a:ext cx="4185863" cy="3645506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360827" y="6613969"/>
            <a:ext cx="1553764" cy="2196839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>
            <a:off x="5186204" y="7869757"/>
            <a:ext cx="1028700" cy="1321927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1"/>
              </a:ext>
            </a:extLst>
          </a:blip>
          <a:srcRect/>
          <a:stretch>
            <a:fillRect/>
          </a:stretch>
        </p:blipFill>
        <p:spPr>
          <a:xfrm>
            <a:off x="1028700" y="8729893"/>
            <a:ext cx="4157504" cy="6533221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3"/>
              </a:ext>
            </a:extLst>
          </a:blip>
          <a:srcRect/>
          <a:stretch>
            <a:fillRect/>
          </a:stretch>
        </p:blipFill>
        <p:spPr>
          <a:xfrm>
            <a:off x="14783957" y="229172"/>
            <a:ext cx="2443388" cy="2465804"/>
          </a:xfrm>
          <a:prstGeom prst="rect">
            <a:avLst/>
          </a:prstGeom>
        </p:spPr>
      </p:pic>
      <p:pic>
        <p:nvPicPr>
          <p:cNvPr id="11" name="Picture 11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5"/>
              </a:ext>
            </a:extLst>
          </a:blip>
          <a:srcRect/>
          <a:stretch>
            <a:fillRect/>
          </a:stretch>
        </p:blipFill>
        <p:spPr>
          <a:xfrm>
            <a:off x="-389846" y="1183923"/>
            <a:ext cx="3462885" cy="2719939"/>
          </a:xfrm>
          <a:prstGeom prst="rect">
            <a:avLst/>
          </a:prstGeom>
        </p:spPr>
      </p:pic>
      <p:sp>
        <p:nvSpPr>
          <p:cNvPr id="13" name="Hộp Văn bản 12">
            <a:extLst>
              <a:ext uri="{FF2B5EF4-FFF2-40B4-BE49-F238E27FC236}">
                <a16:creationId xmlns:a16="http://schemas.microsoft.com/office/drawing/2014/main" id="{E31328EB-2250-50F8-9B53-C50BCC5BEF92}"/>
              </a:ext>
            </a:extLst>
          </p:cNvPr>
          <p:cNvSpPr txBox="1"/>
          <p:nvPr/>
        </p:nvSpPr>
        <p:spPr>
          <a:xfrm>
            <a:off x="5141174" y="1775173"/>
            <a:ext cx="8005651" cy="18396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</a:pPr>
            <a:r>
              <a:rPr lang="vi-VN" sz="4000" b="1" u="sng" dirty="0" err="1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Định</a:t>
            </a:r>
            <a:r>
              <a:rPr lang="vi-VN" sz="4000" b="1" u="sng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vi-VN" sz="4000" b="1" u="sng" dirty="0" err="1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nghĩa</a:t>
            </a:r>
            <a:r>
              <a:rPr lang="vi-VN" sz="4000" b="1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r>
              <a:rPr lang="en-US" sz="4000" b="1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Hai </a:t>
            </a:r>
            <a:r>
              <a:rPr lang="vi-VN" sz="4000" dirty="0" err="1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góc</a:t>
            </a:r>
            <a:r>
              <a:rPr lang="vi-VN" sz="4000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vi-VN" sz="4000" dirty="0" err="1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vừa</a:t>
            </a:r>
            <a:r>
              <a:rPr lang="vi-VN" sz="4000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vi-VN" sz="4000" dirty="0" err="1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kề</a:t>
            </a:r>
            <a:r>
              <a:rPr lang="vi-VN" sz="4000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nhau, </a:t>
            </a:r>
            <a:r>
              <a:rPr lang="vi-VN" sz="4000" dirty="0" err="1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vừa</a:t>
            </a:r>
            <a:r>
              <a:rPr lang="vi-VN" sz="4000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vi-VN" sz="4000" dirty="0" err="1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bù</a:t>
            </a:r>
            <a:r>
              <a:rPr lang="vi-VN" sz="4000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nhau </a:t>
            </a:r>
            <a:r>
              <a:rPr lang="vi-VN" sz="4000" dirty="0" err="1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gọi</a:t>
            </a:r>
            <a:r>
              <a:rPr lang="vi-VN" sz="4000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vi-VN" sz="4000" dirty="0" err="1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là</a:t>
            </a:r>
            <a:r>
              <a:rPr lang="vi-VN" sz="4000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vi-VN" sz="4000" i="1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hai </a:t>
            </a:r>
            <a:r>
              <a:rPr lang="vi-VN" sz="4000" i="1" dirty="0" err="1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góc</a:t>
            </a:r>
            <a:r>
              <a:rPr lang="vi-VN" sz="4000" i="1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vi-VN" sz="4000" i="1" dirty="0" err="1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kề</a:t>
            </a:r>
            <a:r>
              <a:rPr lang="vi-VN" sz="4000" i="1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vi-VN" sz="4000" i="1" dirty="0" err="1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bù</a:t>
            </a:r>
            <a:r>
              <a:rPr lang="nl-NL" sz="4000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US" sz="40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4" name="Hình ảnh 13" descr="Ảnh có chứa văn bản&#10;&#10;Mô tả được tạo tự động">
            <a:extLst>
              <a:ext uri="{FF2B5EF4-FFF2-40B4-BE49-F238E27FC236}">
                <a16:creationId xmlns:a16="http://schemas.microsoft.com/office/drawing/2014/main" id="{BAA829E4-8BB5-03E3-3121-D3B801214C4B}"/>
              </a:ext>
            </a:extLst>
          </p:cNvPr>
          <p:cNvPicPr>
            <a:picLocks noChangeAspect="1"/>
          </p:cNvPicPr>
          <p:nvPr/>
        </p:nvPicPr>
        <p:blipFill rotWithShape="1"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812" t="7978" r="2882" b="23666"/>
          <a:stretch/>
        </p:blipFill>
        <p:spPr>
          <a:xfrm>
            <a:off x="7253751" y="4065217"/>
            <a:ext cx="8075370" cy="44655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7159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EAF5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028700" y="647700"/>
            <a:ext cx="16230600" cy="9144000"/>
            <a:chOff x="0" y="0"/>
            <a:chExt cx="5490351" cy="278384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5490351" cy="2783840"/>
            </a:xfrm>
            <a:custGeom>
              <a:avLst/>
              <a:gdLst/>
              <a:ahLst/>
              <a:cxnLst/>
              <a:rect l="l" t="t" r="r" b="b"/>
              <a:pathLst>
                <a:path w="5490351" h="2783840">
                  <a:moveTo>
                    <a:pt x="5365891" y="2783840"/>
                  </a:moveTo>
                  <a:lnTo>
                    <a:pt x="124460" y="2783840"/>
                  </a:lnTo>
                  <a:cubicBezTo>
                    <a:pt x="55880" y="2783840"/>
                    <a:pt x="0" y="2727960"/>
                    <a:pt x="0" y="2659380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5365891" y="0"/>
                  </a:lnTo>
                  <a:cubicBezTo>
                    <a:pt x="5434471" y="0"/>
                    <a:pt x="5490351" y="55880"/>
                    <a:pt x="5490351" y="124460"/>
                  </a:cubicBezTo>
                  <a:lnTo>
                    <a:pt x="5490351" y="2659380"/>
                  </a:lnTo>
                  <a:cubicBezTo>
                    <a:pt x="5490351" y="2727960"/>
                    <a:pt x="5434471" y="2783840"/>
                    <a:pt x="5365891" y="278384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pic>
        <p:nvPicPr>
          <p:cNvPr id="4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15240000" y="98776"/>
            <a:ext cx="2667925" cy="1411575"/>
          </a:xfrm>
          <a:prstGeom prst="rect">
            <a:avLst/>
          </a:prstGeom>
        </p:spPr>
      </p:pic>
      <p:pic>
        <p:nvPicPr>
          <p:cNvPr id="10" name="Picture 11">
            <a:extLst>
              <a:ext uri="{FF2B5EF4-FFF2-40B4-BE49-F238E27FC236}">
                <a16:creationId xmlns:a16="http://schemas.microsoft.com/office/drawing/2014/main" id="{F629C036-D8DE-F3E2-4767-A29B04F31F6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0" y="876300"/>
            <a:ext cx="3462885" cy="2719939"/>
          </a:xfrm>
          <a:prstGeom prst="rect">
            <a:avLst/>
          </a:prstGeom>
        </p:spPr>
      </p:pic>
      <p:sp>
        <p:nvSpPr>
          <p:cNvPr id="6" name="Hộp Văn bản 5">
            <a:extLst>
              <a:ext uri="{FF2B5EF4-FFF2-40B4-BE49-F238E27FC236}">
                <a16:creationId xmlns:a16="http://schemas.microsoft.com/office/drawing/2014/main" id="{385E02D8-F409-2B18-4FA8-652879FEC863}"/>
              </a:ext>
            </a:extLst>
          </p:cNvPr>
          <p:cNvSpPr txBox="1"/>
          <p:nvPr/>
        </p:nvSpPr>
        <p:spPr>
          <a:xfrm>
            <a:off x="3862983" y="709429"/>
            <a:ext cx="10562034" cy="16516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36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Q</a:t>
            </a:r>
            <a:r>
              <a:rPr lang="vi-VN" sz="36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uan</a:t>
            </a:r>
            <a:r>
              <a:rPr lang="vi-VN" sz="36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vi-VN" sz="36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sát</a:t>
            </a:r>
            <a:r>
              <a:rPr lang="en-US" sz="36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hình</a:t>
            </a:r>
            <a:r>
              <a:rPr lang="en-US" sz="36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vẽ</a:t>
            </a:r>
            <a:r>
              <a:rPr lang="vi-VN" sz="36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vi-VN" sz="36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và</a:t>
            </a:r>
            <a:r>
              <a:rPr lang="vi-VN" sz="36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vi-VN" sz="36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chỉ</a:t>
            </a:r>
            <a:r>
              <a:rPr lang="vi-VN" sz="36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ra </a:t>
            </a:r>
            <a:r>
              <a:rPr lang="vi-VN" sz="36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trường</a:t>
            </a:r>
            <a:r>
              <a:rPr lang="vi-VN" sz="36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vi-VN" sz="36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hợp</a:t>
            </a:r>
            <a:r>
              <a:rPr lang="vi-VN" sz="36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vi-VN" sz="36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nào</a:t>
            </a:r>
            <a:r>
              <a:rPr lang="vi-VN" sz="36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vi-VN" sz="36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thì</a:t>
            </a:r>
            <a:r>
              <a:rPr lang="vi-VN" sz="36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vi-VN" sz="36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có</a:t>
            </a:r>
            <a:r>
              <a:rPr lang="vi-VN" sz="36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hai </a:t>
            </a:r>
            <a:r>
              <a:rPr lang="vi-VN" sz="36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góc</a:t>
            </a:r>
            <a:r>
              <a:rPr lang="vi-VN" sz="36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vi-VN" sz="36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kề</a:t>
            </a:r>
            <a:r>
              <a:rPr lang="vi-VN" sz="36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vi-VN" sz="36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bù</a:t>
            </a:r>
            <a:r>
              <a:rPr lang="vi-VN" sz="36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</a:t>
            </a:r>
            <a:r>
              <a:rPr lang="vi-VN" sz="36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giải</a:t>
            </a:r>
            <a:r>
              <a:rPr lang="vi-VN" sz="36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vi-VN" sz="36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thích</a:t>
            </a:r>
            <a:r>
              <a:rPr lang="vi-VN" sz="36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vi-VN" sz="36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tại</a:t>
            </a:r>
            <a:r>
              <a:rPr lang="vi-VN" sz="36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sao.</a:t>
            </a:r>
            <a:endParaRPr lang="en-US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Picture 18">
            <a:extLst>
              <a:ext uri="{FF2B5EF4-FFF2-40B4-BE49-F238E27FC236}">
                <a16:creationId xmlns:a16="http://schemas.microsoft.com/office/drawing/2014/main" id="{97DFC88C-CB31-B22A-2249-5C1AD46AADF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862983" y="2439287"/>
            <a:ext cx="4942063" cy="2568894"/>
          </a:xfrm>
          <a:prstGeom prst="rect">
            <a:avLst/>
          </a:prstGeom>
        </p:spPr>
      </p:pic>
      <p:pic>
        <p:nvPicPr>
          <p:cNvPr id="9" name="Picture 20">
            <a:extLst>
              <a:ext uri="{FF2B5EF4-FFF2-40B4-BE49-F238E27FC236}">
                <a16:creationId xmlns:a16="http://schemas.microsoft.com/office/drawing/2014/main" id="{AD6379E2-C793-8953-5E38-8EEB80D64F5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627988" y="5008181"/>
            <a:ext cx="5353811" cy="2751471"/>
          </a:xfrm>
          <a:prstGeom prst="rect">
            <a:avLst/>
          </a:prstGeom>
        </p:spPr>
      </p:pic>
      <p:pic>
        <p:nvPicPr>
          <p:cNvPr id="11" name="Picture 19">
            <a:extLst>
              <a:ext uri="{FF2B5EF4-FFF2-40B4-BE49-F238E27FC236}">
                <a16:creationId xmlns:a16="http://schemas.microsoft.com/office/drawing/2014/main" id="{A00A48B2-851F-50C3-1E11-27C53A58D14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833746" y="4710111"/>
            <a:ext cx="4495800" cy="3049541"/>
          </a:xfrm>
          <a:prstGeom prst="rect">
            <a:avLst/>
          </a:prstGeom>
        </p:spPr>
      </p:pic>
      <p:pic>
        <p:nvPicPr>
          <p:cNvPr id="8" name="Picture 21">
            <a:extLst>
              <a:ext uri="{FF2B5EF4-FFF2-40B4-BE49-F238E27FC236}">
                <a16:creationId xmlns:a16="http://schemas.microsoft.com/office/drawing/2014/main" id="{2624880A-BEEA-F678-4562-FD8F1D3ECE5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1639329" y="1886491"/>
            <a:ext cx="5167969" cy="2868295"/>
          </a:xfrm>
          <a:prstGeom prst="rect">
            <a:avLst/>
          </a:prstGeom>
        </p:spPr>
      </p:pic>
      <p:sp>
        <p:nvSpPr>
          <p:cNvPr id="14" name="Hộp Văn bản 13">
            <a:extLst>
              <a:ext uri="{FF2B5EF4-FFF2-40B4-BE49-F238E27FC236}">
                <a16:creationId xmlns:a16="http://schemas.microsoft.com/office/drawing/2014/main" id="{99D8C04F-9371-D908-4637-82E6B0D89089}"/>
              </a:ext>
            </a:extLst>
          </p:cNvPr>
          <p:cNvSpPr txBox="1"/>
          <p:nvPr/>
        </p:nvSpPr>
        <p:spPr>
          <a:xfrm>
            <a:off x="2499266" y="8308576"/>
            <a:ext cx="13289468" cy="9162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vi-VN" sz="4000" i="1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Hai </a:t>
            </a:r>
            <a:r>
              <a:rPr lang="vi-VN" sz="4000" i="1" dirty="0" err="1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g</a:t>
            </a:r>
            <a:r>
              <a:rPr lang="vi-VN" sz="4000" i="1" dirty="0" err="1">
                <a:solidFill>
                  <a:srgbClr val="000000"/>
                </a:solidFill>
                <a:effectLst/>
                <a:ea typeface="Calibri" panose="020F0502020204030204" pitchFamily="34" charset="0"/>
              </a:rPr>
              <a:t>ó</a:t>
            </a:r>
            <a:r>
              <a:rPr lang="vi-VN" sz="4000" i="1" dirty="0" err="1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c</a:t>
            </a:r>
            <a:r>
              <a:rPr lang="vi-VN" sz="4000" i="1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vi-VN" sz="4000" i="1" dirty="0" err="1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c</a:t>
            </a:r>
            <a:r>
              <a:rPr lang="vi-VN" sz="4000" i="1" dirty="0" err="1">
                <a:solidFill>
                  <a:srgbClr val="000000"/>
                </a:solidFill>
                <a:effectLst/>
                <a:ea typeface="Calibri" panose="020F0502020204030204" pitchFamily="34" charset="0"/>
              </a:rPr>
              <a:t>ó</a:t>
            </a:r>
            <a:r>
              <a:rPr lang="vi-VN" sz="4000" i="1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vi-VN" sz="4000" i="1" dirty="0" err="1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t</a:t>
            </a:r>
            <a:r>
              <a:rPr lang="vi-VN" sz="4000" i="1" dirty="0" err="1">
                <a:solidFill>
                  <a:srgbClr val="000000"/>
                </a:solidFill>
                <a:effectLst/>
                <a:ea typeface="Calibri" panose="020F0502020204030204" pitchFamily="34" charset="0"/>
              </a:rPr>
              <a:t>ổ</a:t>
            </a:r>
            <a:r>
              <a:rPr lang="vi-VN" sz="4000" i="1" dirty="0" err="1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ng</a:t>
            </a:r>
            <a:r>
              <a:rPr lang="vi-VN" sz="4000" i="1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vi-VN" sz="4000" i="1" dirty="0" err="1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b</a:t>
            </a:r>
            <a:r>
              <a:rPr lang="vi-VN" sz="4000" i="1" dirty="0" err="1">
                <a:solidFill>
                  <a:srgbClr val="000000"/>
                </a:solidFill>
                <a:effectLst/>
                <a:ea typeface="Calibri" panose="020F0502020204030204" pitchFamily="34" charset="0"/>
              </a:rPr>
              <a:t>ằ</a:t>
            </a:r>
            <a:r>
              <a:rPr lang="vi-VN" sz="4000" i="1" dirty="0" err="1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ng</a:t>
            </a:r>
            <a:r>
              <a:rPr lang="vi-VN" sz="4000" i="1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180</a:t>
            </a:r>
            <a:r>
              <a:rPr lang="vi-VN" sz="4000" i="1" baseline="30000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0</a:t>
            </a:r>
            <a:r>
              <a:rPr lang="vi-VN" sz="4000" i="1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ch</a:t>
            </a:r>
            <a:r>
              <a:rPr lang="vi-VN" sz="4000" i="1" dirty="0">
                <a:solidFill>
                  <a:srgbClr val="000000"/>
                </a:solidFill>
                <a:effectLst/>
                <a:ea typeface="Calibri" panose="020F0502020204030204" pitchFamily="34" charset="0"/>
              </a:rPr>
              <a:t>ư</a:t>
            </a:r>
            <a:r>
              <a:rPr lang="vi-VN" sz="4000" i="1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a </a:t>
            </a:r>
            <a:r>
              <a:rPr lang="vi-VN" sz="4000" i="1" dirty="0" err="1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ch</a:t>
            </a:r>
            <a:r>
              <a:rPr lang="vi-VN" sz="4000" i="1" dirty="0" err="1">
                <a:solidFill>
                  <a:srgbClr val="000000"/>
                </a:solidFill>
                <a:effectLst/>
                <a:ea typeface="Calibri" panose="020F0502020204030204" pitchFamily="34" charset="0"/>
              </a:rPr>
              <a:t>ắ</a:t>
            </a:r>
            <a:r>
              <a:rPr lang="vi-VN" sz="4000" i="1" dirty="0" err="1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c</a:t>
            </a:r>
            <a:r>
              <a:rPr lang="vi-VN" sz="4000" i="1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vi-VN" sz="4000" i="1" dirty="0" err="1">
                <a:solidFill>
                  <a:srgbClr val="000000"/>
                </a:solidFill>
                <a:effectLst/>
                <a:ea typeface="Calibri" panose="020F0502020204030204" pitchFamily="34" charset="0"/>
              </a:rPr>
              <a:t>đã</a:t>
            </a:r>
            <a:r>
              <a:rPr lang="vi-VN" sz="4000" i="1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vi-VN" sz="4000" i="1" dirty="0" err="1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l</a:t>
            </a:r>
            <a:r>
              <a:rPr lang="vi-VN" sz="4000" i="1" dirty="0" err="1">
                <a:solidFill>
                  <a:srgbClr val="000000"/>
                </a:solidFill>
                <a:effectLst/>
                <a:ea typeface="Calibri" panose="020F0502020204030204" pitchFamily="34" charset="0"/>
              </a:rPr>
              <a:t>à</a:t>
            </a:r>
            <a:r>
              <a:rPr lang="vi-VN" sz="4000" i="1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hai </a:t>
            </a:r>
            <a:r>
              <a:rPr lang="vi-VN" sz="4000" i="1" dirty="0" err="1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g</a:t>
            </a:r>
            <a:r>
              <a:rPr lang="vi-VN" sz="4000" i="1" dirty="0" err="1">
                <a:solidFill>
                  <a:srgbClr val="000000"/>
                </a:solidFill>
                <a:effectLst/>
                <a:ea typeface="Calibri" panose="020F0502020204030204" pitchFamily="34" charset="0"/>
              </a:rPr>
              <a:t>ó</a:t>
            </a:r>
            <a:r>
              <a:rPr lang="vi-VN" sz="4000" i="1" dirty="0" err="1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c</a:t>
            </a:r>
            <a:r>
              <a:rPr lang="vi-VN" sz="4000" i="1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vi-VN" sz="4000" i="1" dirty="0" err="1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k</a:t>
            </a:r>
            <a:r>
              <a:rPr lang="vi-VN" sz="4000" i="1" dirty="0" err="1">
                <a:solidFill>
                  <a:srgbClr val="000000"/>
                </a:solidFill>
                <a:effectLst/>
                <a:ea typeface="Calibri" panose="020F0502020204030204" pitchFamily="34" charset="0"/>
              </a:rPr>
              <a:t>ề</a:t>
            </a:r>
            <a:r>
              <a:rPr lang="vi-VN" sz="4000" i="1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vi-VN" sz="4000" i="1" dirty="0" err="1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b</a:t>
            </a:r>
            <a:r>
              <a:rPr lang="vi-VN" sz="4000" i="1" dirty="0" err="1">
                <a:solidFill>
                  <a:srgbClr val="000000"/>
                </a:solidFill>
                <a:effectLst/>
                <a:ea typeface="Calibri" panose="020F0502020204030204" pitchFamily="34" charset="0"/>
              </a:rPr>
              <a:t>ù</a:t>
            </a:r>
            <a:r>
              <a:rPr lang="vi-VN" sz="4000" i="1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endParaRPr lang="en-US" sz="4000" i="1" dirty="0"/>
          </a:p>
        </p:txBody>
      </p:sp>
      <p:sp>
        <p:nvSpPr>
          <p:cNvPr id="5" name="TextBox 4"/>
          <p:cNvSpPr txBox="1"/>
          <p:nvPr/>
        </p:nvSpPr>
        <p:spPr>
          <a:xfrm>
            <a:off x="4495800" y="5008181"/>
            <a:ext cx="1447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a)</a:t>
            </a:r>
            <a:endParaRPr lang="en-US" sz="3200" dirty="0"/>
          </a:p>
        </p:txBody>
      </p:sp>
      <p:sp>
        <p:nvSpPr>
          <p:cNvPr id="12" name="TextBox 11"/>
          <p:cNvSpPr txBox="1"/>
          <p:nvPr/>
        </p:nvSpPr>
        <p:spPr>
          <a:xfrm>
            <a:off x="14650637" y="4229100"/>
            <a:ext cx="19772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/>
              <a:t>c</a:t>
            </a:r>
            <a:r>
              <a:rPr lang="en-US" sz="3600" dirty="0" smtClean="0"/>
              <a:t>)</a:t>
            </a:r>
            <a:endParaRPr lang="en-US" sz="3600" dirty="0"/>
          </a:p>
        </p:txBody>
      </p:sp>
      <p:sp>
        <p:nvSpPr>
          <p:cNvPr id="13" name="TextBox 12"/>
          <p:cNvSpPr txBox="1"/>
          <p:nvPr/>
        </p:nvSpPr>
        <p:spPr>
          <a:xfrm>
            <a:off x="4495800" y="7577075"/>
            <a:ext cx="13335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/>
              <a:t>b</a:t>
            </a:r>
            <a:r>
              <a:rPr lang="en-US" sz="3600" dirty="0" smtClean="0"/>
              <a:t>)</a:t>
            </a:r>
            <a:endParaRPr lang="en-US" sz="3600" dirty="0"/>
          </a:p>
        </p:txBody>
      </p:sp>
      <p:sp>
        <p:nvSpPr>
          <p:cNvPr id="15" name="TextBox 14"/>
          <p:cNvSpPr txBox="1"/>
          <p:nvPr/>
        </p:nvSpPr>
        <p:spPr>
          <a:xfrm>
            <a:off x="12190605" y="7748525"/>
            <a:ext cx="152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/>
              <a:t>d)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2279198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BCBB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028700" y="1028700"/>
            <a:ext cx="16230600" cy="8229600"/>
            <a:chOff x="0" y="0"/>
            <a:chExt cx="5490351" cy="278384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5490351" cy="2783840"/>
            </a:xfrm>
            <a:custGeom>
              <a:avLst/>
              <a:gdLst/>
              <a:ahLst/>
              <a:cxnLst/>
              <a:rect l="l" t="t" r="r" b="b"/>
              <a:pathLst>
                <a:path w="5490351" h="2783840">
                  <a:moveTo>
                    <a:pt x="5365891" y="2783840"/>
                  </a:moveTo>
                  <a:lnTo>
                    <a:pt x="124460" y="2783840"/>
                  </a:lnTo>
                  <a:cubicBezTo>
                    <a:pt x="55880" y="2783840"/>
                    <a:pt x="0" y="2727960"/>
                    <a:pt x="0" y="2659380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5365891" y="0"/>
                  </a:lnTo>
                  <a:cubicBezTo>
                    <a:pt x="5434471" y="0"/>
                    <a:pt x="5490351" y="55880"/>
                    <a:pt x="5490351" y="124460"/>
                  </a:cubicBezTo>
                  <a:lnTo>
                    <a:pt x="5490351" y="2659380"/>
                  </a:lnTo>
                  <a:cubicBezTo>
                    <a:pt x="5490351" y="2727960"/>
                    <a:pt x="5434471" y="2783840"/>
                    <a:pt x="5365891" y="278384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pic>
        <p:nvPicPr>
          <p:cNvPr id="12" name="Picture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290768" y="267111"/>
            <a:ext cx="2605115" cy="2496174"/>
          </a:xfrm>
          <a:prstGeom prst="rect">
            <a:avLst/>
          </a:prstGeom>
        </p:spPr>
      </p:pic>
      <p:pic>
        <p:nvPicPr>
          <p:cNvPr id="13" name="Picture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15923984" y="7735811"/>
            <a:ext cx="1700948" cy="2131029"/>
          </a:xfrm>
          <a:prstGeom prst="rect">
            <a:avLst/>
          </a:prstGeom>
        </p:spPr>
      </p:pic>
      <p:pic>
        <p:nvPicPr>
          <p:cNvPr id="23" name="Picture 2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16774458" y="6688840"/>
            <a:ext cx="1036739" cy="1298876"/>
          </a:xfrm>
          <a:prstGeom prst="rect">
            <a:avLst/>
          </a:prstGeom>
        </p:spPr>
      </p:pic>
      <p:sp>
        <p:nvSpPr>
          <p:cNvPr id="4" name="Hộp Văn bản 3">
            <a:extLst>
              <a:ext uri="{FF2B5EF4-FFF2-40B4-BE49-F238E27FC236}">
                <a16:creationId xmlns:a16="http://schemas.microsoft.com/office/drawing/2014/main" id="{72A238E7-0724-9738-7BBA-2A25B0F3464F}"/>
              </a:ext>
            </a:extLst>
          </p:cNvPr>
          <p:cNvSpPr txBox="1"/>
          <p:nvPr/>
        </p:nvSpPr>
        <p:spPr>
          <a:xfrm>
            <a:off x="6172200" y="1369933"/>
            <a:ext cx="59436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b="1" dirty="0">
                <a:latin typeface="Arial" panose="020B0604020202020204" pitchFamily="34" charset="0"/>
                <a:cs typeface="Arial" panose="020B0604020202020204" pitchFamily="34" charset="0"/>
              </a:rPr>
              <a:t>LUYỆN TẬP</a:t>
            </a:r>
          </a:p>
        </p:txBody>
      </p:sp>
      <p:sp>
        <p:nvSpPr>
          <p:cNvPr id="5" name="Hộp Văn bản 4">
            <a:extLst>
              <a:ext uri="{FF2B5EF4-FFF2-40B4-BE49-F238E27FC236}">
                <a16:creationId xmlns:a16="http://schemas.microsoft.com/office/drawing/2014/main" id="{DD9F112A-730A-0151-1F9D-9CD69E4F3642}"/>
              </a:ext>
            </a:extLst>
          </p:cNvPr>
          <p:cNvSpPr txBox="1"/>
          <p:nvPr/>
        </p:nvSpPr>
        <p:spPr>
          <a:xfrm>
            <a:off x="2974294" y="2661829"/>
            <a:ext cx="12339412" cy="18249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4000" b="1" dirty="0" err="1">
                <a:latin typeface="Arial" panose="020B0604020202020204" pitchFamily="34" charset="0"/>
                <a:cs typeface="Arial" panose="020B0604020202020204" pitchFamily="34" charset="0"/>
              </a:rPr>
              <a:t>Bài</a:t>
            </a:r>
            <a:r>
              <a:rPr lang="en-US" sz="4000" b="1" dirty="0">
                <a:latin typeface="Arial" panose="020B0604020202020204" pitchFamily="34" charset="0"/>
                <a:cs typeface="Arial" panose="020B0604020202020204" pitchFamily="34" charset="0"/>
              </a:rPr>
              <a:t> 1 (SGK – tr.94, 95) </a:t>
            </a:r>
          </a:p>
          <a:p>
            <a:pPr algn="just">
              <a:lnSpc>
                <a:spcPct val="150000"/>
              </a:lnSpc>
            </a:pP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a) </a:t>
            </a:r>
            <a:r>
              <a:rPr 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Tìm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cặp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góc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kề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nhau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trong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mỗi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hình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i="1" dirty="0">
                <a:latin typeface="Arial" panose="020B0604020202020204" pitchFamily="34" charset="0"/>
                <a:cs typeface="Arial" panose="020B0604020202020204" pitchFamily="34" charset="0"/>
              </a:rPr>
              <a:t>18a, 18b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</p:txBody>
      </p:sp>
      <p:pic>
        <p:nvPicPr>
          <p:cNvPr id="7" name="Hình ảnh 6">
            <a:extLst>
              <a:ext uri="{FF2B5EF4-FFF2-40B4-BE49-F238E27FC236}">
                <a16:creationId xmlns:a16="http://schemas.microsoft.com/office/drawing/2014/main" id="{830B7619-29FF-E736-EC60-9CF47192797C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25" t="5085" r="44418" b="60085"/>
          <a:stretch/>
        </p:blipFill>
        <p:spPr>
          <a:xfrm>
            <a:off x="4791408" y="4670653"/>
            <a:ext cx="8705184" cy="42307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87779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EAF5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028700" y="1028700"/>
            <a:ext cx="16230600" cy="8229600"/>
            <a:chOff x="0" y="0"/>
            <a:chExt cx="5490351" cy="278384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5490351" cy="2783840"/>
            </a:xfrm>
            <a:custGeom>
              <a:avLst/>
              <a:gdLst/>
              <a:ahLst/>
              <a:cxnLst/>
              <a:rect l="l" t="t" r="r" b="b"/>
              <a:pathLst>
                <a:path w="5490351" h="2783840">
                  <a:moveTo>
                    <a:pt x="5365891" y="2783840"/>
                  </a:moveTo>
                  <a:lnTo>
                    <a:pt x="124460" y="2783840"/>
                  </a:lnTo>
                  <a:cubicBezTo>
                    <a:pt x="55880" y="2783840"/>
                    <a:pt x="0" y="2727960"/>
                    <a:pt x="0" y="2659380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5365891" y="0"/>
                  </a:lnTo>
                  <a:cubicBezTo>
                    <a:pt x="5434471" y="0"/>
                    <a:pt x="5490351" y="55880"/>
                    <a:pt x="5490351" y="124460"/>
                  </a:cubicBezTo>
                  <a:lnTo>
                    <a:pt x="5490351" y="2659380"/>
                  </a:lnTo>
                  <a:cubicBezTo>
                    <a:pt x="5490351" y="2727960"/>
                    <a:pt x="5434471" y="2783840"/>
                    <a:pt x="5365891" y="278384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pic>
        <p:nvPicPr>
          <p:cNvPr id="4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13982700" y="8068956"/>
            <a:ext cx="4495800" cy="2378687"/>
          </a:xfrm>
          <a:prstGeom prst="rect">
            <a:avLst/>
          </a:prstGeom>
        </p:spPr>
      </p:pic>
      <p:pic>
        <p:nvPicPr>
          <p:cNvPr id="10" name="Picture 11">
            <a:extLst>
              <a:ext uri="{FF2B5EF4-FFF2-40B4-BE49-F238E27FC236}">
                <a16:creationId xmlns:a16="http://schemas.microsoft.com/office/drawing/2014/main" id="{F629C036-D8DE-F3E2-4767-A29B04F31F6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0" y="876300"/>
            <a:ext cx="3462885" cy="2719939"/>
          </a:xfrm>
          <a:prstGeom prst="rect">
            <a:avLst/>
          </a:prstGeom>
        </p:spPr>
      </p:pic>
      <p:sp>
        <p:nvSpPr>
          <p:cNvPr id="5" name="Hộp Văn bản 4">
            <a:extLst>
              <a:ext uri="{FF2B5EF4-FFF2-40B4-BE49-F238E27FC236}">
                <a16:creationId xmlns:a16="http://schemas.microsoft.com/office/drawing/2014/main" id="{04C5DA3A-8D8C-8224-3E92-432BCCE3DE4A}"/>
              </a:ext>
            </a:extLst>
          </p:cNvPr>
          <p:cNvSpPr txBox="1"/>
          <p:nvPr/>
        </p:nvSpPr>
        <p:spPr>
          <a:xfrm>
            <a:off x="5943600" y="1579044"/>
            <a:ext cx="6400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endParaRPr lang="en-US" sz="4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Hộp Văn bản 7">
                <a:extLst>
                  <a:ext uri="{FF2B5EF4-FFF2-40B4-BE49-F238E27FC236}">
                    <a16:creationId xmlns:a16="http://schemas.microsoft.com/office/drawing/2014/main" id="{230DEEFE-C54F-D3FB-F57A-F1886A096A3F}"/>
                  </a:ext>
                </a:extLst>
              </p:cNvPr>
              <p:cNvSpPr txBox="1"/>
              <p:nvPr/>
            </p:nvSpPr>
            <p:spPr>
              <a:xfrm>
                <a:off x="2052300" y="2806548"/>
                <a:ext cx="9334500" cy="490268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algn="just">
                  <a:lnSpc>
                    <a:spcPct val="15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en-US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Hai </a:t>
                </a:r>
                <a:r>
                  <a:rPr lang="en-US" sz="4000" dirty="0" err="1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góc</a:t>
                </a:r>
                <a:r>
                  <a:rPr lang="en-US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kề</a:t>
                </a:r>
                <a:r>
                  <a:rPr lang="en-US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nhau</a:t>
                </a:r>
                <a:r>
                  <a:rPr lang="en-US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:</a:t>
                </a:r>
                <a:endParaRPr lang="en-US" sz="40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571500" marR="0" indent="-571500" algn="just">
                  <a:lnSpc>
                    <a:spcPct val="150000"/>
                  </a:lnSpc>
                  <a:spcBef>
                    <a:spcPts val="600"/>
                  </a:spcBef>
                  <a:spcAft>
                    <a:spcPts val="600"/>
                  </a:spcAft>
                  <a:buFont typeface="Symbol" panose="05050102010706020507" pitchFamily="18" charset="2"/>
                  <a:buChar char="-"/>
                </a:pPr>
                <a:r>
                  <a:rPr lang="en-US" sz="4000" dirty="0" err="1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Trong</a:t>
                </a:r>
                <a:r>
                  <a:rPr lang="en-US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i="1" dirty="0" err="1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hình</a:t>
                </a:r>
                <a:r>
                  <a:rPr lang="en-US" sz="4000" i="1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18a </a:t>
                </a:r>
                <a:r>
                  <a:rPr lang="en-US" sz="4000" dirty="0" err="1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là</a:t>
                </a:r>
                <a:r>
                  <a:rPr lang="en-US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: </a:t>
                </a:r>
                <a:r>
                  <a:rPr lang="en-US" sz="4000" dirty="0" err="1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góc</a:t>
                </a:r>
                <a:r>
                  <a:rPr lang="en-US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0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𝑖𝐴𝑗</m:t>
                    </m:r>
                  </m:oMath>
                </a14:m>
                <a:r>
                  <a:rPr lang="en-US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và</a:t>
                </a:r>
                <a:r>
                  <a:rPr lang="en-US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góc</a:t>
                </a:r>
                <a:r>
                  <a:rPr lang="en-US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0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𝑗𝐴𝑘</m:t>
                    </m:r>
                  </m:oMath>
                </a14:m>
                <a:endParaRPr lang="en-US" sz="40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571500" marR="0" indent="-571500" algn="just">
                  <a:lnSpc>
                    <a:spcPct val="150000"/>
                  </a:lnSpc>
                  <a:spcBef>
                    <a:spcPts val="600"/>
                  </a:spcBef>
                  <a:spcAft>
                    <a:spcPts val="600"/>
                  </a:spcAft>
                  <a:buFont typeface="Symbol" panose="05050102010706020507" pitchFamily="18" charset="2"/>
                  <a:buChar char="-"/>
                </a:pPr>
                <a:r>
                  <a:rPr lang="en-US" sz="4000" dirty="0" err="1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Trong</a:t>
                </a:r>
                <a:r>
                  <a:rPr lang="en-US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i="1" dirty="0" err="1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hình</a:t>
                </a:r>
                <a:r>
                  <a:rPr lang="en-US" sz="4000" i="1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18b </a:t>
                </a:r>
                <a:r>
                  <a:rPr lang="en-US" sz="4000" dirty="0" err="1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là</a:t>
                </a:r>
                <a:r>
                  <a:rPr lang="en-US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: </a:t>
                </a:r>
                <a:r>
                  <a:rPr lang="en-US" sz="4000" dirty="0" err="1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góc</a:t>
                </a:r>
                <a:r>
                  <a:rPr lang="en-US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0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𝑒𝐵𝑓</m:t>
                    </m:r>
                  </m:oMath>
                </a14:m>
                <a:r>
                  <a:rPr lang="en-US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và</a:t>
                </a:r>
                <a:r>
                  <a:rPr lang="en-US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góc</a:t>
                </a:r>
                <a:r>
                  <a:rPr lang="en-US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0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𝑓𝐵𝑔</m:t>
                    </m:r>
                  </m:oMath>
                </a14:m>
                <a:r>
                  <a:rPr lang="en-US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; </a:t>
                </a:r>
                <a:r>
                  <a:rPr lang="en-US" sz="4000" dirty="0" err="1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góc</a:t>
                </a:r>
                <a:r>
                  <a:rPr lang="en-US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0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𝑒𝐵𝑓</m:t>
                    </m:r>
                  </m:oMath>
                </a14:m>
                <a:r>
                  <a:rPr lang="en-US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và</a:t>
                </a:r>
                <a:r>
                  <a:rPr lang="en-US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góc</a:t>
                </a:r>
                <a:r>
                  <a:rPr lang="en-US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0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𝑓𝐵h</m:t>
                    </m:r>
                  </m:oMath>
                </a14:m>
                <a:r>
                  <a:rPr lang="en-US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; </a:t>
                </a:r>
                <a:r>
                  <a:rPr lang="en-US" sz="4000" dirty="0" err="1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góc</a:t>
                </a:r>
                <a:r>
                  <a:rPr lang="en-US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0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𝑒𝐵𝑔</m:t>
                    </m:r>
                  </m:oMath>
                </a14:m>
                <a:r>
                  <a:rPr lang="en-US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và</a:t>
                </a:r>
                <a:r>
                  <a:rPr lang="en-US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góc</a:t>
                </a:r>
                <a:r>
                  <a:rPr lang="en-US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0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𝑔𝐵h</m:t>
                    </m:r>
                  </m:oMath>
                </a14:m>
                <a:r>
                  <a:rPr lang="en-US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; </a:t>
                </a:r>
                <a:r>
                  <a:rPr lang="en-US" sz="4000" dirty="0" err="1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góc</a:t>
                </a:r>
                <a:r>
                  <a:rPr lang="en-US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0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𝑓𝐵𝑔</m:t>
                    </m:r>
                  </m:oMath>
                </a14:m>
                <a:r>
                  <a:rPr lang="en-US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và</a:t>
                </a:r>
                <a:r>
                  <a:rPr lang="en-US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góc</a:t>
                </a:r>
                <a:r>
                  <a:rPr lang="en-US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0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𝑔𝐵h</m:t>
                    </m:r>
                  </m:oMath>
                </a14:m>
                <a:r>
                  <a:rPr lang="en-US" sz="40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.</a:t>
                </a:r>
              </a:p>
            </p:txBody>
          </p:sp>
        </mc:Choice>
        <mc:Fallback xmlns="">
          <p:sp>
            <p:nvSpPr>
              <p:cNvPr id="8" name="Hộp Văn bản 7">
                <a:extLst>
                  <a:ext uri="{FF2B5EF4-FFF2-40B4-BE49-F238E27FC236}">
                    <a16:creationId xmlns:a16="http://schemas.microsoft.com/office/drawing/2014/main" id="{230DEEFE-C54F-D3FB-F57A-F1886A096A3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52300" y="2806548"/>
                <a:ext cx="9334500" cy="4902689"/>
              </a:xfrm>
              <a:prstGeom prst="rect">
                <a:avLst/>
              </a:prstGeom>
              <a:blipFill>
                <a:blip r:embed="rId6"/>
                <a:stretch>
                  <a:fillRect l="-2351" r="-2286" b="-434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9" name="Hình ảnh 8">
            <a:extLst>
              <a:ext uri="{FF2B5EF4-FFF2-40B4-BE49-F238E27FC236}">
                <a16:creationId xmlns:a16="http://schemas.microsoft.com/office/drawing/2014/main" id="{186D837B-7EDE-937B-FEDD-646CCFEBAF17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25" t="5085" r="70396" b="63335"/>
          <a:stretch/>
        </p:blipFill>
        <p:spPr>
          <a:xfrm>
            <a:off x="11806404" y="1181100"/>
            <a:ext cx="4352592" cy="3835919"/>
          </a:xfrm>
          <a:prstGeom prst="rect">
            <a:avLst/>
          </a:prstGeom>
        </p:spPr>
      </p:pic>
      <p:pic>
        <p:nvPicPr>
          <p:cNvPr id="11" name="Hình ảnh 10">
            <a:extLst>
              <a:ext uri="{FF2B5EF4-FFF2-40B4-BE49-F238E27FC236}">
                <a16:creationId xmlns:a16="http://schemas.microsoft.com/office/drawing/2014/main" id="{6F4A7B3F-CAC0-8626-8EC2-E78705FBC445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446" t="4661" r="42575" b="63759"/>
          <a:stretch/>
        </p:blipFill>
        <p:spPr>
          <a:xfrm>
            <a:off x="11878008" y="5030390"/>
            <a:ext cx="4352592" cy="38359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6175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6625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028700" y="1028700"/>
            <a:ext cx="16230600" cy="8229600"/>
            <a:chOff x="0" y="0"/>
            <a:chExt cx="5490351" cy="278384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5490351" cy="2783840"/>
            </a:xfrm>
            <a:custGeom>
              <a:avLst/>
              <a:gdLst/>
              <a:ahLst/>
              <a:cxnLst/>
              <a:rect l="l" t="t" r="r" b="b"/>
              <a:pathLst>
                <a:path w="5490351" h="2783840">
                  <a:moveTo>
                    <a:pt x="5365891" y="2783840"/>
                  </a:moveTo>
                  <a:lnTo>
                    <a:pt x="124460" y="2783840"/>
                  </a:lnTo>
                  <a:cubicBezTo>
                    <a:pt x="55880" y="2783840"/>
                    <a:pt x="0" y="2727960"/>
                    <a:pt x="0" y="2659380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5365891" y="0"/>
                  </a:lnTo>
                  <a:cubicBezTo>
                    <a:pt x="5434471" y="0"/>
                    <a:pt x="5490351" y="55880"/>
                    <a:pt x="5490351" y="124460"/>
                  </a:cubicBezTo>
                  <a:lnTo>
                    <a:pt x="5490351" y="2659380"/>
                  </a:lnTo>
                  <a:cubicBezTo>
                    <a:pt x="5490351" y="2727960"/>
                    <a:pt x="5434471" y="2783840"/>
                    <a:pt x="5365891" y="278384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pic>
        <p:nvPicPr>
          <p:cNvPr id="7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14222990" y="971598"/>
            <a:ext cx="3036310" cy="2114376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228600" y="-128817"/>
            <a:ext cx="2112107" cy="2785752"/>
          </a:xfrm>
          <a:prstGeom prst="rect">
            <a:avLst/>
          </a:prstGeom>
        </p:spPr>
      </p:pic>
      <p:pic>
        <p:nvPicPr>
          <p:cNvPr id="9" name="Hình ảnh 8" descr="Ảnh có chứa văn bản&#10;&#10;Mô tả được tạo tự động">
            <a:extLst>
              <a:ext uri="{FF2B5EF4-FFF2-40B4-BE49-F238E27FC236}">
                <a16:creationId xmlns:a16="http://schemas.microsoft.com/office/drawing/2014/main" id="{44479A0C-4637-4340-AD9D-E679D796128F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136" t="12334" r="4056" b="13677"/>
          <a:stretch/>
        </p:blipFill>
        <p:spPr>
          <a:xfrm>
            <a:off x="1241917" y="3814452"/>
            <a:ext cx="6792547" cy="3974483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2" name="Hộp Văn bản 11">
                <a:extLst>
                  <a:ext uri="{FF2B5EF4-FFF2-40B4-BE49-F238E27FC236}">
                    <a16:creationId xmlns:a16="http://schemas.microsoft.com/office/drawing/2014/main" id="{F4F6FD53-0815-2298-1B4B-3ABCCF2F69D3}"/>
                  </a:ext>
                </a:extLst>
              </p:cNvPr>
              <p:cNvSpPr txBox="1"/>
              <p:nvPr/>
            </p:nvSpPr>
            <p:spPr>
              <a:xfrm>
                <a:off x="8449349" y="3814452"/>
                <a:ext cx="8395065" cy="374852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nl-NL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Có 4 góc kề nhau được tạo thành, xếp thành góc bẹt, mỗi góc tạo bởi 2 thanh chắn vòm cửa</a:t>
                </a:r>
                <a:endParaRPr lang="en-US" sz="40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nl-NL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Nên mỗi góc có số đo: </a:t>
                </a:r>
                <a14:m>
                  <m:oMath xmlns:m="http://schemas.openxmlformats.org/officeDocument/2006/math">
                    <m:r>
                      <a:rPr lang="nl-NL" sz="4000" i="1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180°:4=45°</m:t>
                    </m:r>
                  </m:oMath>
                </a14:m>
                <a:endParaRPr lang="en-US" sz="40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2" name="Hộp Văn bản 11">
                <a:extLst>
                  <a:ext uri="{FF2B5EF4-FFF2-40B4-BE49-F238E27FC236}">
                    <a16:creationId xmlns:a16="http://schemas.microsoft.com/office/drawing/2014/main" id="{F4F6FD53-0815-2298-1B4B-3ABCCF2F69D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49349" y="3814452"/>
                <a:ext cx="8395065" cy="3748527"/>
              </a:xfrm>
              <a:prstGeom prst="rect">
                <a:avLst/>
              </a:prstGeom>
              <a:blipFill>
                <a:blip r:embed="rId7"/>
                <a:stretch>
                  <a:fillRect l="-2542" r="-2614" b="-601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Hộp Văn bản 12">
            <a:extLst>
              <a:ext uri="{FF2B5EF4-FFF2-40B4-BE49-F238E27FC236}">
                <a16:creationId xmlns:a16="http://schemas.microsoft.com/office/drawing/2014/main" id="{FE895089-2DA2-7A3B-2B02-87E2A64FB9EC}"/>
              </a:ext>
            </a:extLst>
          </p:cNvPr>
          <p:cNvSpPr txBox="1"/>
          <p:nvPr/>
        </p:nvSpPr>
        <p:spPr>
          <a:xfrm>
            <a:off x="5943600" y="1713690"/>
            <a:ext cx="6400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endParaRPr lang="en-US" sz="4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5887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EAF5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028700" y="1028700"/>
            <a:ext cx="16230600" cy="8229600"/>
            <a:chOff x="0" y="0"/>
            <a:chExt cx="5490351" cy="278384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5490351" cy="2783840"/>
            </a:xfrm>
            <a:custGeom>
              <a:avLst/>
              <a:gdLst/>
              <a:ahLst/>
              <a:cxnLst/>
              <a:rect l="l" t="t" r="r" b="b"/>
              <a:pathLst>
                <a:path w="5490351" h="2783840">
                  <a:moveTo>
                    <a:pt x="5365891" y="2783840"/>
                  </a:moveTo>
                  <a:lnTo>
                    <a:pt x="124460" y="2783840"/>
                  </a:lnTo>
                  <a:cubicBezTo>
                    <a:pt x="55880" y="2783840"/>
                    <a:pt x="0" y="2727960"/>
                    <a:pt x="0" y="2659380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5365891" y="0"/>
                  </a:lnTo>
                  <a:cubicBezTo>
                    <a:pt x="5434471" y="0"/>
                    <a:pt x="5490351" y="55880"/>
                    <a:pt x="5490351" y="124460"/>
                  </a:cubicBezTo>
                  <a:lnTo>
                    <a:pt x="5490351" y="2659380"/>
                  </a:lnTo>
                  <a:cubicBezTo>
                    <a:pt x="5490351" y="2727960"/>
                    <a:pt x="5434471" y="2783840"/>
                    <a:pt x="5365891" y="278384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pic>
        <p:nvPicPr>
          <p:cNvPr id="4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1752600" y="8838880"/>
            <a:ext cx="15222538" cy="7805010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6544556" y="9258300"/>
            <a:ext cx="5208943" cy="8185482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2961687" y="7241923"/>
            <a:ext cx="2294777" cy="3244544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>
            <a:off x="13282160" y="8119114"/>
            <a:ext cx="1776217" cy="2282521"/>
          </a:xfrm>
          <a:prstGeom prst="rect">
            <a:avLst/>
          </a:prstGeom>
        </p:spPr>
      </p:pic>
      <p:pic>
        <p:nvPicPr>
          <p:cNvPr id="11" name="Picture 11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1"/>
              </a:ext>
            </a:extLst>
          </a:blip>
          <a:srcRect/>
          <a:stretch>
            <a:fillRect/>
          </a:stretch>
        </p:blipFill>
        <p:spPr>
          <a:xfrm>
            <a:off x="13959399" y="244941"/>
            <a:ext cx="2443388" cy="2465804"/>
          </a:xfrm>
          <a:prstGeom prst="rect">
            <a:avLst/>
          </a:prstGeom>
        </p:spPr>
      </p:pic>
      <p:pic>
        <p:nvPicPr>
          <p:cNvPr id="12" name="Picture 12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3"/>
              </a:ext>
            </a:extLst>
          </a:blip>
          <a:srcRect/>
          <a:stretch>
            <a:fillRect/>
          </a:stretch>
        </p:blipFill>
        <p:spPr>
          <a:xfrm>
            <a:off x="-561528" y="346895"/>
            <a:ext cx="4188518" cy="3670665"/>
          </a:xfrm>
          <a:prstGeom prst="rect">
            <a:avLst/>
          </a:prstGeom>
        </p:spPr>
      </p:pic>
      <p:pic>
        <p:nvPicPr>
          <p:cNvPr id="13" name="Picture 13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5"/>
              </a:ext>
            </a:extLst>
          </a:blip>
          <a:srcRect/>
          <a:stretch>
            <a:fillRect/>
          </a:stretch>
        </p:blipFill>
        <p:spPr>
          <a:xfrm>
            <a:off x="-1082951" y="6063808"/>
            <a:ext cx="2958666" cy="5689743"/>
          </a:xfrm>
          <a:prstGeom prst="rect">
            <a:avLst/>
          </a:prstGeom>
        </p:spPr>
      </p:pic>
      <p:pic>
        <p:nvPicPr>
          <p:cNvPr id="14" name="Picture 14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7"/>
              </a:ext>
            </a:extLst>
          </a:blip>
          <a:srcRect/>
          <a:stretch>
            <a:fillRect/>
          </a:stretch>
        </p:blipFill>
        <p:spPr>
          <a:xfrm>
            <a:off x="16230600" y="2329877"/>
            <a:ext cx="6942147" cy="4114800"/>
          </a:xfrm>
          <a:prstGeom prst="rect">
            <a:avLst/>
          </a:prstGeom>
        </p:spPr>
      </p:pic>
      <p:pic>
        <p:nvPicPr>
          <p:cNvPr id="17" name="Picture 17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5"/>
              </a:ext>
            </a:extLst>
          </a:blip>
          <a:srcRect/>
          <a:stretch>
            <a:fillRect/>
          </a:stretch>
        </p:blipFill>
        <p:spPr>
          <a:xfrm flipH="1">
            <a:off x="16402787" y="6063808"/>
            <a:ext cx="2958666" cy="5689743"/>
          </a:xfrm>
          <a:prstGeom prst="rect">
            <a:avLst/>
          </a:prstGeom>
        </p:spPr>
      </p:pic>
      <p:sp>
        <p:nvSpPr>
          <p:cNvPr id="15" name="Hộp Văn bản 14">
            <a:extLst>
              <a:ext uri="{FF2B5EF4-FFF2-40B4-BE49-F238E27FC236}">
                <a16:creationId xmlns:a16="http://schemas.microsoft.com/office/drawing/2014/main" id="{302EAE66-837C-9910-F1A8-39DD78BE4597}"/>
              </a:ext>
            </a:extLst>
          </p:cNvPr>
          <p:cNvSpPr txBox="1"/>
          <p:nvPr/>
        </p:nvSpPr>
        <p:spPr>
          <a:xfrm>
            <a:off x="3099123" y="3205537"/>
            <a:ext cx="12040925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8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CẢM ƠN </a:t>
            </a:r>
            <a:r>
              <a:rPr lang="en-US" sz="8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CÁC </a:t>
            </a:r>
            <a:r>
              <a:rPr lang="en-US" sz="80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THẦY CÔ VÀ CÁC EM </a:t>
            </a:r>
            <a:r>
              <a:rPr lang="en-US" sz="8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ĐÃ LẮNG NGHE BÀI GIẢNG</a:t>
            </a:r>
          </a:p>
        </p:txBody>
      </p:sp>
    </p:spTree>
    <p:extLst>
      <p:ext uri="{BB962C8B-B14F-4D97-AF65-F5344CB8AC3E}">
        <p14:creationId xmlns:p14="http://schemas.microsoft.com/office/powerpoint/2010/main" val="3847665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BCBB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028700" y="1028700"/>
            <a:ext cx="16230600" cy="8229600"/>
            <a:chOff x="0" y="0"/>
            <a:chExt cx="5490351" cy="278384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5490351" cy="2783840"/>
            </a:xfrm>
            <a:custGeom>
              <a:avLst/>
              <a:gdLst/>
              <a:ahLst/>
              <a:cxnLst/>
              <a:rect l="l" t="t" r="r" b="b"/>
              <a:pathLst>
                <a:path w="5490351" h="2783840">
                  <a:moveTo>
                    <a:pt x="5365891" y="2783840"/>
                  </a:moveTo>
                  <a:lnTo>
                    <a:pt x="124460" y="2783840"/>
                  </a:lnTo>
                  <a:cubicBezTo>
                    <a:pt x="55880" y="2783840"/>
                    <a:pt x="0" y="2727960"/>
                    <a:pt x="0" y="2659380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5365891" y="0"/>
                  </a:lnTo>
                  <a:cubicBezTo>
                    <a:pt x="5434471" y="0"/>
                    <a:pt x="5490351" y="55880"/>
                    <a:pt x="5490351" y="124460"/>
                  </a:cubicBezTo>
                  <a:lnTo>
                    <a:pt x="5490351" y="2659380"/>
                  </a:lnTo>
                  <a:cubicBezTo>
                    <a:pt x="5490351" y="2727960"/>
                    <a:pt x="5434471" y="2783840"/>
                    <a:pt x="5365891" y="278384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pic>
        <p:nvPicPr>
          <p:cNvPr id="12" name="Picture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290768" y="267111"/>
            <a:ext cx="2605115" cy="2496174"/>
          </a:xfrm>
          <a:prstGeom prst="rect">
            <a:avLst/>
          </a:prstGeom>
        </p:spPr>
      </p:pic>
      <p:pic>
        <p:nvPicPr>
          <p:cNvPr id="13" name="Picture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15923984" y="7735811"/>
            <a:ext cx="1700948" cy="2131029"/>
          </a:xfrm>
          <a:prstGeom prst="rect">
            <a:avLst/>
          </a:prstGeom>
        </p:spPr>
      </p:pic>
      <p:sp>
        <p:nvSpPr>
          <p:cNvPr id="14" name="TextBox 14"/>
          <p:cNvSpPr txBox="1"/>
          <p:nvPr/>
        </p:nvSpPr>
        <p:spPr>
          <a:xfrm>
            <a:off x="4354414" y="1420409"/>
            <a:ext cx="9579172" cy="126848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659"/>
              </a:lnSpc>
            </a:pPr>
            <a:r>
              <a:rPr lang="en-US" sz="6600" b="1" dirty="0">
                <a:solidFill>
                  <a:srgbClr val="86625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KHỞI ĐỘNG</a:t>
            </a:r>
          </a:p>
        </p:txBody>
      </p:sp>
      <p:pic>
        <p:nvPicPr>
          <p:cNvPr id="23" name="Picture 2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16774458" y="6688840"/>
            <a:ext cx="1036739" cy="1298876"/>
          </a:xfrm>
          <a:prstGeom prst="rect">
            <a:avLst/>
          </a:prstGeom>
        </p:spPr>
      </p:pic>
      <p:sp>
        <p:nvSpPr>
          <p:cNvPr id="27" name="Hộp Văn bản 26">
            <a:extLst>
              <a:ext uri="{FF2B5EF4-FFF2-40B4-BE49-F238E27FC236}">
                <a16:creationId xmlns:a16="http://schemas.microsoft.com/office/drawing/2014/main" id="{B47C16AC-9A2D-40E1-4BFE-C42C00ED4775}"/>
              </a:ext>
            </a:extLst>
          </p:cNvPr>
          <p:cNvSpPr txBox="1"/>
          <p:nvPr/>
        </p:nvSpPr>
        <p:spPr>
          <a:xfrm>
            <a:off x="6685327" y="3314113"/>
            <a:ext cx="9943033" cy="18396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vi-VN" sz="4000" dirty="0">
                <a:solidFill>
                  <a:srgbClr val="000000"/>
                </a:solidFill>
                <a:effectLst/>
                <a:ea typeface="Calibri" panose="020F0502020204030204" pitchFamily="34" charset="0"/>
              </a:rPr>
              <a:t>Quan </a:t>
            </a:r>
            <a:r>
              <a:rPr lang="vi-VN" sz="4000" dirty="0" err="1">
                <a:solidFill>
                  <a:srgbClr val="000000"/>
                </a:solidFill>
                <a:effectLst/>
                <a:ea typeface="Calibri" panose="020F0502020204030204" pitchFamily="34" charset="0"/>
              </a:rPr>
              <a:t>sát</a:t>
            </a:r>
            <a:r>
              <a:rPr lang="vi-VN" sz="4000" dirty="0">
                <a:solidFill>
                  <a:srgbClr val="000000"/>
                </a:solidFill>
                <a:effectLst/>
                <a:ea typeface="Calibri" panose="020F0502020204030204" pitchFamily="34" charset="0"/>
              </a:rPr>
              <a:t> hai </a:t>
            </a:r>
            <a:r>
              <a:rPr lang="vi-VN" sz="4000" dirty="0" err="1">
                <a:solidFill>
                  <a:srgbClr val="000000"/>
                </a:solidFill>
                <a:effectLst/>
                <a:ea typeface="Calibri" panose="020F0502020204030204" pitchFamily="34" charset="0"/>
              </a:rPr>
              <a:t>góc</a:t>
            </a:r>
            <a:r>
              <a:rPr lang="vi-VN" sz="4000" dirty="0">
                <a:solidFill>
                  <a:srgbClr val="000000"/>
                </a:solidFill>
                <a:effectLst/>
                <a:ea typeface="Calibri" panose="020F0502020204030204" pitchFamily="34" charset="0"/>
              </a:rPr>
              <a:t>: </a:t>
            </a:r>
            <a:r>
              <a:rPr lang="vi-VN" sz="4000" dirty="0" err="1">
                <a:solidFill>
                  <a:srgbClr val="000000"/>
                </a:solidFill>
                <a:effectLst/>
                <a:ea typeface="Calibri" panose="020F0502020204030204" pitchFamily="34" charset="0"/>
              </a:rPr>
              <a:t>góc</a:t>
            </a:r>
            <a:r>
              <a:rPr lang="vi-VN" sz="4000" dirty="0">
                <a:solidFill>
                  <a:srgbClr val="000000"/>
                </a:solidFill>
                <a:effectLst/>
                <a:ea typeface="Calibri" panose="020F0502020204030204" pitchFamily="34" charset="0"/>
              </a:rPr>
              <a:t> </a:t>
            </a:r>
            <a:r>
              <a:rPr lang="vi-VN" sz="4000" dirty="0" err="1">
                <a:solidFill>
                  <a:srgbClr val="000000"/>
                </a:solidFill>
                <a:effectLst/>
                <a:ea typeface="Calibri" panose="020F0502020204030204" pitchFamily="34" charset="0"/>
              </a:rPr>
              <a:t>tạo</a:t>
            </a:r>
            <a:r>
              <a:rPr lang="vi-VN" sz="4000" dirty="0">
                <a:solidFill>
                  <a:srgbClr val="000000"/>
                </a:solidFill>
                <a:effectLst/>
                <a:ea typeface="Calibri" panose="020F0502020204030204" pitchFamily="34" charset="0"/>
              </a:rPr>
              <a:t> </a:t>
            </a:r>
            <a:r>
              <a:rPr lang="vi-VN" sz="4000" dirty="0" err="1">
                <a:solidFill>
                  <a:srgbClr val="000000"/>
                </a:solidFill>
                <a:effectLst/>
                <a:ea typeface="Calibri" panose="020F0502020204030204" pitchFamily="34" charset="0"/>
              </a:rPr>
              <a:t>bởi</a:t>
            </a:r>
            <a:r>
              <a:rPr lang="vi-VN" sz="4000" dirty="0">
                <a:solidFill>
                  <a:srgbClr val="000000"/>
                </a:solidFill>
                <a:effectLst/>
                <a:ea typeface="Calibri" panose="020F0502020204030204" pitchFamily="34" charset="0"/>
              </a:rPr>
              <a:t> kim </a:t>
            </a:r>
            <a:r>
              <a:rPr lang="vi-VN" sz="4000" dirty="0" err="1">
                <a:solidFill>
                  <a:srgbClr val="000000"/>
                </a:solidFill>
                <a:effectLst/>
                <a:ea typeface="Calibri" panose="020F0502020204030204" pitchFamily="34" charset="0"/>
              </a:rPr>
              <a:t>giờ</a:t>
            </a:r>
            <a:r>
              <a:rPr lang="vi-VN" sz="4000" dirty="0">
                <a:solidFill>
                  <a:srgbClr val="000000"/>
                </a:solidFill>
                <a:effectLst/>
                <a:ea typeface="Calibri" panose="020F0502020204030204" pitchFamily="34" charset="0"/>
              </a:rPr>
              <a:t> </a:t>
            </a:r>
            <a:r>
              <a:rPr lang="vi-VN" sz="4000" dirty="0" err="1">
                <a:solidFill>
                  <a:srgbClr val="000000"/>
                </a:solidFill>
                <a:effectLst/>
                <a:ea typeface="Calibri" panose="020F0502020204030204" pitchFamily="34" charset="0"/>
              </a:rPr>
              <a:t>và</a:t>
            </a:r>
            <a:r>
              <a:rPr lang="vi-VN" sz="4000" dirty="0">
                <a:solidFill>
                  <a:srgbClr val="000000"/>
                </a:solidFill>
                <a:effectLst/>
                <a:ea typeface="Calibri" panose="020F0502020204030204" pitchFamily="34" charset="0"/>
              </a:rPr>
              <a:t> kim </a:t>
            </a:r>
            <a:r>
              <a:rPr lang="vi-VN" sz="4000" dirty="0" err="1">
                <a:solidFill>
                  <a:srgbClr val="000000"/>
                </a:solidFill>
                <a:effectLst/>
                <a:ea typeface="Calibri" panose="020F0502020204030204" pitchFamily="34" charset="0"/>
              </a:rPr>
              <a:t>phút</a:t>
            </a:r>
            <a:r>
              <a:rPr lang="vi-VN" sz="4000" dirty="0">
                <a:solidFill>
                  <a:srgbClr val="000000"/>
                </a:solidFill>
                <a:effectLst/>
                <a:ea typeface="Calibri" panose="020F0502020204030204" pitchFamily="34" charset="0"/>
              </a:rPr>
              <a:t>; </a:t>
            </a:r>
            <a:r>
              <a:rPr lang="vi-VN" sz="4000" dirty="0" err="1">
                <a:solidFill>
                  <a:srgbClr val="000000"/>
                </a:solidFill>
                <a:effectLst/>
                <a:ea typeface="Calibri" panose="020F0502020204030204" pitchFamily="34" charset="0"/>
              </a:rPr>
              <a:t>góc</a:t>
            </a:r>
            <a:r>
              <a:rPr lang="vi-VN" sz="4000" dirty="0">
                <a:solidFill>
                  <a:srgbClr val="000000"/>
                </a:solidFill>
                <a:effectLst/>
                <a:ea typeface="Calibri" panose="020F0502020204030204" pitchFamily="34" charset="0"/>
              </a:rPr>
              <a:t> </a:t>
            </a:r>
            <a:r>
              <a:rPr lang="vi-VN" sz="4000" dirty="0" err="1">
                <a:solidFill>
                  <a:srgbClr val="000000"/>
                </a:solidFill>
                <a:effectLst/>
                <a:ea typeface="Calibri" panose="020F0502020204030204" pitchFamily="34" charset="0"/>
              </a:rPr>
              <a:t>tạo</a:t>
            </a:r>
            <a:r>
              <a:rPr lang="vi-VN" sz="4000" dirty="0">
                <a:solidFill>
                  <a:srgbClr val="000000"/>
                </a:solidFill>
                <a:effectLst/>
                <a:ea typeface="Calibri" panose="020F0502020204030204" pitchFamily="34" charset="0"/>
              </a:rPr>
              <a:t> </a:t>
            </a:r>
            <a:r>
              <a:rPr lang="vi-VN" sz="4000" dirty="0" err="1">
                <a:solidFill>
                  <a:srgbClr val="000000"/>
                </a:solidFill>
                <a:effectLst/>
                <a:ea typeface="Calibri" panose="020F0502020204030204" pitchFamily="34" charset="0"/>
              </a:rPr>
              <a:t>bởi</a:t>
            </a:r>
            <a:r>
              <a:rPr lang="vi-VN" sz="4000" dirty="0">
                <a:solidFill>
                  <a:srgbClr val="000000"/>
                </a:solidFill>
                <a:effectLst/>
                <a:ea typeface="Calibri" panose="020F0502020204030204" pitchFamily="34" charset="0"/>
              </a:rPr>
              <a:t> kim </a:t>
            </a:r>
            <a:r>
              <a:rPr lang="vi-VN" sz="4000" dirty="0" err="1">
                <a:solidFill>
                  <a:srgbClr val="000000"/>
                </a:solidFill>
                <a:effectLst/>
                <a:ea typeface="Calibri" panose="020F0502020204030204" pitchFamily="34" charset="0"/>
              </a:rPr>
              <a:t>phút</a:t>
            </a:r>
            <a:r>
              <a:rPr lang="vi-VN" sz="4000" dirty="0">
                <a:solidFill>
                  <a:srgbClr val="000000"/>
                </a:solidFill>
                <a:effectLst/>
                <a:ea typeface="Calibri" panose="020F0502020204030204" pitchFamily="34" charset="0"/>
              </a:rPr>
              <a:t> </a:t>
            </a:r>
            <a:r>
              <a:rPr lang="vi-VN" sz="4000" dirty="0" err="1">
                <a:solidFill>
                  <a:srgbClr val="000000"/>
                </a:solidFill>
                <a:effectLst/>
                <a:ea typeface="Calibri" panose="020F0502020204030204" pitchFamily="34" charset="0"/>
              </a:rPr>
              <a:t>và</a:t>
            </a:r>
            <a:r>
              <a:rPr lang="vi-VN" sz="4000" dirty="0">
                <a:solidFill>
                  <a:srgbClr val="000000"/>
                </a:solidFill>
                <a:effectLst/>
                <a:ea typeface="Calibri" panose="020F0502020204030204" pitchFamily="34" charset="0"/>
              </a:rPr>
              <a:t> kim giây. </a:t>
            </a:r>
            <a:endParaRPr lang="en-US" sz="4000" dirty="0"/>
          </a:p>
        </p:txBody>
      </p:sp>
      <p:pic>
        <p:nvPicPr>
          <p:cNvPr id="29" name="Hình ảnh 28" descr="Ảnh có chứa văn bản&#10;&#10;Mô tả được tạo tự động">
            <a:extLst>
              <a:ext uri="{FF2B5EF4-FFF2-40B4-BE49-F238E27FC236}">
                <a16:creationId xmlns:a16="http://schemas.microsoft.com/office/drawing/2014/main" id="{D55DB265-7351-1D22-E777-ACA1E3435547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013" t="2920" r="7221" b="4785"/>
          <a:stretch/>
        </p:blipFill>
        <p:spPr>
          <a:xfrm>
            <a:off x="1385356" y="2753760"/>
            <a:ext cx="5239599" cy="6179476"/>
          </a:xfrm>
          <a:prstGeom prst="rect">
            <a:avLst/>
          </a:prstGeom>
        </p:spPr>
      </p:pic>
      <p:sp>
        <p:nvSpPr>
          <p:cNvPr id="31" name="Hộp Văn bản 30">
            <a:extLst>
              <a:ext uri="{FF2B5EF4-FFF2-40B4-BE49-F238E27FC236}">
                <a16:creationId xmlns:a16="http://schemas.microsoft.com/office/drawing/2014/main" id="{2CE978E1-E8F0-D8F3-573D-B05B7AB13D7B}"/>
              </a:ext>
            </a:extLst>
          </p:cNvPr>
          <p:cNvSpPr txBox="1"/>
          <p:nvPr/>
        </p:nvSpPr>
        <p:spPr>
          <a:xfrm>
            <a:off x="7084843" y="5896258"/>
            <a:ext cx="9144000" cy="1188720"/>
          </a:xfrm>
          <a:prstGeom prst="wedgeRoundRectCallout">
            <a:avLst>
              <a:gd name="adj1" fmla="val 44323"/>
              <a:gd name="adj2" fmla="val 161010"/>
              <a:gd name="adj3" fmla="val 16667"/>
            </a:avLst>
          </a:prstGeom>
          <a:solidFill>
            <a:schemeClr val="accent1">
              <a:lumMod val="60000"/>
              <a:lumOff val="4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kumimoji="0" lang="vi-VN" sz="4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+mn-cs"/>
              </a:rPr>
              <a:t>Hai </a:t>
            </a:r>
            <a:r>
              <a:rPr kumimoji="0" lang="vi-VN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+mn-cs"/>
              </a:rPr>
              <a:t>góc</a:t>
            </a:r>
            <a:r>
              <a:rPr kumimoji="0" lang="vi-VN" sz="4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+mn-cs"/>
              </a:rPr>
              <a:t> </a:t>
            </a:r>
            <a:r>
              <a:rPr kumimoji="0" lang="vi-VN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+mn-cs"/>
              </a:rPr>
              <a:t>này</a:t>
            </a:r>
            <a:r>
              <a:rPr kumimoji="0" lang="vi-VN" sz="4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+mn-cs"/>
              </a:rPr>
              <a:t> </a:t>
            </a:r>
            <a:r>
              <a:rPr kumimoji="0" lang="vi-VN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+mn-cs"/>
              </a:rPr>
              <a:t>có</a:t>
            </a:r>
            <a:r>
              <a:rPr kumimoji="0" lang="vi-VN" sz="4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+mn-cs"/>
              </a:rPr>
              <a:t> liên </a:t>
            </a:r>
            <a:r>
              <a:rPr kumimoji="0" lang="vi-VN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+mn-cs"/>
              </a:rPr>
              <a:t>hệ</a:t>
            </a:r>
            <a:r>
              <a:rPr kumimoji="0" lang="vi-VN" sz="4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+mn-cs"/>
              </a:rPr>
              <a:t> </a:t>
            </a:r>
            <a:r>
              <a:rPr kumimoji="0" lang="vi-VN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+mn-cs"/>
              </a:rPr>
              <a:t>gì</a:t>
            </a:r>
            <a:r>
              <a:rPr kumimoji="0" lang="vi-VN" sz="4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+mn-cs"/>
              </a:rPr>
              <a:t> </a:t>
            </a:r>
            <a:r>
              <a:rPr kumimoji="0" lang="vi-VN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+mn-cs"/>
              </a:rPr>
              <a:t>đặc</a:t>
            </a:r>
            <a:r>
              <a:rPr kumimoji="0" lang="vi-VN" sz="4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+mn-cs"/>
              </a:rPr>
              <a:t> </a:t>
            </a:r>
            <a:r>
              <a:rPr kumimoji="0" lang="vi-VN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+mn-cs"/>
              </a:rPr>
              <a:t>biệt</a:t>
            </a:r>
            <a:r>
              <a:rPr kumimoji="0" lang="vi-VN" sz="4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+mn-cs"/>
              </a:rPr>
              <a:t>?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01200" y="1104900"/>
            <a:ext cx="7467600" cy="56388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33400" y="647700"/>
            <a:ext cx="10134600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Cho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vẽ</a:t>
            </a:r>
            <a:endParaRPr lang="en-US" sz="4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AutoNum type="alphaLcParenR"/>
            </a:pP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Tìm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góc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kề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góc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tOz</a:t>
            </a:r>
            <a:endParaRPr lang="en-US" sz="4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AutoNum type="alphaLcParenR"/>
            </a:pP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Tìm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đo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góc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kề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bù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góc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mOn</a:t>
            </a:r>
            <a:endParaRPr lang="en-US" sz="4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AutoNum type="alphaLcParenR"/>
            </a:pP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Tìm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đo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góc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nOy</a:t>
            </a:r>
            <a:endParaRPr lang="en-US" sz="4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AutoNum type="alphaLcParenR"/>
            </a:pP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Tìm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đo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góc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kề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bù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góc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tOz</a:t>
            </a:r>
            <a:endParaRPr 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7742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EAF5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028700" y="1028700"/>
            <a:ext cx="16230600" cy="8229600"/>
            <a:chOff x="0" y="0"/>
            <a:chExt cx="5490351" cy="278384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5490351" cy="2783840"/>
            </a:xfrm>
            <a:custGeom>
              <a:avLst/>
              <a:gdLst/>
              <a:ahLst/>
              <a:cxnLst/>
              <a:rect l="l" t="t" r="r" b="b"/>
              <a:pathLst>
                <a:path w="5490351" h="2783840">
                  <a:moveTo>
                    <a:pt x="5365891" y="2783840"/>
                  </a:moveTo>
                  <a:lnTo>
                    <a:pt x="124460" y="2783840"/>
                  </a:lnTo>
                  <a:cubicBezTo>
                    <a:pt x="55880" y="2783840"/>
                    <a:pt x="0" y="2727960"/>
                    <a:pt x="0" y="2659380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5365891" y="0"/>
                  </a:lnTo>
                  <a:cubicBezTo>
                    <a:pt x="5434471" y="0"/>
                    <a:pt x="5490351" y="55880"/>
                    <a:pt x="5490351" y="124460"/>
                  </a:cubicBezTo>
                  <a:lnTo>
                    <a:pt x="5490351" y="2659380"/>
                  </a:lnTo>
                  <a:cubicBezTo>
                    <a:pt x="5490351" y="2727960"/>
                    <a:pt x="5434471" y="2783840"/>
                    <a:pt x="5365891" y="278384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pic>
        <p:nvPicPr>
          <p:cNvPr id="4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13982700" y="8068956"/>
            <a:ext cx="4495800" cy="2378687"/>
          </a:xfrm>
          <a:prstGeom prst="rect">
            <a:avLst/>
          </a:prstGeom>
        </p:spPr>
      </p:pic>
      <p:pic>
        <p:nvPicPr>
          <p:cNvPr id="10" name="Picture 11">
            <a:extLst>
              <a:ext uri="{FF2B5EF4-FFF2-40B4-BE49-F238E27FC236}">
                <a16:creationId xmlns:a16="http://schemas.microsoft.com/office/drawing/2014/main" id="{F629C036-D8DE-F3E2-4767-A29B04F31F6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0" y="876300"/>
            <a:ext cx="3462885" cy="2719939"/>
          </a:xfrm>
          <a:prstGeom prst="rect">
            <a:avLst/>
          </a:prstGeom>
        </p:spPr>
      </p:pic>
      <p:sp>
        <p:nvSpPr>
          <p:cNvPr id="11" name="Hộp Văn bản 10">
            <a:extLst>
              <a:ext uri="{FF2B5EF4-FFF2-40B4-BE49-F238E27FC236}">
                <a16:creationId xmlns:a16="http://schemas.microsoft.com/office/drawing/2014/main" id="{A2274A2C-C1E0-A216-CAB3-97F13B9A5710}"/>
              </a:ext>
            </a:extLst>
          </p:cNvPr>
          <p:cNvSpPr txBox="1"/>
          <p:nvPr/>
        </p:nvSpPr>
        <p:spPr>
          <a:xfrm>
            <a:off x="2057400" y="950526"/>
            <a:ext cx="14173200" cy="32110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72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CHƯƠNG IV. GÓC. </a:t>
            </a:r>
          </a:p>
          <a:p>
            <a:pPr algn="ctr">
              <a:lnSpc>
                <a:spcPct val="150000"/>
              </a:lnSpc>
            </a:pPr>
            <a:r>
              <a:rPr lang="en-US" sz="72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ĐƯỜNG THẲNG SONG </a:t>
            </a:r>
            <a:r>
              <a:rPr lang="en-US" sz="7200" b="1" dirty="0" err="1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SONG</a:t>
            </a:r>
            <a:endParaRPr lang="en-US" sz="7200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Hộp Văn bản 11">
            <a:extLst>
              <a:ext uri="{FF2B5EF4-FFF2-40B4-BE49-F238E27FC236}">
                <a16:creationId xmlns:a16="http://schemas.microsoft.com/office/drawing/2014/main" id="{2DEDF05C-ED83-724F-26A2-B0BD33D3B14A}"/>
              </a:ext>
            </a:extLst>
          </p:cNvPr>
          <p:cNvSpPr txBox="1"/>
          <p:nvPr/>
        </p:nvSpPr>
        <p:spPr>
          <a:xfrm>
            <a:off x="3505200" y="4164939"/>
            <a:ext cx="11277600" cy="39040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8800" b="1" dirty="0">
                <a:latin typeface="Arial" panose="020B0604020202020204" pitchFamily="34" charset="0"/>
                <a:cs typeface="Arial" panose="020B0604020202020204" pitchFamily="34" charset="0"/>
              </a:rPr>
              <a:t>BÀI 1: GÓC Ở VỊ TRÍ ĐẶC BIỆT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EAF9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028700" y="1028700"/>
            <a:ext cx="16230600" cy="8229600"/>
            <a:chOff x="0" y="0"/>
            <a:chExt cx="5490351" cy="278384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5490351" cy="2783840"/>
            </a:xfrm>
            <a:custGeom>
              <a:avLst/>
              <a:gdLst/>
              <a:ahLst/>
              <a:cxnLst/>
              <a:rect l="l" t="t" r="r" b="b"/>
              <a:pathLst>
                <a:path w="5490351" h="2783840">
                  <a:moveTo>
                    <a:pt x="5365891" y="2783840"/>
                  </a:moveTo>
                  <a:lnTo>
                    <a:pt x="124460" y="2783840"/>
                  </a:lnTo>
                  <a:cubicBezTo>
                    <a:pt x="55880" y="2783840"/>
                    <a:pt x="0" y="2727960"/>
                    <a:pt x="0" y="2659380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5365891" y="0"/>
                  </a:lnTo>
                  <a:cubicBezTo>
                    <a:pt x="5434471" y="0"/>
                    <a:pt x="5490351" y="55880"/>
                    <a:pt x="5490351" y="124460"/>
                  </a:cubicBezTo>
                  <a:lnTo>
                    <a:pt x="5490351" y="2659380"/>
                  </a:lnTo>
                  <a:cubicBezTo>
                    <a:pt x="5490351" y="2727960"/>
                    <a:pt x="5434471" y="2783840"/>
                    <a:pt x="5365891" y="278384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id="4" name="TextBox 4"/>
          <p:cNvSpPr txBox="1"/>
          <p:nvPr/>
        </p:nvSpPr>
        <p:spPr>
          <a:xfrm>
            <a:off x="5234794" y="1380760"/>
            <a:ext cx="8293276" cy="122174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0659"/>
              </a:lnSpc>
            </a:pPr>
            <a:r>
              <a:rPr lang="en-US" sz="6600" b="1" dirty="0">
                <a:latin typeface="Arial" panose="020B0604020202020204" pitchFamily="34" charset="0"/>
                <a:cs typeface="Arial" panose="020B0604020202020204" pitchFamily="34" charset="0"/>
              </a:rPr>
              <a:t>NỘI DUNG BÀI HỌC</a:t>
            </a:r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2946432" y="3314700"/>
            <a:ext cx="1498535" cy="1435869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8632164" y="3222464"/>
            <a:ext cx="1498535" cy="1435869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13694088" y="3222464"/>
            <a:ext cx="1498535" cy="1435869"/>
          </a:xfrm>
          <a:prstGeom prst="rect">
            <a:avLst/>
          </a:prstGeom>
        </p:spPr>
      </p:pic>
      <p:sp>
        <p:nvSpPr>
          <p:cNvPr id="11" name="TextBox 11"/>
          <p:cNvSpPr txBox="1"/>
          <p:nvPr/>
        </p:nvSpPr>
        <p:spPr>
          <a:xfrm>
            <a:off x="2362199" y="5541194"/>
            <a:ext cx="2667000" cy="207909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4800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Hai </a:t>
            </a:r>
            <a:r>
              <a:rPr lang="en-US" sz="4800" dirty="0" err="1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góc</a:t>
            </a:r>
            <a:r>
              <a:rPr lang="en-US" sz="4800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800" dirty="0" err="1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kề</a:t>
            </a:r>
            <a:r>
              <a:rPr lang="en-US" sz="4800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800" dirty="0" err="1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nhau</a:t>
            </a:r>
            <a:endParaRPr lang="en-US" sz="4800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2946432" y="5065251"/>
            <a:ext cx="1414005" cy="56425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419"/>
              </a:lnSpc>
            </a:pPr>
            <a:r>
              <a:rPr lang="en-US" sz="4800" b="1" dirty="0">
                <a:solidFill>
                  <a:srgbClr val="86625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01</a:t>
            </a:r>
          </a:p>
        </p:txBody>
      </p:sp>
      <p:sp>
        <p:nvSpPr>
          <p:cNvPr id="14" name="TextBox 11">
            <a:extLst>
              <a:ext uri="{FF2B5EF4-FFF2-40B4-BE49-F238E27FC236}">
                <a16:creationId xmlns:a16="http://schemas.microsoft.com/office/drawing/2014/main" id="{AAF939F1-F828-11AE-A0BA-469C6F171086}"/>
              </a:ext>
            </a:extLst>
          </p:cNvPr>
          <p:cNvSpPr txBox="1"/>
          <p:nvPr/>
        </p:nvSpPr>
        <p:spPr>
          <a:xfrm>
            <a:off x="6734174" y="5540228"/>
            <a:ext cx="4819651" cy="207909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4800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Hai </a:t>
            </a:r>
            <a:r>
              <a:rPr lang="en-US" sz="4800" dirty="0" err="1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góc</a:t>
            </a:r>
            <a:r>
              <a:rPr lang="en-US" sz="4800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800" dirty="0" err="1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bù</a:t>
            </a:r>
            <a:r>
              <a:rPr lang="en-US" sz="4800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800" dirty="0" err="1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nhau</a:t>
            </a:r>
            <a:r>
              <a:rPr lang="en-US" sz="4800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Hai </a:t>
            </a:r>
            <a:r>
              <a:rPr lang="en-US" sz="4800" dirty="0" err="1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góc</a:t>
            </a:r>
            <a:r>
              <a:rPr lang="en-US" sz="4800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800" dirty="0" err="1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kề</a:t>
            </a:r>
            <a:r>
              <a:rPr lang="en-US" sz="4800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800" dirty="0" err="1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bù</a:t>
            </a:r>
            <a:endParaRPr lang="en-US" sz="4800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extBox 12">
            <a:extLst>
              <a:ext uri="{FF2B5EF4-FFF2-40B4-BE49-F238E27FC236}">
                <a16:creationId xmlns:a16="http://schemas.microsoft.com/office/drawing/2014/main" id="{17F7C42D-575A-2ED6-BD8D-19755189D1CB}"/>
              </a:ext>
            </a:extLst>
          </p:cNvPr>
          <p:cNvSpPr txBox="1"/>
          <p:nvPr/>
        </p:nvSpPr>
        <p:spPr>
          <a:xfrm>
            <a:off x="8632164" y="4996163"/>
            <a:ext cx="1414005" cy="56425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419"/>
              </a:lnSpc>
            </a:pPr>
            <a:r>
              <a:rPr lang="en-US" sz="4800" b="1" dirty="0">
                <a:solidFill>
                  <a:srgbClr val="86625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02</a:t>
            </a:r>
          </a:p>
        </p:txBody>
      </p:sp>
      <p:sp>
        <p:nvSpPr>
          <p:cNvPr id="16" name="TextBox 11">
            <a:extLst>
              <a:ext uri="{FF2B5EF4-FFF2-40B4-BE49-F238E27FC236}">
                <a16:creationId xmlns:a16="http://schemas.microsoft.com/office/drawing/2014/main" id="{4BDFB657-8899-301F-7CDB-07F68C236331}"/>
              </a:ext>
            </a:extLst>
          </p:cNvPr>
          <p:cNvSpPr txBox="1"/>
          <p:nvPr/>
        </p:nvSpPr>
        <p:spPr>
          <a:xfrm>
            <a:off x="13109855" y="5540227"/>
            <a:ext cx="2667000" cy="207909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4800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Hai </a:t>
            </a:r>
            <a:r>
              <a:rPr lang="en-US" sz="4800" dirty="0" err="1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góc</a:t>
            </a:r>
            <a:r>
              <a:rPr lang="en-US" sz="4800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800" dirty="0" err="1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đối</a:t>
            </a:r>
            <a:r>
              <a:rPr lang="en-US" sz="4800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800" dirty="0" err="1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đỉnh</a:t>
            </a:r>
            <a:endParaRPr lang="en-US" sz="4800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TextBox 12">
            <a:extLst>
              <a:ext uri="{FF2B5EF4-FFF2-40B4-BE49-F238E27FC236}">
                <a16:creationId xmlns:a16="http://schemas.microsoft.com/office/drawing/2014/main" id="{13F88722-FAE7-EA61-538C-CC3719F8591C}"/>
              </a:ext>
            </a:extLst>
          </p:cNvPr>
          <p:cNvSpPr txBox="1"/>
          <p:nvPr/>
        </p:nvSpPr>
        <p:spPr>
          <a:xfrm>
            <a:off x="13657295" y="5060488"/>
            <a:ext cx="1414005" cy="56425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419"/>
              </a:lnSpc>
            </a:pPr>
            <a:r>
              <a:rPr lang="en-US" sz="4800" b="1" dirty="0">
                <a:solidFill>
                  <a:srgbClr val="86625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03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4" grpId="0"/>
      <p:bldP spid="15" grpId="0"/>
      <p:bldP spid="16" grpId="0"/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6625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028700" y="1028700"/>
            <a:ext cx="16230600" cy="8229600"/>
            <a:chOff x="0" y="0"/>
            <a:chExt cx="5490351" cy="278384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5490351" cy="2783840"/>
            </a:xfrm>
            <a:custGeom>
              <a:avLst/>
              <a:gdLst/>
              <a:ahLst/>
              <a:cxnLst/>
              <a:rect l="l" t="t" r="r" b="b"/>
              <a:pathLst>
                <a:path w="5490351" h="2783840">
                  <a:moveTo>
                    <a:pt x="5365891" y="2783840"/>
                  </a:moveTo>
                  <a:lnTo>
                    <a:pt x="124460" y="2783840"/>
                  </a:lnTo>
                  <a:cubicBezTo>
                    <a:pt x="55880" y="2783840"/>
                    <a:pt x="0" y="2727960"/>
                    <a:pt x="0" y="2659380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5365891" y="0"/>
                  </a:lnTo>
                  <a:cubicBezTo>
                    <a:pt x="5434471" y="0"/>
                    <a:pt x="5490351" y="55880"/>
                    <a:pt x="5490351" y="124460"/>
                  </a:cubicBezTo>
                  <a:lnTo>
                    <a:pt x="5490351" y="2659380"/>
                  </a:lnTo>
                  <a:cubicBezTo>
                    <a:pt x="5490351" y="2727960"/>
                    <a:pt x="5434471" y="2783840"/>
                    <a:pt x="5365891" y="278384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pic>
        <p:nvPicPr>
          <p:cNvPr id="16" name="Hình ảnh 15" descr="Ảnh có chứa văn bản&#10;&#10;Mô tả được tạo tự động">
            <a:extLst>
              <a:ext uri="{FF2B5EF4-FFF2-40B4-BE49-F238E27FC236}">
                <a16:creationId xmlns:a16="http://schemas.microsoft.com/office/drawing/2014/main" id="{80DB9344-2C88-BFCC-64DD-11E6B37E23E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901" r="2467"/>
          <a:stretch/>
        </p:blipFill>
        <p:spPr>
          <a:xfrm>
            <a:off x="2340707" y="1764902"/>
            <a:ext cx="7044960" cy="7450225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228600" y="-128817"/>
            <a:ext cx="2112107" cy="2785752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9" name="Hộp Văn bản 18">
                <a:extLst>
                  <a:ext uri="{FF2B5EF4-FFF2-40B4-BE49-F238E27FC236}">
                    <a16:creationId xmlns:a16="http://schemas.microsoft.com/office/drawing/2014/main" id="{C201251C-4A10-7D48-3D03-C0F8D42B9B96}"/>
                  </a:ext>
                </a:extLst>
              </p:cNvPr>
              <p:cNvSpPr txBox="1"/>
              <p:nvPr/>
            </p:nvSpPr>
            <p:spPr>
              <a:xfrm>
                <a:off x="10439400" y="4223696"/>
                <a:ext cx="4648200" cy="183960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vi-VN" sz="4000" dirty="0" err="1">
                    <a:solidFill>
                      <a:srgbClr val="000000"/>
                    </a:solidFill>
                    <a:effectLst/>
                    <a:ea typeface="Calibri" panose="020F0502020204030204" pitchFamily="34" charset="0"/>
                  </a:rPr>
                  <a:t>Đ</a:t>
                </a:r>
                <a:r>
                  <a:rPr lang="vi-VN" sz="4000" dirty="0" err="1">
                    <a:solidFill>
                      <a:srgbClr val="00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o</a:t>
                </a:r>
                <a:r>
                  <a:rPr lang="vi-VN" sz="4000" dirty="0" err="1">
                    <a:solidFill>
                      <a:srgbClr val="000000"/>
                    </a:solidFill>
                    <a:effectLst/>
                    <a:ea typeface="Calibri" panose="020F0502020204030204" pitchFamily="34" charset="0"/>
                  </a:rPr>
                  <a:t>ạ</a:t>
                </a:r>
                <a:r>
                  <a:rPr lang="vi-VN" sz="4000" dirty="0" err="1">
                    <a:solidFill>
                      <a:srgbClr val="00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n</a:t>
                </a:r>
                <a:r>
                  <a:rPr lang="vi-VN" sz="4000" dirty="0">
                    <a:solidFill>
                      <a:srgbClr val="00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vi-VN" sz="4000" dirty="0" err="1">
                    <a:solidFill>
                      <a:srgbClr val="00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th</a:t>
                </a:r>
                <a:r>
                  <a:rPr lang="vi-VN" sz="4000" dirty="0" err="1">
                    <a:solidFill>
                      <a:srgbClr val="000000"/>
                    </a:solidFill>
                    <a:effectLst/>
                    <a:ea typeface="Calibri" panose="020F0502020204030204" pitchFamily="34" charset="0"/>
                  </a:rPr>
                  <a:t>ẳ</a:t>
                </a:r>
                <a:r>
                  <a:rPr lang="vi-VN" sz="4000" dirty="0" err="1">
                    <a:solidFill>
                      <a:srgbClr val="00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ng</a:t>
                </a:r>
                <a:r>
                  <a:rPr lang="vi-VN" sz="4000" dirty="0">
                    <a:solidFill>
                      <a:srgbClr val="00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vi-VN" sz="40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𝐴𝐵</m:t>
                    </m:r>
                  </m:oMath>
                </a14:m>
                <a:r>
                  <a:rPr lang="vi-VN" sz="4000" dirty="0">
                    <a:solidFill>
                      <a:srgbClr val="00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vi-VN" sz="4000" dirty="0" err="1">
                    <a:solidFill>
                      <a:srgbClr val="00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c</a:t>
                </a:r>
                <a:r>
                  <a:rPr lang="vi-VN" sz="4000" dirty="0" err="1">
                    <a:solidFill>
                      <a:srgbClr val="000000"/>
                    </a:solidFill>
                    <a:effectLst/>
                    <a:ea typeface="Calibri" panose="020F0502020204030204" pitchFamily="34" charset="0"/>
                  </a:rPr>
                  <a:t>ắ</a:t>
                </a:r>
                <a:r>
                  <a:rPr lang="vi-VN" sz="4000" dirty="0" err="1">
                    <a:solidFill>
                      <a:srgbClr val="00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t</a:t>
                </a:r>
                <a:r>
                  <a:rPr lang="vi-VN" sz="4000" dirty="0">
                    <a:solidFill>
                      <a:srgbClr val="00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vi-VN" sz="4000" dirty="0" err="1">
                    <a:solidFill>
                      <a:srgbClr val="000000"/>
                    </a:solidFill>
                    <a:effectLst/>
                    <a:ea typeface="Calibri" panose="020F0502020204030204" pitchFamily="34" charset="0"/>
                  </a:rPr>
                  <a:t>đườ</a:t>
                </a:r>
                <a:r>
                  <a:rPr lang="vi-VN" sz="4000" dirty="0" err="1">
                    <a:solidFill>
                      <a:srgbClr val="00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ng</a:t>
                </a:r>
                <a:r>
                  <a:rPr lang="vi-VN" sz="4000" dirty="0">
                    <a:solidFill>
                      <a:srgbClr val="00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vi-VN" sz="4000" dirty="0" err="1">
                    <a:solidFill>
                      <a:srgbClr val="00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th</a:t>
                </a:r>
                <a:r>
                  <a:rPr lang="vi-VN" sz="4000" dirty="0" err="1">
                    <a:solidFill>
                      <a:srgbClr val="000000"/>
                    </a:solidFill>
                    <a:effectLst/>
                    <a:ea typeface="Calibri" panose="020F0502020204030204" pitchFamily="34" charset="0"/>
                  </a:rPr>
                  <a:t>ẳ</a:t>
                </a:r>
                <a:r>
                  <a:rPr lang="vi-VN" sz="4000" dirty="0" err="1">
                    <a:solidFill>
                      <a:srgbClr val="00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ng</a:t>
                </a:r>
                <a:r>
                  <a:rPr lang="vi-VN" sz="4000" dirty="0">
                    <a:solidFill>
                      <a:srgbClr val="00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vi-VN" sz="40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𝑥𝑦</m:t>
                    </m:r>
                  </m:oMath>
                </a14:m>
                <a:r>
                  <a:rPr lang="en-US" sz="4000" i="1" dirty="0">
                    <a:solidFill>
                      <a:srgbClr val="00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.</a:t>
                </a:r>
                <a:endParaRPr lang="en-US" sz="4000" i="1" dirty="0"/>
              </a:p>
            </p:txBody>
          </p:sp>
        </mc:Choice>
        <mc:Fallback xmlns="">
          <p:sp>
            <p:nvSpPr>
              <p:cNvPr id="19" name="Hộp Văn bản 18">
                <a:extLst>
                  <a:ext uri="{FF2B5EF4-FFF2-40B4-BE49-F238E27FC236}">
                    <a16:creationId xmlns:a16="http://schemas.microsoft.com/office/drawing/2014/main" id="{C201251C-4A10-7D48-3D03-C0F8D42B9B9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439400" y="4223696"/>
                <a:ext cx="4648200" cy="1839606"/>
              </a:xfrm>
              <a:prstGeom prst="rect">
                <a:avLst/>
              </a:prstGeom>
              <a:blipFill>
                <a:blip r:embed="rId5"/>
                <a:stretch>
                  <a:fillRect l="-4724" r="-4593" b="-1357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" name="Picture 5">
            <a:extLst>
              <a:ext uri="{FF2B5EF4-FFF2-40B4-BE49-F238E27FC236}">
                <a16:creationId xmlns:a16="http://schemas.microsoft.com/office/drawing/2014/main" id="{37D683B7-8280-33F9-E29B-D7335E4B27D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10972800" y="8481854"/>
            <a:ext cx="7315200" cy="4096512"/>
          </a:xfrm>
          <a:prstGeom prst="rect">
            <a:avLst/>
          </a:prstGeom>
        </p:spPr>
      </p:pic>
      <p:pic>
        <p:nvPicPr>
          <p:cNvPr id="21" name="Picture 7">
            <a:extLst>
              <a:ext uri="{FF2B5EF4-FFF2-40B4-BE49-F238E27FC236}">
                <a16:creationId xmlns:a16="http://schemas.microsoft.com/office/drawing/2014/main" id="{C4E578DB-14A2-6CAC-17F1-3222A7148587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>
            <a:off x="13268527" y="7755761"/>
            <a:ext cx="1111460" cy="2298132"/>
          </a:xfrm>
          <a:prstGeom prst="rect">
            <a:avLst/>
          </a:prstGeom>
        </p:spPr>
      </p:pic>
      <p:pic>
        <p:nvPicPr>
          <p:cNvPr id="22" name="Picture 8">
            <a:extLst>
              <a:ext uri="{FF2B5EF4-FFF2-40B4-BE49-F238E27FC236}">
                <a16:creationId xmlns:a16="http://schemas.microsoft.com/office/drawing/2014/main" id="{1575F494-9BDA-576E-9247-1568B8A155F7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1"/>
              </a:ext>
            </a:extLst>
          </a:blip>
          <a:srcRect/>
          <a:stretch>
            <a:fillRect/>
          </a:stretch>
        </p:blipFill>
        <p:spPr>
          <a:xfrm>
            <a:off x="15053744" y="9258300"/>
            <a:ext cx="2043631" cy="743139"/>
          </a:xfrm>
          <a:prstGeom prst="rect">
            <a:avLst/>
          </a:prstGeom>
        </p:spPr>
      </p:pic>
      <p:pic>
        <p:nvPicPr>
          <p:cNvPr id="23" name="Picture 9">
            <a:extLst>
              <a:ext uri="{FF2B5EF4-FFF2-40B4-BE49-F238E27FC236}">
                <a16:creationId xmlns:a16="http://schemas.microsoft.com/office/drawing/2014/main" id="{3616B139-1761-AC56-8F56-8E142F0F2AFA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3"/>
              </a:ext>
            </a:extLst>
          </a:blip>
          <a:srcRect/>
          <a:stretch>
            <a:fillRect/>
          </a:stretch>
        </p:blipFill>
        <p:spPr>
          <a:xfrm>
            <a:off x="14733712" y="5195954"/>
            <a:ext cx="3007545" cy="4114800"/>
          </a:xfrm>
          <a:prstGeom prst="rect">
            <a:avLst/>
          </a:prstGeom>
        </p:spPr>
      </p:pic>
      <p:sp>
        <p:nvSpPr>
          <p:cNvPr id="24" name="Hộp Văn bản 23">
            <a:extLst>
              <a:ext uri="{FF2B5EF4-FFF2-40B4-BE49-F238E27FC236}">
                <a16:creationId xmlns:a16="http://schemas.microsoft.com/office/drawing/2014/main" id="{A10B90B9-87C3-DEF9-DFE2-E0F97ECEC226}"/>
              </a:ext>
            </a:extLst>
          </p:cNvPr>
          <p:cNvSpPr txBox="1"/>
          <p:nvPr/>
        </p:nvSpPr>
        <p:spPr>
          <a:xfrm>
            <a:off x="6896100" y="1226115"/>
            <a:ext cx="4495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Trả</a:t>
            </a:r>
            <a:r>
              <a:rPr lang="en-US" sz="4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lời</a:t>
            </a:r>
            <a:endParaRPr lang="en-US" sz="4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Picture 7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5"/>
              </a:ext>
            </a:extLst>
          </a:blip>
          <a:srcRect/>
          <a:stretch>
            <a:fillRect/>
          </a:stretch>
        </p:blipFill>
        <p:spPr>
          <a:xfrm>
            <a:off x="0" y="7939517"/>
            <a:ext cx="3036310" cy="211437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48C7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028700" y="1028700"/>
            <a:ext cx="16230600" cy="8229600"/>
            <a:chOff x="0" y="0"/>
            <a:chExt cx="5490351" cy="278384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5490351" cy="2783840"/>
            </a:xfrm>
            <a:custGeom>
              <a:avLst/>
              <a:gdLst/>
              <a:ahLst/>
              <a:cxnLst/>
              <a:rect l="l" t="t" r="r" b="b"/>
              <a:pathLst>
                <a:path w="5490351" h="2783840">
                  <a:moveTo>
                    <a:pt x="5365891" y="2783840"/>
                  </a:moveTo>
                  <a:lnTo>
                    <a:pt x="124460" y="2783840"/>
                  </a:lnTo>
                  <a:cubicBezTo>
                    <a:pt x="55880" y="2783840"/>
                    <a:pt x="0" y="2727960"/>
                    <a:pt x="0" y="2659380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5365891" y="0"/>
                  </a:lnTo>
                  <a:cubicBezTo>
                    <a:pt x="5434471" y="0"/>
                    <a:pt x="5490351" y="55880"/>
                    <a:pt x="5490351" y="124460"/>
                  </a:cubicBezTo>
                  <a:lnTo>
                    <a:pt x="5490351" y="2659380"/>
                  </a:lnTo>
                  <a:cubicBezTo>
                    <a:pt x="5490351" y="2727960"/>
                    <a:pt x="5434471" y="2783840"/>
                    <a:pt x="5365891" y="278384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pic>
        <p:nvPicPr>
          <p:cNvPr id="4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rot="544116">
            <a:off x="184975" y="142516"/>
            <a:ext cx="3466672" cy="2622065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 rot="151578">
            <a:off x="15688626" y="7100917"/>
            <a:ext cx="2701511" cy="3128065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3" name="Hộp Văn bản 12">
                <a:extLst>
                  <a:ext uri="{FF2B5EF4-FFF2-40B4-BE49-F238E27FC236}">
                    <a16:creationId xmlns:a16="http://schemas.microsoft.com/office/drawing/2014/main" id="{695D48AE-168D-4EFB-B3AC-868C74937CBB}"/>
                  </a:ext>
                </a:extLst>
              </p:cNvPr>
              <p:cNvSpPr txBox="1"/>
              <p:nvPr/>
            </p:nvSpPr>
            <p:spPr>
              <a:xfrm>
                <a:off x="3390900" y="2818560"/>
                <a:ext cx="11506200" cy="567213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vi-VN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Hai tia </a:t>
                </a:r>
                <a14:m>
                  <m:oMath xmlns:m="http://schemas.openxmlformats.org/officeDocument/2006/math">
                    <m:r>
                      <a:rPr lang="vi-VN" sz="40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𝑂𝑧</m:t>
                    </m:r>
                  </m:oMath>
                </a14:m>
                <a:r>
                  <a:rPr lang="vi-VN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, </a:t>
                </a:r>
                <a14:m>
                  <m:oMath xmlns:m="http://schemas.openxmlformats.org/officeDocument/2006/math">
                    <m:r>
                      <a:rPr lang="vi-VN" sz="40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𝑂𝑡</m:t>
                    </m:r>
                  </m:oMath>
                </a14:m>
                <a:r>
                  <a:rPr lang="vi-VN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ở </a:t>
                </a:r>
                <a:r>
                  <a:rPr lang="vi-VN" sz="4000" i="1" dirty="0" err="1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Hình</a:t>
                </a:r>
                <a:r>
                  <a:rPr lang="vi-VN" sz="4000" i="1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2 </a:t>
                </a:r>
                <a:r>
                  <a:rPr lang="vi-VN" sz="4000" dirty="0" err="1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có</a:t>
                </a:r>
                <a:r>
                  <a:rPr lang="vi-VN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vi-VN" sz="4000" dirty="0" err="1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tính</a:t>
                </a:r>
                <a:r>
                  <a:rPr lang="vi-VN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vi-VN" sz="4000" dirty="0" err="1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chất</a:t>
                </a:r>
                <a:r>
                  <a:rPr lang="vi-VN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sau: </a:t>
                </a:r>
                <a:endParaRPr lang="en-US" sz="4000" dirty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571500" marR="0" indent="-57150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600"/>
                  </a:spcAft>
                  <a:buFont typeface="Symbol" panose="05050102010706020507" pitchFamily="18" charset="2"/>
                  <a:buChar char="-"/>
                </a:pPr>
                <a:r>
                  <a:rPr lang="vi-VN" sz="4000" dirty="0" err="1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Đoạn</a:t>
                </a:r>
                <a:r>
                  <a:rPr lang="vi-VN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vi-VN" sz="4000" dirty="0" err="1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thẳng</a:t>
                </a:r>
                <a:r>
                  <a:rPr lang="vi-VN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vi-VN" sz="40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𝐴𝐵</m:t>
                    </m:r>
                  </m:oMath>
                </a14:m>
                <a:r>
                  <a:rPr lang="vi-VN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vi-VN" sz="4000" dirty="0" err="1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nối</a:t>
                </a:r>
                <a:r>
                  <a:rPr lang="vi-VN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vi-VN" sz="4000" dirty="0" err="1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điểm</a:t>
                </a:r>
                <a:r>
                  <a:rPr lang="vi-VN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vi-VN" sz="40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𝐴</m:t>
                    </m:r>
                  </m:oMath>
                </a14:m>
                <a:r>
                  <a:rPr lang="vi-VN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vi-VN" sz="4000" dirty="0" err="1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bất</a:t>
                </a:r>
                <a:r>
                  <a:rPr lang="vi-VN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vi-VN" sz="4000" dirty="0" err="1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kì</a:t>
                </a:r>
                <a:r>
                  <a:rPr lang="vi-VN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trên tia </a:t>
                </a:r>
                <a14:m>
                  <m:oMath xmlns:m="http://schemas.openxmlformats.org/officeDocument/2006/math">
                    <m:r>
                      <a:rPr lang="vi-VN" sz="40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𝑂𝑧</m:t>
                    </m:r>
                  </m:oMath>
                </a14:m>
                <a:r>
                  <a:rPr lang="vi-VN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(</a:t>
                </a:r>
                <a14:m>
                  <m:oMath xmlns:m="http://schemas.openxmlformats.org/officeDocument/2006/math">
                    <m:r>
                      <a:rPr lang="vi-VN" sz="40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𝐴</m:t>
                    </m:r>
                  </m:oMath>
                </a14:m>
                <a:r>
                  <a:rPr lang="vi-VN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vi-VN" sz="4000" dirty="0" err="1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khác</a:t>
                </a:r>
                <a:r>
                  <a:rPr lang="en-US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0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𝑂</m:t>
                    </m:r>
                  </m:oMath>
                </a14:m>
                <a:r>
                  <a:rPr lang="vi-VN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) </a:t>
                </a:r>
                <a:r>
                  <a:rPr lang="vi-VN" sz="4000" dirty="0" err="1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với</a:t>
                </a:r>
                <a:r>
                  <a:rPr lang="vi-VN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vi-VN" sz="4000" dirty="0" err="1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điểm</a:t>
                </a:r>
                <a:r>
                  <a:rPr lang="vi-VN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vi-VN" sz="40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𝐵</m:t>
                    </m:r>
                  </m:oMath>
                </a14:m>
                <a:r>
                  <a:rPr lang="vi-VN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vi-VN" sz="4000" dirty="0" err="1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bất</a:t>
                </a:r>
                <a:r>
                  <a:rPr lang="vi-VN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vi-VN" sz="4000" dirty="0" err="1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kì</a:t>
                </a:r>
                <a:r>
                  <a:rPr lang="vi-VN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trên tia </a:t>
                </a:r>
                <a14:m>
                  <m:oMath xmlns:m="http://schemas.openxmlformats.org/officeDocument/2006/math">
                    <m:r>
                      <a:rPr lang="vi-VN" sz="40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𝑂𝑡</m:t>
                    </m:r>
                  </m:oMath>
                </a14:m>
                <a:r>
                  <a:rPr lang="vi-VN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(</a:t>
                </a:r>
                <a14:m>
                  <m:oMath xmlns:m="http://schemas.openxmlformats.org/officeDocument/2006/math">
                    <m:r>
                      <a:rPr lang="vi-VN" sz="40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𝐵</m:t>
                    </m:r>
                  </m:oMath>
                </a14:m>
                <a:r>
                  <a:rPr lang="vi-VN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vi-VN" sz="4000" dirty="0" err="1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khác</a:t>
                </a:r>
                <a:r>
                  <a:rPr lang="vi-VN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0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𝑂</m:t>
                    </m:r>
                  </m:oMath>
                </a14:m>
                <a:r>
                  <a:rPr lang="vi-VN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) </a:t>
                </a:r>
                <a:r>
                  <a:rPr lang="vi-VN" sz="4000" dirty="0" err="1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thì</a:t>
                </a:r>
                <a:r>
                  <a:rPr lang="vi-VN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vi-VN" sz="4000" dirty="0" err="1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cắt</a:t>
                </a:r>
                <a:r>
                  <a:rPr lang="vi-VN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vi-VN" sz="4000" dirty="0" err="1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đường</a:t>
                </a:r>
                <a:r>
                  <a:rPr lang="vi-VN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vi-VN" sz="4000" dirty="0" err="1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thẳng</a:t>
                </a:r>
                <a:r>
                  <a:rPr lang="vi-VN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vi-VN" sz="40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𝑥𝑦</m:t>
                    </m:r>
                  </m:oMath>
                </a14:m>
                <a:r>
                  <a:rPr lang="vi-VN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. </a:t>
                </a:r>
                <a:endParaRPr lang="en-US" sz="4000" dirty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571500" marR="0" indent="-57150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600"/>
                  </a:spcAft>
                  <a:buFont typeface="Symbol" panose="05050102010706020507" pitchFamily="18" charset="2"/>
                  <a:buChar char="-"/>
                </a:pPr>
                <a:r>
                  <a:rPr lang="vi-VN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Hai tia </a:t>
                </a:r>
                <a14:m>
                  <m:oMath xmlns:m="http://schemas.openxmlformats.org/officeDocument/2006/math">
                    <m:r>
                      <a:rPr lang="vi-VN" sz="40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𝑂𝑧</m:t>
                    </m:r>
                  </m:oMath>
                </a14:m>
                <a:r>
                  <a:rPr lang="vi-VN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vi-VN" sz="4000" dirty="0" err="1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và</a:t>
                </a:r>
                <a:r>
                  <a:rPr lang="vi-VN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vi-VN" sz="40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𝑂𝑡</m:t>
                    </m:r>
                  </m:oMath>
                </a14:m>
                <a:r>
                  <a:rPr lang="vi-VN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như </a:t>
                </a:r>
                <a:r>
                  <a:rPr lang="vi-VN" sz="4000" dirty="0" err="1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vậy</a:t>
                </a:r>
                <a:r>
                  <a:rPr lang="vi-VN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vi-VN" sz="4000" dirty="0" err="1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gọi</a:t>
                </a:r>
                <a:r>
                  <a:rPr lang="vi-VN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vi-VN" sz="4000" dirty="0" err="1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là</a:t>
                </a:r>
                <a:r>
                  <a:rPr lang="vi-VN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vi-VN" sz="4000" dirty="0" err="1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nằm</a:t>
                </a:r>
                <a:r>
                  <a:rPr lang="vi-VN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vi-VN" sz="4000" dirty="0" err="1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về</a:t>
                </a:r>
                <a:r>
                  <a:rPr lang="vi-VN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hai </a:t>
                </a:r>
                <a:r>
                  <a:rPr lang="vi-VN" sz="4000" dirty="0" err="1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phía</a:t>
                </a:r>
                <a:r>
                  <a:rPr lang="vi-VN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vi-VN" sz="4000" dirty="0" err="1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của</a:t>
                </a:r>
                <a:r>
                  <a:rPr lang="vi-VN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vi-VN" sz="4000" dirty="0" err="1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đường</a:t>
                </a:r>
                <a:r>
                  <a:rPr lang="vi-VN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vi-VN" sz="4000" dirty="0" err="1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thẳng</a:t>
                </a:r>
                <a:r>
                  <a:rPr lang="vi-VN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vi-VN" sz="40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𝑥𝑦</m:t>
                    </m:r>
                  </m:oMath>
                </a14:m>
                <a:r>
                  <a:rPr lang="vi-VN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.</a:t>
                </a:r>
                <a:endParaRPr lang="en-US" sz="40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3" name="Hộp Văn bản 12">
                <a:extLst>
                  <a:ext uri="{FF2B5EF4-FFF2-40B4-BE49-F238E27FC236}">
                    <a16:creationId xmlns:a16="http://schemas.microsoft.com/office/drawing/2014/main" id="{695D48AE-168D-4EFB-B3AC-868C74937CB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90900" y="2818560"/>
                <a:ext cx="11506200" cy="5672130"/>
              </a:xfrm>
              <a:prstGeom prst="rect">
                <a:avLst/>
              </a:prstGeom>
              <a:blipFill>
                <a:blip r:embed="rId6"/>
                <a:stretch>
                  <a:fillRect l="-1907" r="-1854" b="-365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Hộp Văn bản 14">
            <a:extLst>
              <a:ext uri="{FF2B5EF4-FFF2-40B4-BE49-F238E27FC236}">
                <a16:creationId xmlns:a16="http://schemas.microsoft.com/office/drawing/2014/main" id="{516FBAC4-6472-153F-52E8-4670FA8FFB98}"/>
              </a:ext>
            </a:extLst>
          </p:cNvPr>
          <p:cNvSpPr txBox="1"/>
          <p:nvPr/>
        </p:nvSpPr>
        <p:spPr>
          <a:xfrm>
            <a:off x="4529138" y="1635451"/>
            <a:ext cx="9229724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4800" b="1" u="sng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Nhận xét</a:t>
            </a:r>
            <a:r>
              <a:rPr lang="nl-NL" sz="48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: </a:t>
            </a:r>
            <a:endParaRPr lang="en-US" sz="4800" b="1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48C7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028700" y="1028700"/>
            <a:ext cx="16230600" cy="8229600"/>
            <a:chOff x="0" y="0"/>
            <a:chExt cx="5490351" cy="278384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5490351" cy="2783840"/>
            </a:xfrm>
            <a:custGeom>
              <a:avLst/>
              <a:gdLst/>
              <a:ahLst/>
              <a:cxnLst/>
              <a:rect l="l" t="t" r="r" b="b"/>
              <a:pathLst>
                <a:path w="5490351" h="2783840">
                  <a:moveTo>
                    <a:pt x="5365891" y="2783840"/>
                  </a:moveTo>
                  <a:lnTo>
                    <a:pt x="124460" y="2783840"/>
                  </a:lnTo>
                  <a:cubicBezTo>
                    <a:pt x="55880" y="2783840"/>
                    <a:pt x="0" y="2727960"/>
                    <a:pt x="0" y="2659380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5365891" y="0"/>
                  </a:lnTo>
                  <a:cubicBezTo>
                    <a:pt x="5434471" y="0"/>
                    <a:pt x="5490351" y="55880"/>
                    <a:pt x="5490351" y="124460"/>
                  </a:cubicBezTo>
                  <a:lnTo>
                    <a:pt x="5490351" y="2659380"/>
                  </a:lnTo>
                  <a:cubicBezTo>
                    <a:pt x="5490351" y="2727960"/>
                    <a:pt x="5434471" y="2783840"/>
                    <a:pt x="5365891" y="278384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pic>
        <p:nvPicPr>
          <p:cNvPr id="6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-152400" y="0"/>
            <a:ext cx="3422152" cy="2999050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15280455" y="6172200"/>
            <a:ext cx="3007545" cy="411480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5" name="Hộp Văn bản 14">
                <a:extLst>
                  <a:ext uri="{FF2B5EF4-FFF2-40B4-BE49-F238E27FC236}">
                    <a16:creationId xmlns:a16="http://schemas.microsoft.com/office/drawing/2014/main" id="{95848EBA-0C4A-6014-E09E-839E164A65BE}"/>
                  </a:ext>
                </a:extLst>
              </p:cNvPr>
              <p:cNvSpPr txBox="1"/>
              <p:nvPr/>
            </p:nvSpPr>
            <p:spPr>
              <a:xfrm>
                <a:off x="1749176" y="3003812"/>
                <a:ext cx="6705600" cy="274825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nl-NL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a</a:t>
                </a:r>
                <a:r>
                  <a:rPr lang="vi-VN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) </a:t>
                </a:r>
                <a:r>
                  <a:rPr lang="vi-VN" sz="4000" dirty="0" err="1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Đỉnh</a:t>
                </a:r>
                <a:r>
                  <a:rPr lang="vi-VN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vi-VN" sz="4000" dirty="0" err="1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của</a:t>
                </a:r>
                <a:r>
                  <a:rPr lang="vi-VN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vi-VN" sz="4000" dirty="0" err="1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góc</a:t>
                </a:r>
                <a:r>
                  <a:rPr lang="vi-VN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vi-VN" sz="40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𝑥𝑂𝑦</m:t>
                    </m:r>
                  </m:oMath>
                </a14:m>
                <a:r>
                  <a:rPr lang="vi-VN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vi-VN" sz="4000" dirty="0" err="1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và</a:t>
                </a:r>
                <a:r>
                  <a:rPr lang="vi-VN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vi-VN" sz="40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𝑧𝑂𝑦</m:t>
                    </m:r>
                  </m:oMath>
                </a14:m>
                <a:r>
                  <a:rPr lang="vi-VN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vi-VN" sz="4000" dirty="0" err="1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cùng</a:t>
                </a:r>
                <a:r>
                  <a:rPr lang="vi-VN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vi-VN" sz="4000" dirty="0" err="1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là</a:t>
                </a:r>
                <a:r>
                  <a:rPr lang="vi-VN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vi-VN" sz="4000" dirty="0" err="1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đỉnh</a:t>
                </a:r>
                <a:r>
                  <a:rPr lang="vi-VN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vi-VN" sz="40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𝑂</m:t>
                    </m:r>
                  </m:oMath>
                </a14:m>
                <a:r>
                  <a:rPr lang="vi-VN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; </a:t>
                </a:r>
                <a:r>
                  <a:rPr lang="vi-VN" sz="4000" dirty="0" err="1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cạnh</a:t>
                </a:r>
                <a:r>
                  <a:rPr lang="vi-VN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chung </a:t>
                </a:r>
                <a:r>
                  <a:rPr lang="vi-VN" sz="4000" dirty="0" err="1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là</a:t>
                </a:r>
                <a:r>
                  <a:rPr lang="vi-VN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vi-VN" sz="4000" dirty="0" err="1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cạnh</a:t>
                </a:r>
                <a:r>
                  <a:rPr lang="vi-VN" sz="40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vi-VN" sz="40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𝑂𝑦</m:t>
                    </m:r>
                  </m:oMath>
                </a14:m>
                <a:r>
                  <a:rPr lang="en-US" sz="4000" i="1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.</a:t>
                </a:r>
                <a:endParaRPr lang="en-US" sz="4000" i="1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5" name="Hộp Văn bản 14">
                <a:extLst>
                  <a:ext uri="{FF2B5EF4-FFF2-40B4-BE49-F238E27FC236}">
                    <a16:creationId xmlns:a16="http://schemas.microsoft.com/office/drawing/2014/main" id="{95848EBA-0C4A-6014-E09E-839E164A65B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49176" y="3003812"/>
                <a:ext cx="6705600" cy="2748253"/>
              </a:xfrm>
              <a:prstGeom prst="rect">
                <a:avLst/>
              </a:prstGeom>
              <a:blipFill>
                <a:blip r:embed="rId6"/>
                <a:stretch>
                  <a:fillRect l="-3273" r="-5273" b="-864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Hộp Văn bản 15">
            <a:extLst>
              <a:ext uri="{FF2B5EF4-FFF2-40B4-BE49-F238E27FC236}">
                <a16:creationId xmlns:a16="http://schemas.microsoft.com/office/drawing/2014/main" id="{FFF25741-3BDE-4750-5257-6E454F3B60D7}"/>
              </a:ext>
            </a:extLst>
          </p:cNvPr>
          <p:cNvSpPr txBox="1"/>
          <p:nvPr/>
        </p:nvSpPr>
        <p:spPr>
          <a:xfrm>
            <a:off x="6896100" y="1226115"/>
            <a:ext cx="4495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Trả</a:t>
            </a:r>
            <a:r>
              <a:rPr lang="en-US" sz="4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lời</a:t>
            </a:r>
            <a:endParaRPr lang="en-US" sz="4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AutoShape 4">
            <a:extLst>
              <a:ext uri="{FF2B5EF4-FFF2-40B4-BE49-F238E27FC236}">
                <a16:creationId xmlns:a16="http://schemas.microsoft.com/office/drawing/2014/main" id="{437E715D-F097-4DBC-2F4F-CF66411A5526}"/>
              </a:ext>
            </a:extLst>
          </p:cNvPr>
          <p:cNvSpPr/>
          <p:nvPr/>
        </p:nvSpPr>
        <p:spPr>
          <a:xfrm rot="5377535" flipV="1">
            <a:off x="5829118" y="5659217"/>
            <a:ext cx="6248764" cy="35365"/>
          </a:xfrm>
          <a:prstGeom prst="line">
            <a:avLst/>
          </a:prstGeom>
          <a:ln w="47625" cap="rnd">
            <a:solidFill>
              <a:srgbClr val="866255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Hộp Văn bản 18">
            <a:extLst>
              <a:ext uri="{FF2B5EF4-FFF2-40B4-BE49-F238E27FC236}">
                <a16:creationId xmlns:a16="http://schemas.microsoft.com/office/drawing/2014/main" id="{EC560581-B160-7A79-082D-5663265E79C5}"/>
              </a:ext>
            </a:extLst>
          </p:cNvPr>
          <p:cNvSpPr txBox="1"/>
          <p:nvPr/>
        </p:nvSpPr>
        <p:spPr>
          <a:xfrm>
            <a:off x="9296402" y="3162300"/>
            <a:ext cx="727472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4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</a:t>
            </a:r>
            <a:r>
              <a:rPr lang="vi-VN" sz="4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) </a:t>
            </a:r>
            <a:endParaRPr lang="en-US" sz="4000" dirty="0"/>
          </a:p>
        </p:txBody>
      </p:sp>
      <p:grpSp>
        <p:nvGrpSpPr>
          <p:cNvPr id="22" name="Nhóm 21">
            <a:extLst>
              <a:ext uri="{FF2B5EF4-FFF2-40B4-BE49-F238E27FC236}">
                <a16:creationId xmlns:a16="http://schemas.microsoft.com/office/drawing/2014/main" id="{33612428-7D6B-A290-D39B-04B8BA6B4E1B}"/>
              </a:ext>
            </a:extLst>
          </p:cNvPr>
          <p:cNvGrpSpPr/>
          <p:nvPr/>
        </p:nvGrpSpPr>
        <p:grpSpPr>
          <a:xfrm>
            <a:off x="9850170" y="2837031"/>
            <a:ext cx="6462559" cy="5354469"/>
            <a:chOff x="9850170" y="2837031"/>
            <a:chExt cx="6462559" cy="5354469"/>
          </a:xfrm>
        </p:grpSpPr>
        <p:pic>
          <p:nvPicPr>
            <p:cNvPr id="20" name="Hình ảnh 19">
              <a:extLst>
                <a:ext uri="{FF2B5EF4-FFF2-40B4-BE49-F238E27FC236}">
                  <a16:creationId xmlns:a16="http://schemas.microsoft.com/office/drawing/2014/main" id="{8A1A5B18-493E-AD6B-9B6D-1EABB702DE3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945" t="40372" r="43465" b="4634"/>
            <a:stretch/>
          </p:blipFill>
          <p:spPr>
            <a:xfrm>
              <a:off x="9850170" y="2837031"/>
              <a:ext cx="6462559" cy="4978232"/>
            </a:xfrm>
            <a:prstGeom prst="flowChartTerminator">
              <a:avLst/>
            </a:prstGeom>
          </p:spPr>
        </p:pic>
        <p:sp>
          <p:nvSpPr>
            <p:cNvPr id="21" name="Hình chữ nhật: Góc Tròn 20">
              <a:extLst>
                <a:ext uri="{FF2B5EF4-FFF2-40B4-BE49-F238E27FC236}">
                  <a16:creationId xmlns:a16="http://schemas.microsoft.com/office/drawing/2014/main" id="{807C825B-D4AC-87F6-69F2-E3DF704D4257}"/>
                </a:ext>
              </a:extLst>
            </p:cNvPr>
            <p:cNvSpPr/>
            <p:nvPr/>
          </p:nvSpPr>
          <p:spPr>
            <a:xfrm>
              <a:off x="12496800" y="7200900"/>
              <a:ext cx="1447800" cy="990600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9" name="Mũi tên: Xuống 38">
            <a:extLst>
              <a:ext uri="{FF2B5EF4-FFF2-40B4-BE49-F238E27FC236}">
                <a16:creationId xmlns:a16="http://schemas.microsoft.com/office/drawing/2014/main" id="{88F10667-EB62-DB62-DAFD-6B86D30C58E2}"/>
              </a:ext>
            </a:extLst>
          </p:cNvPr>
          <p:cNvSpPr/>
          <p:nvPr/>
        </p:nvSpPr>
        <p:spPr>
          <a:xfrm rot="3086808">
            <a:off x="11231663" y="5706334"/>
            <a:ext cx="1143000" cy="2681486"/>
          </a:xfrm>
          <a:prstGeom prst="downArrow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2" name="Hộp Văn bản 41">
                <a:extLst>
                  <a:ext uri="{FF2B5EF4-FFF2-40B4-BE49-F238E27FC236}">
                    <a16:creationId xmlns:a16="http://schemas.microsoft.com/office/drawing/2014/main" id="{E6DE3B16-4532-1098-BC7F-51DED2B1DBF7}"/>
                  </a:ext>
                </a:extLst>
              </p:cNvPr>
              <p:cNvSpPr txBox="1"/>
              <p:nvPr/>
            </p:nvSpPr>
            <p:spPr>
              <a:xfrm>
                <a:off x="1749176" y="6351894"/>
                <a:ext cx="6996094" cy="183960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vi-VN" sz="4000" dirty="0">
                    <a:solidFill>
                      <a:srgbClr val="00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c) Hai tia </a:t>
                </a:r>
                <a14:m>
                  <m:oMath xmlns:m="http://schemas.openxmlformats.org/officeDocument/2006/math">
                    <m:r>
                      <a:rPr lang="vi-VN" sz="40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𝑂𝑥</m:t>
                    </m:r>
                  </m:oMath>
                </a14:m>
                <a:r>
                  <a:rPr lang="vi-VN" sz="4000" dirty="0">
                    <a:solidFill>
                      <a:srgbClr val="00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vi-VN" sz="4000" dirty="0" err="1">
                    <a:solidFill>
                      <a:srgbClr val="00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v</a:t>
                </a:r>
                <a:r>
                  <a:rPr lang="vi-VN" sz="4000" dirty="0" err="1">
                    <a:solidFill>
                      <a:srgbClr val="000000"/>
                    </a:solidFill>
                    <a:effectLst/>
                    <a:ea typeface="Calibri" panose="020F0502020204030204" pitchFamily="34" charset="0"/>
                  </a:rPr>
                  <a:t>à</a:t>
                </a:r>
                <a:r>
                  <a:rPr lang="vi-VN" sz="4000" dirty="0">
                    <a:solidFill>
                      <a:srgbClr val="00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vi-VN" sz="40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𝑂𝑧</m:t>
                    </m:r>
                  </m:oMath>
                </a14:m>
                <a:r>
                  <a:rPr lang="vi-VN" sz="4000" dirty="0">
                    <a:solidFill>
                      <a:srgbClr val="00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vi-VN" sz="4000" dirty="0" err="1">
                    <a:solidFill>
                      <a:srgbClr val="00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n</a:t>
                </a:r>
                <a:r>
                  <a:rPr lang="vi-VN" sz="4000" dirty="0" err="1">
                    <a:solidFill>
                      <a:srgbClr val="000000"/>
                    </a:solidFill>
                    <a:effectLst/>
                    <a:ea typeface="Calibri" panose="020F0502020204030204" pitchFamily="34" charset="0"/>
                  </a:rPr>
                  <a:t>ằ</a:t>
                </a:r>
                <a:r>
                  <a:rPr lang="vi-VN" sz="4000" dirty="0" err="1">
                    <a:solidFill>
                      <a:srgbClr val="00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m</a:t>
                </a:r>
                <a:r>
                  <a:rPr lang="vi-VN" sz="4000" dirty="0">
                    <a:solidFill>
                      <a:srgbClr val="00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vi-VN" sz="4000" dirty="0" err="1">
                    <a:solidFill>
                      <a:srgbClr val="00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v</a:t>
                </a:r>
                <a:r>
                  <a:rPr lang="vi-VN" sz="4000" dirty="0" err="1">
                    <a:solidFill>
                      <a:srgbClr val="000000"/>
                    </a:solidFill>
                    <a:effectLst/>
                    <a:ea typeface="Calibri" panose="020F0502020204030204" pitchFamily="34" charset="0"/>
                  </a:rPr>
                  <a:t>ề</a:t>
                </a:r>
                <a:r>
                  <a:rPr lang="vi-VN" sz="4000" dirty="0">
                    <a:solidFill>
                      <a:srgbClr val="00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 hai </a:t>
                </a:r>
                <a:r>
                  <a:rPr lang="vi-VN" sz="4000" dirty="0" err="1">
                    <a:solidFill>
                      <a:srgbClr val="00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ph</a:t>
                </a:r>
                <a:r>
                  <a:rPr lang="vi-VN" sz="4000" dirty="0" err="1">
                    <a:solidFill>
                      <a:srgbClr val="000000"/>
                    </a:solidFill>
                    <a:effectLst/>
                    <a:ea typeface="Calibri" panose="020F0502020204030204" pitchFamily="34" charset="0"/>
                  </a:rPr>
                  <a:t>í</a:t>
                </a:r>
                <a:r>
                  <a:rPr lang="vi-VN" sz="4000" dirty="0" err="1">
                    <a:solidFill>
                      <a:srgbClr val="00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a</a:t>
                </a:r>
                <a:r>
                  <a:rPr lang="vi-VN" sz="4000" dirty="0">
                    <a:solidFill>
                      <a:srgbClr val="00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vi-VN" sz="4000" dirty="0" err="1">
                    <a:solidFill>
                      <a:srgbClr val="00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c</a:t>
                </a:r>
                <a:r>
                  <a:rPr lang="vi-VN" sz="4000" dirty="0" err="1">
                    <a:solidFill>
                      <a:srgbClr val="000000"/>
                    </a:solidFill>
                    <a:effectLst/>
                    <a:ea typeface="Calibri" panose="020F0502020204030204" pitchFamily="34" charset="0"/>
                  </a:rPr>
                  <a:t>ủ</a:t>
                </a:r>
                <a:r>
                  <a:rPr lang="vi-VN" sz="4000" dirty="0" err="1">
                    <a:solidFill>
                      <a:srgbClr val="00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a</a:t>
                </a:r>
                <a:r>
                  <a:rPr lang="vi-VN" sz="4000" dirty="0">
                    <a:solidFill>
                      <a:srgbClr val="00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vi-VN" sz="4000" dirty="0" err="1">
                    <a:solidFill>
                      <a:srgbClr val="000000"/>
                    </a:solidFill>
                    <a:effectLst/>
                    <a:ea typeface="Calibri" panose="020F0502020204030204" pitchFamily="34" charset="0"/>
                  </a:rPr>
                  <a:t>đườ</a:t>
                </a:r>
                <a:r>
                  <a:rPr lang="vi-VN" sz="4000" dirty="0" err="1">
                    <a:solidFill>
                      <a:srgbClr val="00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ng</a:t>
                </a:r>
                <a:r>
                  <a:rPr lang="vi-VN" sz="4000" dirty="0">
                    <a:solidFill>
                      <a:srgbClr val="00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vi-VN" sz="4000" dirty="0" err="1">
                    <a:solidFill>
                      <a:srgbClr val="00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th</a:t>
                </a:r>
                <a:r>
                  <a:rPr lang="vi-VN" sz="4000" dirty="0" err="1">
                    <a:solidFill>
                      <a:srgbClr val="000000"/>
                    </a:solidFill>
                    <a:effectLst/>
                    <a:ea typeface="Calibri" panose="020F0502020204030204" pitchFamily="34" charset="0"/>
                  </a:rPr>
                  <a:t>ẳ</a:t>
                </a:r>
                <a:r>
                  <a:rPr lang="vi-VN" sz="4000" dirty="0" err="1">
                    <a:solidFill>
                      <a:srgbClr val="00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ng</a:t>
                </a:r>
                <a:r>
                  <a:rPr lang="vi-VN" sz="4000" dirty="0">
                    <a:solidFill>
                      <a:srgbClr val="00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vi-VN" sz="400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𝑦𝑦</m:t>
                    </m:r>
                    <m:r>
                      <a:rPr lang="vi-VN" sz="4000" i="1" dirty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</a:rPr>
                      <m:t>’</m:t>
                    </m:r>
                  </m:oMath>
                </a14:m>
                <a:r>
                  <a:rPr lang="en-US" sz="4000" dirty="0"/>
                  <a:t>.</a:t>
                </a:r>
              </a:p>
            </p:txBody>
          </p:sp>
        </mc:Choice>
        <mc:Fallback xmlns="">
          <p:sp>
            <p:nvSpPr>
              <p:cNvPr id="42" name="Hộp Văn bản 41">
                <a:extLst>
                  <a:ext uri="{FF2B5EF4-FFF2-40B4-BE49-F238E27FC236}">
                    <a16:creationId xmlns:a16="http://schemas.microsoft.com/office/drawing/2014/main" id="{E6DE3B16-4532-1098-BC7F-51DED2B1DBF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49176" y="6351894"/>
                <a:ext cx="6996094" cy="1839606"/>
              </a:xfrm>
              <a:prstGeom prst="rect">
                <a:avLst/>
              </a:prstGeom>
              <a:blipFill>
                <a:blip r:embed="rId8"/>
                <a:stretch>
                  <a:fillRect l="-3136" r="-5052" b="-1357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3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028700" y="1028700"/>
            <a:ext cx="16230600" cy="8229600"/>
            <a:chOff x="0" y="0"/>
            <a:chExt cx="5490351" cy="278384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5490351" cy="2783840"/>
            </a:xfrm>
            <a:custGeom>
              <a:avLst/>
              <a:gdLst/>
              <a:ahLst/>
              <a:cxnLst/>
              <a:rect l="l" t="t" r="r" b="b"/>
              <a:pathLst>
                <a:path w="5490351" h="2783840">
                  <a:moveTo>
                    <a:pt x="5365891" y="2783840"/>
                  </a:moveTo>
                  <a:lnTo>
                    <a:pt x="124460" y="2783840"/>
                  </a:lnTo>
                  <a:cubicBezTo>
                    <a:pt x="55880" y="2783840"/>
                    <a:pt x="0" y="2727960"/>
                    <a:pt x="0" y="2659380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5365891" y="0"/>
                  </a:lnTo>
                  <a:cubicBezTo>
                    <a:pt x="5434471" y="0"/>
                    <a:pt x="5490351" y="55880"/>
                    <a:pt x="5490351" y="124460"/>
                  </a:cubicBezTo>
                  <a:lnTo>
                    <a:pt x="5490351" y="2659380"/>
                  </a:lnTo>
                  <a:cubicBezTo>
                    <a:pt x="5490351" y="2727960"/>
                    <a:pt x="5434471" y="2783840"/>
                    <a:pt x="5365891" y="278384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pic>
        <p:nvPicPr>
          <p:cNvPr id="12" name="Picture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290768" y="267111"/>
            <a:ext cx="2605115" cy="2496174"/>
          </a:xfrm>
          <a:prstGeom prst="rect">
            <a:avLst/>
          </a:prstGeom>
        </p:spPr>
      </p:pic>
      <p:pic>
        <p:nvPicPr>
          <p:cNvPr id="13" name="Picture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15923984" y="7735811"/>
            <a:ext cx="1700948" cy="2131029"/>
          </a:xfrm>
          <a:prstGeom prst="rect">
            <a:avLst/>
          </a:prstGeom>
        </p:spPr>
      </p:pic>
      <p:sp>
        <p:nvSpPr>
          <p:cNvPr id="14" name="TextBox 14"/>
          <p:cNvSpPr txBox="1"/>
          <p:nvPr/>
        </p:nvSpPr>
        <p:spPr>
          <a:xfrm>
            <a:off x="4354414" y="1420409"/>
            <a:ext cx="9579172" cy="126848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659"/>
              </a:lnSpc>
            </a:pPr>
            <a:r>
              <a:rPr lang="en-US" sz="6600" b="1" dirty="0">
                <a:solidFill>
                  <a:srgbClr val="86625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KHỞI ĐỘNG</a:t>
            </a:r>
          </a:p>
        </p:txBody>
      </p:sp>
      <p:pic>
        <p:nvPicPr>
          <p:cNvPr id="23" name="Picture 2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16774458" y="6688840"/>
            <a:ext cx="1036739" cy="1298876"/>
          </a:xfrm>
          <a:prstGeom prst="rect">
            <a:avLst/>
          </a:prstGeom>
        </p:spPr>
      </p:pic>
      <p:sp>
        <p:nvSpPr>
          <p:cNvPr id="27" name="Hộp Văn bản 26">
            <a:extLst>
              <a:ext uri="{FF2B5EF4-FFF2-40B4-BE49-F238E27FC236}">
                <a16:creationId xmlns:a16="http://schemas.microsoft.com/office/drawing/2014/main" id="{B47C16AC-9A2D-40E1-4BFE-C42C00ED4775}"/>
              </a:ext>
            </a:extLst>
          </p:cNvPr>
          <p:cNvSpPr txBox="1"/>
          <p:nvPr/>
        </p:nvSpPr>
        <p:spPr>
          <a:xfrm>
            <a:off x="6685327" y="3314113"/>
            <a:ext cx="9943033" cy="18396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vi-VN" sz="4000" dirty="0">
                <a:solidFill>
                  <a:srgbClr val="000000"/>
                </a:solidFill>
                <a:effectLst/>
                <a:ea typeface="Calibri" panose="020F0502020204030204" pitchFamily="34" charset="0"/>
              </a:rPr>
              <a:t>Quan </a:t>
            </a:r>
            <a:r>
              <a:rPr lang="vi-VN" sz="4000" dirty="0" err="1">
                <a:solidFill>
                  <a:srgbClr val="000000"/>
                </a:solidFill>
                <a:effectLst/>
                <a:ea typeface="Calibri" panose="020F0502020204030204" pitchFamily="34" charset="0"/>
              </a:rPr>
              <a:t>sát</a:t>
            </a:r>
            <a:r>
              <a:rPr lang="vi-VN" sz="4000" dirty="0">
                <a:solidFill>
                  <a:srgbClr val="000000"/>
                </a:solidFill>
                <a:effectLst/>
                <a:ea typeface="Calibri" panose="020F0502020204030204" pitchFamily="34" charset="0"/>
              </a:rPr>
              <a:t> hai </a:t>
            </a:r>
            <a:r>
              <a:rPr lang="vi-VN" sz="4000" dirty="0" err="1">
                <a:solidFill>
                  <a:srgbClr val="000000"/>
                </a:solidFill>
                <a:effectLst/>
                <a:ea typeface="Calibri" panose="020F0502020204030204" pitchFamily="34" charset="0"/>
              </a:rPr>
              <a:t>góc</a:t>
            </a:r>
            <a:r>
              <a:rPr lang="vi-VN" sz="4000" dirty="0">
                <a:solidFill>
                  <a:srgbClr val="000000"/>
                </a:solidFill>
                <a:effectLst/>
                <a:ea typeface="Calibri" panose="020F0502020204030204" pitchFamily="34" charset="0"/>
              </a:rPr>
              <a:t>: </a:t>
            </a:r>
            <a:r>
              <a:rPr lang="vi-VN" sz="4000" dirty="0" err="1">
                <a:solidFill>
                  <a:srgbClr val="000000"/>
                </a:solidFill>
                <a:effectLst/>
                <a:ea typeface="Calibri" panose="020F0502020204030204" pitchFamily="34" charset="0"/>
              </a:rPr>
              <a:t>góc</a:t>
            </a:r>
            <a:r>
              <a:rPr lang="vi-VN" sz="4000" dirty="0">
                <a:solidFill>
                  <a:srgbClr val="000000"/>
                </a:solidFill>
                <a:effectLst/>
                <a:ea typeface="Calibri" panose="020F0502020204030204" pitchFamily="34" charset="0"/>
              </a:rPr>
              <a:t> </a:t>
            </a:r>
            <a:r>
              <a:rPr lang="vi-VN" sz="4000" dirty="0" err="1">
                <a:solidFill>
                  <a:srgbClr val="000000"/>
                </a:solidFill>
                <a:effectLst/>
                <a:ea typeface="Calibri" panose="020F0502020204030204" pitchFamily="34" charset="0"/>
              </a:rPr>
              <a:t>tạo</a:t>
            </a:r>
            <a:r>
              <a:rPr lang="vi-VN" sz="4000" dirty="0">
                <a:solidFill>
                  <a:srgbClr val="000000"/>
                </a:solidFill>
                <a:effectLst/>
                <a:ea typeface="Calibri" panose="020F0502020204030204" pitchFamily="34" charset="0"/>
              </a:rPr>
              <a:t> </a:t>
            </a:r>
            <a:r>
              <a:rPr lang="vi-VN" sz="4000" dirty="0" err="1">
                <a:solidFill>
                  <a:srgbClr val="000000"/>
                </a:solidFill>
                <a:effectLst/>
                <a:ea typeface="Calibri" panose="020F0502020204030204" pitchFamily="34" charset="0"/>
              </a:rPr>
              <a:t>bởi</a:t>
            </a:r>
            <a:r>
              <a:rPr lang="vi-VN" sz="4000" dirty="0">
                <a:solidFill>
                  <a:srgbClr val="000000"/>
                </a:solidFill>
                <a:effectLst/>
                <a:ea typeface="Calibri" panose="020F0502020204030204" pitchFamily="34" charset="0"/>
              </a:rPr>
              <a:t> kim </a:t>
            </a:r>
            <a:r>
              <a:rPr lang="vi-VN" sz="4000" dirty="0" err="1">
                <a:solidFill>
                  <a:srgbClr val="000000"/>
                </a:solidFill>
                <a:effectLst/>
                <a:ea typeface="Calibri" panose="020F0502020204030204" pitchFamily="34" charset="0"/>
              </a:rPr>
              <a:t>giờ</a:t>
            </a:r>
            <a:r>
              <a:rPr lang="vi-VN" sz="4000" dirty="0">
                <a:solidFill>
                  <a:srgbClr val="000000"/>
                </a:solidFill>
                <a:effectLst/>
                <a:ea typeface="Calibri" panose="020F0502020204030204" pitchFamily="34" charset="0"/>
              </a:rPr>
              <a:t> </a:t>
            </a:r>
            <a:r>
              <a:rPr lang="vi-VN" sz="4000" dirty="0" err="1">
                <a:solidFill>
                  <a:srgbClr val="000000"/>
                </a:solidFill>
                <a:effectLst/>
                <a:ea typeface="Calibri" panose="020F0502020204030204" pitchFamily="34" charset="0"/>
              </a:rPr>
              <a:t>và</a:t>
            </a:r>
            <a:r>
              <a:rPr lang="vi-VN" sz="4000" dirty="0">
                <a:solidFill>
                  <a:srgbClr val="000000"/>
                </a:solidFill>
                <a:effectLst/>
                <a:ea typeface="Calibri" panose="020F0502020204030204" pitchFamily="34" charset="0"/>
              </a:rPr>
              <a:t> kim </a:t>
            </a:r>
            <a:r>
              <a:rPr lang="vi-VN" sz="4000" dirty="0" err="1">
                <a:solidFill>
                  <a:srgbClr val="000000"/>
                </a:solidFill>
                <a:effectLst/>
                <a:ea typeface="Calibri" panose="020F0502020204030204" pitchFamily="34" charset="0"/>
              </a:rPr>
              <a:t>phút</a:t>
            </a:r>
            <a:r>
              <a:rPr lang="vi-VN" sz="4000" dirty="0">
                <a:solidFill>
                  <a:srgbClr val="000000"/>
                </a:solidFill>
                <a:effectLst/>
                <a:ea typeface="Calibri" panose="020F0502020204030204" pitchFamily="34" charset="0"/>
              </a:rPr>
              <a:t>; </a:t>
            </a:r>
            <a:r>
              <a:rPr lang="vi-VN" sz="4000" dirty="0" err="1">
                <a:solidFill>
                  <a:srgbClr val="000000"/>
                </a:solidFill>
                <a:effectLst/>
                <a:ea typeface="Calibri" panose="020F0502020204030204" pitchFamily="34" charset="0"/>
              </a:rPr>
              <a:t>góc</a:t>
            </a:r>
            <a:r>
              <a:rPr lang="vi-VN" sz="4000" dirty="0">
                <a:solidFill>
                  <a:srgbClr val="000000"/>
                </a:solidFill>
                <a:effectLst/>
                <a:ea typeface="Calibri" panose="020F0502020204030204" pitchFamily="34" charset="0"/>
              </a:rPr>
              <a:t> </a:t>
            </a:r>
            <a:r>
              <a:rPr lang="vi-VN" sz="4000" dirty="0" err="1">
                <a:solidFill>
                  <a:srgbClr val="000000"/>
                </a:solidFill>
                <a:effectLst/>
                <a:ea typeface="Calibri" panose="020F0502020204030204" pitchFamily="34" charset="0"/>
              </a:rPr>
              <a:t>tạo</a:t>
            </a:r>
            <a:r>
              <a:rPr lang="vi-VN" sz="4000" dirty="0">
                <a:solidFill>
                  <a:srgbClr val="000000"/>
                </a:solidFill>
                <a:effectLst/>
                <a:ea typeface="Calibri" panose="020F0502020204030204" pitchFamily="34" charset="0"/>
              </a:rPr>
              <a:t> </a:t>
            </a:r>
            <a:r>
              <a:rPr lang="vi-VN" sz="4000" dirty="0" err="1">
                <a:solidFill>
                  <a:srgbClr val="000000"/>
                </a:solidFill>
                <a:effectLst/>
                <a:ea typeface="Calibri" panose="020F0502020204030204" pitchFamily="34" charset="0"/>
              </a:rPr>
              <a:t>bởi</a:t>
            </a:r>
            <a:r>
              <a:rPr lang="vi-VN" sz="4000" dirty="0">
                <a:solidFill>
                  <a:srgbClr val="000000"/>
                </a:solidFill>
                <a:effectLst/>
                <a:ea typeface="Calibri" panose="020F0502020204030204" pitchFamily="34" charset="0"/>
              </a:rPr>
              <a:t> kim </a:t>
            </a:r>
            <a:r>
              <a:rPr lang="vi-VN" sz="4000" dirty="0" err="1">
                <a:solidFill>
                  <a:srgbClr val="000000"/>
                </a:solidFill>
                <a:effectLst/>
                <a:ea typeface="Calibri" panose="020F0502020204030204" pitchFamily="34" charset="0"/>
              </a:rPr>
              <a:t>phút</a:t>
            </a:r>
            <a:r>
              <a:rPr lang="vi-VN" sz="4000" dirty="0">
                <a:solidFill>
                  <a:srgbClr val="000000"/>
                </a:solidFill>
                <a:effectLst/>
                <a:ea typeface="Calibri" panose="020F0502020204030204" pitchFamily="34" charset="0"/>
              </a:rPr>
              <a:t> </a:t>
            </a:r>
            <a:r>
              <a:rPr lang="vi-VN" sz="4000" dirty="0" err="1">
                <a:solidFill>
                  <a:srgbClr val="000000"/>
                </a:solidFill>
                <a:effectLst/>
                <a:ea typeface="Calibri" panose="020F0502020204030204" pitchFamily="34" charset="0"/>
              </a:rPr>
              <a:t>và</a:t>
            </a:r>
            <a:r>
              <a:rPr lang="vi-VN" sz="4000" dirty="0">
                <a:solidFill>
                  <a:srgbClr val="000000"/>
                </a:solidFill>
                <a:effectLst/>
                <a:ea typeface="Calibri" panose="020F0502020204030204" pitchFamily="34" charset="0"/>
              </a:rPr>
              <a:t> kim giây. </a:t>
            </a:r>
            <a:endParaRPr lang="en-US" sz="4000" dirty="0"/>
          </a:p>
        </p:txBody>
      </p:sp>
      <p:pic>
        <p:nvPicPr>
          <p:cNvPr id="29" name="Hình ảnh 28" descr="Ảnh có chứa văn bản&#10;&#10;Mô tả được tạo tự động">
            <a:extLst>
              <a:ext uri="{FF2B5EF4-FFF2-40B4-BE49-F238E27FC236}">
                <a16:creationId xmlns:a16="http://schemas.microsoft.com/office/drawing/2014/main" id="{D55DB265-7351-1D22-E777-ACA1E3435547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013" t="2920" r="7221" b="4785"/>
          <a:stretch/>
        </p:blipFill>
        <p:spPr>
          <a:xfrm>
            <a:off x="1385356" y="2753760"/>
            <a:ext cx="5239599" cy="6179476"/>
          </a:xfrm>
          <a:prstGeom prst="rect">
            <a:avLst/>
          </a:prstGeom>
        </p:spPr>
      </p:pic>
      <p:sp>
        <p:nvSpPr>
          <p:cNvPr id="31" name="Hộp Văn bản 30">
            <a:extLst>
              <a:ext uri="{FF2B5EF4-FFF2-40B4-BE49-F238E27FC236}">
                <a16:creationId xmlns:a16="http://schemas.microsoft.com/office/drawing/2014/main" id="{2CE978E1-E8F0-D8F3-573D-B05B7AB13D7B}"/>
              </a:ext>
            </a:extLst>
          </p:cNvPr>
          <p:cNvSpPr txBox="1"/>
          <p:nvPr/>
        </p:nvSpPr>
        <p:spPr>
          <a:xfrm>
            <a:off x="7084843" y="5896258"/>
            <a:ext cx="9144000" cy="1188720"/>
          </a:xfrm>
          <a:prstGeom prst="wedgeRoundRectCallout">
            <a:avLst>
              <a:gd name="adj1" fmla="val 44323"/>
              <a:gd name="adj2" fmla="val 161010"/>
              <a:gd name="adj3" fmla="val 16667"/>
            </a:avLst>
          </a:prstGeom>
          <a:solidFill>
            <a:schemeClr val="accent1">
              <a:lumMod val="60000"/>
              <a:lumOff val="4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kumimoji="0" lang="vi-VN" sz="4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+mn-cs"/>
              </a:rPr>
              <a:t>Hai </a:t>
            </a:r>
            <a:r>
              <a:rPr kumimoji="0" lang="vi-VN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+mn-cs"/>
              </a:rPr>
              <a:t>góc</a:t>
            </a:r>
            <a:r>
              <a:rPr kumimoji="0" lang="vi-VN" sz="4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+mn-cs"/>
              </a:rPr>
              <a:t> </a:t>
            </a:r>
            <a:r>
              <a:rPr kumimoji="0" lang="vi-VN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+mn-cs"/>
              </a:rPr>
              <a:t>này</a:t>
            </a:r>
            <a:r>
              <a:rPr kumimoji="0" lang="vi-VN" sz="4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+mn-cs"/>
              </a:rPr>
              <a:t> </a:t>
            </a:r>
            <a:r>
              <a:rPr kumimoji="0" lang="vi-VN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+mn-cs"/>
              </a:rPr>
              <a:t>có</a:t>
            </a:r>
            <a:r>
              <a:rPr kumimoji="0" lang="vi-VN" sz="4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+mn-cs"/>
              </a:rPr>
              <a:t> liên </a:t>
            </a:r>
            <a:r>
              <a:rPr kumimoji="0" lang="vi-VN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+mn-cs"/>
              </a:rPr>
              <a:t>hệ</a:t>
            </a:r>
            <a:r>
              <a:rPr kumimoji="0" lang="vi-VN" sz="4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+mn-cs"/>
              </a:rPr>
              <a:t> </a:t>
            </a:r>
            <a:r>
              <a:rPr kumimoji="0" lang="vi-VN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+mn-cs"/>
              </a:rPr>
              <a:t>gì</a:t>
            </a:r>
            <a:r>
              <a:rPr kumimoji="0" lang="vi-VN" sz="4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+mn-cs"/>
              </a:rPr>
              <a:t> </a:t>
            </a:r>
            <a:r>
              <a:rPr kumimoji="0" lang="vi-VN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+mn-cs"/>
              </a:rPr>
              <a:t>đặc</a:t>
            </a:r>
            <a:r>
              <a:rPr kumimoji="0" lang="vi-VN" sz="4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+mn-cs"/>
              </a:rPr>
              <a:t> </a:t>
            </a:r>
            <a:r>
              <a:rPr kumimoji="0" lang="vi-VN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+mn-cs"/>
              </a:rPr>
              <a:t>biệt</a:t>
            </a:r>
            <a:r>
              <a:rPr kumimoji="0" lang="vi-VN" sz="4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+mn-cs"/>
              </a:rPr>
              <a:t>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50683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BCBB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038223" y="952500"/>
            <a:ext cx="16230600" cy="8686800"/>
            <a:chOff x="0" y="0"/>
            <a:chExt cx="5490351" cy="278384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5490351" cy="2783840"/>
            </a:xfrm>
            <a:custGeom>
              <a:avLst/>
              <a:gdLst/>
              <a:ahLst/>
              <a:cxnLst/>
              <a:rect l="l" t="t" r="r" b="b"/>
              <a:pathLst>
                <a:path w="5490351" h="2783840">
                  <a:moveTo>
                    <a:pt x="5365891" y="2783840"/>
                  </a:moveTo>
                  <a:lnTo>
                    <a:pt x="124460" y="2783840"/>
                  </a:lnTo>
                  <a:cubicBezTo>
                    <a:pt x="55880" y="2783840"/>
                    <a:pt x="0" y="2727960"/>
                    <a:pt x="0" y="2659380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5365891" y="0"/>
                  </a:lnTo>
                  <a:cubicBezTo>
                    <a:pt x="5434471" y="0"/>
                    <a:pt x="5490351" y="55880"/>
                    <a:pt x="5490351" y="124460"/>
                  </a:cubicBezTo>
                  <a:lnTo>
                    <a:pt x="5490351" y="2659380"/>
                  </a:lnTo>
                  <a:cubicBezTo>
                    <a:pt x="5490351" y="2727960"/>
                    <a:pt x="5434471" y="2783840"/>
                    <a:pt x="5365891" y="278384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pic>
        <p:nvPicPr>
          <p:cNvPr id="12" name="Picture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290768" y="267111"/>
            <a:ext cx="2605115" cy="2496174"/>
          </a:xfrm>
          <a:prstGeom prst="rect">
            <a:avLst/>
          </a:prstGeom>
        </p:spPr>
      </p:pic>
      <p:pic>
        <p:nvPicPr>
          <p:cNvPr id="13" name="Picture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15923984" y="7735811"/>
            <a:ext cx="1700948" cy="2131029"/>
          </a:xfrm>
          <a:prstGeom prst="rect">
            <a:avLst/>
          </a:prstGeom>
        </p:spPr>
      </p:pic>
      <p:pic>
        <p:nvPicPr>
          <p:cNvPr id="23" name="Picture 2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16774458" y="6688840"/>
            <a:ext cx="1036739" cy="1298876"/>
          </a:xfrm>
          <a:prstGeom prst="rect">
            <a:avLst/>
          </a:prstGeom>
        </p:spPr>
      </p:pic>
      <p:sp>
        <p:nvSpPr>
          <p:cNvPr id="5" name="Hộp Văn bản 4">
            <a:extLst>
              <a:ext uri="{FF2B5EF4-FFF2-40B4-BE49-F238E27FC236}">
                <a16:creationId xmlns:a16="http://schemas.microsoft.com/office/drawing/2014/main" id="{2D115850-2E0B-D083-4374-5D63ED26A80F}"/>
              </a:ext>
            </a:extLst>
          </p:cNvPr>
          <p:cNvSpPr txBox="1"/>
          <p:nvPr/>
        </p:nvSpPr>
        <p:spPr>
          <a:xfrm>
            <a:off x="7543800" y="1130477"/>
            <a:ext cx="32004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endParaRPr lang="en-US" sz="44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Hình ảnh 6">
            <a:extLst>
              <a:ext uri="{FF2B5EF4-FFF2-40B4-BE49-F238E27FC236}">
                <a16:creationId xmlns:a16="http://schemas.microsoft.com/office/drawing/2014/main" id="{C9F0F4C4-6C5D-289C-95D8-2CC8101C8390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12" t="14316" r="34838" b="51131"/>
          <a:stretch/>
        </p:blipFill>
        <p:spPr>
          <a:xfrm>
            <a:off x="3084333" y="2920298"/>
            <a:ext cx="12138381" cy="3642787"/>
          </a:xfrm>
          <a:prstGeom prst="rect">
            <a:avLst/>
          </a:prstGeom>
        </p:spPr>
      </p:pic>
      <p:sp>
        <p:nvSpPr>
          <p:cNvPr id="8" name="Hộp Văn bản 7">
            <a:extLst>
              <a:ext uri="{FF2B5EF4-FFF2-40B4-BE49-F238E27FC236}">
                <a16:creationId xmlns:a16="http://schemas.microsoft.com/office/drawing/2014/main" id="{5B268165-D435-7838-3E11-1E652978E318}"/>
              </a:ext>
            </a:extLst>
          </p:cNvPr>
          <p:cNvSpPr txBox="1"/>
          <p:nvPr/>
        </p:nvSpPr>
        <p:spPr>
          <a:xfrm>
            <a:off x="3074808" y="2025097"/>
            <a:ext cx="1262239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cặp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góc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kề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nhau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trong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mỗi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hình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endParaRPr lang="en-US" sz="4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Hộp Văn bản 8">
                <a:extLst>
                  <a:ext uri="{FF2B5EF4-FFF2-40B4-BE49-F238E27FC236}">
                    <a16:creationId xmlns:a16="http://schemas.microsoft.com/office/drawing/2014/main" id="{03B50373-D72C-0F4A-3B00-D4E123013A2A}"/>
                  </a:ext>
                </a:extLst>
              </p:cNvPr>
              <p:cNvSpPr txBox="1"/>
              <p:nvPr/>
            </p:nvSpPr>
            <p:spPr>
              <a:xfrm>
                <a:off x="3379647" y="7485729"/>
                <a:ext cx="2632067" cy="63568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sz="4000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000" i="1">
                            <a:latin typeface="Cambria Math" panose="02040503050406030204" pitchFamily="18" charset="0"/>
                          </a:rPr>
                          <m:t>𝑥𝑂𝑦</m:t>
                        </m:r>
                      </m:e>
                    </m:acc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và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sz="4000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000" i="1">
                            <a:latin typeface="Cambria Math" panose="02040503050406030204" pitchFamily="18" charset="0"/>
                          </a:rPr>
                          <m:t>𝑧𝑂𝑦</m:t>
                        </m:r>
                      </m:e>
                    </m:acc>
                  </m:oMath>
                </a14:m>
                <a:endParaRPr lang="en-US" sz="4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9" name="Hộp Văn bản 8">
                <a:extLst>
                  <a:ext uri="{FF2B5EF4-FFF2-40B4-BE49-F238E27FC236}">
                    <a16:creationId xmlns:a16="http://schemas.microsoft.com/office/drawing/2014/main" id="{03B50373-D72C-0F4A-3B00-D4E123013A2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79647" y="7485729"/>
                <a:ext cx="2632067" cy="635687"/>
              </a:xfrm>
              <a:prstGeom prst="rect">
                <a:avLst/>
              </a:prstGeom>
              <a:blipFill>
                <a:blip r:embed="rId8"/>
                <a:stretch>
                  <a:fillRect t="-22115" b="-4711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Hộp Văn bản 9">
                <a:extLst>
                  <a:ext uri="{FF2B5EF4-FFF2-40B4-BE49-F238E27FC236}">
                    <a16:creationId xmlns:a16="http://schemas.microsoft.com/office/drawing/2014/main" id="{1F2C122D-8006-FCDC-D2C8-5F2C5AB963AD}"/>
                  </a:ext>
                </a:extLst>
              </p:cNvPr>
              <p:cNvSpPr txBox="1"/>
              <p:nvPr/>
            </p:nvSpPr>
            <p:spPr>
              <a:xfrm>
                <a:off x="8085791" y="7413530"/>
                <a:ext cx="2979031" cy="636200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sz="4000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𝑚𝐴𝑛</m:t>
                        </m:r>
                      </m:e>
                    </m:acc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và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sz="4000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𝑛𝐴𝑝</m:t>
                        </m:r>
                      </m:e>
                    </m:acc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,</a:t>
                </a:r>
              </a:p>
            </p:txBody>
          </p:sp>
        </mc:Choice>
        <mc:Fallback xmlns="">
          <p:sp>
            <p:nvSpPr>
              <p:cNvPr id="10" name="Hộp Văn bản 9">
                <a:extLst>
                  <a:ext uri="{FF2B5EF4-FFF2-40B4-BE49-F238E27FC236}">
                    <a16:creationId xmlns:a16="http://schemas.microsoft.com/office/drawing/2014/main" id="{1F2C122D-8006-FCDC-D2C8-5F2C5AB963A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85791" y="7413530"/>
                <a:ext cx="2979031" cy="636200"/>
              </a:xfrm>
              <a:prstGeom prst="rect">
                <a:avLst/>
              </a:prstGeom>
              <a:blipFill>
                <a:blip r:embed="rId9"/>
                <a:stretch>
                  <a:fillRect t="-21154" r="-7975" b="-4807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Hộp Văn bản 10">
                <a:extLst>
                  <a:ext uri="{FF2B5EF4-FFF2-40B4-BE49-F238E27FC236}">
                    <a16:creationId xmlns:a16="http://schemas.microsoft.com/office/drawing/2014/main" id="{9778F9E3-E4C5-D1CC-47C8-F3F52E2644EE}"/>
                  </a:ext>
                </a:extLst>
              </p:cNvPr>
              <p:cNvSpPr txBox="1"/>
              <p:nvPr/>
            </p:nvSpPr>
            <p:spPr>
              <a:xfrm>
                <a:off x="6164731" y="8417019"/>
                <a:ext cx="2979031" cy="636200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sz="4000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𝑛𝐴𝑝</m:t>
                        </m:r>
                      </m:e>
                    </m:acc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và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sz="4000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𝑝𝐴𝑚</m:t>
                        </m:r>
                      </m:e>
                    </m:acc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,</a:t>
                </a:r>
              </a:p>
            </p:txBody>
          </p:sp>
        </mc:Choice>
        <mc:Fallback xmlns="">
          <p:sp>
            <p:nvSpPr>
              <p:cNvPr id="11" name="Hộp Văn bản 10">
                <a:extLst>
                  <a:ext uri="{FF2B5EF4-FFF2-40B4-BE49-F238E27FC236}">
                    <a16:creationId xmlns:a16="http://schemas.microsoft.com/office/drawing/2014/main" id="{9778F9E3-E4C5-D1CC-47C8-F3F52E2644E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64731" y="8417019"/>
                <a:ext cx="2979031" cy="636200"/>
              </a:xfrm>
              <a:prstGeom prst="rect">
                <a:avLst/>
              </a:prstGeom>
              <a:blipFill>
                <a:blip r:embed="rId10"/>
                <a:stretch>
                  <a:fillRect t="-22115" r="-7566" b="-4711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Hộp Văn bản 13">
                <a:extLst>
                  <a:ext uri="{FF2B5EF4-FFF2-40B4-BE49-F238E27FC236}">
                    <a16:creationId xmlns:a16="http://schemas.microsoft.com/office/drawing/2014/main" id="{FF9E391A-6850-161B-6E0C-0623F3B06147}"/>
                  </a:ext>
                </a:extLst>
              </p:cNvPr>
              <p:cNvSpPr txBox="1"/>
              <p:nvPr/>
            </p:nvSpPr>
            <p:spPr>
              <a:xfrm>
                <a:off x="9153523" y="8417019"/>
                <a:ext cx="2979031" cy="636200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sz="4000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𝑝𝐴𝑚</m:t>
                        </m:r>
                      </m:e>
                    </m:acc>
                  </m:oMath>
                </a14:m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và</a:t>
                </a:r>
                <a:r>
                  <a:rPr lang="en-US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sz="4000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𝑚𝐴𝑛</m:t>
                        </m:r>
                      </m:e>
                    </m:acc>
                  </m:oMath>
                </a14:m>
                <a:endParaRPr lang="en-US" sz="4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4" name="Hộp Văn bản 13">
                <a:extLst>
                  <a:ext uri="{FF2B5EF4-FFF2-40B4-BE49-F238E27FC236}">
                    <a16:creationId xmlns:a16="http://schemas.microsoft.com/office/drawing/2014/main" id="{FF9E391A-6850-161B-6E0C-0623F3B0614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153523" y="8417019"/>
                <a:ext cx="2979031" cy="636200"/>
              </a:xfrm>
              <a:prstGeom prst="rect">
                <a:avLst/>
              </a:prstGeom>
              <a:blipFill>
                <a:blip r:embed="rId11"/>
                <a:stretch>
                  <a:fillRect t="-22115" b="-4711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Hộp Văn bản 14">
            <a:extLst>
              <a:ext uri="{FF2B5EF4-FFF2-40B4-BE49-F238E27FC236}">
                <a16:creationId xmlns:a16="http://schemas.microsoft.com/office/drawing/2014/main" id="{C31F322E-4E5F-D75A-1309-15DF59FCE4E3}"/>
              </a:ext>
            </a:extLst>
          </p:cNvPr>
          <p:cNvSpPr txBox="1"/>
          <p:nvPr/>
        </p:nvSpPr>
        <p:spPr>
          <a:xfrm>
            <a:off x="11821802" y="7413530"/>
            <a:ext cx="345207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Không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endParaRPr lang="en-US" sz="4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Mũi tên: Xuống 15">
            <a:extLst>
              <a:ext uri="{FF2B5EF4-FFF2-40B4-BE49-F238E27FC236}">
                <a16:creationId xmlns:a16="http://schemas.microsoft.com/office/drawing/2014/main" id="{7A01B672-9912-3FDA-19DE-EF39A79E3C8F}"/>
              </a:ext>
            </a:extLst>
          </p:cNvPr>
          <p:cNvSpPr/>
          <p:nvPr/>
        </p:nvSpPr>
        <p:spPr>
          <a:xfrm>
            <a:off x="4409891" y="6620310"/>
            <a:ext cx="543109" cy="79322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Mũi tên: Xuống 16">
            <a:extLst>
              <a:ext uri="{FF2B5EF4-FFF2-40B4-BE49-F238E27FC236}">
                <a16:creationId xmlns:a16="http://schemas.microsoft.com/office/drawing/2014/main" id="{964011D6-751E-C9FA-9D71-3704094EB89B}"/>
              </a:ext>
            </a:extLst>
          </p:cNvPr>
          <p:cNvSpPr/>
          <p:nvPr/>
        </p:nvSpPr>
        <p:spPr>
          <a:xfrm>
            <a:off x="13278740" y="6528003"/>
            <a:ext cx="543109" cy="79322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Mũi tên: Xuống 17">
            <a:extLst>
              <a:ext uri="{FF2B5EF4-FFF2-40B4-BE49-F238E27FC236}">
                <a16:creationId xmlns:a16="http://schemas.microsoft.com/office/drawing/2014/main" id="{06F6E0AE-4580-738E-816A-155A407DE291}"/>
              </a:ext>
            </a:extLst>
          </p:cNvPr>
          <p:cNvSpPr/>
          <p:nvPr/>
        </p:nvSpPr>
        <p:spPr>
          <a:xfrm>
            <a:off x="9032197" y="6563085"/>
            <a:ext cx="543109" cy="79322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3295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4" grpId="0"/>
      <p:bldP spid="15" grpId="0"/>
      <p:bldP spid="16" grpId="0" animBg="1"/>
      <p:bldP spid="17" grpId="0" animBg="1"/>
      <p:bldP spid="18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642</TotalTime>
  <Words>540</Words>
  <Application>Microsoft Office PowerPoint</Application>
  <PresentationFormat>Custom</PresentationFormat>
  <Paragraphs>75</Paragraphs>
  <Slides>20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7" baseType="lpstr">
      <vt:lpstr>Calibri</vt:lpstr>
      <vt:lpstr>Cambria Math</vt:lpstr>
      <vt:lpstr>Arial</vt:lpstr>
      <vt:lpstr>Times New Roman</vt:lpstr>
      <vt:lpstr>Symbol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Brown Illustrated Group Project Education Presentation 16:9</dc:title>
  <dc:creator>Lê Thảo</dc:creator>
  <cp:lastModifiedBy>PHAN LANH</cp:lastModifiedBy>
  <cp:revision>16</cp:revision>
  <dcterms:created xsi:type="dcterms:W3CDTF">2006-08-16T00:00:00Z</dcterms:created>
  <dcterms:modified xsi:type="dcterms:W3CDTF">2024-08-18T13:41:03Z</dcterms:modified>
  <dc:identifier>DAFNewJNOJw</dc:identifier>
</cp:coreProperties>
</file>