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Lst>
  <p:notesMasterIdLst>
    <p:notesMasterId r:id="rId24"/>
  </p:notesMasterIdLst>
  <p:sldIdLst>
    <p:sldId id="261" r:id="rId4"/>
    <p:sldId id="314" r:id="rId5"/>
    <p:sldId id="304" r:id="rId6"/>
    <p:sldId id="294" r:id="rId7"/>
    <p:sldId id="295" r:id="rId8"/>
    <p:sldId id="296" r:id="rId9"/>
    <p:sldId id="297" r:id="rId10"/>
    <p:sldId id="305" r:id="rId11"/>
    <p:sldId id="309" r:id="rId12"/>
    <p:sldId id="310" r:id="rId13"/>
    <p:sldId id="307" r:id="rId14"/>
    <p:sldId id="298" r:id="rId15"/>
    <p:sldId id="299" r:id="rId16"/>
    <p:sldId id="300" r:id="rId17"/>
    <p:sldId id="301" r:id="rId18"/>
    <p:sldId id="308" r:id="rId19"/>
    <p:sldId id="311" r:id="rId20"/>
    <p:sldId id="312" r:id="rId21"/>
    <p:sldId id="313" r:id="rId22"/>
    <p:sldId id="302"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06" autoAdjust="0"/>
    <p:restoredTop sz="94660"/>
  </p:normalViewPr>
  <p:slideViewPr>
    <p:cSldViewPr snapToGrid="0">
      <p:cViewPr varScale="1">
        <p:scale>
          <a:sx n="72" d="100"/>
          <a:sy n="72" d="100"/>
        </p:scale>
        <p:origin x="672" y="72"/>
      </p:cViewPr>
      <p:guideLst>
        <p:guide orient="horz" pos="2160"/>
        <p:guide pos="384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E57FD2-ACE3-4E12-B094-BA8CF2879D93}" type="datetimeFigureOut">
              <a:rPr lang="zh-CN" altLang="en-US" smtClean="0"/>
              <a:t>2024/10/9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717019-9FE0-48DA-B0D8-117C5813B5F0}" type="slidenum">
              <a:rPr lang="zh-CN" altLang="en-US" smtClean="0"/>
              <a:t>‹#›</a:t>
            </a:fld>
            <a:endParaRPr lang="zh-CN" altLang="en-US"/>
          </a:p>
        </p:txBody>
      </p:sp>
    </p:spTree>
    <p:extLst>
      <p:ext uri="{BB962C8B-B14F-4D97-AF65-F5344CB8AC3E}">
        <p14:creationId xmlns:p14="http://schemas.microsoft.com/office/powerpoint/2010/main" val="200390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7030A0"/>
              </a:solidFill>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A8180A-CB7F-442A-9976-465A3CF6842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41982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53357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10590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4240476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19731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548480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784776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07639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81180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38413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91185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89214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5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vi-VN" sz="800"/>
          </a:p>
        </p:txBody>
      </p:sp>
    </p:spTree>
    <p:extLst>
      <p:ext uri="{BB962C8B-B14F-4D97-AF65-F5344CB8AC3E}">
        <p14:creationId xmlns:p14="http://schemas.microsoft.com/office/powerpoint/2010/main" val="3074222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99573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17019-9FE0-48DA-B0D8-117C5813B5F0}" type="slidenum">
              <a:rPr lang="zh-CN" altLang="en-US" smtClean="0"/>
              <a:t>4</a:t>
            </a:fld>
            <a:endParaRPr lang="zh-CN" altLang="en-US"/>
          </a:p>
        </p:txBody>
      </p:sp>
    </p:spTree>
    <p:extLst>
      <p:ext uri="{BB962C8B-B14F-4D97-AF65-F5344CB8AC3E}">
        <p14:creationId xmlns:p14="http://schemas.microsoft.com/office/powerpoint/2010/main" val="111582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1231571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069861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4245216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80120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717019-9FE0-48DA-B0D8-117C5813B5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583935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6C7EF1-2138-41C6-8730-10D6E11882D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FC09F9C-4D2D-4822-AA68-23E2F09723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9A7B02E1-6600-4516-8212-8E38AFE89040}"/>
              </a:ext>
            </a:extLst>
          </p:cNvPr>
          <p:cNvSpPr>
            <a:spLocks noGrp="1"/>
          </p:cNvSpPr>
          <p:nvPr>
            <p:ph type="dt" sz="half" idx="10"/>
          </p:nvPr>
        </p:nvSpPr>
        <p:spPr/>
        <p:txBody>
          <a:bodyPr/>
          <a:lstStyle/>
          <a:p>
            <a:fld id="{EC85BF49-3D7A-4F43-BA91-D003E0AEA55D}" type="datetimeFigureOut">
              <a:rPr lang="zh-CN" altLang="en-US" smtClean="0"/>
              <a:t>2024/10/9</a:t>
            </a:fld>
            <a:endParaRPr lang="zh-CN" altLang="en-US"/>
          </a:p>
        </p:txBody>
      </p:sp>
      <p:sp>
        <p:nvSpPr>
          <p:cNvPr id="5" name="页脚占位符 4">
            <a:extLst>
              <a:ext uri="{FF2B5EF4-FFF2-40B4-BE49-F238E27FC236}">
                <a16:creationId xmlns:a16="http://schemas.microsoft.com/office/drawing/2014/main" id="{7F0340C5-7E3A-4D5C-B2CA-166D21090A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0C5C68-E650-4A3A-BC49-A01CB023D84F}"/>
              </a:ext>
            </a:extLst>
          </p:cNvPr>
          <p:cNvSpPr>
            <a:spLocks noGrp="1"/>
          </p:cNvSpPr>
          <p:nvPr>
            <p:ph type="sldNum" sz="quarter" idx="12"/>
          </p:nvPr>
        </p:nvSpPr>
        <p:spPr/>
        <p:txBody>
          <a:bodyPr/>
          <a:lstStyle/>
          <a:p>
            <a:fld id="{F23BD8DC-39EC-4016-A177-D6AECE158338}" type="slidenum">
              <a:rPr lang="zh-CN" altLang="en-US" smtClean="0"/>
              <a:t>‹#›</a:t>
            </a:fld>
            <a:endParaRPr lang="zh-CN" altLang="en-US"/>
          </a:p>
        </p:txBody>
      </p:sp>
      <p:pic>
        <p:nvPicPr>
          <p:cNvPr id="7" name="图片 6" descr="图片包含 事情&#10;&#10;已生成极高可信度的说明">
            <a:extLst>
              <a:ext uri="{FF2B5EF4-FFF2-40B4-BE49-F238E27FC236}">
                <a16:creationId xmlns:a16="http://schemas.microsoft.com/office/drawing/2014/main" id="{0FB86466-89CD-4F69-84E4-5313C587DBD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350215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B18831-B750-4360-8DD2-D2C4F0FDE90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A87CC73-9300-42A2-B611-9A0DEE8ED5B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D4BC5E6-9192-456B-BB7A-D6FCDC667613}"/>
              </a:ext>
            </a:extLst>
          </p:cNvPr>
          <p:cNvSpPr>
            <a:spLocks noGrp="1"/>
          </p:cNvSpPr>
          <p:nvPr>
            <p:ph type="dt" sz="half" idx="10"/>
          </p:nvPr>
        </p:nvSpPr>
        <p:spPr/>
        <p:txBody>
          <a:bodyPr/>
          <a:lstStyle/>
          <a:p>
            <a:fld id="{EC85BF49-3D7A-4F43-BA91-D003E0AEA55D}" type="datetimeFigureOut">
              <a:rPr lang="zh-CN" altLang="en-US" smtClean="0"/>
              <a:t>2024/10/9</a:t>
            </a:fld>
            <a:endParaRPr lang="zh-CN" altLang="en-US"/>
          </a:p>
        </p:txBody>
      </p:sp>
      <p:sp>
        <p:nvSpPr>
          <p:cNvPr id="5" name="页脚占位符 4">
            <a:extLst>
              <a:ext uri="{FF2B5EF4-FFF2-40B4-BE49-F238E27FC236}">
                <a16:creationId xmlns:a16="http://schemas.microsoft.com/office/drawing/2014/main" id="{E4B14153-CF16-46D5-8523-7C66A7EEDE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3756B3A-E31B-44BC-A357-73F5EDCEF2F8}"/>
              </a:ext>
            </a:extLst>
          </p:cNvPr>
          <p:cNvSpPr>
            <a:spLocks noGrp="1"/>
          </p:cNvSpPr>
          <p:nvPr>
            <p:ph type="sldNum" sz="quarter" idx="12"/>
          </p:nvPr>
        </p:nvSpPr>
        <p:spPr/>
        <p:txBody>
          <a:bodyPr/>
          <a:lstStyle/>
          <a:p>
            <a:fld id="{F23BD8DC-39EC-4016-A177-D6AECE158338}" type="slidenum">
              <a:rPr lang="zh-CN" altLang="en-US" smtClean="0"/>
              <a:t>‹#›</a:t>
            </a:fld>
            <a:endParaRPr lang="zh-CN" altLang="en-US"/>
          </a:p>
        </p:txBody>
      </p:sp>
    </p:spTree>
    <p:extLst>
      <p:ext uri="{BB962C8B-B14F-4D97-AF65-F5344CB8AC3E}">
        <p14:creationId xmlns:p14="http://schemas.microsoft.com/office/powerpoint/2010/main" val="2072472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2899807-5192-4098-BAED-6D1B73B393D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3B7437E-317E-4E72-BD0F-96424D7DEEAB}"/>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E6BD8EA-D110-4D30-A546-FFE20E67EB66}"/>
              </a:ext>
            </a:extLst>
          </p:cNvPr>
          <p:cNvSpPr>
            <a:spLocks noGrp="1"/>
          </p:cNvSpPr>
          <p:nvPr>
            <p:ph type="dt" sz="half" idx="10"/>
          </p:nvPr>
        </p:nvSpPr>
        <p:spPr/>
        <p:txBody>
          <a:bodyPr/>
          <a:lstStyle/>
          <a:p>
            <a:fld id="{EC85BF49-3D7A-4F43-BA91-D003E0AEA55D}" type="datetimeFigureOut">
              <a:rPr lang="zh-CN" altLang="en-US" smtClean="0"/>
              <a:t>2024/10/9</a:t>
            </a:fld>
            <a:endParaRPr lang="zh-CN" altLang="en-US"/>
          </a:p>
        </p:txBody>
      </p:sp>
      <p:sp>
        <p:nvSpPr>
          <p:cNvPr id="5" name="页脚占位符 4">
            <a:extLst>
              <a:ext uri="{FF2B5EF4-FFF2-40B4-BE49-F238E27FC236}">
                <a16:creationId xmlns:a16="http://schemas.microsoft.com/office/drawing/2014/main" id="{96A127AD-6044-4EBB-A42A-1074843A5D3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89A9E2-4B2F-4974-B7DA-3836DA7911FA}"/>
              </a:ext>
            </a:extLst>
          </p:cNvPr>
          <p:cNvSpPr>
            <a:spLocks noGrp="1"/>
          </p:cNvSpPr>
          <p:nvPr>
            <p:ph type="sldNum" sz="quarter" idx="12"/>
          </p:nvPr>
        </p:nvSpPr>
        <p:spPr/>
        <p:txBody>
          <a:bodyPr/>
          <a:lstStyle/>
          <a:p>
            <a:fld id="{F23BD8DC-39EC-4016-A177-D6AECE158338}" type="slidenum">
              <a:rPr lang="zh-CN" altLang="en-US" smtClean="0"/>
              <a:t>‹#›</a:t>
            </a:fld>
            <a:endParaRPr lang="zh-CN" altLang="en-US"/>
          </a:p>
        </p:txBody>
      </p:sp>
    </p:spTree>
    <p:extLst>
      <p:ext uri="{BB962C8B-B14F-4D97-AF65-F5344CB8AC3E}">
        <p14:creationId xmlns:p14="http://schemas.microsoft.com/office/powerpoint/2010/main" val="27148407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C7BDFB-BF7F-4835-875A-71D839C017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4C220-D6D0-4315-886A-0C40773329A9}"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199343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7F3276-5F9E-4241-B200-AEE1BBA09DC0}"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6B0751-1AC3-4695-A874-39F2CB01F2E0}"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614854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783FDAF-76F8-4F18-BE50-B98251171104}"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0BF9C5-13F5-46C2-9718-7F020CD7A08A}"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23376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2800" y="1600205"/>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29600" y="1600205"/>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09D6E04-495A-4C18-BC49-B36ED7BE2015}"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A231F6-0010-4DF7-82FD-FE79ED805106}"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025254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735ED0-88D2-4F95-A558-D43F63200DCD}"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FD74E0-9DA7-46DD-A60A-877A4578CF3E}"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343347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9E8BDC2-685A-45CC-BFA4-BB22E176C72F}"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5A797D-AA5D-4406-80BE-6B67FC72AA7A}"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091425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9E5B315-60B1-4BFF-A78B-C744CA97B1DA}"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0B430E-2829-4094-84AE-26EF496EE329}"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67204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F3AC28-C391-4D55-A48D-4CEFEA3BF8FB}"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8D57AE-94E1-4818-B9F5-51EF4BBAC727}"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37861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AAE625-CCE1-44F6-895D-5AF7016B331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FA83C3F-BA58-4315-BFDF-E60BCC01F28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20B4E28-BD5D-4F3F-B69C-DBAEC1F2194F}"/>
              </a:ext>
            </a:extLst>
          </p:cNvPr>
          <p:cNvSpPr>
            <a:spLocks noGrp="1"/>
          </p:cNvSpPr>
          <p:nvPr>
            <p:ph type="dt" sz="half" idx="10"/>
          </p:nvPr>
        </p:nvSpPr>
        <p:spPr/>
        <p:txBody>
          <a:bodyPr/>
          <a:lstStyle/>
          <a:p>
            <a:fld id="{EC85BF49-3D7A-4F43-BA91-D003E0AEA55D}" type="datetimeFigureOut">
              <a:rPr lang="zh-CN" altLang="en-US" smtClean="0"/>
              <a:t>2024/10/9</a:t>
            </a:fld>
            <a:endParaRPr lang="zh-CN" altLang="en-US"/>
          </a:p>
        </p:txBody>
      </p:sp>
      <p:sp>
        <p:nvSpPr>
          <p:cNvPr id="5" name="页脚占位符 4">
            <a:extLst>
              <a:ext uri="{FF2B5EF4-FFF2-40B4-BE49-F238E27FC236}">
                <a16:creationId xmlns:a16="http://schemas.microsoft.com/office/drawing/2014/main" id="{9C625689-122D-4A42-93C0-0286D12F7C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84B6780-D01C-4C9C-B42E-7A4F26B8D02C}"/>
              </a:ext>
            </a:extLst>
          </p:cNvPr>
          <p:cNvSpPr>
            <a:spLocks noGrp="1"/>
          </p:cNvSpPr>
          <p:nvPr>
            <p:ph type="sldNum" sz="quarter" idx="12"/>
          </p:nvPr>
        </p:nvSpPr>
        <p:spPr/>
        <p:txBody>
          <a:bodyPr/>
          <a:lstStyle/>
          <a:p>
            <a:fld id="{F23BD8DC-39EC-4016-A177-D6AECE158338}" type="slidenum">
              <a:rPr lang="zh-CN" altLang="en-US" smtClean="0"/>
              <a:t>‹#›</a:t>
            </a:fld>
            <a:endParaRPr lang="zh-CN" altLang="en-US"/>
          </a:p>
        </p:txBody>
      </p:sp>
    </p:spTree>
    <p:extLst>
      <p:ext uri="{BB962C8B-B14F-4D97-AF65-F5344CB8AC3E}">
        <p14:creationId xmlns:p14="http://schemas.microsoft.com/office/powerpoint/2010/main" val="3049580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39ACE18-C18C-4C3B-8ADC-E63956FCB04B}"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4A8D03-3D2E-4618-BCDC-6EC84504C06B}"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740816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FF2601B-B8BD-456E-BBF2-D0541205FFF3}"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6E73F8-B54D-4527-A293-F6B6D6DC66D3}"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441147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0" y="274643"/>
            <a:ext cx="36576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12800" y="274643"/>
            <a:ext cx="107696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59C8BF5-1C98-4A4D-940C-2231FD862E03}"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EBBA9-F76F-40A6-9BE5-40F190C8807E}"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680427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4585" y="214314"/>
            <a:ext cx="10390716" cy="1462087"/>
          </a:xfrm>
        </p:spPr>
        <p:txBody>
          <a:bodyPr/>
          <a:lstStyle/>
          <a:p>
            <a:r>
              <a:rPr lang="en-US"/>
              <a:t>Click to edit Master title style</a:t>
            </a:r>
            <a:endParaRPr lang="vi-VN"/>
          </a:p>
        </p:txBody>
      </p:sp>
      <p:sp>
        <p:nvSpPr>
          <p:cNvPr id="3" name="Text Placeholder 2"/>
          <p:cNvSpPr>
            <a:spLocks noGrp="1"/>
          </p:cNvSpPr>
          <p:nvPr>
            <p:ph type="body" sz="half" idx="1"/>
          </p:nvPr>
        </p:nvSpPr>
        <p:spPr>
          <a:xfrm>
            <a:off x="1576917" y="2017713"/>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860117" y="2017713"/>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35D4A78-B9FA-4787-B133-F5D43F122687}" type="slidenum">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143381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6360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0"/>
            <a:ext cx="10972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9600" y="3938589"/>
            <a:ext cx="10972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69603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2EB94-63F7-75A5-E24F-B2C6690DE61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8D5B68-8C2E-9C7E-5D36-5D06017B030B}"/>
              </a:ext>
            </a:extLst>
          </p:cNvPr>
          <p:cNvSpPr>
            <a:spLocks noGrp="1"/>
          </p:cNvSpPr>
          <p:nvPr>
            <p:ph type="subTitle" idx="1"/>
          </p:nvPr>
        </p:nvSpPr>
        <p:spPr>
          <a:xfrm>
            <a:off x="1524000" y="3602038"/>
            <a:ext cx="9144000" cy="1655762"/>
          </a:xfrm>
        </p:spPr>
        <p:txBody>
          <a:bodyPr/>
          <a:lstStyle>
            <a:lvl1pPr marL="0" indent="0" algn="ctr">
              <a:buNone/>
              <a:defRPr sz="2400"/>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575BA06-0E32-2814-CF9B-8AB552D02038}"/>
              </a:ext>
            </a:extLst>
          </p:cNvPr>
          <p:cNvSpPr>
            <a:spLocks noGrp="1"/>
          </p:cNvSpPr>
          <p:nvPr>
            <p:ph type="dt" sz="half" idx="10"/>
          </p:nvPr>
        </p:nvSpPr>
        <p:spPr/>
        <p:txBody>
          <a:bodyPr/>
          <a:lstStyle/>
          <a:p>
            <a:fld id="{95D53C3C-E166-4FF4-A58B-551BDB57C3DE}" type="datetimeFigureOut">
              <a:rPr lang="en-US" smtClean="0"/>
              <a:t>9/10/2024</a:t>
            </a:fld>
            <a:endParaRPr lang="en-US"/>
          </a:p>
        </p:txBody>
      </p:sp>
      <p:sp>
        <p:nvSpPr>
          <p:cNvPr id="5" name="Footer Placeholder 4">
            <a:extLst>
              <a:ext uri="{FF2B5EF4-FFF2-40B4-BE49-F238E27FC236}">
                <a16:creationId xmlns:a16="http://schemas.microsoft.com/office/drawing/2014/main" id="{1AB73EF9-7DAC-B8D4-81FE-DBEE5D37B2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02D2D1-FFB2-5425-6B48-5E3959357C72}"/>
              </a:ext>
            </a:extLst>
          </p:cNvPr>
          <p:cNvSpPr>
            <a:spLocks noGrp="1"/>
          </p:cNvSpPr>
          <p:nvPr>
            <p:ph type="sldNum" sz="quarter" idx="12"/>
          </p:nvPr>
        </p:nvSpPr>
        <p:spPr/>
        <p:txBody>
          <a:bodyPr/>
          <a:lstStyle/>
          <a:p>
            <a:fld id="{CB0897A2-A4AB-4D7E-9C1D-779173C2271F}" type="slidenum">
              <a:rPr lang="en-US" smtClean="0"/>
              <a:t>‹#›</a:t>
            </a:fld>
            <a:endParaRPr lang="en-US"/>
          </a:p>
        </p:txBody>
      </p:sp>
    </p:spTree>
    <p:extLst>
      <p:ext uri="{BB962C8B-B14F-4D97-AF65-F5344CB8AC3E}">
        <p14:creationId xmlns:p14="http://schemas.microsoft.com/office/powerpoint/2010/main" val="41478030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1ACB1-F885-9889-20B1-C1B72957DD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AD4896-DA34-164F-60CC-E7117210620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49BEA4-94DB-7D2E-C7F0-E7FA3CC45126}"/>
              </a:ext>
            </a:extLst>
          </p:cNvPr>
          <p:cNvSpPr>
            <a:spLocks noGrp="1"/>
          </p:cNvSpPr>
          <p:nvPr>
            <p:ph type="dt" sz="half" idx="10"/>
          </p:nvPr>
        </p:nvSpPr>
        <p:spPr/>
        <p:txBody>
          <a:bodyPr/>
          <a:lstStyle/>
          <a:p>
            <a:fld id="{95D53C3C-E166-4FF4-A58B-551BDB57C3DE}" type="datetimeFigureOut">
              <a:rPr lang="en-US" smtClean="0"/>
              <a:t>9/10/2024</a:t>
            </a:fld>
            <a:endParaRPr lang="en-US"/>
          </a:p>
        </p:txBody>
      </p:sp>
      <p:sp>
        <p:nvSpPr>
          <p:cNvPr id="5" name="Footer Placeholder 4">
            <a:extLst>
              <a:ext uri="{FF2B5EF4-FFF2-40B4-BE49-F238E27FC236}">
                <a16:creationId xmlns:a16="http://schemas.microsoft.com/office/drawing/2014/main" id="{3F4B29C8-99CA-46FB-2B83-A0515D4365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BED98C-88AC-FF26-24D2-70F5727F21E2}"/>
              </a:ext>
            </a:extLst>
          </p:cNvPr>
          <p:cNvSpPr>
            <a:spLocks noGrp="1"/>
          </p:cNvSpPr>
          <p:nvPr>
            <p:ph type="sldNum" sz="quarter" idx="12"/>
          </p:nvPr>
        </p:nvSpPr>
        <p:spPr/>
        <p:txBody>
          <a:bodyPr/>
          <a:lstStyle/>
          <a:p>
            <a:fld id="{CB0897A2-A4AB-4D7E-9C1D-779173C2271F}" type="slidenum">
              <a:rPr lang="en-US" smtClean="0"/>
              <a:t>‹#›</a:t>
            </a:fld>
            <a:endParaRPr lang="en-US"/>
          </a:p>
        </p:txBody>
      </p:sp>
    </p:spTree>
    <p:extLst>
      <p:ext uri="{BB962C8B-B14F-4D97-AF65-F5344CB8AC3E}">
        <p14:creationId xmlns:p14="http://schemas.microsoft.com/office/powerpoint/2010/main" val="32391261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BCE45-2739-CE1B-24B3-B06DBC67910E}"/>
              </a:ext>
            </a:extLst>
          </p:cNvPr>
          <p:cNvSpPr>
            <a:spLocks noGrp="1"/>
          </p:cNvSpPr>
          <p:nvPr>
            <p:ph type="title"/>
          </p:nvPr>
        </p:nvSpPr>
        <p:spPr>
          <a:xfrm>
            <a:off x="831850"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281D5B5-6185-B038-2C3C-CA343E439E65}"/>
              </a:ext>
            </a:extLst>
          </p:cNvPr>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23" indent="0">
              <a:buNone/>
              <a:defRPr sz="2000">
                <a:solidFill>
                  <a:schemeClr val="tx1">
                    <a:tint val="75000"/>
                  </a:schemeClr>
                </a:solidFill>
              </a:defRPr>
            </a:lvl2pPr>
            <a:lvl3pPr marL="914446" indent="0">
              <a:buNone/>
              <a:defRPr sz="1800">
                <a:solidFill>
                  <a:schemeClr val="tx1">
                    <a:tint val="75000"/>
                  </a:schemeClr>
                </a:solidFill>
              </a:defRPr>
            </a:lvl3pPr>
            <a:lvl4pPr marL="1371669" indent="0">
              <a:buNone/>
              <a:defRPr sz="1600">
                <a:solidFill>
                  <a:schemeClr val="tx1">
                    <a:tint val="75000"/>
                  </a:schemeClr>
                </a:solidFill>
              </a:defRPr>
            </a:lvl4pPr>
            <a:lvl5pPr marL="1828891" indent="0">
              <a:buNone/>
              <a:defRPr sz="1600">
                <a:solidFill>
                  <a:schemeClr val="tx1">
                    <a:tint val="75000"/>
                  </a:schemeClr>
                </a:solidFill>
              </a:defRPr>
            </a:lvl5pPr>
            <a:lvl6pPr marL="2286114" indent="0">
              <a:buNone/>
              <a:defRPr sz="1600">
                <a:solidFill>
                  <a:schemeClr val="tx1">
                    <a:tint val="75000"/>
                  </a:schemeClr>
                </a:solidFill>
              </a:defRPr>
            </a:lvl6pPr>
            <a:lvl7pPr marL="2743337" indent="0">
              <a:buNone/>
              <a:defRPr sz="1600">
                <a:solidFill>
                  <a:schemeClr val="tx1">
                    <a:tint val="75000"/>
                  </a:schemeClr>
                </a:solidFill>
              </a:defRPr>
            </a:lvl7pPr>
            <a:lvl8pPr marL="3200560" indent="0">
              <a:buNone/>
              <a:defRPr sz="1600">
                <a:solidFill>
                  <a:schemeClr val="tx1">
                    <a:tint val="75000"/>
                  </a:schemeClr>
                </a:solidFill>
              </a:defRPr>
            </a:lvl8pPr>
            <a:lvl9pPr marL="3657783"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E1304C-7291-1322-2B09-1318A5C18362}"/>
              </a:ext>
            </a:extLst>
          </p:cNvPr>
          <p:cNvSpPr>
            <a:spLocks noGrp="1"/>
          </p:cNvSpPr>
          <p:nvPr>
            <p:ph type="dt" sz="half" idx="10"/>
          </p:nvPr>
        </p:nvSpPr>
        <p:spPr/>
        <p:txBody>
          <a:bodyPr/>
          <a:lstStyle/>
          <a:p>
            <a:fld id="{95D53C3C-E166-4FF4-A58B-551BDB57C3DE}" type="datetimeFigureOut">
              <a:rPr lang="en-US" smtClean="0"/>
              <a:t>9/10/2024</a:t>
            </a:fld>
            <a:endParaRPr lang="en-US"/>
          </a:p>
        </p:txBody>
      </p:sp>
      <p:sp>
        <p:nvSpPr>
          <p:cNvPr id="5" name="Footer Placeholder 4">
            <a:extLst>
              <a:ext uri="{FF2B5EF4-FFF2-40B4-BE49-F238E27FC236}">
                <a16:creationId xmlns:a16="http://schemas.microsoft.com/office/drawing/2014/main" id="{19A6F2E7-AE1B-1818-1E5F-B19976663F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41C422-8656-BD8F-1517-7D5F65DE21FC}"/>
              </a:ext>
            </a:extLst>
          </p:cNvPr>
          <p:cNvSpPr>
            <a:spLocks noGrp="1"/>
          </p:cNvSpPr>
          <p:nvPr>
            <p:ph type="sldNum" sz="quarter" idx="12"/>
          </p:nvPr>
        </p:nvSpPr>
        <p:spPr/>
        <p:txBody>
          <a:bodyPr/>
          <a:lstStyle/>
          <a:p>
            <a:fld id="{CB0897A2-A4AB-4D7E-9C1D-779173C2271F}" type="slidenum">
              <a:rPr lang="en-US" smtClean="0"/>
              <a:t>‹#›</a:t>
            </a:fld>
            <a:endParaRPr lang="en-US"/>
          </a:p>
        </p:txBody>
      </p:sp>
    </p:spTree>
    <p:extLst>
      <p:ext uri="{BB962C8B-B14F-4D97-AF65-F5344CB8AC3E}">
        <p14:creationId xmlns:p14="http://schemas.microsoft.com/office/powerpoint/2010/main" val="1801146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6F1BB-E7D8-DA8C-1B90-A809CEA792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5F39D1-CA40-2E41-A77A-F3896E15D36A}"/>
              </a:ext>
            </a:extLst>
          </p:cNvPr>
          <p:cNvSpPr>
            <a:spLocks noGrp="1"/>
          </p:cNvSpPr>
          <p:nvPr>
            <p:ph sz="half" idx="1"/>
          </p:nvPr>
        </p:nvSpPr>
        <p:spPr>
          <a:xfrm>
            <a:off x="838200" y="1825626"/>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75AFB9-EB85-307E-7C82-4AAB21B6E2CF}"/>
              </a:ext>
            </a:extLst>
          </p:cNvPr>
          <p:cNvSpPr>
            <a:spLocks noGrp="1"/>
          </p:cNvSpPr>
          <p:nvPr>
            <p:ph sz="half" idx="2"/>
          </p:nvPr>
        </p:nvSpPr>
        <p:spPr>
          <a:xfrm>
            <a:off x="6172200" y="1825626"/>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58EA1F7-EB42-FEEF-AAF5-8D493E9792E2}"/>
              </a:ext>
            </a:extLst>
          </p:cNvPr>
          <p:cNvSpPr>
            <a:spLocks noGrp="1"/>
          </p:cNvSpPr>
          <p:nvPr>
            <p:ph type="dt" sz="half" idx="10"/>
          </p:nvPr>
        </p:nvSpPr>
        <p:spPr/>
        <p:txBody>
          <a:bodyPr/>
          <a:lstStyle/>
          <a:p>
            <a:fld id="{95D53C3C-E166-4FF4-A58B-551BDB57C3DE}" type="datetimeFigureOut">
              <a:rPr lang="en-US" smtClean="0"/>
              <a:t>9/10/2024</a:t>
            </a:fld>
            <a:endParaRPr lang="en-US"/>
          </a:p>
        </p:txBody>
      </p:sp>
      <p:sp>
        <p:nvSpPr>
          <p:cNvPr id="6" name="Footer Placeholder 5">
            <a:extLst>
              <a:ext uri="{FF2B5EF4-FFF2-40B4-BE49-F238E27FC236}">
                <a16:creationId xmlns:a16="http://schemas.microsoft.com/office/drawing/2014/main" id="{82F783C5-3814-3749-0B05-DD4A64EA8D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E4ECCD-AEED-D6A7-7078-BAE37AFAF3C7}"/>
              </a:ext>
            </a:extLst>
          </p:cNvPr>
          <p:cNvSpPr>
            <a:spLocks noGrp="1"/>
          </p:cNvSpPr>
          <p:nvPr>
            <p:ph type="sldNum" sz="quarter" idx="12"/>
          </p:nvPr>
        </p:nvSpPr>
        <p:spPr/>
        <p:txBody>
          <a:bodyPr/>
          <a:lstStyle/>
          <a:p>
            <a:fld id="{CB0897A2-A4AB-4D7E-9C1D-779173C2271F}" type="slidenum">
              <a:rPr lang="en-US" smtClean="0"/>
              <a:t>‹#›</a:t>
            </a:fld>
            <a:endParaRPr lang="en-US"/>
          </a:p>
        </p:txBody>
      </p:sp>
    </p:spTree>
    <p:extLst>
      <p:ext uri="{BB962C8B-B14F-4D97-AF65-F5344CB8AC3E}">
        <p14:creationId xmlns:p14="http://schemas.microsoft.com/office/powerpoint/2010/main" val="27154720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87B78-38ED-236E-B963-EE49B2888BB1}"/>
              </a:ext>
            </a:extLst>
          </p:cNvPr>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6F5684-D1A5-B815-EF42-FECA1DF36A41}"/>
              </a:ext>
            </a:extLst>
          </p:cNvPr>
          <p:cNvSpPr>
            <a:spLocks noGrp="1"/>
          </p:cNvSpPr>
          <p:nvPr>
            <p:ph type="body" idx="1"/>
          </p:nvPr>
        </p:nvSpPr>
        <p:spPr>
          <a:xfrm>
            <a:off x="839789" y="1681163"/>
            <a:ext cx="5157787"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922992-D4C9-BCE3-F80C-B21BE91B1A9F}"/>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6C9911C-6594-7401-D21F-1C1817DA32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6391410-5ACA-F554-30AF-A1DFC5B9D6C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BA908E0-031A-CE99-6B72-ECEB1870B50B}"/>
              </a:ext>
            </a:extLst>
          </p:cNvPr>
          <p:cNvSpPr>
            <a:spLocks noGrp="1"/>
          </p:cNvSpPr>
          <p:nvPr>
            <p:ph type="dt" sz="half" idx="10"/>
          </p:nvPr>
        </p:nvSpPr>
        <p:spPr/>
        <p:txBody>
          <a:bodyPr/>
          <a:lstStyle/>
          <a:p>
            <a:fld id="{95D53C3C-E166-4FF4-A58B-551BDB57C3DE}" type="datetimeFigureOut">
              <a:rPr lang="en-US" smtClean="0"/>
              <a:t>9/10/2024</a:t>
            </a:fld>
            <a:endParaRPr lang="en-US"/>
          </a:p>
        </p:txBody>
      </p:sp>
      <p:sp>
        <p:nvSpPr>
          <p:cNvPr id="8" name="Footer Placeholder 7">
            <a:extLst>
              <a:ext uri="{FF2B5EF4-FFF2-40B4-BE49-F238E27FC236}">
                <a16:creationId xmlns:a16="http://schemas.microsoft.com/office/drawing/2014/main" id="{0F05A88F-D5BE-5DB0-047E-9AFDD09C674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64F5625-E7B2-4A06-B9E4-99273FDD3081}"/>
              </a:ext>
            </a:extLst>
          </p:cNvPr>
          <p:cNvSpPr>
            <a:spLocks noGrp="1"/>
          </p:cNvSpPr>
          <p:nvPr>
            <p:ph type="sldNum" sz="quarter" idx="12"/>
          </p:nvPr>
        </p:nvSpPr>
        <p:spPr/>
        <p:txBody>
          <a:bodyPr/>
          <a:lstStyle/>
          <a:p>
            <a:fld id="{CB0897A2-A4AB-4D7E-9C1D-779173C2271F}" type="slidenum">
              <a:rPr lang="en-US" smtClean="0"/>
              <a:t>‹#›</a:t>
            </a:fld>
            <a:endParaRPr lang="en-US"/>
          </a:p>
        </p:txBody>
      </p:sp>
    </p:spTree>
    <p:extLst>
      <p:ext uri="{BB962C8B-B14F-4D97-AF65-F5344CB8AC3E}">
        <p14:creationId xmlns:p14="http://schemas.microsoft.com/office/powerpoint/2010/main" val="1859154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C29D3C-433F-4A63-8FF5-36EE97F0E34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08A0D82-1BDE-4956-BBE7-876EF4C9C31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D3A7D608-4FD4-4089-A182-A5B58F7492D3}"/>
              </a:ext>
            </a:extLst>
          </p:cNvPr>
          <p:cNvSpPr>
            <a:spLocks noGrp="1"/>
          </p:cNvSpPr>
          <p:nvPr>
            <p:ph type="dt" sz="half" idx="10"/>
          </p:nvPr>
        </p:nvSpPr>
        <p:spPr/>
        <p:txBody>
          <a:bodyPr/>
          <a:lstStyle/>
          <a:p>
            <a:fld id="{EC85BF49-3D7A-4F43-BA91-D003E0AEA55D}" type="datetimeFigureOut">
              <a:rPr lang="zh-CN" altLang="en-US" smtClean="0"/>
              <a:t>2024/10/9</a:t>
            </a:fld>
            <a:endParaRPr lang="zh-CN" altLang="en-US"/>
          </a:p>
        </p:txBody>
      </p:sp>
      <p:sp>
        <p:nvSpPr>
          <p:cNvPr id="5" name="页脚占位符 4">
            <a:extLst>
              <a:ext uri="{FF2B5EF4-FFF2-40B4-BE49-F238E27FC236}">
                <a16:creationId xmlns:a16="http://schemas.microsoft.com/office/drawing/2014/main" id="{4202FDCD-14CB-478B-AB8C-D7E3D4A39A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7912418-15EB-4B02-B1ED-DF9966177A36}"/>
              </a:ext>
            </a:extLst>
          </p:cNvPr>
          <p:cNvSpPr>
            <a:spLocks noGrp="1"/>
          </p:cNvSpPr>
          <p:nvPr>
            <p:ph type="sldNum" sz="quarter" idx="12"/>
          </p:nvPr>
        </p:nvSpPr>
        <p:spPr/>
        <p:txBody>
          <a:bodyPr/>
          <a:lstStyle/>
          <a:p>
            <a:fld id="{F23BD8DC-39EC-4016-A177-D6AECE158338}" type="slidenum">
              <a:rPr lang="zh-CN" altLang="en-US" smtClean="0"/>
              <a:t>‹#›</a:t>
            </a:fld>
            <a:endParaRPr lang="zh-CN" altLang="en-US"/>
          </a:p>
        </p:txBody>
      </p:sp>
    </p:spTree>
    <p:extLst>
      <p:ext uri="{BB962C8B-B14F-4D97-AF65-F5344CB8AC3E}">
        <p14:creationId xmlns:p14="http://schemas.microsoft.com/office/powerpoint/2010/main" val="39572183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281D0-05BE-3190-A163-B7C8FADEF23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1965118-6263-A5CB-18B7-9ACD6BD08780}"/>
              </a:ext>
            </a:extLst>
          </p:cNvPr>
          <p:cNvSpPr>
            <a:spLocks noGrp="1"/>
          </p:cNvSpPr>
          <p:nvPr>
            <p:ph type="dt" sz="half" idx="10"/>
          </p:nvPr>
        </p:nvSpPr>
        <p:spPr/>
        <p:txBody>
          <a:bodyPr/>
          <a:lstStyle/>
          <a:p>
            <a:fld id="{95D53C3C-E166-4FF4-A58B-551BDB57C3DE}" type="datetimeFigureOut">
              <a:rPr lang="en-US" smtClean="0"/>
              <a:t>9/10/2024</a:t>
            </a:fld>
            <a:endParaRPr lang="en-US"/>
          </a:p>
        </p:txBody>
      </p:sp>
      <p:sp>
        <p:nvSpPr>
          <p:cNvPr id="4" name="Footer Placeholder 3">
            <a:extLst>
              <a:ext uri="{FF2B5EF4-FFF2-40B4-BE49-F238E27FC236}">
                <a16:creationId xmlns:a16="http://schemas.microsoft.com/office/drawing/2014/main" id="{610550F6-DFBD-DCC1-842B-48D2E552606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772E81-D501-7B2A-CA6C-39E381F1AE4E}"/>
              </a:ext>
            </a:extLst>
          </p:cNvPr>
          <p:cNvSpPr>
            <a:spLocks noGrp="1"/>
          </p:cNvSpPr>
          <p:nvPr>
            <p:ph type="sldNum" sz="quarter" idx="12"/>
          </p:nvPr>
        </p:nvSpPr>
        <p:spPr/>
        <p:txBody>
          <a:bodyPr/>
          <a:lstStyle/>
          <a:p>
            <a:fld id="{CB0897A2-A4AB-4D7E-9C1D-779173C2271F}" type="slidenum">
              <a:rPr lang="en-US" smtClean="0"/>
              <a:t>‹#›</a:t>
            </a:fld>
            <a:endParaRPr lang="en-US"/>
          </a:p>
        </p:txBody>
      </p:sp>
    </p:spTree>
    <p:extLst>
      <p:ext uri="{BB962C8B-B14F-4D97-AF65-F5344CB8AC3E}">
        <p14:creationId xmlns:p14="http://schemas.microsoft.com/office/powerpoint/2010/main" val="27722317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4CDDB4-12B6-3302-1EE1-0FC712198324}"/>
              </a:ext>
            </a:extLst>
          </p:cNvPr>
          <p:cNvSpPr>
            <a:spLocks noGrp="1"/>
          </p:cNvSpPr>
          <p:nvPr>
            <p:ph type="dt" sz="half" idx="10"/>
          </p:nvPr>
        </p:nvSpPr>
        <p:spPr/>
        <p:txBody>
          <a:bodyPr/>
          <a:lstStyle/>
          <a:p>
            <a:fld id="{95D53C3C-E166-4FF4-A58B-551BDB57C3DE}" type="datetimeFigureOut">
              <a:rPr lang="en-US" smtClean="0"/>
              <a:t>9/10/2024</a:t>
            </a:fld>
            <a:endParaRPr lang="en-US"/>
          </a:p>
        </p:txBody>
      </p:sp>
      <p:sp>
        <p:nvSpPr>
          <p:cNvPr id="3" name="Footer Placeholder 2">
            <a:extLst>
              <a:ext uri="{FF2B5EF4-FFF2-40B4-BE49-F238E27FC236}">
                <a16:creationId xmlns:a16="http://schemas.microsoft.com/office/drawing/2014/main" id="{1E398E57-9CF2-7C40-3086-0E9D2D6978D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1D05F92-CBBF-A6C2-0A82-E482BCE93E85}"/>
              </a:ext>
            </a:extLst>
          </p:cNvPr>
          <p:cNvSpPr>
            <a:spLocks noGrp="1"/>
          </p:cNvSpPr>
          <p:nvPr>
            <p:ph type="sldNum" sz="quarter" idx="12"/>
          </p:nvPr>
        </p:nvSpPr>
        <p:spPr/>
        <p:txBody>
          <a:bodyPr/>
          <a:lstStyle/>
          <a:p>
            <a:fld id="{CB0897A2-A4AB-4D7E-9C1D-779173C2271F}" type="slidenum">
              <a:rPr lang="en-US" smtClean="0"/>
              <a:t>‹#›</a:t>
            </a:fld>
            <a:endParaRPr lang="en-US"/>
          </a:p>
        </p:txBody>
      </p:sp>
    </p:spTree>
    <p:extLst>
      <p:ext uri="{BB962C8B-B14F-4D97-AF65-F5344CB8AC3E}">
        <p14:creationId xmlns:p14="http://schemas.microsoft.com/office/powerpoint/2010/main" val="33319508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A5BB3-2F4E-CA67-ACBA-A4471836BE76}"/>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D169404-757C-47DC-06FB-A501D9C9387D}"/>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4C23D6-3539-5853-3740-98C5FAFF41FB}"/>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5555FF-32C9-07FA-DBA0-5FC6975FA094}"/>
              </a:ext>
            </a:extLst>
          </p:cNvPr>
          <p:cNvSpPr>
            <a:spLocks noGrp="1"/>
          </p:cNvSpPr>
          <p:nvPr>
            <p:ph type="dt" sz="half" idx="10"/>
          </p:nvPr>
        </p:nvSpPr>
        <p:spPr/>
        <p:txBody>
          <a:bodyPr/>
          <a:lstStyle/>
          <a:p>
            <a:fld id="{95D53C3C-E166-4FF4-A58B-551BDB57C3DE}" type="datetimeFigureOut">
              <a:rPr lang="en-US" smtClean="0"/>
              <a:t>9/10/2024</a:t>
            </a:fld>
            <a:endParaRPr lang="en-US"/>
          </a:p>
        </p:txBody>
      </p:sp>
      <p:sp>
        <p:nvSpPr>
          <p:cNvPr id="6" name="Footer Placeholder 5">
            <a:extLst>
              <a:ext uri="{FF2B5EF4-FFF2-40B4-BE49-F238E27FC236}">
                <a16:creationId xmlns:a16="http://schemas.microsoft.com/office/drawing/2014/main" id="{86269F26-7EFE-6849-4BCC-DCB3EC362F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660E47-512A-372D-733D-0AA89B57EE33}"/>
              </a:ext>
            </a:extLst>
          </p:cNvPr>
          <p:cNvSpPr>
            <a:spLocks noGrp="1"/>
          </p:cNvSpPr>
          <p:nvPr>
            <p:ph type="sldNum" sz="quarter" idx="12"/>
          </p:nvPr>
        </p:nvSpPr>
        <p:spPr/>
        <p:txBody>
          <a:bodyPr/>
          <a:lstStyle/>
          <a:p>
            <a:fld id="{CB0897A2-A4AB-4D7E-9C1D-779173C2271F}" type="slidenum">
              <a:rPr lang="en-US" smtClean="0"/>
              <a:t>‹#›</a:t>
            </a:fld>
            <a:endParaRPr lang="en-US"/>
          </a:p>
        </p:txBody>
      </p:sp>
    </p:spTree>
    <p:extLst>
      <p:ext uri="{BB962C8B-B14F-4D97-AF65-F5344CB8AC3E}">
        <p14:creationId xmlns:p14="http://schemas.microsoft.com/office/powerpoint/2010/main" val="2555305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4B98F-7F9F-DCA8-25E8-0425C0949C1C}"/>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E59D183-5A82-9E6A-F536-EFF1B4305BCE}"/>
              </a:ext>
            </a:extLst>
          </p:cNvPr>
          <p:cNvSpPr>
            <a:spLocks noGrp="1"/>
          </p:cNvSpPr>
          <p:nvPr>
            <p:ph type="pic" idx="1"/>
          </p:nvPr>
        </p:nvSpPr>
        <p:spPr>
          <a:xfrm>
            <a:off x="5183188" y="987426"/>
            <a:ext cx="6172200" cy="4873625"/>
          </a:xfr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en-US"/>
          </a:p>
        </p:txBody>
      </p:sp>
      <p:sp>
        <p:nvSpPr>
          <p:cNvPr id="4" name="Text Placeholder 3">
            <a:extLst>
              <a:ext uri="{FF2B5EF4-FFF2-40B4-BE49-F238E27FC236}">
                <a16:creationId xmlns:a16="http://schemas.microsoft.com/office/drawing/2014/main" id="{32B6D9B8-3433-3A05-B4BB-2F45468BDE3D}"/>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EFD2CB-5CD4-F957-627C-EE90E4C53CAF}"/>
              </a:ext>
            </a:extLst>
          </p:cNvPr>
          <p:cNvSpPr>
            <a:spLocks noGrp="1"/>
          </p:cNvSpPr>
          <p:nvPr>
            <p:ph type="dt" sz="half" idx="10"/>
          </p:nvPr>
        </p:nvSpPr>
        <p:spPr/>
        <p:txBody>
          <a:bodyPr/>
          <a:lstStyle/>
          <a:p>
            <a:fld id="{95D53C3C-E166-4FF4-A58B-551BDB57C3DE}" type="datetimeFigureOut">
              <a:rPr lang="en-US" smtClean="0"/>
              <a:t>9/10/2024</a:t>
            </a:fld>
            <a:endParaRPr lang="en-US"/>
          </a:p>
        </p:txBody>
      </p:sp>
      <p:sp>
        <p:nvSpPr>
          <p:cNvPr id="6" name="Footer Placeholder 5">
            <a:extLst>
              <a:ext uri="{FF2B5EF4-FFF2-40B4-BE49-F238E27FC236}">
                <a16:creationId xmlns:a16="http://schemas.microsoft.com/office/drawing/2014/main" id="{A7B6D24B-E68E-4268-377D-366F3E0120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615F06-137D-4486-497B-849CCA58621A}"/>
              </a:ext>
            </a:extLst>
          </p:cNvPr>
          <p:cNvSpPr>
            <a:spLocks noGrp="1"/>
          </p:cNvSpPr>
          <p:nvPr>
            <p:ph type="sldNum" sz="quarter" idx="12"/>
          </p:nvPr>
        </p:nvSpPr>
        <p:spPr/>
        <p:txBody>
          <a:bodyPr/>
          <a:lstStyle/>
          <a:p>
            <a:fld id="{CB0897A2-A4AB-4D7E-9C1D-779173C2271F}" type="slidenum">
              <a:rPr lang="en-US" smtClean="0"/>
              <a:t>‹#›</a:t>
            </a:fld>
            <a:endParaRPr lang="en-US"/>
          </a:p>
        </p:txBody>
      </p:sp>
    </p:spTree>
    <p:extLst>
      <p:ext uri="{BB962C8B-B14F-4D97-AF65-F5344CB8AC3E}">
        <p14:creationId xmlns:p14="http://schemas.microsoft.com/office/powerpoint/2010/main" val="32929315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3AC39-0DD0-9376-15F3-FB212B2206E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8978B19-87EF-BCA6-2851-A059ECCC336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55F6CA-7EDE-5DB8-DACA-18840E0F937C}"/>
              </a:ext>
            </a:extLst>
          </p:cNvPr>
          <p:cNvSpPr>
            <a:spLocks noGrp="1"/>
          </p:cNvSpPr>
          <p:nvPr>
            <p:ph type="dt" sz="half" idx="10"/>
          </p:nvPr>
        </p:nvSpPr>
        <p:spPr/>
        <p:txBody>
          <a:bodyPr/>
          <a:lstStyle/>
          <a:p>
            <a:fld id="{95D53C3C-E166-4FF4-A58B-551BDB57C3DE}" type="datetimeFigureOut">
              <a:rPr lang="en-US" smtClean="0"/>
              <a:t>9/10/2024</a:t>
            </a:fld>
            <a:endParaRPr lang="en-US"/>
          </a:p>
        </p:txBody>
      </p:sp>
      <p:sp>
        <p:nvSpPr>
          <p:cNvPr id="5" name="Footer Placeholder 4">
            <a:extLst>
              <a:ext uri="{FF2B5EF4-FFF2-40B4-BE49-F238E27FC236}">
                <a16:creationId xmlns:a16="http://schemas.microsoft.com/office/drawing/2014/main" id="{FE31E6BA-2891-4B7B-4562-5DC4DEEB7D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64FC5D-6041-D790-C00A-E1C0715FD4DC}"/>
              </a:ext>
            </a:extLst>
          </p:cNvPr>
          <p:cNvSpPr>
            <a:spLocks noGrp="1"/>
          </p:cNvSpPr>
          <p:nvPr>
            <p:ph type="sldNum" sz="quarter" idx="12"/>
          </p:nvPr>
        </p:nvSpPr>
        <p:spPr/>
        <p:txBody>
          <a:bodyPr/>
          <a:lstStyle/>
          <a:p>
            <a:fld id="{CB0897A2-A4AB-4D7E-9C1D-779173C2271F}" type="slidenum">
              <a:rPr lang="en-US" smtClean="0"/>
              <a:t>‹#›</a:t>
            </a:fld>
            <a:endParaRPr lang="en-US"/>
          </a:p>
        </p:txBody>
      </p:sp>
    </p:spTree>
    <p:extLst>
      <p:ext uri="{BB962C8B-B14F-4D97-AF65-F5344CB8AC3E}">
        <p14:creationId xmlns:p14="http://schemas.microsoft.com/office/powerpoint/2010/main" val="23517603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02B0F51-1121-E957-0116-12F200229C1E}"/>
              </a:ext>
            </a:extLst>
          </p:cNvPr>
          <p:cNvSpPr>
            <a:spLocks noGrp="1"/>
          </p:cNvSpPr>
          <p:nvPr>
            <p:ph type="title" orient="vert"/>
          </p:nvPr>
        </p:nvSpPr>
        <p:spPr>
          <a:xfrm>
            <a:off x="8724900" y="365126"/>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48B960-C8BA-E040-7E89-FC7441544715}"/>
              </a:ext>
            </a:extLst>
          </p:cNvPr>
          <p:cNvSpPr>
            <a:spLocks noGrp="1"/>
          </p:cNvSpPr>
          <p:nvPr>
            <p:ph type="body" orient="vert" idx="1"/>
          </p:nvPr>
        </p:nvSpPr>
        <p:spPr>
          <a:xfrm>
            <a:off x="838200" y="365126"/>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53C112-DFC0-927F-782A-4A3A3A319B34}"/>
              </a:ext>
            </a:extLst>
          </p:cNvPr>
          <p:cNvSpPr>
            <a:spLocks noGrp="1"/>
          </p:cNvSpPr>
          <p:nvPr>
            <p:ph type="dt" sz="half" idx="10"/>
          </p:nvPr>
        </p:nvSpPr>
        <p:spPr/>
        <p:txBody>
          <a:bodyPr/>
          <a:lstStyle/>
          <a:p>
            <a:fld id="{95D53C3C-E166-4FF4-A58B-551BDB57C3DE}" type="datetimeFigureOut">
              <a:rPr lang="en-US" smtClean="0"/>
              <a:t>9/10/2024</a:t>
            </a:fld>
            <a:endParaRPr lang="en-US"/>
          </a:p>
        </p:txBody>
      </p:sp>
      <p:sp>
        <p:nvSpPr>
          <p:cNvPr id="5" name="Footer Placeholder 4">
            <a:extLst>
              <a:ext uri="{FF2B5EF4-FFF2-40B4-BE49-F238E27FC236}">
                <a16:creationId xmlns:a16="http://schemas.microsoft.com/office/drawing/2014/main" id="{721D9820-B3AB-ED83-4693-11829310AE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92C5E5-98EB-E6D5-B1B6-6397A8F99CCF}"/>
              </a:ext>
            </a:extLst>
          </p:cNvPr>
          <p:cNvSpPr>
            <a:spLocks noGrp="1"/>
          </p:cNvSpPr>
          <p:nvPr>
            <p:ph type="sldNum" sz="quarter" idx="12"/>
          </p:nvPr>
        </p:nvSpPr>
        <p:spPr/>
        <p:txBody>
          <a:bodyPr/>
          <a:lstStyle/>
          <a:p>
            <a:fld id="{CB0897A2-A4AB-4D7E-9C1D-779173C2271F}" type="slidenum">
              <a:rPr lang="en-US" smtClean="0"/>
              <a:t>‹#›</a:t>
            </a:fld>
            <a:endParaRPr lang="en-US"/>
          </a:p>
        </p:txBody>
      </p:sp>
    </p:spTree>
    <p:extLst>
      <p:ext uri="{BB962C8B-B14F-4D97-AF65-F5344CB8AC3E}">
        <p14:creationId xmlns:p14="http://schemas.microsoft.com/office/powerpoint/2010/main" val="3768999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903029-121E-4745-8C82-783089C8CFA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BF77133-A399-4B32-9027-6824172CEBE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CA5C523C-3916-46C6-ABCB-8B86E01D650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42F8245-7E0D-4F5C-BBD9-5BB4B79A74E3}"/>
              </a:ext>
            </a:extLst>
          </p:cNvPr>
          <p:cNvSpPr>
            <a:spLocks noGrp="1"/>
          </p:cNvSpPr>
          <p:nvPr>
            <p:ph type="dt" sz="half" idx="10"/>
          </p:nvPr>
        </p:nvSpPr>
        <p:spPr/>
        <p:txBody>
          <a:bodyPr/>
          <a:lstStyle/>
          <a:p>
            <a:fld id="{EC85BF49-3D7A-4F43-BA91-D003E0AEA55D}" type="datetimeFigureOut">
              <a:rPr lang="zh-CN" altLang="en-US" smtClean="0"/>
              <a:t>2024/10/9</a:t>
            </a:fld>
            <a:endParaRPr lang="zh-CN" altLang="en-US"/>
          </a:p>
        </p:txBody>
      </p:sp>
      <p:sp>
        <p:nvSpPr>
          <p:cNvPr id="6" name="页脚占位符 5">
            <a:extLst>
              <a:ext uri="{FF2B5EF4-FFF2-40B4-BE49-F238E27FC236}">
                <a16:creationId xmlns:a16="http://schemas.microsoft.com/office/drawing/2014/main" id="{A405755D-B8AB-449D-BBC4-48ACBBB5137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CEEE41F-5F54-4C73-80D9-78344F9BA7CE}"/>
              </a:ext>
            </a:extLst>
          </p:cNvPr>
          <p:cNvSpPr>
            <a:spLocks noGrp="1"/>
          </p:cNvSpPr>
          <p:nvPr>
            <p:ph type="sldNum" sz="quarter" idx="12"/>
          </p:nvPr>
        </p:nvSpPr>
        <p:spPr/>
        <p:txBody>
          <a:bodyPr/>
          <a:lstStyle/>
          <a:p>
            <a:fld id="{F23BD8DC-39EC-4016-A177-D6AECE158338}" type="slidenum">
              <a:rPr lang="zh-CN" altLang="en-US" smtClean="0"/>
              <a:t>‹#›</a:t>
            </a:fld>
            <a:endParaRPr lang="zh-CN" altLang="en-US"/>
          </a:p>
        </p:txBody>
      </p:sp>
    </p:spTree>
    <p:extLst>
      <p:ext uri="{BB962C8B-B14F-4D97-AF65-F5344CB8AC3E}">
        <p14:creationId xmlns:p14="http://schemas.microsoft.com/office/powerpoint/2010/main" val="2068455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8325228" y="3859375"/>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
        <p:nvSpPr>
          <p:cNvPr id="2" name="标题 1">
            <a:extLst>
              <a:ext uri="{FF2B5EF4-FFF2-40B4-BE49-F238E27FC236}">
                <a16:creationId xmlns:a16="http://schemas.microsoft.com/office/drawing/2014/main" id="{429F8BAA-8A45-4805-B80A-07C8740E2E6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67A0A44-AB43-4C74-A603-D8119FB27E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0C131986-E042-4909-B443-8AD60B39F20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A9DF9E6-93A8-41DA-9AFE-F1AD163BAE2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FA105C94-063B-410A-9E78-B933C70542C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32ED612-40B6-40D5-9AB6-A5756E735A04}"/>
              </a:ext>
            </a:extLst>
          </p:cNvPr>
          <p:cNvSpPr>
            <a:spLocks noGrp="1"/>
          </p:cNvSpPr>
          <p:nvPr>
            <p:ph type="dt" sz="half" idx="10"/>
          </p:nvPr>
        </p:nvSpPr>
        <p:spPr/>
        <p:txBody>
          <a:bodyPr/>
          <a:lstStyle/>
          <a:p>
            <a:fld id="{EC85BF49-3D7A-4F43-BA91-D003E0AEA55D}" type="datetimeFigureOut">
              <a:rPr lang="zh-CN" altLang="en-US" smtClean="0"/>
              <a:t>2024/10/9</a:t>
            </a:fld>
            <a:endParaRPr lang="zh-CN" altLang="en-US"/>
          </a:p>
        </p:txBody>
      </p:sp>
      <p:sp>
        <p:nvSpPr>
          <p:cNvPr id="8" name="页脚占位符 7">
            <a:extLst>
              <a:ext uri="{FF2B5EF4-FFF2-40B4-BE49-F238E27FC236}">
                <a16:creationId xmlns:a16="http://schemas.microsoft.com/office/drawing/2014/main" id="{2F0CBC1E-B6EE-4097-952D-830B41F13F5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58DC997-89AA-47B6-AC9E-9DABE64D8C93}"/>
              </a:ext>
            </a:extLst>
          </p:cNvPr>
          <p:cNvSpPr>
            <a:spLocks noGrp="1"/>
          </p:cNvSpPr>
          <p:nvPr>
            <p:ph type="sldNum" sz="quarter" idx="12"/>
          </p:nvPr>
        </p:nvSpPr>
        <p:spPr/>
        <p:txBody>
          <a:bodyPr/>
          <a:lstStyle/>
          <a:p>
            <a:fld id="{F23BD8DC-39EC-4016-A177-D6AECE158338}" type="slidenum">
              <a:rPr lang="zh-CN" altLang="en-US" smtClean="0"/>
              <a:t>‹#›</a:t>
            </a:fld>
            <a:endParaRPr lang="zh-CN" altLang="en-US"/>
          </a:p>
        </p:txBody>
      </p:sp>
    </p:spTree>
    <p:extLst>
      <p:ext uri="{BB962C8B-B14F-4D97-AF65-F5344CB8AC3E}">
        <p14:creationId xmlns:p14="http://schemas.microsoft.com/office/powerpoint/2010/main" val="1764414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1FA586-1609-48FE-8744-41F3E00127D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E871FBC-BFBC-4554-93E0-667EBD3B7D36}"/>
              </a:ext>
            </a:extLst>
          </p:cNvPr>
          <p:cNvSpPr>
            <a:spLocks noGrp="1"/>
          </p:cNvSpPr>
          <p:nvPr>
            <p:ph type="dt" sz="half" idx="10"/>
          </p:nvPr>
        </p:nvSpPr>
        <p:spPr/>
        <p:txBody>
          <a:bodyPr/>
          <a:lstStyle/>
          <a:p>
            <a:fld id="{EC85BF49-3D7A-4F43-BA91-D003E0AEA55D}" type="datetimeFigureOut">
              <a:rPr lang="zh-CN" altLang="en-US" smtClean="0"/>
              <a:t>2024/10/9</a:t>
            </a:fld>
            <a:endParaRPr lang="zh-CN" altLang="en-US"/>
          </a:p>
        </p:txBody>
      </p:sp>
      <p:sp>
        <p:nvSpPr>
          <p:cNvPr id="4" name="页脚占位符 3">
            <a:extLst>
              <a:ext uri="{FF2B5EF4-FFF2-40B4-BE49-F238E27FC236}">
                <a16:creationId xmlns:a16="http://schemas.microsoft.com/office/drawing/2014/main" id="{9E473339-3CF2-40AF-A7A8-247F02DFDF1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B04E57B-F9FF-4C6E-BAB0-34397F82D461}"/>
              </a:ext>
            </a:extLst>
          </p:cNvPr>
          <p:cNvSpPr>
            <a:spLocks noGrp="1"/>
          </p:cNvSpPr>
          <p:nvPr>
            <p:ph type="sldNum" sz="quarter" idx="12"/>
          </p:nvPr>
        </p:nvSpPr>
        <p:spPr/>
        <p:txBody>
          <a:bodyPr/>
          <a:lstStyle/>
          <a:p>
            <a:fld id="{F23BD8DC-39EC-4016-A177-D6AECE158338}" type="slidenum">
              <a:rPr lang="zh-CN" altLang="en-US" smtClean="0"/>
              <a:t>‹#›</a:t>
            </a:fld>
            <a:endParaRPr lang="zh-CN" altLang="en-US"/>
          </a:p>
        </p:txBody>
      </p:sp>
    </p:spTree>
    <p:extLst>
      <p:ext uri="{BB962C8B-B14F-4D97-AF65-F5344CB8AC3E}">
        <p14:creationId xmlns:p14="http://schemas.microsoft.com/office/powerpoint/2010/main" val="889234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12E0898-CC0E-4ABE-B003-4FEE96EA1445}"/>
              </a:ext>
            </a:extLst>
          </p:cNvPr>
          <p:cNvSpPr>
            <a:spLocks noGrp="1"/>
          </p:cNvSpPr>
          <p:nvPr>
            <p:ph type="dt" sz="half" idx="10"/>
          </p:nvPr>
        </p:nvSpPr>
        <p:spPr/>
        <p:txBody>
          <a:bodyPr/>
          <a:lstStyle/>
          <a:p>
            <a:fld id="{EC85BF49-3D7A-4F43-BA91-D003E0AEA55D}" type="datetimeFigureOut">
              <a:rPr lang="zh-CN" altLang="en-US" smtClean="0"/>
              <a:t>2024/10/9</a:t>
            </a:fld>
            <a:endParaRPr lang="zh-CN" altLang="en-US"/>
          </a:p>
        </p:txBody>
      </p:sp>
      <p:sp>
        <p:nvSpPr>
          <p:cNvPr id="3" name="页脚占位符 2">
            <a:extLst>
              <a:ext uri="{FF2B5EF4-FFF2-40B4-BE49-F238E27FC236}">
                <a16:creationId xmlns:a16="http://schemas.microsoft.com/office/drawing/2014/main" id="{E871EC42-DDD9-4E80-962A-12A36157D28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D90195A-C088-4DD2-8AB6-D519D23F9AF8}"/>
              </a:ext>
            </a:extLst>
          </p:cNvPr>
          <p:cNvSpPr>
            <a:spLocks noGrp="1"/>
          </p:cNvSpPr>
          <p:nvPr>
            <p:ph type="sldNum" sz="quarter" idx="12"/>
          </p:nvPr>
        </p:nvSpPr>
        <p:spPr/>
        <p:txBody>
          <a:bodyPr/>
          <a:lstStyle/>
          <a:p>
            <a:fld id="{F23BD8DC-39EC-4016-A177-D6AECE158338}" type="slidenum">
              <a:rPr lang="zh-CN" altLang="en-US" smtClean="0"/>
              <a:t>‹#›</a:t>
            </a:fld>
            <a:endParaRPr lang="zh-CN" altLang="en-US"/>
          </a:p>
        </p:txBody>
      </p:sp>
    </p:spTree>
    <p:extLst>
      <p:ext uri="{BB962C8B-B14F-4D97-AF65-F5344CB8AC3E}">
        <p14:creationId xmlns:p14="http://schemas.microsoft.com/office/powerpoint/2010/main" val="3904035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16A4D5-F43F-400E-A3BA-C864372902C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3176F08-C64D-4AE4-A92E-DCDB93255C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E6893A0-6D7A-455F-A082-735E6D3BFA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EA7E056-9362-4F22-8D6D-10BDC1AF7FDF}"/>
              </a:ext>
            </a:extLst>
          </p:cNvPr>
          <p:cNvSpPr>
            <a:spLocks noGrp="1"/>
          </p:cNvSpPr>
          <p:nvPr>
            <p:ph type="dt" sz="half" idx="10"/>
          </p:nvPr>
        </p:nvSpPr>
        <p:spPr/>
        <p:txBody>
          <a:bodyPr/>
          <a:lstStyle/>
          <a:p>
            <a:fld id="{EC85BF49-3D7A-4F43-BA91-D003E0AEA55D}" type="datetimeFigureOut">
              <a:rPr lang="zh-CN" altLang="en-US" smtClean="0"/>
              <a:t>2024/10/9</a:t>
            </a:fld>
            <a:endParaRPr lang="zh-CN" altLang="en-US"/>
          </a:p>
        </p:txBody>
      </p:sp>
      <p:sp>
        <p:nvSpPr>
          <p:cNvPr id="6" name="页脚占位符 5">
            <a:extLst>
              <a:ext uri="{FF2B5EF4-FFF2-40B4-BE49-F238E27FC236}">
                <a16:creationId xmlns:a16="http://schemas.microsoft.com/office/drawing/2014/main" id="{F66B34AC-86F1-4527-BC19-2D1D6946B1D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087EF4C-F50A-47A3-99CE-F21E902F3FFA}"/>
              </a:ext>
            </a:extLst>
          </p:cNvPr>
          <p:cNvSpPr>
            <a:spLocks noGrp="1"/>
          </p:cNvSpPr>
          <p:nvPr>
            <p:ph type="sldNum" sz="quarter" idx="12"/>
          </p:nvPr>
        </p:nvSpPr>
        <p:spPr/>
        <p:txBody>
          <a:bodyPr/>
          <a:lstStyle/>
          <a:p>
            <a:fld id="{F23BD8DC-39EC-4016-A177-D6AECE158338}" type="slidenum">
              <a:rPr lang="zh-CN" altLang="en-US" smtClean="0"/>
              <a:t>‹#›</a:t>
            </a:fld>
            <a:endParaRPr lang="zh-CN" altLang="en-US"/>
          </a:p>
        </p:txBody>
      </p:sp>
    </p:spTree>
    <p:extLst>
      <p:ext uri="{BB962C8B-B14F-4D97-AF65-F5344CB8AC3E}">
        <p14:creationId xmlns:p14="http://schemas.microsoft.com/office/powerpoint/2010/main" val="3525405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BC4ECF-4A3A-401C-B45E-6E90080F420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808DBD3-CE25-46F2-9048-9D52CF27A3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8123A1B-70F0-41D6-AD47-2C30B02C89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FF92FBC-7EA5-4037-AA89-0B55AEB591F0}"/>
              </a:ext>
            </a:extLst>
          </p:cNvPr>
          <p:cNvSpPr>
            <a:spLocks noGrp="1"/>
          </p:cNvSpPr>
          <p:nvPr>
            <p:ph type="dt" sz="half" idx="10"/>
          </p:nvPr>
        </p:nvSpPr>
        <p:spPr/>
        <p:txBody>
          <a:bodyPr/>
          <a:lstStyle/>
          <a:p>
            <a:fld id="{EC85BF49-3D7A-4F43-BA91-D003E0AEA55D}" type="datetimeFigureOut">
              <a:rPr lang="zh-CN" altLang="en-US" smtClean="0"/>
              <a:t>2024/10/9</a:t>
            </a:fld>
            <a:endParaRPr lang="zh-CN" altLang="en-US"/>
          </a:p>
        </p:txBody>
      </p:sp>
      <p:sp>
        <p:nvSpPr>
          <p:cNvPr id="6" name="页脚占位符 5">
            <a:extLst>
              <a:ext uri="{FF2B5EF4-FFF2-40B4-BE49-F238E27FC236}">
                <a16:creationId xmlns:a16="http://schemas.microsoft.com/office/drawing/2014/main" id="{27014370-AECC-4117-9CA7-767F6D74C14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AC8CD34-3386-4ABE-83B9-CA0B7FA26A9D}"/>
              </a:ext>
            </a:extLst>
          </p:cNvPr>
          <p:cNvSpPr>
            <a:spLocks noGrp="1"/>
          </p:cNvSpPr>
          <p:nvPr>
            <p:ph type="sldNum" sz="quarter" idx="12"/>
          </p:nvPr>
        </p:nvSpPr>
        <p:spPr/>
        <p:txBody>
          <a:bodyPr/>
          <a:lstStyle/>
          <a:p>
            <a:fld id="{F23BD8DC-39EC-4016-A177-D6AECE158338}" type="slidenum">
              <a:rPr lang="zh-CN" altLang="en-US" smtClean="0"/>
              <a:t>‹#›</a:t>
            </a:fld>
            <a:endParaRPr lang="zh-CN" altLang="en-US"/>
          </a:p>
        </p:txBody>
      </p:sp>
    </p:spTree>
    <p:extLst>
      <p:ext uri="{BB962C8B-B14F-4D97-AF65-F5344CB8AC3E}">
        <p14:creationId xmlns:p14="http://schemas.microsoft.com/office/powerpoint/2010/main" val="1640653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3B18FF4-15B0-4A0F-A408-29575D30AE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DAFFAF94-3EC8-417C-A78B-9C2E4C069A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C2BF2CF7-FD2F-42F4-95D0-B1D7BD179D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EC85BF49-3D7A-4F43-BA91-D003E0AEA55D}" type="datetimeFigureOut">
              <a:rPr lang="zh-CN" altLang="en-US" smtClean="0"/>
              <a:pPr/>
              <a:t>2024/10/9</a:t>
            </a:fld>
            <a:endParaRPr lang="zh-CN" altLang="en-US" dirty="0"/>
          </a:p>
        </p:txBody>
      </p:sp>
      <p:sp>
        <p:nvSpPr>
          <p:cNvPr id="5" name="页脚占位符 4">
            <a:extLst>
              <a:ext uri="{FF2B5EF4-FFF2-40B4-BE49-F238E27FC236}">
                <a16:creationId xmlns:a16="http://schemas.microsoft.com/office/drawing/2014/main" id="{520F1565-20E8-4745-8FF2-10D53A944E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endParaRPr lang="zh-CN" altLang="en-US" dirty="0"/>
          </a:p>
        </p:txBody>
      </p:sp>
      <p:sp>
        <p:nvSpPr>
          <p:cNvPr id="6" name="灯片编号占位符 5">
            <a:extLst>
              <a:ext uri="{FF2B5EF4-FFF2-40B4-BE49-F238E27FC236}">
                <a16:creationId xmlns:a16="http://schemas.microsoft.com/office/drawing/2014/main" id="{8D337385-E146-4D8D-9D11-BCA989E8FA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F23BD8DC-39EC-4016-A177-D6AECE158338}" type="slidenum">
              <a:rPr lang="zh-CN" altLang="en-US" smtClean="0"/>
              <a:pPr/>
              <a:t>‹#›</a:t>
            </a:fld>
            <a:endParaRPr lang="zh-CN" altLang="en-US" dirty="0"/>
          </a:p>
        </p:txBody>
      </p:sp>
    </p:spTree>
    <p:extLst>
      <p:ext uri="{BB962C8B-B14F-4D97-AF65-F5344CB8AC3E}">
        <p14:creationId xmlns:p14="http://schemas.microsoft.com/office/powerpoint/2010/main" val="1911174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06CB61-28B6-4CD7-A459-EB8E35B7588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401FE48-694C-43A8-859F-E1A2E0BD2F73}" type="slidenum">
              <a:rPr kumimoji="0" lang="en-US" altLang="en-US"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7287237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F0C66B-7E15-45BD-F338-D017D3181AA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4FA075C-C07E-D845-A324-8AEE8997F8D6}"/>
              </a:ext>
            </a:extLst>
          </p:cNvPr>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0BB1D9-C644-2FA8-01F0-C9DC4DBE500A}"/>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D53C3C-E166-4FF4-A58B-551BDB57C3DE}" type="datetimeFigureOut">
              <a:rPr lang="en-US" smtClean="0"/>
              <a:t>9/10/2024</a:t>
            </a:fld>
            <a:endParaRPr lang="en-US"/>
          </a:p>
        </p:txBody>
      </p:sp>
      <p:sp>
        <p:nvSpPr>
          <p:cNvPr id="5" name="Footer Placeholder 4">
            <a:extLst>
              <a:ext uri="{FF2B5EF4-FFF2-40B4-BE49-F238E27FC236}">
                <a16:creationId xmlns:a16="http://schemas.microsoft.com/office/drawing/2014/main" id="{9F2EEF3D-BBB6-12DB-DF9F-5A00FC20D3D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F18D650-42D4-5690-CC26-AC421C1856E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897A2-A4AB-4D7E-9C1D-779173C2271F}" type="slidenum">
              <a:rPr lang="en-US" smtClean="0"/>
              <a:t>‹#›</a:t>
            </a:fld>
            <a:endParaRPr lang="en-US"/>
          </a:p>
        </p:txBody>
      </p:sp>
    </p:spTree>
    <p:extLst>
      <p:ext uri="{BB962C8B-B14F-4D97-AF65-F5344CB8AC3E}">
        <p14:creationId xmlns:p14="http://schemas.microsoft.com/office/powerpoint/2010/main" val="47804884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0.xml"/><Relationship Id="rId1" Type="http://schemas.openxmlformats.org/officeDocument/2006/relationships/slideLayout" Target="../slideLayouts/slideLayout24.xml"/><Relationship Id="rId5" Type="http://schemas.openxmlformats.org/officeDocument/2006/relationships/image" Target="../media/image21.gif"/><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6.xml"/><Relationship Id="rId7" Type="http://schemas.openxmlformats.org/officeDocument/2006/relationships/notesSlide" Target="../notesSlides/notesSlide4.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2.xml"/><Relationship Id="rId5" Type="http://schemas.openxmlformats.org/officeDocument/2006/relationships/tags" Target="../tags/tag8.xml"/><Relationship Id="rId10" Type="http://schemas.openxmlformats.org/officeDocument/2006/relationships/image" Target="../media/image9.png"/><Relationship Id="rId4" Type="http://schemas.openxmlformats.org/officeDocument/2006/relationships/tags" Target="../tags/tag7.xml"/><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jpe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5.jpg"/></Relationships>
</file>

<file path=ppt/slides/_rels/slide6.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jpe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7B6CE6-57E7-152A-6E2F-4929E417FB67}"/>
              </a:ext>
            </a:extLst>
          </p:cNvPr>
          <p:cNvPicPr>
            <a:picLocks noChangeAspect="1"/>
          </p:cNvPicPr>
          <p:nvPr/>
        </p:nvPicPr>
        <p:blipFill>
          <a:blip r:embed="rId3"/>
          <a:stretch>
            <a:fillRect/>
          </a:stretch>
        </p:blipFill>
        <p:spPr>
          <a:xfrm>
            <a:off x="-46140" y="1"/>
            <a:ext cx="12284279" cy="7524925"/>
          </a:xfrm>
          <a:prstGeom prst="rect">
            <a:avLst/>
          </a:prstGeom>
        </p:spPr>
      </p:pic>
      <p:sp>
        <p:nvSpPr>
          <p:cNvPr id="6" name="TextBox 5">
            <a:extLst>
              <a:ext uri="{FF2B5EF4-FFF2-40B4-BE49-F238E27FC236}">
                <a16:creationId xmlns:a16="http://schemas.microsoft.com/office/drawing/2014/main" id="{8074D3DC-D062-9327-9A51-AB47AEC831D1}"/>
              </a:ext>
            </a:extLst>
          </p:cNvPr>
          <p:cNvSpPr txBox="1"/>
          <p:nvPr/>
        </p:nvSpPr>
        <p:spPr>
          <a:xfrm>
            <a:off x="110389" y="447571"/>
            <a:ext cx="11541919" cy="3416320"/>
          </a:xfrm>
          <a:prstGeom prst="rect">
            <a:avLst/>
          </a:prstGeom>
          <a:noFill/>
        </p:spPr>
        <p:txBody>
          <a:bodyPr wrap="square" rtlCol="0">
            <a:spAutoFit/>
          </a:bodyPr>
          <a:lstStyle/>
          <a:p>
            <a:pPr algn="ctr" defTabSz="914446"/>
            <a:r>
              <a:rPr lang="en-US" sz="7200" dirty="0">
                <a:solidFill>
                  <a:prstClr val="black"/>
                </a:solidFill>
                <a:latin typeface="Times New Roman" panose="02020603050405020304" pitchFamily="18" charset="0"/>
                <a:cs typeface="Times New Roman" panose="02020603050405020304" pitchFamily="18" charset="0"/>
              </a:rPr>
              <a:t>XIN KÍNH CHÀO QUÝ THẦY CÔ VÀ CÁC EM HỌC SINH!</a:t>
            </a:r>
          </a:p>
        </p:txBody>
      </p:sp>
      <p:sp>
        <p:nvSpPr>
          <p:cNvPr id="8" name="TextBox 7">
            <a:extLst>
              <a:ext uri="{FF2B5EF4-FFF2-40B4-BE49-F238E27FC236}">
                <a16:creationId xmlns:a16="http://schemas.microsoft.com/office/drawing/2014/main" id="{366AF363-BFCF-E367-5AD6-8DD4B9F7593B}"/>
              </a:ext>
            </a:extLst>
          </p:cNvPr>
          <p:cNvSpPr txBox="1"/>
          <p:nvPr/>
        </p:nvSpPr>
        <p:spPr>
          <a:xfrm>
            <a:off x="735601" y="3762462"/>
            <a:ext cx="10550004" cy="923330"/>
          </a:xfrm>
          <a:prstGeom prst="rect">
            <a:avLst/>
          </a:prstGeom>
          <a:noFill/>
        </p:spPr>
        <p:txBody>
          <a:bodyPr wrap="none" rtlCol="0">
            <a:spAutoFit/>
          </a:bodyPr>
          <a:lstStyle/>
          <a:p>
            <a:pPr defTabSz="914446"/>
            <a:r>
              <a:rPr lang="en-US" sz="5400" b="1" dirty="0" err="1">
                <a:solidFill>
                  <a:prstClr val="black"/>
                </a:solidFill>
                <a:latin typeface="Times New Roman" panose="02020603050405020304" pitchFamily="18" charset="0"/>
                <a:cs typeface="Times New Roman" panose="02020603050405020304" pitchFamily="18" charset="0"/>
              </a:rPr>
              <a:t>Giáo</a:t>
            </a:r>
            <a:r>
              <a:rPr lang="en-US" sz="5400" b="1" dirty="0">
                <a:solidFill>
                  <a:prstClr val="black"/>
                </a:solidFill>
                <a:latin typeface="Times New Roman" panose="02020603050405020304" pitchFamily="18" charset="0"/>
                <a:cs typeface="Times New Roman" panose="02020603050405020304" pitchFamily="18" charset="0"/>
              </a:rPr>
              <a:t> </a:t>
            </a:r>
            <a:r>
              <a:rPr lang="en-US" sz="5400" b="1" dirty="0" err="1">
                <a:solidFill>
                  <a:prstClr val="black"/>
                </a:solidFill>
                <a:latin typeface="Times New Roman" panose="02020603050405020304" pitchFamily="18" charset="0"/>
                <a:cs typeface="Times New Roman" panose="02020603050405020304" pitchFamily="18" charset="0"/>
              </a:rPr>
              <a:t>viên:Nguyễn</a:t>
            </a:r>
            <a:r>
              <a:rPr lang="en-US" sz="5400" b="1" dirty="0">
                <a:solidFill>
                  <a:prstClr val="black"/>
                </a:solidFill>
                <a:latin typeface="Times New Roman" panose="02020603050405020304" pitchFamily="18" charset="0"/>
                <a:cs typeface="Times New Roman" panose="02020603050405020304" pitchFamily="18" charset="0"/>
              </a:rPr>
              <a:t> Thị Ngát Hương</a:t>
            </a:r>
          </a:p>
        </p:txBody>
      </p:sp>
    </p:spTree>
    <p:extLst>
      <p:ext uri="{BB962C8B-B14F-4D97-AF65-F5344CB8AC3E}">
        <p14:creationId xmlns:p14="http://schemas.microsoft.com/office/powerpoint/2010/main" val="353828438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93970"/>
            <a:ext cx="12191980" cy="6857990"/>
          </a:xfrm>
          <a:prstGeom prst="rect">
            <a:avLst/>
          </a:prstGeom>
        </p:spPr>
      </p:pic>
      <p:sp>
        <p:nvSpPr>
          <p:cNvPr id="2" name="Rounded Rectangle 1"/>
          <p:cNvSpPr/>
          <p:nvPr/>
        </p:nvSpPr>
        <p:spPr>
          <a:xfrm>
            <a:off x="0" y="-93969"/>
            <a:ext cx="12191980" cy="70171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745" y="5022065"/>
            <a:ext cx="1400811" cy="2077842"/>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11" name="TextBox 10"/>
          <p:cNvSpPr txBox="1"/>
          <p:nvPr/>
        </p:nvSpPr>
        <p:spPr>
          <a:xfrm flipH="1">
            <a:off x="919347" y="1"/>
            <a:ext cx="1085588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Tính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khoảng</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dựa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lệ</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endPar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TextBox 12"/>
          <p:cNvSpPr txBox="1"/>
          <p:nvPr/>
        </p:nvSpPr>
        <p:spPr>
          <a:xfrm>
            <a:off x="7113494" y="373609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21" name="TextBox 20"/>
          <p:cNvSpPr txBox="1"/>
          <p:nvPr/>
        </p:nvSpPr>
        <p:spPr>
          <a:xfrm flipH="1">
            <a:off x="574469" y="2445918"/>
            <a:ext cx="54399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2" name="TextBox 21"/>
          <p:cNvSpPr txBox="1"/>
          <p:nvPr/>
        </p:nvSpPr>
        <p:spPr>
          <a:xfrm flipH="1">
            <a:off x="587192" y="760843"/>
            <a:ext cx="11337330" cy="34778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PHT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số</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1: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Hoạt</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động</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cặp</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đôi</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(4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phút</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a:t>
            </a:r>
            <a:r>
              <a:rPr kumimoji="0" lang="vi-VN"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Trên bản đồ hành chính có tỉ lệ 1: 6 000 000, khoảng cách giữa Thủ đô Hà Nội tới thành phố Hải Phòng và thành phố Vinh (tỉnh Nghệ An) lần lượt là 1,5 cm và 5 cm, vậy trên thực tế hai thành phố đó cách Thủ đô Hà Nội bao nhiêu ki-lô-mét?</a:t>
            </a:r>
            <a:endPar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3" name="TextBox 22"/>
          <p:cNvSpPr txBox="1"/>
          <p:nvPr/>
        </p:nvSpPr>
        <p:spPr>
          <a:xfrm rot="10800000" flipH="1" flipV="1">
            <a:off x="587172" y="3442585"/>
            <a:ext cx="11467979" cy="39703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sng"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sng"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Bài làm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Khoảng cách thực tế giữa Hà Nội đến Hải Phòng là:</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1,5 </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x</a:t>
            </a:r>
            <a:r>
              <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6 000 000 = 9 000 000cm = 90 km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Khoảng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giữa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Hà</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Nội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Vinh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n-NO"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5 x 6 000 000 = </a:t>
            </a:r>
            <a:r>
              <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30</a:t>
            </a:r>
            <a:r>
              <a:rPr kumimoji="0" lang="nn-NO"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000 000cm = </a:t>
            </a:r>
            <a:r>
              <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300</a:t>
            </a:r>
            <a:r>
              <a:rPr kumimoji="0" lang="nn-NO"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km</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391182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nodePh="1">
                                  <p:stCondLst>
                                    <p:cond delay="0"/>
                                  </p:stCondLst>
                                  <p:endCondLst>
                                    <p:cond evt="begin" delay="0">
                                      <p:tn val="10"/>
                                    </p:cond>
                                  </p:end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93970"/>
            <a:ext cx="12191980" cy="6857990"/>
          </a:xfrm>
          <a:prstGeom prst="rect">
            <a:avLst/>
          </a:prstGeom>
        </p:spPr>
      </p:pic>
      <p:sp>
        <p:nvSpPr>
          <p:cNvPr id="2" name="Rounded Rectangle 1"/>
          <p:cNvSpPr/>
          <p:nvPr/>
        </p:nvSpPr>
        <p:spPr>
          <a:xfrm>
            <a:off x="0" y="-93969"/>
            <a:ext cx="12191980" cy="70171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745" y="5022065"/>
            <a:ext cx="1400811" cy="2077842"/>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11" name="TextBox 10"/>
          <p:cNvSpPr txBox="1"/>
          <p:nvPr/>
        </p:nvSpPr>
        <p:spPr>
          <a:xfrm flipH="1">
            <a:off x="919347" y="1"/>
            <a:ext cx="1085588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Tính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khoảng</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dựa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lệ</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endPar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TextBox 12"/>
          <p:cNvSpPr txBox="1"/>
          <p:nvPr/>
        </p:nvSpPr>
        <p:spPr>
          <a:xfrm>
            <a:off x="7113494" y="373609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21" name="TextBox 20"/>
          <p:cNvSpPr txBox="1"/>
          <p:nvPr/>
        </p:nvSpPr>
        <p:spPr>
          <a:xfrm flipH="1">
            <a:off x="574469" y="2445918"/>
            <a:ext cx="54399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2" name="TextBox 21"/>
          <p:cNvSpPr txBox="1"/>
          <p:nvPr/>
        </p:nvSpPr>
        <p:spPr>
          <a:xfrm flipH="1">
            <a:off x="587192" y="760843"/>
            <a:ext cx="11337330" cy="23698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PHT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số</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1: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Hoạt</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động</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cặp</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đôi</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(4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phút</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Hai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điểm</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khoảng</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trên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25 km,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thì</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trên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lệ</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 : 500.000,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khoảng</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giữa</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hai</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điểm</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đó</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trên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bao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nhiêu</a:t>
            </a:r>
            <a:r>
              <a:rPr lang="en-US" sz="3600" dirty="0">
                <a:solidFill>
                  <a:prstClr val="black"/>
                </a:solidFill>
                <a:latin typeface="Times New Roman" panose="02020603050405020304" pitchFamily="18" charset="0"/>
                <a:cs typeface="Times New Roman" panose="02020603050405020304" pitchFamily="18" charset="0"/>
              </a:rPr>
              <a:t>?</a:t>
            </a:r>
            <a:endPar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3" name="TextBox 22"/>
          <p:cNvSpPr txBox="1"/>
          <p:nvPr/>
        </p:nvSpPr>
        <p:spPr>
          <a:xfrm rot="10800000" flipH="1" flipV="1">
            <a:off x="587173" y="3489161"/>
            <a:ext cx="11188060" cy="34163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sng"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Bài làm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lệ</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 500.000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tức</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lang="en-US" sz="3600" dirty="0">
                <a:solidFill>
                  <a:prstClr val="black"/>
                </a:solidFill>
                <a:latin typeface="Times New Roman" panose="02020603050405020304" pitchFamily="18" charset="0"/>
                <a:cs typeface="Times New Roman" panose="02020603050405020304" pitchFamily="18"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1cm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trên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500.000 cm = 5km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trên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endPar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aseline="0" dirty="0" err="1">
                <a:solidFill>
                  <a:prstClr val="black"/>
                </a:solidFill>
                <a:latin typeface="Times New Roman" panose="02020603050405020304" pitchFamily="18" charset="0"/>
                <a:cs typeface="Times New Roman" panose="02020603050405020304" pitchFamily="18" charset="0"/>
              </a:rPr>
              <a:t>Khoảng</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cách</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giữa</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hai</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địa</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điểm</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đó</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trên</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bản</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đồ</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là</a:t>
            </a:r>
            <a:r>
              <a:rPr lang="en-US" sz="3600" dirty="0">
                <a:solidFill>
                  <a:prstClr val="black"/>
                </a:solidFill>
                <a:latin typeface="Times New Roman" panose="02020603050405020304" pitchFamily="18" charset="0"/>
                <a:cs typeface="Times New Roman" panose="02020603050405020304" pitchFamily="18"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25 : 5 </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5 cm</a:t>
            </a:r>
            <a:endPar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9343322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nodePh="1">
                                  <p:stCondLst>
                                    <p:cond delay="0"/>
                                  </p:stCondLst>
                                  <p:endCondLst>
                                    <p:cond evt="begin" delay="0">
                                      <p:tn val="10"/>
                                    </p:cond>
                                  </p:end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Rounded Rectangle 1"/>
          <p:cNvSpPr/>
          <p:nvPr/>
        </p:nvSpPr>
        <p:spPr>
          <a:xfrm>
            <a:off x="522339" y="82098"/>
            <a:ext cx="10441495" cy="662766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521" y="4136132"/>
            <a:ext cx="1998077" cy="2963775"/>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11" name="Rectangle 10"/>
          <p:cNvSpPr/>
          <p:nvPr/>
        </p:nvSpPr>
        <p:spPr>
          <a:xfrm>
            <a:off x="4362995" y="0"/>
            <a:ext cx="3217248" cy="72887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dirty="0">
                <a:solidFill>
                  <a:schemeClr val="tx1"/>
                </a:solidFill>
              </a:rPr>
              <a:t>LUYỆN TẬP</a:t>
            </a:r>
            <a:endParaRPr lang="en-US" sz="3600" b="1" dirty="0">
              <a:solidFill>
                <a:schemeClr val="tx1"/>
              </a:solidFill>
            </a:endParaRPr>
          </a:p>
        </p:txBody>
      </p:sp>
      <p:sp>
        <p:nvSpPr>
          <p:cNvPr id="5" name="TextBox 4"/>
          <p:cNvSpPr txBox="1"/>
          <p:nvPr/>
        </p:nvSpPr>
        <p:spPr>
          <a:xfrm>
            <a:off x="675862" y="1252090"/>
            <a:ext cx="10084904" cy="3108543"/>
          </a:xfrm>
          <a:prstGeom prst="rect">
            <a:avLst/>
          </a:prstGeom>
          <a:noFill/>
        </p:spPr>
        <p:txBody>
          <a:bodyPr wrap="square" rtlCol="0">
            <a:spAutoFit/>
          </a:bodyPr>
          <a:lstStyle/>
          <a:p>
            <a:r>
              <a:rPr lang="vi-VN" sz="2800" b="1" dirty="0">
                <a:latin typeface="Times New Roman" panose="02020603050405020304" pitchFamily="18" charset="0"/>
                <a:cs typeface="Times New Roman" panose="02020603050405020304" pitchFamily="18" charset="0"/>
              </a:rPr>
              <a:t>Câu 1: Tỉ lệ bản đồ là gì?</a:t>
            </a:r>
          </a:p>
          <a:p>
            <a:r>
              <a:rPr lang="vi-VN" sz="2800" dirty="0">
                <a:latin typeface="Times New Roman" panose="02020603050405020304" pitchFamily="18" charset="0"/>
                <a:cs typeface="Times New Roman" panose="02020603050405020304" pitchFamily="18" charset="0"/>
              </a:rPr>
              <a:t>A</a:t>
            </a:r>
            <a:r>
              <a:rPr lang="vi-VN"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Là con số qui ước trên mỗi bản đồ</a:t>
            </a:r>
          </a:p>
          <a:p>
            <a:r>
              <a:rPr lang="vi-VN" sz="2800" dirty="0">
                <a:latin typeface="Times New Roman" panose="02020603050405020304" pitchFamily="18" charset="0"/>
                <a:cs typeface="Times New Roman" panose="02020603050405020304" pitchFamily="18" charset="0"/>
              </a:rPr>
              <a:t>B. Cho biết mức độ thu nhỏ độ dài giữa các đối tượng trên bản đồ so với thực tế là bao nhiêu</a:t>
            </a:r>
          </a:p>
          <a:p>
            <a:r>
              <a:rPr lang="vi-VN" sz="2800" dirty="0">
                <a:latin typeface="Times New Roman" panose="02020603050405020304" pitchFamily="18" charset="0"/>
                <a:cs typeface="Times New Roman" panose="02020603050405020304" pitchFamily="18" charset="0"/>
              </a:rPr>
              <a:t>C. Cho biết mức độ phóng to độ dài giữa các đối tượng trên bản đồ so với thực tế là bao nhiêu</a:t>
            </a:r>
          </a:p>
          <a:p>
            <a:r>
              <a:rPr lang="vi-VN" sz="2800" dirty="0">
                <a:latin typeface="Times New Roman" panose="02020603050405020304" pitchFamily="18" charset="0"/>
                <a:cs typeface="Times New Roman" panose="02020603050405020304" pitchFamily="18" charset="0"/>
              </a:rPr>
              <a:t>D. Là một yếu tố giúp học sinh khai thác tri thức địa lí trên bản đồ</a:t>
            </a:r>
          </a:p>
        </p:txBody>
      </p:sp>
      <p:sp>
        <p:nvSpPr>
          <p:cNvPr id="13" name="TextBox 12"/>
          <p:cNvSpPr txBox="1"/>
          <p:nvPr/>
        </p:nvSpPr>
        <p:spPr>
          <a:xfrm>
            <a:off x="1228166" y="728870"/>
            <a:ext cx="4311243" cy="523220"/>
          </a:xfrm>
          <a:prstGeom prst="rect">
            <a:avLst/>
          </a:prstGeom>
          <a:noFill/>
        </p:spPr>
        <p:txBody>
          <a:bodyPr wrap="square" rtlCol="0">
            <a:spAutoFit/>
          </a:bodyPr>
          <a:lstStyle/>
          <a:p>
            <a:r>
              <a:rPr lang="vi-VN" sz="2800" b="1" dirty="0">
                <a:latin typeface="Times New Roman" panose="02020603050405020304" pitchFamily="18" charset="0"/>
                <a:cs typeface="Times New Roman" panose="02020603050405020304" pitchFamily="18" charset="0"/>
              </a:rPr>
              <a:t>Chọn đáp án đúng nhất</a:t>
            </a:r>
          </a:p>
        </p:txBody>
      </p:sp>
      <p:sp>
        <p:nvSpPr>
          <p:cNvPr id="6" name="Oval 5"/>
          <p:cNvSpPr/>
          <p:nvPr/>
        </p:nvSpPr>
        <p:spPr>
          <a:xfrm>
            <a:off x="544124" y="2133600"/>
            <a:ext cx="684042" cy="5232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t>B</a:t>
            </a:r>
            <a:endParaRPr lang="en-US" sz="2800" dirty="0"/>
          </a:p>
        </p:txBody>
      </p:sp>
      <p:sp>
        <p:nvSpPr>
          <p:cNvPr id="15" name="TextBox 14"/>
          <p:cNvSpPr txBox="1"/>
          <p:nvPr/>
        </p:nvSpPr>
        <p:spPr>
          <a:xfrm>
            <a:off x="2480113" y="4360633"/>
            <a:ext cx="6650635" cy="2246769"/>
          </a:xfrm>
          <a:prstGeom prst="rect">
            <a:avLst/>
          </a:prstGeom>
          <a:noFill/>
        </p:spPr>
        <p:txBody>
          <a:bodyPr wrap="square" rtlCol="0">
            <a:spAutoFit/>
          </a:bodyPr>
          <a:lstStyle/>
          <a:p>
            <a:r>
              <a:rPr lang="vi-VN" sz="2800" b="1" dirty="0">
                <a:latin typeface="Times New Roman" panose="02020603050405020304" pitchFamily="18" charset="0"/>
                <a:cs typeface="Times New Roman" panose="02020603050405020304" pitchFamily="18" charset="0"/>
              </a:rPr>
              <a:t>Câu 2: Tỉ lệ bản đồ có mấy cách ghi?</a:t>
            </a:r>
          </a:p>
          <a:p>
            <a:r>
              <a:rPr lang="vi-VN" sz="2800" dirty="0">
                <a:latin typeface="Times New Roman" panose="02020603050405020304" pitchFamily="18" charset="0"/>
                <a:cs typeface="Times New Roman" panose="02020603050405020304" pitchFamily="18" charset="0"/>
              </a:rPr>
              <a:t>A. </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2</a:t>
            </a:r>
          </a:p>
          <a:p>
            <a:r>
              <a:rPr lang="vi-VN" sz="2800" dirty="0">
                <a:latin typeface="Times New Roman" panose="02020603050405020304" pitchFamily="18" charset="0"/>
                <a:cs typeface="Times New Roman" panose="02020603050405020304" pitchFamily="18" charset="0"/>
              </a:rPr>
              <a:t>B.</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 3</a:t>
            </a:r>
          </a:p>
          <a:p>
            <a:r>
              <a:rPr lang="vi-VN" sz="2800" dirty="0">
                <a:latin typeface="Times New Roman" panose="02020603050405020304" pitchFamily="18" charset="0"/>
                <a:cs typeface="Times New Roman" panose="02020603050405020304" pitchFamily="18" charset="0"/>
              </a:rPr>
              <a:t>C. </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4</a:t>
            </a:r>
          </a:p>
          <a:p>
            <a:r>
              <a:rPr lang="vi-VN" sz="2800" dirty="0">
                <a:latin typeface="Times New Roman" panose="02020603050405020304" pitchFamily="18" charset="0"/>
                <a:cs typeface="Times New Roman" panose="02020603050405020304" pitchFamily="18" charset="0"/>
              </a:rPr>
              <a:t>D. </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5</a:t>
            </a:r>
          </a:p>
        </p:txBody>
      </p:sp>
      <p:sp>
        <p:nvSpPr>
          <p:cNvPr id="7" name="Oval 6"/>
          <p:cNvSpPr/>
          <p:nvPr/>
        </p:nvSpPr>
        <p:spPr>
          <a:xfrm>
            <a:off x="2480113" y="4883854"/>
            <a:ext cx="475122" cy="3444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t>A</a:t>
            </a:r>
            <a:endParaRPr lang="en-US" sz="2800" dirty="0"/>
          </a:p>
        </p:txBody>
      </p:sp>
    </p:spTree>
    <p:extLst>
      <p:ext uri="{BB962C8B-B14F-4D97-AF65-F5344CB8AC3E}">
        <p14:creationId xmlns:p14="http://schemas.microsoft.com/office/powerpoint/2010/main" val="1958853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13" grpId="0"/>
      <p:bldP spid="6" grpId="0" animBg="1"/>
      <p:bldP spid="15" grpId="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Rounded Rectangle 1"/>
          <p:cNvSpPr/>
          <p:nvPr/>
        </p:nvSpPr>
        <p:spPr>
          <a:xfrm>
            <a:off x="0" y="82098"/>
            <a:ext cx="12191980" cy="641304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521" y="4136132"/>
            <a:ext cx="1998077" cy="2963775"/>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11" name="Rectangle 10"/>
          <p:cNvSpPr/>
          <p:nvPr/>
        </p:nvSpPr>
        <p:spPr>
          <a:xfrm>
            <a:off x="4362995" y="82097"/>
            <a:ext cx="3720831" cy="72977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LUYỆN TẬP</a:t>
            </a:r>
            <a:endParaRPr kumimoji="0" lang="en-US" sz="4000" b="1"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5" name="TextBox 4"/>
          <p:cNvSpPr txBox="1"/>
          <p:nvPr/>
        </p:nvSpPr>
        <p:spPr>
          <a:xfrm>
            <a:off x="371061" y="1357638"/>
            <a:ext cx="11675165" cy="3108543"/>
          </a:xfrm>
          <a:prstGeom prst="rect">
            <a:avLst/>
          </a:prstGeom>
          <a:noFill/>
        </p:spPr>
        <p:txBody>
          <a:bodyPr wrap="square" rtlCol="0">
            <a:spAutoFit/>
          </a:bodyPr>
          <a:lstStyle/>
          <a:p>
            <a:pPr lvl="0"/>
            <a:r>
              <a:rPr lang="vi-VN" sz="2800" b="1" dirty="0">
                <a:solidFill>
                  <a:prstClr val="black"/>
                </a:solidFill>
                <a:latin typeface="Times New Roman" panose="02020603050405020304" pitchFamily="18" charset="0"/>
                <a:cs typeface="Times New Roman" panose="02020603050405020304" pitchFamily="18" charset="0"/>
              </a:rPr>
              <a:t>Câu 3: Để tính được khoảng cách thực tế giữa 2 điểm dựa vào tỉ lệ bản đồ, ta cần làm gì?</a:t>
            </a:r>
          </a:p>
          <a:p>
            <a:pPr lvl="0"/>
            <a:r>
              <a:rPr lang="vi-VN" sz="2800" dirty="0">
                <a:solidFill>
                  <a:prstClr val="black"/>
                </a:solidFill>
                <a:latin typeface="Times New Roman" panose="02020603050405020304" pitchFamily="18" charset="0"/>
                <a:cs typeface="Times New Roman" panose="02020603050405020304" pitchFamily="18" charset="0"/>
              </a:rPr>
              <a:t>A.</a:t>
            </a:r>
            <a:r>
              <a:rPr lang="en-US" sz="2800" dirty="0">
                <a:solidFill>
                  <a:prstClr val="black"/>
                </a:solidFill>
                <a:latin typeface="Times New Roman" panose="02020603050405020304" pitchFamily="18" charset="0"/>
                <a:cs typeface="Times New Roman" panose="02020603050405020304" pitchFamily="18" charset="0"/>
              </a:rPr>
              <a:t> </a:t>
            </a:r>
            <a:r>
              <a:rPr lang="vi-VN" sz="2800" dirty="0">
                <a:solidFill>
                  <a:prstClr val="black"/>
                </a:solidFill>
                <a:latin typeface="Times New Roman" panose="02020603050405020304" pitchFamily="18" charset="0"/>
                <a:cs typeface="Times New Roman" panose="02020603050405020304" pitchFamily="18" charset="0"/>
              </a:rPr>
              <a:t>Đo được khoảng cách giữa 2 điểm cần tính trên bản đồ</a:t>
            </a:r>
          </a:p>
          <a:p>
            <a:pPr lvl="0"/>
            <a:r>
              <a:rPr lang="vi-VN" sz="2800" dirty="0">
                <a:solidFill>
                  <a:prstClr val="black"/>
                </a:solidFill>
                <a:latin typeface="Times New Roman" panose="02020603050405020304" pitchFamily="18" charset="0"/>
                <a:cs typeface="Times New Roman" panose="02020603050405020304" pitchFamily="18" charset="0"/>
              </a:rPr>
              <a:t>B.</a:t>
            </a:r>
            <a:r>
              <a:rPr lang="en-US" sz="2800" dirty="0">
                <a:solidFill>
                  <a:prstClr val="black"/>
                </a:solidFill>
                <a:latin typeface="Times New Roman" panose="02020603050405020304" pitchFamily="18" charset="0"/>
                <a:cs typeface="Times New Roman" panose="02020603050405020304" pitchFamily="18" charset="0"/>
              </a:rPr>
              <a:t> </a:t>
            </a:r>
            <a:r>
              <a:rPr lang="vi-VN" sz="2800" dirty="0">
                <a:solidFill>
                  <a:prstClr val="black"/>
                </a:solidFill>
                <a:latin typeface="Times New Roman" panose="02020603050405020304" pitchFamily="18" charset="0"/>
                <a:cs typeface="Times New Roman" panose="02020603050405020304" pitchFamily="18" charset="0"/>
              </a:rPr>
              <a:t>Xác định chính xác được tỉ lệ bản đồ </a:t>
            </a:r>
          </a:p>
          <a:p>
            <a:pPr lvl="0"/>
            <a:r>
              <a:rPr lang="vi-VN" sz="2800" dirty="0">
                <a:solidFill>
                  <a:prstClr val="black"/>
                </a:solidFill>
                <a:latin typeface="Times New Roman" panose="02020603050405020304" pitchFamily="18" charset="0"/>
                <a:cs typeface="Times New Roman" panose="02020603050405020304" pitchFamily="18" charset="0"/>
              </a:rPr>
              <a:t>C.</a:t>
            </a:r>
            <a:r>
              <a:rPr lang="en-US" sz="2800" dirty="0">
                <a:solidFill>
                  <a:prstClr val="black"/>
                </a:solidFill>
                <a:latin typeface="Times New Roman" panose="02020603050405020304" pitchFamily="18" charset="0"/>
                <a:cs typeface="Times New Roman" panose="02020603050405020304" pitchFamily="18" charset="0"/>
              </a:rPr>
              <a:t> </a:t>
            </a:r>
            <a:r>
              <a:rPr lang="vi-VN" sz="2800" dirty="0">
                <a:solidFill>
                  <a:prstClr val="black"/>
                </a:solidFill>
                <a:latin typeface="Times New Roman" panose="02020603050405020304" pitchFamily="18" charset="0"/>
                <a:cs typeface="Times New Roman" panose="02020603050405020304" pitchFamily="18" charset="0"/>
              </a:rPr>
              <a:t>Thực hiện phép tính nhân: khoảng cách thực tế= khoảng cách đo trên bản đồ x tỉ lệ bản đồ</a:t>
            </a:r>
            <a:r>
              <a:rPr lang="en-US" sz="2800" dirty="0">
                <a:solidFill>
                  <a:prstClr val="black"/>
                </a:solidFill>
                <a:latin typeface="Times New Roman" panose="02020603050405020304" pitchFamily="18" charset="0"/>
                <a:cs typeface="Times New Roman" panose="02020603050405020304" pitchFamily="18" charset="0"/>
              </a:rPr>
              <a:t>.</a:t>
            </a:r>
            <a:endParaRPr lang="vi-VN" sz="2800" dirty="0">
              <a:solidFill>
                <a:prstClr val="black"/>
              </a:solidFill>
              <a:latin typeface="Times New Roman" panose="02020603050405020304" pitchFamily="18" charset="0"/>
              <a:cs typeface="Times New Roman" panose="02020603050405020304" pitchFamily="18" charset="0"/>
            </a:endParaRPr>
          </a:p>
          <a:p>
            <a:pPr lvl="0"/>
            <a:r>
              <a:rPr lang="vi-VN" sz="2800" dirty="0">
                <a:solidFill>
                  <a:prstClr val="black"/>
                </a:solidFill>
                <a:latin typeface="Times New Roman" panose="02020603050405020304" pitchFamily="18" charset="0"/>
                <a:cs typeface="Times New Roman" panose="02020603050405020304" pitchFamily="18" charset="0"/>
              </a:rPr>
              <a:t>D. Tất cả các đáp án trên</a:t>
            </a:r>
          </a:p>
        </p:txBody>
      </p:sp>
      <p:sp>
        <p:nvSpPr>
          <p:cNvPr id="13" name="TextBox 12"/>
          <p:cNvSpPr txBox="1"/>
          <p:nvPr/>
        </p:nvSpPr>
        <p:spPr>
          <a:xfrm>
            <a:off x="1228166" y="893963"/>
            <a:ext cx="447026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Chọn đáp án đúng nhất</a:t>
            </a:r>
          </a:p>
        </p:txBody>
      </p:sp>
      <p:sp>
        <p:nvSpPr>
          <p:cNvPr id="6" name="Oval 5"/>
          <p:cNvSpPr/>
          <p:nvPr/>
        </p:nvSpPr>
        <p:spPr>
          <a:xfrm>
            <a:off x="371041" y="3975652"/>
            <a:ext cx="530106" cy="383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2800" dirty="0">
                <a:solidFill>
                  <a:prstClr val="white"/>
                </a:solidFill>
                <a:latin typeface="Arial" panose="020B0604020202020204" pitchFamily="34" charset="0"/>
              </a:rPr>
              <a:t>D</a:t>
            </a:r>
            <a:endParaRPr kumimoji="0" lang="en-US" sz="2800" b="0" i="0" u="none" strike="noStrike" kern="1200" cap="none" spc="0" normalizeH="0" baseline="0" noProof="0" dirty="0">
              <a:ln>
                <a:noFill/>
              </a:ln>
              <a:solidFill>
                <a:prstClr val="white"/>
              </a:solidFill>
              <a:effectLst/>
              <a:uLnTx/>
              <a:uFillTx/>
              <a:latin typeface="Arial" panose="020B0604020202020204"/>
            </a:endParaRPr>
          </a:p>
        </p:txBody>
      </p:sp>
      <p:sp>
        <p:nvSpPr>
          <p:cNvPr id="15" name="TextBox 14"/>
          <p:cNvSpPr txBox="1"/>
          <p:nvPr/>
        </p:nvSpPr>
        <p:spPr>
          <a:xfrm>
            <a:off x="1671917" y="4466180"/>
            <a:ext cx="10056257" cy="2308324"/>
          </a:xfrm>
          <a:prstGeom prst="rect">
            <a:avLst/>
          </a:prstGeom>
          <a:noFill/>
        </p:spPr>
        <p:txBody>
          <a:bodyPr wrap="square" rtlCol="0">
            <a:spAutoFit/>
          </a:bodyPr>
          <a:lstStyle/>
          <a:p>
            <a:pPr lvl="0"/>
            <a:r>
              <a:rPr lang="vi-VN" sz="2400" b="1" dirty="0">
                <a:solidFill>
                  <a:prstClr val="black"/>
                </a:solidFill>
                <a:latin typeface="Times New Roman" panose="02020603050405020304" pitchFamily="18" charset="0"/>
                <a:cs typeface="Times New Roman" panose="02020603050405020304" pitchFamily="18" charset="0"/>
              </a:rPr>
              <a:t>Câu 4: Hai địa điểm có khoảng cách thực tế là 25 km, thì trên bản đồ có tỉ lệ 1 : 300 000, khoảng cách giữa hai địa đi</a:t>
            </a:r>
            <a:r>
              <a:rPr lang="en-US" sz="2400" b="1" dirty="0">
                <a:solidFill>
                  <a:prstClr val="black"/>
                </a:solidFill>
                <a:latin typeface="Times New Roman" panose="02020603050405020304" pitchFamily="18" charset="0"/>
                <a:cs typeface="Times New Roman" panose="02020603050405020304" pitchFamily="18" charset="0"/>
              </a:rPr>
              <a:t>ể</a:t>
            </a:r>
            <a:r>
              <a:rPr lang="vi-VN" sz="2400" b="1" dirty="0">
                <a:solidFill>
                  <a:prstClr val="black"/>
                </a:solidFill>
                <a:latin typeface="Times New Roman" panose="02020603050405020304" pitchFamily="18" charset="0"/>
                <a:cs typeface="Times New Roman" panose="02020603050405020304" pitchFamily="18" charset="0"/>
              </a:rPr>
              <a:t>m đó</a:t>
            </a:r>
            <a:r>
              <a:rPr lang="en-US" sz="2400" b="1" dirty="0">
                <a:solidFill>
                  <a:prstClr val="black"/>
                </a:solidFill>
                <a:latin typeface="Times New Roman" panose="02020603050405020304" pitchFamily="18" charset="0"/>
                <a:cs typeface="Times New Roman" panose="02020603050405020304" pitchFamily="18" charset="0"/>
              </a:rPr>
              <a:t> </a:t>
            </a:r>
            <a:r>
              <a:rPr lang="en-US" sz="2400" b="1" dirty="0" err="1">
                <a:solidFill>
                  <a:prstClr val="black"/>
                </a:solidFill>
                <a:latin typeface="Times New Roman" panose="02020603050405020304" pitchFamily="18" charset="0"/>
                <a:cs typeface="Times New Roman" panose="02020603050405020304" pitchFamily="18" charset="0"/>
              </a:rPr>
              <a:t>trên</a:t>
            </a:r>
            <a:r>
              <a:rPr lang="en-US" sz="2400" b="1" dirty="0">
                <a:solidFill>
                  <a:prstClr val="black"/>
                </a:solidFill>
                <a:latin typeface="Times New Roman" panose="02020603050405020304" pitchFamily="18" charset="0"/>
                <a:cs typeface="Times New Roman" panose="02020603050405020304" pitchFamily="18" charset="0"/>
              </a:rPr>
              <a:t> </a:t>
            </a:r>
            <a:r>
              <a:rPr lang="en-US" sz="2400" b="1" dirty="0" err="1">
                <a:solidFill>
                  <a:prstClr val="black"/>
                </a:solidFill>
                <a:latin typeface="Times New Roman" panose="02020603050405020304" pitchFamily="18" charset="0"/>
                <a:cs typeface="Times New Roman" panose="02020603050405020304" pitchFamily="18" charset="0"/>
              </a:rPr>
              <a:t>bản</a:t>
            </a:r>
            <a:r>
              <a:rPr lang="en-US" sz="2400" b="1" dirty="0">
                <a:solidFill>
                  <a:prstClr val="black"/>
                </a:solidFill>
                <a:latin typeface="Times New Roman" panose="02020603050405020304" pitchFamily="18" charset="0"/>
                <a:cs typeface="Times New Roman" panose="02020603050405020304" pitchFamily="18" charset="0"/>
              </a:rPr>
              <a:t> </a:t>
            </a:r>
            <a:r>
              <a:rPr lang="en-US" sz="2400" b="1" dirty="0" err="1">
                <a:solidFill>
                  <a:prstClr val="black"/>
                </a:solidFill>
                <a:latin typeface="Times New Roman" panose="02020603050405020304" pitchFamily="18" charset="0"/>
                <a:cs typeface="Times New Roman" panose="02020603050405020304" pitchFamily="18" charset="0"/>
              </a:rPr>
              <a:t>đồ</a:t>
            </a:r>
            <a:r>
              <a:rPr lang="vi-VN" sz="2400" b="1" dirty="0">
                <a:solidFill>
                  <a:prstClr val="black"/>
                </a:solidFill>
                <a:latin typeface="Times New Roman" panose="02020603050405020304" pitchFamily="18" charset="0"/>
                <a:cs typeface="Times New Roman" panose="02020603050405020304" pitchFamily="18" charset="0"/>
              </a:rPr>
              <a:t> là bao nhiêu?</a:t>
            </a:r>
          </a:p>
          <a:p>
            <a:pPr lvl="0"/>
            <a:r>
              <a:rPr lang="en-US" sz="2400" dirty="0">
                <a:solidFill>
                  <a:prstClr val="black"/>
                </a:solidFill>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A.</a:t>
            </a:r>
            <a:r>
              <a:rPr lang="en-US" sz="2400" dirty="0">
                <a:solidFill>
                  <a:prstClr val="black"/>
                </a:solidFill>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6,3 cm</a:t>
            </a:r>
          </a:p>
          <a:p>
            <a:pPr lvl="0"/>
            <a:r>
              <a:rPr lang="en-US" sz="2400" dirty="0">
                <a:solidFill>
                  <a:prstClr val="black"/>
                </a:solidFill>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B.</a:t>
            </a:r>
            <a:r>
              <a:rPr lang="en-US" sz="2400" dirty="0">
                <a:solidFill>
                  <a:prstClr val="black"/>
                </a:solidFill>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7,3 cm</a:t>
            </a:r>
          </a:p>
          <a:p>
            <a:pPr lvl="0"/>
            <a:r>
              <a:rPr lang="en-US" sz="2400" dirty="0">
                <a:solidFill>
                  <a:prstClr val="black"/>
                </a:solidFill>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C.</a:t>
            </a:r>
            <a:r>
              <a:rPr lang="en-US" sz="2400" dirty="0">
                <a:solidFill>
                  <a:prstClr val="black"/>
                </a:solidFill>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8,3 cm</a:t>
            </a:r>
          </a:p>
          <a:p>
            <a:pPr lvl="0"/>
            <a:r>
              <a:rPr lang="en-US" sz="2400" dirty="0">
                <a:solidFill>
                  <a:prstClr val="black"/>
                </a:solidFill>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D.</a:t>
            </a:r>
            <a:r>
              <a:rPr lang="en-US" sz="2400" dirty="0">
                <a:solidFill>
                  <a:prstClr val="black"/>
                </a:solidFill>
                <a:latin typeface="Times New Roman" panose="02020603050405020304" pitchFamily="18" charset="0"/>
                <a:cs typeface="Times New Roman" panose="02020603050405020304" pitchFamily="18" charset="0"/>
              </a:rPr>
              <a:t>  </a:t>
            </a:r>
            <a:r>
              <a:rPr lang="vi-VN" sz="2400" dirty="0">
                <a:solidFill>
                  <a:prstClr val="black"/>
                </a:solidFill>
                <a:latin typeface="Times New Roman" panose="02020603050405020304" pitchFamily="18" charset="0"/>
                <a:cs typeface="Times New Roman" panose="02020603050405020304" pitchFamily="18" charset="0"/>
              </a:rPr>
              <a:t>9,3 cm</a:t>
            </a:r>
          </a:p>
        </p:txBody>
      </p:sp>
      <p:sp>
        <p:nvSpPr>
          <p:cNvPr id="7" name="Oval 6"/>
          <p:cNvSpPr/>
          <p:nvPr/>
        </p:nvSpPr>
        <p:spPr>
          <a:xfrm>
            <a:off x="2266122" y="5964036"/>
            <a:ext cx="490329" cy="4102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2400" dirty="0">
                <a:solidFill>
                  <a:prstClr val="white"/>
                </a:solidFill>
                <a:latin typeface="Arial" panose="020B0604020202020204" pitchFamily="34" charset="0"/>
              </a:rPr>
              <a:t>C</a:t>
            </a:r>
            <a:endParaRPr kumimoji="0" lang="en-US" sz="2400" b="0" i="0" u="none" strike="noStrike" kern="1200" cap="none" spc="0" normalizeH="0" baseline="0" noProof="0" dirty="0">
              <a:ln>
                <a:noFill/>
              </a:ln>
              <a:solidFill>
                <a:prstClr val="white"/>
              </a:solidFill>
              <a:effectLst/>
              <a:uLnTx/>
              <a:uFillTx/>
              <a:latin typeface="Arial" panose="020B0604020202020204"/>
            </a:endParaRPr>
          </a:p>
        </p:txBody>
      </p:sp>
    </p:spTree>
    <p:extLst>
      <p:ext uri="{BB962C8B-B14F-4D97-AF65-F5344CB8AC3E}">
        <p14:creationId xmlns:p14="http://schemas.microsoft.com/office/powerpoint/2010/main" val="1453466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13" grpId="0"/>
      <p:bldP spid="6" grpId="0" animBg="1"/>
      <p:bldP spid="15" grpId="0"/>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Rounded Rectangle 1"/>
          <p:cNvSpPr/>
          <p:nvPr/>
        </p:nvSpPr>
        <p:spPr>
          <a:xfrm>
            <a:off x="0" y="37448"/>
            <a:ext cx="12192000" cy="648721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521" y="4136132"/>
            <a:ext cx="1998077" cy="2963775"/>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11" name="Rectangle 10"/>
          <p:cNvSpPr/>
          <p:nvPr/>
        </p:nvSpPr>
        <p:spPr>
          <a:xfrm>
            <a:off x="4362994" y="82098"/>
            <a:ext cx="3935505" cy="79375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LUYỆN TẬP</a:t>
            </a:r>
            <a:endParaRPr kumimoji="0" lang="en-US" sz="4000" b="1"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5" name="TextBox 4"/>
          <p:cNvSpPr txBox="1"/>
          <p:nvPr/>
        </p:nvSpPr>
        <p:spPr>
          <a:xfrm>
            <a:off x="1543566" y="1326512"/>
            <a:ext cx="10264120" cy="4031873"/>
          </a:xfrm>
          <a:prstGeom prst="rect">
            <a:avLst/>
          </a:prstGeom>
          <a:noFill/>
        </p:spPr>
        <p:txBody>
          <a:bodyPr wrap="square" rtlCol="0">
            <a:spAutoFit/>
          </a:bodyPr>
          <a:lstStyle/>
          <a:p>
            <a:pPr lvl="0" algn="just"/>
            <a:r>
              <a:rPr lang="vi-VN" sz="3200" b="1" dirty="0">
                <a:solidFill>
                  <a:prstClr val="black"/>
                </a:solidFill>
                <a:latin typeface="Times New Roman" panose="02020603050405020304" pitchFamily="18" charset="0"/>
                <a:cs typeface="Times New Roman" panose="02020603050405020304" pitchFamily="18" charset="0"/>
              </a:rPr>
              <a:t>Câu 5: Trên bản đồ hành chính có tỉ lệ 1 : 5 000 000, khoảng cách giữa Thủ đô Hà Nội tới thành phố Thái Bình là 3,5 cm. vậy trên thực tế thành phố TB cách Thủ đô Hà Nội bao nhiêu ki-lô-mét?</a:t>
            </a:r>
          </a:p>
          <a:p>
            <a:pPr lvl="0"/>
            <a:r>
              <a:rPr lang="vi-VN" sz="3200" dirty="0">
                <a:solidFill>
                  <a:prstClr val="black"/>
                </a:solidFill>
                <a:latin typeface="Times New Roman" panose="02020603050405020304" pitchFamily="18" charset="0"/>
                <a:cs typeface="Times New Roman" panose="02020603050405020304" pitchFamily="18" charset="0"/>
              </a:rPr>
              <a:t>A. 174 km</a:t>
            </a:r>
          </a:p>
          <a:p>
            <a:pPr lvl="0"/>
            <a:r>
              <a:rPr lang="vi-VN" sz="3200" dirty="0">
                <a:solidFill>
                  <a:prstClr val="black"/>
                </a:solidFill>
                <a:latin typeface="Times New Roman" panose="02020603050405020304" pitchFamily="18" charset="0"/>
                <a:cs typeface="Times New Roman" panose="02020603050405020304" pitchFamily="18" charset="0"/>
              </a:rPr>
              <a:t>B. 175 km</a:t>
            </a:r>
          </a:p>
          <a:p>
            <a:pPr lvl="0"/>
            <a:r>
              <a:rPr lang="vi-VN" sz="3200" dirty="0">
                <a:solidFill>
                  <a:prstClr val="black"/>
                </a:solidFill>
                <a:latin typeface="Times New Roman" panose="02020603050405020304" pitchFamily="18" charset="0"/>
                <a:cs typeface="Times New Roman" panose="02020603050405020304" pitchFamily="18" charset="0"/>
              </a:rPr>
              <a:t>C. 178 km</a:t>
            </a:r>
          </a:p>
          <a:p>
            <a:pPr lvl="0"/>
            <a:r>
              <a:rPr lang="vi-VN" sz="3200" dirty="0">
                <a:solidFill>
                  <a:prstClr val="black"/>
                </a:solidFill>
                <a:latin typeface="Times New Roman" panose="02020603050405020304" pitchFamily="18" charset="0"/>
                <a:cs typeface="Times New Roman" panose="02020603050405020304" pitchFamily="18" charset="0"/>
              </a:rPr>
              <a:t>D. 190 km</a:t>
            </a:r>
          </a:p>
        </p:txBody>
      </p:sp>
      <p:sp>
        <p:nvSpPr>
          <p:cNvPr id="13" name="TextBox 12"/>
          <p:cNvSpPr txBox="1"/>
          <p:nvPr/>
        </p:nvSpPr>
        <p:spPr>
          <a:xfrm>
            <a:off x="1228166" y="875856"/>
            <a:ext cx="501360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Chọn đáp án đúng nhất</a:t>
            </a:r>
          </a:p>
        </p:txBody>
      </p:sp>
      <p:sp>
        <p:nvSpPr>
          <p:cNvPr id="16" name="Oval 15"/>
          <p:cNvSpPr/>
          <p:nvPr/>
        </p:nvSpPr>
        <p:spPr>
          <a:xfrm>
            <a:off x="1384548" y="3723678"/>
            <a:ext cx="746408" cy="5847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t>B</a:t>
            </a:r>
            <a:endParaRPr lang="en-US" sz="3200" dirty="0"/>
          </a:p>
        </p:txBody>
      </p:sp>
    </p:spTree>
    <p:extLst>
      <p:ext uri="{BB962C8B-B14F-4D97-AF65-F5344CB8AC3E}">
        <p14:creationId xmlns:p14="http://schemas.microsoft.com/office/powerpoint/2010/main" val="176119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13" grpId="0"/>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Rounded Rectangle 1"/>
          <p:cNvSpPr/>
          <p:nvPr/>
        </p:nvSpPr>
        <p:spPr>
          <a:xfrm>
            <a:off x="1" y="-4454"/>
            <a:ext cx="12192000" cy="649959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521" y="4136132"/>
            <a:ext cx="1998077" cy="2963775"/>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11" name="Rectangle 10"/>
          <p:cNvSpPr/>
          <p:nvPr/>
        </p:nvSpPr>
        <p:spPr>
          <a:xfrm>
            <a:off x="4309985" y="592"/>
            <a:ext cx="3257006" cy="72453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4000" b="1" dirty="0">
                <a:solidFill>
                  <a:prstClr val="black"/>
                </a:solidFill>
                <a:latin typeface="Times New Roman" panose="02020603050405020304" pitchFamily="18" charset="0"/>
                <a:cs typeface="Times New Roman" panose="02020603050405020304" pitchFamily="18" charset="0"/>
              </a:rPr>
              <a:t>VẬN DỤNG</a:t>
            </a:r>
            <a:endPar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13" name="TextBox 12"/>
          <p:cNvSpPr txBox="1"/>
          <p:nvPr/>
        </p:nvSpPr>
        <p:spPr>
          <a:xfrm>
            <a:off x="1029312" y="725128"/>
            <a:ext cx="11131826" cy="523220"/>
          </a:xfrm>
          <a:prstGeom prst="rect">
            <a:avLst/>
          </a:prstGeom>
          <a:noFill/>
        </p:spPr>
        <p:txBody>
          <a:bodyPr wrap="square" rtlCol="0">
            <a:spAutoFit/>
          </a:bodyPr>
          <a:lstStyle/>
          <a:p>
            <a:pPr lvl="0"/>
            <a:r>
              <a:rPr lang="en-US" sz="2800" b="1" dirty="0" err="1">
                <a:solidFill>
                  <a:prstClr val="black"/>
                </a:solidFill>
                <a:latin typeface="Times New Roman" panose="02020603050405020304" pitchFamily="18" charset="0"/>
                <a:cs typeface="Times New Roman" panose="02020603050405020304" pitchFamily="18" charset="0"/>
              </a:rPr>
              <a:t>Bài</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tập</a:t>
            </a:r>
            <a:r>
              <a:rPr lang="en-US" sz="2800" b="1" dirty="0">
                <a:solidFill>
                  <a:prstClr val="black"/>
                </a:solidFill>
                <a:latin typeface="Times New Roman" panose="02020603050405020304" pitchFamily="18" charset="0"/>
                <a:cs typeface="Times New Roman" panose="02020603050405020304" pitchFamily="18" charset="0"/>
              </a:rPr>
              <a:t> 1: SGK/107: </a:t>
            </a:r>
            <a:r>
              <a:rPr lang="vi-VN" sz="2800" b="1" dirty="0">
                <a:solidFill>
                  <a:prstClr val="black"/>
                </a:solidFill>
                <a:latin typeface="Times New Roman" panose="02020603050405020304" pitchFamily="18" charset="0"/>
                <a:cs typeface="Times New Roman" panose="02020603050405020304" pitchFamily="18" charset="0"/>
              </a:rPr>
              <a:t>HS quan sát bản đồ và thực hiện yêu cầu sau</a:t>
            </a:r>
            <a:r>
              <a:rPr lang="en-US" sz="2800" b="1" dirty="0">
                <a:solidFill>
                  <a:prstClr val="black"/>
                </a:solidFill>
                <a:latin typeface="Times New Roman" panose="02020603050405020304" pitchFamily="18" charset="0"/>
                <a:cs typeface="Times New Roman" panose="02020603050405020304" pitchFamily="18" charset="0"/>
              </a:rPr>
              <a:t>:</a:t>
            </a:r>
            <a:endParaRPr kumimoji="0" lang="vi-VN"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7"/>
          <a:stretch>
            <a:fillRect/>
          </a:stretch>
        </p:blipFill>
        <p:spPr>
          <a:xfrm>
            <a:off x="397566" y="1248348"/>
            <a:ext cx="11131826" cy="4686321"/>
          </a:xfrm>
          <a:prstGeom prst="rect">
            <a:avLst/>
          </a:prstGeom>
        </p:spPr>
      </p:pic>
      <p:sp>
        <p:nvSpPr>
          <p:cNvPr id="14" name="TextBox 13"/>
          <p:cNvSpPr txBox="1"/>
          <p:nvPr/>
        </p:nvSpPr>
        <p:spPr>
          <a:xfrm>
            <a:off x="1797423" y="5939135"/>
            <a:ext cx="9277622" cy="923330"/>
          </a:xfrm>
          <a:prstGeom prst="rect">
            <a:avLst/>
          </a:prstGeom>
          <a:noFill/>
        </p:spPr>
        <p:txBody>
          <a:bodyPr wrap="square" rtlCol="0">
            <a:spAutoFit/>
          </a:bodyPr>
          <a:lstStyle/>
          <a:p>
            <a:pPr lvl="0"/>
            <a:r>
              <a:rPr lang="vi-VN" dirty="0">
                <a:solidFill>
                  <a:prstClr val="black"/>
                </a:solidFill>
                <a:latin typeface="Times New Roman" panose="02020603050405020304" pitchFamily="18" charset="0"/>
                <a:cs typeface="Times New Roman" panose="02020603050405020304" pitchFamily="18" charset="0"/>
              </a:rPr>
              <a:t>- Đo và tính khoảng cách theo đường chim bay từ chợ Bến Thành đến Công viên Thống Nhất.</a:t>
            </a:r>
          </a:p>
          <a:p>
            <a:pPr lvl="0"/>
            <a:r>
              <a:rPr lang="vi-VN" dirty="0">
                <a:solidFill>
                  <a:prstClr val="black"/>
                </a:solidFill>
                <a:latin typeface="Times New Roman" panose="02020603050405020304" pitchFamily="18" charset="0"/>
                <a:cs typeface="Times New Roman" panose="02020603050405020304" pitchFamily="18" charset="0"/>
              </a:rPr>
              <a:t>- Tính chiều dài đại lộ Nguyễn Huệ từ ngã ba giao với đường Tôn Đức Thắng đến ngã ba giao với đường Lê Thánh Tông</a:t>
            </a:r>
          </a:p>
        </p:txBody>
      </p:sp>
    </p:spTree>
    <p:extLst>
      <p:ext uri="{BB962C8B-B14F-4D97-AF65-F5344CB8AC3E}">
        <p14:creationId xmlns:p14="http://schemas.microsoft.com/office/powerpoint/2010/main" val="3178446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Rounded Rectangle 1"/>
          <p:cNvSpPr/>
          <p:nvPr/>
        </p:nvSpPr>
        <p:spPr>
          <a:xfrm>
            <a:off x="0" y="37448"/>
            <a:ext cx="12192000" cy="648721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521" y="4136132"/>
            <a:ext cx="1998077" cy="2963775"/>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5" name="TextBox 4"/>
          <p:cNvSpPr txBox="1"/>
          <p:nvPr/>
        </p:nvSpPr>
        <p:spPr>
          <a:xfrm>
            <a:off x="878541" y="878540"/>
            <a:ext cx="10757647" cy="3675045"/>
          </a:xfrm>
          <a:prstGeom prst="rect">
            <a:avLst/>
          </a:prstGeom>
          <a:noFill/>
        </p:spPr>
        <p:txBody>
          <a:bodyPr wrap="square" rtlCol="0">
            <a:spAutoFit/>
          </a:bodyPr>
          <a:lstStyle/>
          <a:p>
            <a:pPr marR="0" lvl="0" algn="just" defTabSz="914400" rtl="0" eaLnBrk="1" fontAlgn="auto" latinLnBrk="0" hangingPunct="1">
              <a:lnSpc>
                <a:spcPct val="150000"/>
              </a:lnSpc>
              <a:spcBef>
                <a:spcPts val="0"/>
              </a:spcBef>
              <a:spcAft>
                <a:spcPts val="0"/>
              </a:spcAft>
              <a:buClrTx/>
              <a:buSzTx/>
              <a:tabLst/>
              <a:defRPr/>
            </a:pP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Khoảng</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theo</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đường</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chim</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bay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từ</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chợ</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Bến</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Thành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đến</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viên</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Thống</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Nhất</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trên</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đo</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được</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7cm</a:t>
            </a:r>
          </a:p>
          <a:p>
            <a:pPr marR="0" lvl="0" algn="just" defTabSz="914400" rtl="0" eaLnBrk="1" fontAlgn="auto" latinLnBrk="0" hangingPunct="1">
              <a:lnSpc>
                <a:spcPct val="150000"/>
              </a:lnSpc>
              <a:spcBef>
                <a:spcPts val="0"/>
              </a:spcBef>
              <a:spcAft>
                <a:spcPts val="0"/>
              </a:spcAft>
              <a:buClrTx/>
              <a:buSzTx/>
              <a:tabLst/>
              <a:defRPr/>
            </a:pP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Khoảng</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4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7 x100 m = 700 m</a:t>
            </a:r>
            <a:endParaRPr kumimoji="0" lang="vi-VN"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63377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Rounded Rectangle 1"/>
          <p:cNvSpPr/>
          <p:nvPr/>
        </p:nvSpPr>
        <p:spPr>
          <a:xfrm>
            <a:off x="-20" y="7921"/>
            <a:ext cx="12192000" cy="648721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521" y="4136132"/>
            <a:ext cx="1998077" cy="2963775"/>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5" name="TextBox 4"/>
          <p:cNvSpPr txBox="1"/>
          <p:nvPr/>
        </p:nvSpPr>
        <p:spPr>
          <a:xfrm>
            <a:off x="878541" y="82098"/>
            <a:ext cx="10936941" cy="280076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tập</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 SGK/107: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Giữa</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hai</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tự</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nhiên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Việt</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Nam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lệ</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 10 000 000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 : 15 000 000,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nào</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lệ</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lớn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hơn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nào</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thể</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hiện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được</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nhiều</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tượng</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lí</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hơn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vi-VN"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vi-VN"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02223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Rounded Rectangle 1"/>
          <p:cNvSpPr/>
          <p:nvPr/>
        </p:nvSpPr>
        <p:spPr>
          <a:xfrm>
            <a:off x="0" y="37448"/>
            <a:ext cx="12192000" cy="648721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521" y="4136132"/>
            <a:ext cx="1998077" cy="2963775"/>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5" name="TextBox 4"/>
          <p:cNvSpPr txBox="1"/>
          <p:nvPr/>
        </p:nvSpPr>
        <p:spPr>
          <a:xfrm>
            <a:off x="878541" y="82098"/>
            <a:ext cx="10936941" cy="501675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tập</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 SGK/107: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Giữa</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hai</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tự</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nhiên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Việt</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Nam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lệ</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 10 000 000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 : 15 000 000,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nào</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lệ</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lớn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hơn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nào</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thể</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hiện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được</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nhiều</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tượng</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lí</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hơn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Bản</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đồ</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có</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tỉ</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lệ</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lớn</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hơn</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là</a:t>
            </a:r>
            <a:r>
              <a:rPr lang="en-US" sz="3600" b="1" dirty="0">
                <a:solidFill>
                  <a:prstClr val="black"/>
                </a:solidFill>
                <a:latin typeface="Times New Roman" panose="02020603050405020304" pitchFamily="18" charset="0"/>
                <a:cs typeface="Times New Roman" panose="02020603050405020304" pitchFamily="18" charset="0"/>
              </a:rPr>
              <a:t>: 1: 10 000 000</a:t>
            </a:r>
          </a:p>
          <a:p>
            <a:pPr marR="0" lvl="0" algn="just" defTabSz="914400" rtl="0" eaLnBrk="1" fontAlgn="auto" latinLnBrk="0" hangingPunct="1">
              <a:lnSpc>
                <a:spcPct val="100000"/>
              </a:lnSpc>
              <a:spcBef>
                <a:spcPts val="0"/>
              </a:spcBef>
              <a:spcAft>
                <a:spcPts val="0"/>
              </a:spcAft>
              <a:buClrTx/>
              <a:buSzTx/>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thể</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hiện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được</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nhiều</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tượng</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lí</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hơn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R="0" lvl="0" algn="just" defTabSz="914400" rtl="0" eaLnBrk="1" fontAlgn="auto" latinLnBrk="0" hangingPunct="1">
              <a:lnSpc>
                <a:spcPct val="100000"/>
              </a:lnSpc>
              <a:spcBef>
                <a:spcPts val="0"/>
              </a:spcBef>
              <a:spcAft>
                <a:spcPts val="0"/>
              </a:spcAft>
              <a:buClrTx/>
              <a:buSzTx/>
              <a:tabLst/>
              <a:defRPr/>
            </a:pP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 15 000 000</a:t>
            </a:r>
          </a:p>
          <a:p>
            <a:pPr marR="0" lvl="0" algn="just" defTabSz="914400" rtl="0" eaLnBrk="1" fontAlgn="auto" latinLnBrk="0" hangingPunct="1">
              <a:lnSpc>
                <a:spcPct val="100000"/>
              </a:lnSpc>
              <a:spcBef>
                <a:spcPts val="0"/>
              </a:spcBef>
              <a:spcAft>
                <a:spcPts val="0"/>
              </a:spcAft>
              <a:buClrTx/>
              <a:buSzTx/>
              <a:tabLst/>
              <a:defRPr/>
            </a:pPr>
            <a:endPar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vi-VN"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vi-VN"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02193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Rounded Rectangle 1"/>
          <p:cNvSpPr/>
          <p:nvPr/>
        </p:nvSpPr>
        <p:spPr>
          <a:xfrm>
            <a:off x="0" y="37448"/>
            <a:ext cx="12192000" cy="648721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521" y="4136132"/>
            <a:ext cx="1998077" cy="2963775"/>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5" name="TextBox 4"/>
          <p:cNvSpPr txBox="1"/>
          <p:nvPr/>
        </p:nvSpPr>
        <p:spPr>
          <a:xfrm>
            <a:off x="768627" y="1404730"/>
            <a:ext cx="10787269" cy="3316742"/>
          </a:xfrm>
          <a:prstGeom prst="rect">
            <a:avLst/>
          </a:prstGeom>
          <a:noFill/>
        </p:spPr>
        <p:txBody>
          <a:bodyPr wrap="square" rtlCol="0">
            <a:spAutoFit/>
          </a:bodyPr>
          <a:lstStyle/>
          <a:p>
            <a:pPr marR="0" lvl="0" algn="just" defTabSz="914400" rtl="0" eaLnBrk="1" fontAlgn="auto" latinLnBrk="0" hangingPunct="1">
              <a:lnSpc>
                <a:spcPct val="150000"/>
              </a:lnSpc>
              <a:spcBef>
                <a:spcPts val="0"/>
              </a:spcBef>
              <a:spcAft>
                <a:spcPts val="0"/>
              </a:spcAft>
              <a:buClrTx/>
              <a:buSzTx/>
              <a:tabLst/>
              <a:defRPr/>
            </a:pP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Về</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nhà</a:t>
            </a:r>
            <a:r>
              <a:rPr lang="en-US" sz="3600" b="1" dirty="0">
                <a:solidFill>
                  <a:prstClr val="black"/>
                </a:solidFill>
                <a:latin typeface="Times New Roman" panose="02020603050405020304" pitchFamily="18" charset="0"/>
                <a:cs typeface="Times New Roman" panose="02020603050405020304" pitchFamily="18" charset="0"/>
              </a:rPr>
              <a:t>:</a:t>
            </a:r>
          </a:p>
          <a:p>
            <a:pPr marR="0" lvl="0" algn="just" defTabSz="914400" rtl="0" eaLnBrk="1" fontAlgn="auto" latinLnBrk="0" hangingPunct="1">
              <a:lnSpc>
                <a:spcPct val="150000"/>
              </a:lnSpc>
              <a:spcBef>
                <a:spcPts val="0"/>
              </a:spcBef>
              <a:spcAft>
                <a:spcPts val="0"/>
              </a:spcAft>
              <a:buClrTx/>
              <a:buSzTx/>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Học</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bài</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theo</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nội</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dung </a:t>
            </a:r>
          </a:p>
          <a:p>
            <a:pPr marR="0" lvl="0" algn="just" defTabSz="914400" rtl="0" eaLnBrk="1" fontAlgn="auto" latinLnBrk="0" hangingPunct="1">
              <a:lnSpc>
                <a:spcPct val="150000"/>
              </a:lnSpc>
              <a:spcBef>
                <a:spcPts val="0"/>
              </a:spcBef>
              <a:spcAft>
                <a:spcPts val="0"/>
              </a:spcAft>
              <a:buClrTx/>
              <a:buSzTx/>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Chuẩn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bị</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bài</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4: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Kí</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hiệu</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và</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bảng</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chú</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giải</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bản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đồ</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a:t>
            </a:r>
          </a:p>
          <a:p>
            <a:pPr marR="0" lvl="0" algn="just" defTabSz="914400" rtl="0" eaLnBrk="1" fontAlgn="auto" latinLnBrk="0" hangingPunct="1">
              <a:lnSpc>
                <a:spcPct val="150000"/>
              </a:lnSpc>
              <a:spcBef>
                <a:spcPts val="0"/>
              </a:spcBef>
              <a:spcAft>
                <a:spcPts val="0"/>
              </a:spcAft>
              <a:buClrTx/>
              <a:buSzTx/>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Tìm</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đường</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đi</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trên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bản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đồ</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vi-VN" sz="36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endPar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4559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Rounded Rectangle 1"/>
          <p:cNvSpPr/>
          <p:nvPr/>
        </p:nvSpPr>
        <p:spPr>
          <a:xfrm>
            <a:off x="0" y="-362849"/>
            <a:ext cx="12191980" cy="685799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w="22225">
                <a:solidFill>
                  <a:srgbClr val="ED7D31"/>
                </a:solidFill>
                <a:prstDash val="solid"/>
              </a:ln>
              <a:solidFill>
                <a:srgbClr val="ED7D31">
                  <a:lumMod val="40000"/>
                  <a:lumOff val="60000"/>
                </a:srgbClr>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521" y="4136132"/>
            <a:ext cx="1998077" cy="2963775"/>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pic>
        <p:nvPicPr>
          <p:cNvPr id="14" name="Picture 13"/>
          <p:cNvPicPr>
            <a:picLocks noChangeAspect="1"/>
          </p:cNvPicPr>
          <p:nvPr/>
        </p:nvPicPr>
        <p:blipFill>
          <a:blip r:embed="rId7"/>
          <a:stretch>
            <a:fillRect/>
          </a:stretch>
        </p:blipFill>
        <p:spPr>
          <a:xfrm>
            <a:off x="816518" y="1165412"/>
            <a:ext cx="5118228" cy="5020446"/>
          </a:xfrm>
          <a:prstGeom prst="rect">
            <a:avLst/>
          </a:prstGeom>
        </p:spPr>
      </p:pic>
      <p:pic>
        <p:nvPicPr>
          <p:cNvPr id="15" name="Picture 14"/>
          <p:cNvPicPr>
            <a:picLocks noChangeAspect="1"/>
          </p:cNvPicPr>
          <p:nvPr/>
        </p:nvPicPr>
        <p:blipFill>
          <a:blip r:embed="rId8"/>
          <a:stretch>
            <a:fillRect/>
          </a:stretch>
        </p:blipFill>
        <p:spPr>
          <a:xfrm>
            <a:off x="5948832" y="1446176"/>
            <a:ext cx="5372102" cy="4591553"/>
          </a:xfrm>
          <a:prstGeom prst="rect">
            <a:avLst/>
          </a:prstGeom>
        </p:spPr>
      </p:pic>
      <p:sp>
        <p:nvSpPr>
          <p:cNvPr id="16" name="TextBox 15"/>
          <p:cNvSpPr txBox="1"/>
          <p:nvPr/>
        </p:nvSpPr>
        <p:spPr>
          <a:xfrm>
            <a:off x="1116121" y="6185858"/>
            <a:ext cx="1055592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Theo em bản đồ nào các đối tượng địa lí được thể hiện chi tiết, rõ ràng hơn?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Tại sao hai bản đồ lại có kích thước khác nhau?</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6" name="Rectangle 5"/>
          <p:cNvSpPr/>
          <p:nvPr/>
        </p:nvSpPr>
        <p:spPr>
          <a:xfrm>
            <a:off x="4362994" y="337051"/>
            <a:ext cx="3328723" cy="828361"/>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KHỞI ĐỘNG</a:t>
            </a:r>
            <a:endParaRPr kumimoji="0" lang="en-US" sz="36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08530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362" name="Picture 2" descr="EJ023"/>
          <p:cNvPicPr>
            <a:picLocks noChangeAspect="1" noChangeArrowheads="1"/>
          </p:cNvPicPr>
          <p:nvPr/>
        </p:nvPicPr>
        <p:blipFill>
          <a:blip r:embed="rId4"/>
          <a:srcRect l="10834" t="5556" r="5833" b="3333"/>
          <a:stretch>
            <a:fillRect/>
          </a:stretch>
        </p:blipFill>
        <p:spPr bwMode="auto">
          <a:xfrm>
            <a:off x="0" y="-228600"/>
            <a:ext cx="12192000" cy="6858000"/>
          </a:xfrm>
          <a:prstGeom prst="rect">
            <a:avLst/>
          </a:prstGeom>
          <a:noFill/>
          <a:ln w="9525">
            <a:noFill/>
            <a:miter lim="800000"/>
            <a:headEnd/>
            <a:tailEnd/>
          </a:ln>
        </p:spPr>
      </p:pic>
      <p:sp>
        <p:nvSpPr>
          <p:cNvPr id="66563" name="Text Box 3"/>
          <p:cNvSpPr txBox="1">
            <a:spLocks noChangeArrowheads="1"/>
          </p:cNvSpPr>
          <p:nvPr/>
        </p:nvSpPr>
        <p:spPr bwMode="auto">
          <a:xfrm>
            <a:off x="857251" y="1071563"/>
            <a:ext cx="10858500" cy="646331"/>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vi-VN" sz="3600" b="1" noProof="0" dirty="0">
                <a:solidFill>
                  <a:srgbClr val="FF0000"/>
                </a:solidFill>
                <a:latin typeface="Times New Roman" pitchFamily="18" charset="0"/>
                <a:cs typeface="Times New Roman" pitchFamily="18" charset="0"/>
              </a:rPr>
              <a:t>CHÚC CÁC EM HỌC TỐT</a:t>
            </a:r>
            <a:endParaRPr kumimoji="0" lang="en-US" sz="3600" b="1" i="0" u="none" strike="noStrike" kern="1200" cap="none" spc="0" normalizeH="0" baseline="0" noProof="0" dirty="0">
              <a:ln>
                <a:noFill/>
              </a:ln>
              <a:solidFill>
                <a:prstClr val="black"/>
              </a:solidFill>
              <a:effectLst/>
              <a:uLnTx/>
              <a:uFillTx/>
              <a:latin typeface=".VnArabiaH" pitchFamily="34" charset="0"/>
              <a:ea typeface="+mn-ea"/>
              <a:cs typeface="+mn-cs"/>
            </a:endParaRPr>
          </a:p>
        </p:txBody>
      </p:sp>
      <p:pic>
        <p:nvPicPr>
          <p:cNvPr id="15364" name="Picture 4" descr="8F831D4C86504E53A1502B3F9E6393B7"/>
          <p:cNvPicPr>
            <a:picLocks noChangeAspect="1" noChangeArrowheads="1"/>
          </p:cNvPicPr>
          <p:nvPr/>
        </p:nvPicPr>
        <p:blipFill>
          <a:blip r:embed="rId5"/>
          <a:srcRect/>
          <a:stretch>
            <a:fillRect/>
          </a:stretch>
        </p:blipFill>
        <p:spPr bwMode="auto">
          <a:xfrm>
            <a:off x="0" y="5410200"/>
            <a:ext cx="1676400" cy="1265238"/>
          </a:xfrm>
          <a:prstGeom prst="rect">
            <a:avLst/>
          </a:prstGeom>
          <a:noFill/>
          <a:ln w="9525">
            <a:noFill/>
            <a:miter lim="800000"/>
            <a:headEnd/>
            <a:tailEnd/>
          </a:ln>
        </p:spPr>
      </p:pic>
    </p:spTree>
    <p:extLst>
      <p:ext uri="{BB962C8B-B14F-4D97-AF65-F5344CB8AC3E}">
        <p14:creationId xmlns:p14="http://schemas.microsoft.com/office/powerpoint/2010/main" val="3141419119"/>
      </p:ext>
    </p:extLst>
  </p:cSld>
  <p:clrMapOvr>
    <a:masterClrMapping/>
  </p:clrMapOvr>
  <p:transition spd="slow" advTm="82337">
    <p:diamond/>
    <p:sndAc>
      <p:stSnd>
        <p:snd r:embed="rId3" name="applause.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6563"/>
                                        </p:tgtEl>
                                        <p:attrNameLst>
                                          <p:attrName>style.visibility</p:attrName>
                                        </p:attrNameLst>
                                      </p:cBhvr>
                                      <p:to>
                                        <p:strVal val="visible"/>
                                      </p:to>
                                    </p:set>
                                    <p:anim to="" calcmode="lin" valueType="num">
                                      <p:cBhvr>
                                        <p:cTn id="7" dur="1" fill="hold"/>
                                        <p:tgtEl>
                                          <p:spTgt spid="6656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D0B78B2-6A28-4FCD-8059-AEE8C0C1856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34888" y="0"/>
            <a:ext cx="10429460" cy="6040920"/>
          </a:xfrm>
          <a:prstGeom prst="rect">
            <a:avLst/>
          </a:prstGeom>
        </p:spPr>
      </p:pic>
      <p:pic>
        <p:nvPicPr>
          <p:cNvPr id="8" name="PA_图片 11">
            <a:extLst>
              <a:ext uri="{FF2B5EF4-FFF2-40B4-BE49-F238E27FC236}">
                <a16:creationId xmlns:a16="http://schemas.microsoft.com/office/drawing/2014/main" id="{708C517F-72B9-4C02-A8BE-32A8350AED99}"/>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9512591" y="-202909"/>
            <a:ext cx="2679409" cy="2679409"/>
          </a:xfrm>
          <a:prstGeom prst="rect">
            <a:avLst/>
          </a:prstGeom>
        </p:spPr>
      </p:pic>
      <p:sp>
        <p:nvSpPr>
          <p:cNvPr id="9" name="PA_文本框 9">
            <a:extLst>
              <a:ext uri="{FF2B5EF4-FFF2-40B4-BE49-F238E27FC236}">
                <a16:creationId xmlns:a16="http://schemas.microsoft.com/office/drawing/2014/main" id="{A77DE055-20FC-46C4-BA35-162A84AC7BBF}"/>
              </a:ext>
            </a:extLst>
          </p:cNvPr>
          <p:cNvSpPr txBox="1"/>
          <p:nvPr>
            <p:custDataLst>
              <p:tags r:id="rId2"/>
            </p:custDataLst>
          </p:nvPr>
        </p:nvSpPr>
        <p:spPr>
          <a:xfrm>
            <a:off x="2239617" y="3372139"/>
            <a:ext cx="8481392"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TIẾT 4-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Bài</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3: TỈ LỆ BẢN ĐỒ. </a:t>
            </a:r>
            <a:endParaRPr kumimoji="0" lang="vi-VN"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TÍNH KHOẢNG CÁCH THỰC TẾ DỰA VÀO TỈ LỆ BẢN ĐỒ</a:t>
            </a:r>
          </a:p>
        </p:txBody>
      </p:sp>
      <p:sp>
        <p:nvSpPr>
          <p:cNvPr id="2" name="TextBox 1"/>
          <p:cNvSpPr txBox="1"/>
          <p:nvPr/>
        </p:nvSpPr>
        <p:spPr>
          <a:xfrm>
            <a:off x="209005" y="300444"/>
            <a:ext cx="1397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Sách KNTT</a:t>
            </a: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4093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A_图片 10">
            <a:extLst>
              <a:ext uri="{FF2B5EF4-FFF2-40B4-BE49-F238E27FC236}">
                <a16:creationId xmlns:a16="http://schemas.microsoft.com/office/drawing/2014/main" id="{907766DA-4799-460D-A039-25FCC18BA3BA}"/>
              </a:ext>
            </a:extLst>
          </p:cNvPr>
          <p:cNvPicPr>
            <a:picLocks noChangeAspect="1"/>
          </p:cNvPicPr>
          <p:nvPr>
            <p:custDataLst>
              <p:tags r:id="rId1"/>
            </p:custDataLst>
          </p:nvPr>
        </p:nvPicPr>
        <p:blipFill>
          <a:blip r:embed="rId8" cstate="screen">
            <a:extLst>
              <a:ext uri="{28A0092B-C50C-407E-A947-70E740481C1C}">
                <a14:useLocalDpi xmlns:a14="http://schemas.microsoft.com/office/drawing/2010/main"/>
              </a:ext>
            </a:extLst>
          </a:blip>
          <a:stretch>
            <a:fillRect/>
          </a:stretch>
        </p:blipFill>
        <p:spPr>
          <a:xfrm>
            <a:off x="8446921" y="3226953"/>
            <a:ext cx="3872752" cy="3872752"/>
          </a:xfrm>
          <a:prstGeom prst="rect">
            <a:avLst/>
          </a:prstGeom>
        </p:spPr>
      </p:pic>
      <p:grpSp>
        <p:nvGrpSpPr>
          <p:cNvPr id="3" name="Group 2"/>
          <p:cNvGrpSpPr/>
          <p:nvPr/>
        </p:nvGrpSpPr>
        <p:grpSpPr>
          <a:xfrm>
            <a:off x="5373456" y="3022313"/>
            <a:ext cx="3879978" cy="3100190"/>
            <a:chOff x="4165021" y="144500"/>
            <a:chExt cx="3879978" cy="3074884"/>
          </a:xfrm>
        </p:grpSpPr>
        <p:pic>
          <p:nvPicPr>
            <p:cNvPr id="27" name="PA_图片 4">
              <a:extLst>
                <a:ext uri="{FF2B5EF4-FFF2-40B4-BE49-F238E27FC236}">
                  <a16:creationId xmlns:a16="http://schemas.microsoft.com/office/drawing/2014/main" id="{D9C9184B-D205-46BD-AD26-AE8E6D130DDB}"/>
                </a:ext>
              </a:extLst>
            </p:cNvPr>
            <p:cNvPicPr>
              <a:picLocks noChangeAspect="1"/>
            </p:cNvPicPr>
            <p:nvPr>
              <p:custDataLst>
                <p:tags r:id="rId4"/>
              </p:custDataLst>
            </p:nvPr>
          </p:nvPicPr>
          <p:blipFill>
            <a:blip r:embed="rId9" cstate="screen">
              <a:extLst>
                <a:ext uri="{28A0092B-C50C-407E-A947-70E740481C1C}">
                  <a14:useLocalDpi xmlns:a14="http://schemas.microsoft.com/office/drawing/2010/main"/>
                </a:ext>
              </a:extLst>
            </a:blip>
            <a:stretch>
              <a:fillRect/>
            </a:stretch>
          </p:blipFill>
          <p:spPr>
            <a:xfrm>
              <a:off x="4165021" y="144500"/>
              <a:ext cx="3879978" cy="3074884"/>
            </a:xfrm>
            <a:prstGeom prst="rect">
              <a:avLst/>
            </a:prstGeom>
          </p:spPr>
        </p:pic>
        <p:sp>
          <p:nvSpPr>
            <p:cNvPr id="29" name="PA_文本框 5">
              <a:extLst>
                <a:ext uri="{FF2B5EF4-FFF2-40B4-BE49-F238E27FC236}">
                  <a16:creationId xmlns:a16="http://schemas.microsoft.com/office/drawing/2014/main" id="{E0F8F9D2-23D3-40EF-A5DE-3D88A3455823}"/>
                </a:ext>
              </a:extLst>
            </p:cNvPr>
            <p:cNvSpPr txBox="1"/>
            <p:nvPr>
              <p:custDataLst>
                <p:tags r:id="rId5"/>
              </p:custDataLst>
            </p:nvPr>
          </p:nvSpPr>
          <p:spPr>
            <a:xfrm>
              <a:off x="4274141" y="926941"/>
              <a:ext cx="3498260" cy="584775"/>
            </a:xfrm>
            <a:prstGeom prst="rect">
              <a:avLst/>
            </a:prstGeom>
            <a:noFill/>
          </p:spPr>
          <p:txBody>
            <a:bodyPr wrap="square" rtlCol="0">
              <a:spAutoFit/>
            </a:bodyPr>
            <a:lstStyle/>
            <a:p>
              <a:pPr algn="ctr"/>
              <a:r>
                <a:rPr lang="en-US" altLang="zh-CN" sz="3200" b="1" dirty="0" err="1">
                  <a:solidFill>
                    <a:schemeClr val="bg2">
                      <a:lumMod val="10000"/>
                    </a:schemeClr>
                  </a:solidFill>
                  <a:latin typeface="Times New Roman" panose="02020603050405020304" pitchFamily="18" charset="0"/>
                  <a:cs typeface="Times New Roman" panose="02020603050405020304" pitchFamily="18" charset="0"/>
                  <a:sym typeface="+mn-lt"/>
                </a:rPr>
                <a:t>Nội</a:t>
              </a:r>
              <a:r>
                <a:rPr lang="en-US" altLang="zh-CN" sz="3200" b="1" dirty="0">
                  <a:solidFill>
                    <a:schemeClr val="bg2">
                      <a:lumMod val="10000"/>
                    </a:schemeClr>
                  </a:solidFill>
                  <a:latin typeface="Times New Roman" panose="02020603050405020304" pitchFamily="18" charset="0"/>
                  <a:cs typeface="Times New Roman" panose="02020603050405020304" pitchFamily="18" charset="0"/>
                  <a:sym typeface="+mn-lt"/>
                </a:rPr>
                <a:t> dung</a:t>
              </a:r>
              <a:r>
                <a:rPr lang="vi-VN" altLang="zh-CN" sz="3200" b="1" dirty="0">
                  <a:solidFill>
                    <a:schemeClr val="bg2">
                      <a:lumMod val="10000"/>
                    </a:schemeClr>
                  </a:solidFill>
                  <a:latin typeface="Times New Roman" panose="02020603050405020304" pitchFamily="18" charset="0"/>
                  <a:cs typeface="Times New Roman" panose="02020603050405020304" pitchFamily="18" charset="0"/>
                  <a:sym typeface="+mn-lt"/>
                </a:rPr>
                <a:t> 2</a:t>
              </a:r>
              <a:endParaRPr lang="zh-CN" altLang="en-US" sz="3200" b="1" dirty="0">
                <a:solidFill>
                  <a:schemeClr val="bg2">
                    <a:lumMod val="10000"/>
                  </a:schemeClr>
                </a:solidFill>
                <a:latin typeface="Times New Roman" panose="02020603050405020304" pitchFamily="18" charset="0"/>
                <a:cs typeface="Times New Roman" panose="02020603050405020304" pitchFamily="18" charset="0"/>
                <a:sym typeface="+mn-lt"/>
              </a:endParaRPr>
            </a:p>
          </p:txBody>
        </p:sp>
        <p:sp>
          <p:nvSpPr>
            <p:cNvPr id="2" name="TextBox 1"/>
            <p:cNvSpPr txBox="1"/>
            <p:nvPr/>
          </p:nvSpPr>
          <p:spPr>
            <a:xfrm>
              <a:off x="4577909" y="1394103"/>
              <a:ext cx="3194492" cy="1569660"/>
            </a:xfrm>
            <a:prstGeom prst="rect">
              <a:avLst/>
            </a:prstGeom>
            <a:noFill/>
          </p:spPr>
          <p:txBody>
            <a:bodyPr wrap="square" rtlCol="0">
              <a:spAutoFit/>
            </a:bodyPr>
            <a:lstStyle/>
            <a:p>
              <a:pPr algn="ctr"/>
              <a:r>
                <a:rPr lang="en-US" sz="3200" b="1" dirty="0" err="1">
                  <a:latin typeface="Times New Roman" panose="02020603050405020304" pitchFamily="18" charset="0"/>
                  <a:cs typeface="Times New Roman" panose="02020603050405020304" pitchFamily="18" charset="0"/>
                </a:rPr>
                <a:t>Tính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khoảng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cách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thực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tế</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dựa</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vào</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tỉ</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lệ</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bản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đồ</a:t>
              </a:r>
              <a:endParaRPr lang="en-US" sz="3200" b="1" dirty="0">
                <a:latin typeface="Times New Roman" panose="02020603050405020304" pitchFamily="18" charset="0"/>
                <a:cs typeface="Times New Roman" panose="02020603050405020304" pitchFamily="18" charset="0"/>
              </a:endParaRPr>
            </a:p>
          </p:txBody>
        </p:sp>
      </p:grpSp>
      <p:grpSp>
        <p:nvGrpSpPr>
          <p:cNvPr id="6" name="Group 5"/>
          <p:cNvGrpSpPr/>
          <p:nvPr/>
        </p:nvGrpSpPr>
        <p:grpSpPr>
          <a:xfrm>
            <a:off x="998579" y="3022313"/>
            <a:ext cx="3879978" cy="3100190"/>
            <a:chOff x="240933" y="452469"/>
            <a:chExt cx="3879978" cy="3074884"/>
          </a:xfrm>
        </p:grpSpPr>
        <p:pic>
          <p:nvPicPr>
            <p:cNvPr id="28" name="PA_图片 4">
              <a:extLst>
                <a:ext uri="{FF2B5EF4-FFF2-40B4-BE49-F238E27FC236}">
                  <a16:creationId xmlns:a16="http://schemas.microsoft.com/office/drawing/2014/main" id="{779FECAC-BC6E-4061-8183-C4468F8E8B32}"/>
                </a:ext>
              </a:extLst>
            </p:cNvPr>
            <p:cNvPicPr>
              <a:picLocks noChangeAspect="1"/>
            </p:cNvPicPr>
            <p:nvPr>
              <p:custDataLst>
                <p:tags r:id="rId2"/>
              </p:custDataLst>
            </p:nvPr>
          </p:nvPicPr>
          <p:blipFill>
            <a:blip r:embed="rId9" cstate="screen">
              <a:extLst>
                <a:ext uri="{28A0092B-C50C-407E-A947-70E740481C1C}">
                  <a14:useLocalDpi xmlns:a14="http://schemas.microsoft.com/office/drawing/2010/main"/>
                </a:ext>
              </a:extLst>
            </a:blip>
            <a:stretch>
              <a:fillRect/>
            </a:stretch>
          </p:blipFill>
          <p:spPr>
            <a:xfrm>
              <a:off x="240933" y="452469"/>
              <a:ext cx="3879978" cy="3074884"/>
            </a:xfrm>
            <a:prstGeom prst="rect">
              <a:avLst/>
            </a:prstGeom>
          </p:spPr>
        </p:pic>
        <p:sp>
          <p:nvSpPr>
            <p:cNvPr id="30" name="PA_文本框 5">
              <a:extLst>
                <a:ext uri="{FF2B5EF4-FFF2-40B4-BE49-F238E27FC236}">
                  <a16:creationId xmlns:a16="http://schemas.microsoft.com/office/drawing/2014/main" id="{E0F8F9D2-23D3-40EF-A5DE-3D88A3455823}"/>
                </a:ext>
              </a:extLst>
            </p:cNvPr>
            <p:cNvSpPr txBox="1"/>
            <p:nvPr>
              <p:custDataLst>
                <p:tags r:id="rId3"/>
              </p:custDataLst>
            </p:nvPr>
          </p:nvSpPr>
          <p:spPr>
            <a:xfrm>
              <a:off x="772983" y="1254323"/>
              <a:ext cx="2815877" cy="646331"/>
            </a:xfrm>
            <a:prstGeom prst="rect">
              <a:avLst/>
            </a:prstGeom>
            <a:noFill/>
          </p:spPr>
          <p:txBody>
            <a:bodyPr wrap="square" rtlCol="0">
              <a:spAutoFit/>
            </a:bodyPr>
            <a:lstStyle/>
            <a:p>
              <a:pPr algn="ctr"/>
              <a:r>
                <a:rPr lang="en-US" altLang="zh-CN" sz="3600" b="1" dirty="0" err="1">
                  <a:solidFill>
                    <a:schemeClr val="bg2">
                      <a:lumMod val="10000"/>
                    </a:schemeClr>
                  </a:solidFill>
                  <a:latin typeface="Times New Roman" panose="02020603050405020304" pitchFamily="18" charset="0"/>
                  <a:cs typeface="Times New Roman" panose="02020603050405020304" pitchFamily="18" charset="0"/>
                  <a:sym typeface="+mn-lt"/>
                </a:rPr>
                <a:t>Nội</a:t>
              </a:r>
              <a:r>
                <a:rPr lang="en-US" altLang="zh-CN" sz="3600" b="1" dirty="0">
                  <a:solidFill>
                    <a:schemeClr val="bg2">
                      <a:lumMod val="10000"/>
                    </a:schemeClr>
                  </a:solidFill>
                  <a:latin typeface="Times New Roman" panose="02020603050405020304" pitchFamily="18" charset="0"/>
                  <a:cs typeface="Times New Roman" panose="02020603050405020304" pitchFamily="18" charset="0"/>
                  <a:sym typeface="+mn-lt"/>
                </a:rPr>
                <a:t> dung</a:t>
              </a:r>
              <a:r>
                <a:rPr lang="vi-VN" altLang="zh-CN" sz="3600" b="1" dirty="0">
                  <a:solidFill>
                    <a:schemeClr val="bg2">
                      <a:lumMod val="10000"/>
                    </a:schemeClr>
                  </a:solidFill>
                  <a:latin typeface="Times New Roman" panose="02020603050405020304" pitchFamily="18" charset="0"/>
                  <a:cs typeface="Times New Roman" panose="02020603050405020304" pitchFamily="18" charset="0"/>
                  <a:sym typeface="+mn-lt"/>
                </a:rPr>
                <a:t> 1</a:t>
              </a:r>
              <a:endParaRPr lang="zh-CN" altLang="en-US" sz="3600" b="1" dirty="0">
                <a:solidFill>
                  <a:schemeClr val="bg2">
                    <a:lumMod val="10000"/>
                  </a:schemeClr>
                </a:solidFill>
                <a:latin typeface="Times New Roman" panose="02020603050405020304" pitchFamily="18" charset="0"/>
                <a:cs typeface="Times New Roman" panose="02020603050405020304" pitchFamily="18" charset="0"/>
                <a:sym typeface="+mn-lt"/>
              </a:endParaRPr>
            </a:p>
          </p:txBody>
        </p:sp>
        <p:sp>
          <p:nvSpPr>
            <p:cNvPr id="4" name="TextBox 3"/>
            <p:cNvSpPr txBox="1"/>
            <p:nvPr/>
          </p:nvSpPr>
          <p:spPr>
            <a:xfrm>
              <a:off x="1162013" y="1929678"/>
              <a:ext cx="2531462" cy="641055"/>
            </a:xfrm>
            <a:prstGeom prst="rect">
              <a:avLst/>
            </a:prstGeom>
            <a:noFill/>
          </p:spPr>
          <p:txBody>
            <a:bodyPr wrap="none" rtlCol="0">
              <a:spAutoFit/>
            </a:bodyPr>
            <a:lstStyle/>
            <a:p>
              <a:r>
                <a:rPr lang="en-US" sz="3600" b="1" dirty="0" err="1">
                  <a:latin typeface="Times New Roman" panose="02020603050405020304" pitchFamily="18" charset="0"/>
                  <a:cs typeface="Times New Roman" panose="02020603050405020304" pitchFamily="18" charset="0"/>
                </a:rPr>
                <a:t>Tỉ</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lệ</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bản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đồ</a:t>
              </a:r>
              <a:endParaRPr lang="en-US" sz="3600" b="1" dirty="0">
                <a:latin typeface="Times New Roman" panose="02020603050405020304" pitchFamily="18" charset="0"/>
                <a:cs typeface="Times New Roman" panose="02020603050405020304" pitchFamily="18" charset="0"/>
              </a:endParaRPr>
            </a:p>
          </p:txBody>
        </p:sp>
      </p:grpSp>
      <p:pic>
        <p:nvPicPr>
          <p:cNvPr id="14" name="图片 4">
            <a:extLst>
              <a:ext uri="{FF2B5EF4-FFF2-40B4-BE49-F238E27FC236}">
                <a16:creationId xmlns:a16="http://schemas.microsoft.com/office/drawing/2014/main" id="{CD0B78B2-6A28-4FCD-8059-AEE8C0C18564}"/>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099930" y="-172277"/>
            <a:ext cx="9747364" cy="3305528"/>
          </a:xfrm>
          <a:prstGeom prst="rect">
            <a:avLst/>
          </a:prstGeom>
        </p:spPr>
      </p:pic>
      <p:sp>
        <p:nvSpPr>
          <p:cNvPr id="7" name="TextBox 6"/>
          <p:cNvSpPr txBox="1"/>
          <p:nvPr/>
        </p:nvSpPr>
        <p:spPr>
          <a:xfrm>
            <a:off x="3357154" y="1175654"/>
            <a:ext cx="6772963" cy="2215991"/>
          </a:xfrm>
          <a:prstGeom prst="rect">
            <a:avLst/>
          </a:prstGeom>
          <a:noFill/>
        </p:spPr>
        <p:txBody>
          <a:bodyPr wrap="square" rtlCol="0">
            <a:spAutoFit/>
          </a:bodyPr>
          <a:lstStyle/>
          <a:p>
            <a:pPr algn="ctr"/>
            <a:r>
              <a:rPr lang="vi-VN" sz="4000" b="1" dirty="0">
                <a:solidFill>
                  <a:srgbClr val="FF0000"/>
                </a:solidFill>
                <a:latin typeface="Times New Roman" panose="02020603050405020304" pitchFamily="18" charset="0"/>
                <a:cs typeface="Times New Roman" panose="02020603050405020304" pitchFamily="18" charset="0"/>
              </a:rPr>
              <a:t>Bài 3: Tỉ lệ bản đồ</a:t>
            </a:r>
            <a:r>
              <a:rPr lang="en-US" sz="4000" b="1" dirty="0">
                <a:solidFill>
                  <a:srgbClr val="FF0000"/>
                </a:solidFill>
                <a:latin typeface="Times New Roman" panose="02020603050405020304" pitchFamily="18" charset="0"/>
                <a:cs typeface="Times New Roman" panose="02020603050405020304" pitchFamily="18" charset="0"/>
              </a:rPr>
              <a:t>.</a:t>
            </a:r>
            <a:endParaRPr lang="vi-VN" sz="4000" b="1" dirty="0">
              <a:solidFill>
                <a:srgbClr val="FF0000"/>
              </a:solidFill>
              <a:latin typeface="Times New Roman" panose="02020603050405020304" pitchFamily="18" charset="0"/>
              <a:cs typeface="Times New Roman" panose="02020603050405020304" pitchFamily="18" charset="0"/>
            </a:endParaRPr>
          </a:p>
          <a:p>
            <a:pPr algn="ctr"/>
            <a:r>
              <a:rPr lang="vi-VN" sz="4000" b="1" dirty="0">
                <a:solidFill>
                  <a:srgbClr val="FF0000"/>
                </a:solidFill>
                <a:latin typeface="Times New Roman" panose="02020603050405020304" pitchFamily="18" charset="0"/>
                <a:cs typeface="Times New Roman" panose="02020603050405020304" pitchFamily="18" charset="0"/>
              </a:rPr>
              <a:t>Tính khoảng cách thực tế</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dựa</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vào</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tỉ</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lệ</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bản</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đồ</a:t>
            </a:r>
            <a:endParaRPr lang="vi-VN" sz="4000" b="1" dirty="0">
              <a:solidFill>
                <a:srgbClr val="FF0000"/>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43432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Rounded Rectangle 1"/>
          <p:cNvSpPr/>
          <p:nvPr/>
        </p:nvSpPr>
        <p:spPr>
          <a:xfrm>
            <a:off x="816517" y="800462"/>
            <a:ext cx="10441495" cy="569467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white"/>
                </a:solidFill>
                <a:effectLst/>
                <a:uLnTx/>
                <a:uFillTx/>
                <a:latin typeface="Arial" panose="020B0604020202020204"/>
                <a:ea typeface="+mn-ea"/>
                <a:cs typeface="+mn-cs"/>
              </a:rPr>
              <a:t>1</a:t>
            </a: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521" y="4136132"/>
            <a:ext cx="1998077" cy="2963775"/>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pic>
        <p:nvPicPr>
          <p:cNvPr id="3" name="Picture 2"/>
          <p:cNvPicPr>
            <a:picLocks noChangeAspect="1"/>
          </p:cNvPicPr>
          <p:nvPr/>
        </p:nvPicPr>
        <p:blipFill>
          <a:blip r:embed="rId7"/>
          <a:stretch>
            <a:fillRect/>
          </a:stretch>
        </p:blipFill>
        <p:spPr>
          <a:xfrm>
            <a:off x="779827" y="299560"/>
            <a:ext cx="10632346" cy="987638"/>
          </a:xfrm>
          <a:prstGeom prst="rect">
            <a:avLst/>
          </a:prstGeom>
        </p:spPr>
      </p:pic>
      <p:sp>
        <p:nvSpPr>
          <p:cNvPr id="8" name="TextBox 7"/>
          <p:cNvSpPr txBox="1"/>
          <p:nvPr/>
        </p:nvSpPr>
        <p:spPr>
          <a:xfrm>
            <a:off x="1211852" y="537884"/>
            <a:ext cx="1253987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Bài 3: Tỉ lệ bản đồ. Tính khoảng cách thực tế</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dựa</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vào</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tỉ</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lệ</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bản</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đồ</a:t>
            </a:r>
            <a:endPar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cxnSp>
        <p:nvCxnSpPr>
          <p:cNvPr id="10" name="Straight Connector 9"/>
          <p:cNvCxnSpPr>
            <a:endCxn id="2" idx="2"/>
          </p:cNvCxnSpPr>
          <p:nvPr/>
        </p:nvCxnSpPr>
        <p:spPr>
          <a:xfrm>
            <a:off x="6037264" y="1287198"/>
            <a:ext cx="1" cy="5207941"/>
          </a:xfrm>
          <a:prstGeom prst="line">
            <a:avLst/>
          </a:prstGeom>
        </p:spPr>
        <p:style>
          <a:lnRef idx="2">
            <a:schemeClr val="accent5"/>
          </a:lnRef>
          <a:fillRef idx="0">
            <a:schemeClr val="accent5"/>
          </a:fillRef>
          <a:effectRef idx="1">
            <a:schemeClr val="accent5"/>
          </a:effectRef>
          <a:fontRef idx="minor">
            <a:schemeClr val="tx1"/>
          </a:fontRef>
        </p:style>
      </p:cxnSp>
      <p:sp>
        <p:nvSpPr>
          <p:cNvPr id="5" name="TextBox 4"/>
          <p:cNvSpPr txBox="1"/>
          <p:nvPr/>
        </p:nvSpPr>
        <p:spPr>
          <a:xfrm>
            <a:off x="920378" y="1320056"/>
            <a:ext cx="3227547" cy="584775"/>
          </a:xfrm>
          <a:prstGeom prst="rect">
            <a:avLst/>
          </a:prstGeom>
          <a:noFill/>
        </p:spPr>
        <p:txBody>
          <a:bodyPr wrap="square" rtlCol="0">
            <a:spAutoFit/>
          </a:bodyPr>
          <a:lstStyle/>
          <a:p>
            <a:r>
              <a:rPr lang="vi-VN" sz="3200" b="1" dirty="0">
                <a:latin typeface="Times New Roman" panose="02020603050405020304" pitchFamily="18" charset="0"/>
                <a:cs typeface="Times New Roman" panose="02020603050405020304" pitchFamily="18" charset="0"/>
              </a:rPr>
              <a:t>1. Tỉ lệ bản đồ</a:t>
            </a:r>
            <a:endParaRPr lang="en-US" sz="3200" b="1" dirty="0">
              <a:latin typeface="Times New Roman" panose="02020603050405020304" pitchFamily="18" charset="0"/>
              <a:cs typeface="Times New Roman" panose="02020603050405020304" pitchFamily="18" charset="0"/>
            </a:endParaRPr>
          </a:p>
        </p:txBody>
      </p:sp>
      <p:grpSp>
        <p:nvGrpSpPr>
          <p:cNvPr id="11" name="Group 10"/>
          <p:cNvGrpSpPr/>
          <p:nvPr/>
        </p:nvGrpSpPr>
        <p:grpSpPr>
          <a:xfrm>
            <a:off x="1384665" y="1775037"/>
            <a:ext cx="4313266" cy="5082966"/>
            <a:chOff x="1175657" y="1788100"/>
            <a:chExt cx="4313266" cy="5082966"/>
          </a:xfrm>
        </p:grpSpPr>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75657" y="1788100"/>
              <a:ext cx="4313266" cy="4952335"/>
            </a:xfrm>
            <a:prstGeom prst="rect">
              <a:avLst/>
            </a:prstGeom>
          </p:spPr>
        </p:pic>
        <p:sp>
          <p:nvSpPr>
            <p:cNvPr id="9" name="Rectangle 8"/>
            <p:cNvSpPr/>
            <p:nvPr/>
          </p:nvSpPr>
          <p:spPr>
            <a:xfrm>
              <a:off x="1920230" y="6583683"/>
              <a:ext cx="2967801" cy="2873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latin typeface="Times New Roman" panose="02020603050405020304" pitchFamily="18" charset="0"/>
                  <a:cs typeface="Times New Roman" panose="02020603050405020304" pitchFamily="18" charset="0"/>
                </a:rPr>
                <a:t>Bản đồ Việt Nam</a:t>
              </a:r>
              <a:endParaRPr lang="en-US" dirty="0">
                <a:latin typeface="Times New Roman" panose="02020603050405020304" pitchFamily="18" charset="0"/>
                <a:cs typeface="Times New Roman" panose="02020603050405020304" pitchFamily="18" charset="0"/>
              </a:endParaRPr>
            </a:p>
          </p:txBody>
        </p:sp>
      </p:grpSp>
      <p:grpSp>
        <p:nvGrpSpPr>
          <p:cNvPr id="14" name="Group 13"/>
          <p:cNvGrpSpPr/>
          <p:nvPr/>
        </p:nvGrpSpPr>
        <p:grpSpPr>
          <a:xfrm>
            <a:off x="6120040" y="1258523"/>
            <a:ext cx="4955005" cy="4531895"/>
            <a:chOff x="6120040" y="1258523"/>
            <a:chExt cx="4955005" cy="4531895"/>
          </a:xfrm>
        </p:grpSpPr>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20040" y="1258523"/>
              <a:ext cx="4955005" cy="4162563"/>
            </a:xfrm>
            <a:prstGeom prst="rect">
              <a:avLst/>
            </a:prstGeom>
          </p:spPr>
        </p:pic>
        <p:sp>
          <p:nvSpPr>
            <p:cNvPr id="13" name="TextBox 12"/>
            <p:cNvSpPr txBox="1"/>
            <p:nvPr/>
          </p:nvSpPr>
          <p:spPr>
            <a:xfrm>
              <a:off x="6230977" y="5421086"/>
              <a:ext cx="4440255" cy="369332"/>
            </a:xfrm>
            <a:prstGeom prst="rect">
              <a:avLst/>
            </a:prstGeom>
            <a:noFill/>
          </p:spPr>
          <p:txBody>
            <a:bodyPr wrap="none" rtlCol="0">
              <a:spAutoFit/>
            </a:bodyPr>
            <a:lstStyle/>
            <a:p>
              <a:r>
                <a:rPr lang="vi-VN" dirty="0">
                  <a:latin typeface="Times New Roman" panose="02020603050405020304" pitchFamily="18" charset="0"/>
                  <a:cs typeface="Times New Roman" panose="02020603050405020304" pitchFamily="18" charset="0"/>
                </a:rPr>
                <a:t>Bản đồ Việt Nam trong khu vực Đông Nam Á</a:t>
              </a:r>
              <a:endParaRPr lang="en-US" dirty="0">
                <a:latin typeface="Times New Roman" panose="02020603050405020304" pitchFamily="18" charset="0"/>
                <a:cs typeface="Times New Roman" panose="02020603050405020304" pitchFamily="18" charset="0"/>
              </a:endParaRPr>
            </a:p>
          </p:txBody>
        </p:sp>
      </p:grpSp>
      <p:sp>
        <p:nvSpPr>
          <p:cNvPr id="15" name="TextBox 14"/>
          <p:cNvSpPr txBox="1"/>
          <p:nvPr/>
        </p:nvSpPr>
        <p:spPr>
          <a:xfrm>
            <a:off x="6162217" y="5786844"/>
            <a:ext cx="4912828" cy="923330"/>
          </a:xfrm>
          <a:prstGeom prst="rect">
            <a:avLst/>
          </a:prstGeom>
          <a:noFill/>
        </p:spPr>
        <p:txBody>
          <a:bodyPr wrap="square" rtlCol="0">
            <a:spAutoFit/>
          </a:bodyPr>
          <a:lstStyle/>
          <a:p>
            <a:r>
              <a:rPr lang="vi-VN" dirty="0">
                <a:latin typeface="Times New Roman" panose="02020603050405020304" pitchFamily="18" charset="0"/>
                <a:cs typeface="Times New Roman" panose="02020603050405020304" pitchFamily="18" charset="0"/>
              </a:rPr>
              <a:t>? </a:t>
            </a:r>
            <a:r>
              <a:rPr lang="vi-VN" i="1" dirty="0">
                <a:latin typeface="Times New Roman" panose="02020603050405020304" pitchFamily="18" charset="0"/>
                <a:cs typeface="Times New Roman" panose="02020603050405020304" pitchFamily="18" charset="0"/>
              </a:rPr>
              <a:t>Nhận xét về kích thước lãnh thổ Việt Nam và mức độ chỉ tiết về nội dung của hai bản đồ và tại sao có sự khác nhau đó? </a:t>
            </a:r>
            <a:endParaRPr lang="en-US"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228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circle(in)">
                                      <p:cBhvr>
                                        <p:cTn id="22" dur="20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Rounded Rectangle 1"/>
          <p:cNvSpPr/>
          <p:nvPr/>
        </p:nvSpPr>
        <p:spPr>
          <a:xfrm>
            <a:off x="-182520" y="-448235"/>
            <a:ext cx="12557062" cy="715100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521" y="4136132"/>
            <a:ext cx="1998077" cy="2963775"/>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cxnSp>
        <p:nvCxnSpPr>
          <p:cNvPr id="10" name="Straight Connector 9"/>
          <p:cNvCxnSpPr>
            <a:cxnSpLocks/>
            <a:endCxn id="2" idx="2"/>
          </p:cNvCxnSpPr>
          <p:nvPr/>
        </p:nvCxnSpPr>
        <p:spPr>
          <a:xfrm>
            <a:off x="6010760" y="1287198"/>
            <a:ext cx="85251" cy="5415572"/>
          </a:xfrm>
          <a:prstGeom prst="line">
            <a:avLst/>
          </a:prstGeom>
        </p:spPr>
        <p:style>
          <a:lnRef idx="2">
            <a:schemeClr val="accent5"/>
          </a:lnRef>
          <a:fillRef idx="0">
            <a:schemeClr val="accent5"/>
          </a:fillRef>
          <a:effectRef idx="1">
            <a:schemeClr val="accent5"/>
          </a:effectRef>
          <a:fontRef idx="minor">
            <a:schemeClr val="tx1"/>
          </a:fontRef>
        </p:style>
      </p:cxnSp>
      <p:pic>
        <p:nvPicPr>
          <p:cNvPr id="5" name="Picture 4"/>
          <p:cNvPicPr>
            <a:picLocks noChangeAspect="1"/>
          </p:cNvPicPr>
          <p:nvPr/>
        </p:nvPicPr>
        <p:blipFill>
          <a:blip r:embed="rId7"/>
          <a:stretch>
            <a:fillRect/>
          </a:stretch>
        </p:blipFill>
        <p:spPr>
          <a:xfrm>
            <a:off x="1061194" y="578481"/>
            <a:ext cx="5097380" cy="1106974"/>
          </a:xfrm>
          <a:prstGeom prst="rect">
            <a:avLst/>
          </a:prstGeom>
        </p:spPr>
      </p:pic>
      <p:sp>
        <p:nvSpPr>
          <p:cNvPr id="7" name="TextBox 6"/>
          <p:cNvSpPr txBox="1"/>
          <p:nvPr/>
        </p:nvSpPr>
        <p:spPr>
          <a:xfrm>
            <a:off x="998603" y="1580698"/>
            <a:ext cx="5002939" cy="1815882"/>
          </a:xfrm>
          <a:prstGeom prst="rect">
            <a:avLst/>
          </a:prstGeom>
          <a:noFill/>
        </p:spPr>
        <p:txBody>
          <a:bodyPr wrap="square" rtlCol="0">
            <a:spAutoFit/>
          </a:bodyPr>
          <a:lstStyle/>
          <a:p>
            <a:pPr algn="just"/>
            <a:r>
              <a:rPr lang="vi-VN" sz="2800" dirty="0">
                <a:latin typeface="Times New Roman" panose="02020603050405020304" pitchFamily="18" charset="0"/>
                <a:cs typeface="Times New Roman" panose="02020603050405020304" pitchFamily="18" charset="0"/>
              </a:rPr>
              <a:t>- Tỉ lệ bản đồ cho biết mức độ thu nhỏ độ dài giữa các đối tượng trên bản đồ so với thực tế là bao nhiêu </a:t>
            </a:r>
            <a:endParaRPr lang="en-US" sz="2800" dirty="0">
              <a:latin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90459" y="-1"/>
            <a:ext cx="5821823" cy="2332653"/>
          </a:xfrm>
          <a:prstGeom prst="rect">
            <a:avLst/>
          </a:prstGeom>
        </p:spPr>
      </p:pic>
      <p:sp>
        <p:nvSpPr>
          <p:cNvPr id="17" name="TextBox 16"/>
          <p:cNvSpPr txBox="1"/>
          <p:nvPr/>
        </p:nvSpPr>
        <p:spPr>
          <a:xfrm>
            <a:off x="1457061" y="3266143"/>
            <a:ext cx="4491136" cy="1815882"/>
          </a:xfrm>
          <a:prstGeom prst="rect">
            <a:avLst/>
          </a:prstGeom>
          <a:noFill/>
        </p:spPr>
        <p:txBody>
          <a:bodyPr wrap="square" rtlCol="0">
            <a:spAutoFit/>
          </a:bodyPr>
          <a:lstStyle/>
          <a:p>
            <a:r>
              <a:rPr lang="vi-VN"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T</a:t>
            </a:r>
            <a:r>
              <a:rPr lang="vi-VN" sz="2800" dirty="0">
                <a:latin typeface="Times New Roman" panose="02020603050405020304" pitchFamily="18" charset="0"/>
                <a:cs typeface="Times New Roman" panose="02020603050405020304" pitchFamily="18" charset="0"/>
              </a:rPr>
              <a:t>ỉ lệ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ở 2 </a:t>
            </a:r>
            <a:r>
              <a:rPr lang="en-US" sz="2800" dirty="0" err="1">
                <a:latin typeface="Times New Roman" panose="02020603050405020304" pitchFamily="18" charset="0"/>
                <a:cs typeface="Times New Roman" panose="02020603050405020304" pitchFamily="18" charset="0"/>
              </a:rPr>
              <a:t>dạng</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a:t>
            </a:r>
          </a:p>
          <a:p>
            <a:r>
              <a:rPr lang="vi-VN" sz="2800" dirty="0">
                <a:latin typeface="Times New Roman" panose="02020603050405020304" pitchFamily="18" charset="0"/>
                <a:cs typeface="Times New Roman" panose="02020603050405020304" pitchFamily="18" charset="0"/>
              </a:rPr>
              <a:t>+ Tỉ lệ số</a:t>
            </a:r>
          </a:p>
          <a:p>
            <a:r>
              <a:rPr lang="vi-VN" sz="2800" dirty="0">
                <a:latin typeface="Times New Roman" panose="02020603050405020304" pitchFamily="18" charset="0"/>
                <a:cs typeface="Times New Roman" panose="02020603050405020304" pitchFamily="18" charset="0"/>
              </a:rPr>
              <a:t>+ Tỉ lệ thước</a:t>
            </a:r>
          </a:p>
        </p:txBody>
      </p:sp>
      <p:pic>
        <p:nvPicPr>
          <p:cNvPr id="6" name="Picture 5">
            <a:extLst>
              <a:ext uri="{FF2B5EF4-FFF2-40B4-BE49-F238E27FC236}">
                <a16:creationId xmlns:a16="http://schemas.microsoft.com/office/drawing/2014/main" id="{1A209ACB-2DF3-936E-106C-B0F41D156180}"/>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912506" y="2463282"/>
            <a:ext cx="3662729" cy="4239488"/>
          </a:xfrm>
          <a:prstGeom prst="rect">
            <a:avLst/>
          </a:prstGeom>
          <a:noFill/>
          <a:ln>
            <a:noFill/>
          </a:ln>
        </p:spPr>
      </p:pic>
    </p:spTree>
    <p:extLst>
      <p:ext uri="{BB962C8B-B14F-4D97-AF65-F5344CB8AC3E}">
        <p14:creationId xmlns:p14="http://schemas.microsoft.com/office/powerpoint/2010/main" val="3299131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wipe(down)">
                                      <p:cBhvr>
                                        <p:cTn id="17" dur="500"/>
                                        <p:tgtEl>
                                          <p:spTgt spid="17">
                                            <p:txEl>
                                              <p:pRg st="0" end="0"/>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17">
                                            <p:txEl>
                                              <p:pRg st="1" end="1"/>
                                            </p:txEl>
                                          </p:spTgt>
                                        </p:tgtEl>
                                        <p:attrNameLst>
                                          <p:attrName>style.visibility</p:attrName>
                                        </p:attrNameLst>
                                      </p:cBhvr>
                                      <p:to>
                                        <p:strVal val="visible"/>
                                      </p:to>
                                    </p:set>
                                    <p:animEffect transition="in" filter="wipe(down)">
                                      <p:cBhvr>
                                        <p:cTn id="20" dur="500"/>
                                        <p:tgtEl>
                                          <p:spTgt spid="17">
                                            <p:txEl>
                                              <p:pRg st="1" end="1"/>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17">
                                            <p:txEl>
                                              <p:pRg st="2" end="2"/>
                                            </p:txEl>
                                          </p:spTgt>
                                        </p:tgtEl>
                                        <p:attrNameLst>
                                          <p:attrName>style.visibility</p:attrName>
                                        </p:attrNameLst>
                                      </p:cBhvr>
                                      <p:to>
                                        <p:strVal val="visible"/>
                                      </p:to>
                                    </p:set>
                                    <p:animEffect transition="in" filter="wipe(down)">
                                      <p:cBhvr>
                                        <p:cTn id="23"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93970"/>
            <a:ext cx="12191980" cy="6857990"/>
          </a:xfrm>
          <a:prstGeom prst="rect">
            <a:avLst/>
          </a:prstGeom>
        </p:spPr>
      </p:pic>
      <p:sp>
        <p:nvSpPr>
          <p:cNvPr id="2" name="Rounded Rectangle 1"/>
          <p:cNvSpPr/>
          <p:nvPr/>
        </p:nvSpPr>
        <p:spPr>
          <a:xfrm>
            <a:off x="0" y="-93969"/>
            <a:ext cx="12191980" cy="70171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745" y="5022065"/>
            <a:ext cx="1400811" cy="2077842"/>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11" name="TextBox 10"/>
          <p:cNvSpPr txBox="1"/>
          <p:nvPr/>
        </p:nvSpPr>
        <p:spPr>
          <a:xfrm flipH="1">
            <a:off x="919347" y="1"/>
            <a:ext cx="10855885" cy="646331"/>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2. </a:t>
            </a:r>
            <a:r>
              <a:rPr lang="en-US" sz="3600" b="1" dirty="0" err="1">
                <a:latin typeface="Times New Roman" panose="02020603050405020304" pitchFamily="18" charset="0"/>
                <a:cs typeface="Times New Roman" panose="02020603050405020304" pitchFamily="18" charset="0"/>
              </a:rPr>
              <a:t>Tính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khoảng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cách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thực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tế</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dựa</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vào</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tỉ</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lệ</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bản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đồ</a:t>
            </a:r>
            <a:endParaRPr lang="en-US" sz="3600" b="1" dirty="0">
              <a:latin typeface="Times New Roman" panose="02020603050405020304" pitchFamily="18" charset="0"/>
              <a:cs typeface="Times New Roman" panose="02020603050405020304" pitchFamily="18" charset="0"/>
            </a:endParaRPr>
          </a:p>
        </p:txBody>
      </p:sp>
      <p:sp>
        <p:nvSpPr>
          <p:cNvPr id="13" name="TextBox 12"/>
          <p:cNvSpPr txBox="1"/>
          <p:nvPr/>
        </p:nvSpPr>
        <p:spPr>
          <a:xfrm>
            <a:off x="7113494" y="3736096"/>
            <a:ext cx="184731" cy="369332"/>
          </a:xfrm>
          <a:prstGeom prst="rect">
            <a:avLst/>
          </a:prstGeom>
          <a:noFill/>
        </p:spPr>
        <p:txBody>
          <a:bodyPr wrap="none" rtlCol="0">
            <a:spAutoFit/>
          </a:bodyPr>
          <a:lstStyle/>
          <a:p>
            <a:endParaRPr lang="en-US" dirty="0"/>
          </a:p>
        </p:txBody>
      </p:sp>
      <p:sp>
        <p:nvSpPr>
          <p:cNvPr id="21" name="TextBox 20"/>
          <p:cNvSpPr txBox="1"/>
          <p:nvPr/>
        </p:nvSpPr>
        <p:spPr>
          <a:xfrm flipH="1">
            <a:off x="574469" y="2445918"/>
            <a:ext cx="5439977" cy="369332"/>
          </a:xfrm>
          <a:prstGeom prst="rect">
            <a:avLst/>
          </a:prstGeom>
          <a:noFill/>
        </p:spPr>
        <p:txBody>
          <a:bodyPr wrap="square" rtlCol="0">
            <a:spAutoFit/>
          </a:bodyPr>
          <a:lstStyle/>
          <a:p>
            <a:endParaRPr lang="en-US" dirty="0">
              <a:latin typeface="Times New Roman" panose="02020603050405020304" pitchFamily="18" charset="0"/>
              <a:cs typeface="Times New Roman" panose="02020603050405020304" pitchFamily="18" charset="0"/>
            </a:endParaRPr>
          </a:p>
        </p:txBody>
      </p:sp>
      <p:sp>
        <p:nvSpPr>
          <p:cNvPr id="22" name="TextBox 21"/>
          <p:cNvSpPr txBox="1"/>
          <p:nvPr/>
        </p:nvSpPr>
        <p:spPr>
          <a:xfrm flipH="1">
            <a:off x="587190" y="1211724"/>
            <a:ext cx="11188041" cy="1754326"/>
          </a:xfrm>
          <a:prstGeom prst="rect">
            <a:avLst/>
          </a:prstGeom>
          <a:noFill/>
        </p:spPr>
        <p:txBody>
          <a:bodyPr wrap="square" rtlCol="0">
            <a:spAutoFit/>
          </a:bodyPr>
          <a:lstStyle/>
          <a:p>
            <a:pPr algn="just"/>
            <a:r>
              <a:rPr lang="en-US" sz="3600" b="1" dirty="0">
                <a:latin typeface="Times New Roman" panose="02020603050405020304" pitchFamily="18" charset="0"/>
                <a:cs typeface="Times New Roman" panose="02020603050405020304" pitchFamily="18" charset="0"/>
              </a:rPr>
              <a:t>GV </a:t>
            </a:r>
            <a:r>
              <a:rPr lang="en-US" sz="3600" b="1" dirty="0" err="1">
                <a:latin typeface="Times New Roman" panose="02020603050405020304" pitchFamily="18" charset="0"/>
                <a:cs typeface="Times New Roman" panose="02020603050405020304" pitchFamily="18" charset="0"/>
              </a:rPr>
              <a:t>lưu</a:t>
            </a:r>
            <a:r>
              <a:rPr lang="en-US" sz="3600" b="1" dirty="0">
                <a:latin typeface="Times New Roman" panose="02020603050405020304" pitchFamily="18" charset="0"/>
                <a:cs typeface="Times New Roman" panose="02020603050405020304" pitchFamily="18" charset="0"/>
              </a:rPr>
              <a:t> ý HS </a:t>
            </a:r>
            <a:r>
              <a:rPr lang="en-US" sz="3600" b="1" dirty="0" err="1">
                <a:latin typeface="Times New Roman" panose="02020603050405020304" pitchFamily="18" charset="0"/>
                <a:cs typeface="Times New Roman" panose="02020603050405020304" pitchFamily="18" charset="0"/>
              </a:rPr>
              <a:t>nguyên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tắc</a:t>
            </a:r>
            <a:r>
              <a:rPr lang="en-US" sz="3600" b="1" dirty="0">
                <a:latin typeface="Times New Roman" panose="02020603050405020304" pitchFamily="18" charset="0"/>
                <a:cs typeface="Times New Roman" panose="02020603050405020304" pitchFamily="18" charset="0"/>
              </a:rPr>
              <a:t>: </a:t>
            </a:r>
            <a:r>
              <a:rPr lang="vi-VN" sz="3600" dirty="0">
                <a:solidFill>
                  <a:prstClr val="black"/>
                </a:solidFill>
                <a:latin typeface="Times New Roman" panose="02020603050405020304" pitchFamily="18" charset="0"/>
                <a:cs typeface="Times New Roman" panose="02020603050405020304" pitchFamily="18" charset="0"/>
              </a:rPr>
              <a:t>Muốn đo khoảng cách thực tế của 2 điểm, phải đo được khoảng cách của hai điểm đó trên bản đồ rồi dựa vào tỉ lệ số hoặc thước tỉ lệ để tính.</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40731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nodePh="1">
                                  <p:stCondLst>
                                    <p:cond delay="0"/>
                                  </p:stCondLst>
                                  <p:endCondLst>
                                    <p:cond evt="begin" delay="0">
                                      <p:tn val="10"/>
                                    </p:cond>
                                  </p:end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93970"/>
            <a:ext cx="12191980" cy="6857990"/>
          </a:xfrm>
          <a:prstGeom prst="rect">
            <a:avLst/>
          </a:prstGeom>
        </p:spPr>
      </p:pic>
      <p:sp>
        <p:nvSpPr>
          <p:cNvPr id="2" name="Rounded Rectangle 1"/>
          <p:cNvSpPr/>
          <p:nvPr/>
        </p:nvSpPr>
        <p:spPr>
          <a:xfrm>
            <a:off x="0" y="-93969"/>
            <a:ext cx="12191980" cy="70171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745" y="5022065"/>
            <a:ext cx="1400811" cy="2077842"/>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11" name="TextBox 10"/>
          <p:cNvSpPr txBox="1"/>
          <p:nvPr/>
        </p:nvSpPr>
        <p:spPr>
          <a:xfrm flipH="1">
            <a:off x="919347" y="1"/>
            <a:ext cx="1085588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Tính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khoảng</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dựa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lệ</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endPar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TextBox 12"/>
          <p:cNvSpPr txBox="1"/>
          <p:nvPr/>
        </p:nvSpPr>
        <p:spPr>
          <a:xfrm>
            <a:off x="7113494" y="373609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21" name="TextBox 20"/>
          <p:cNvSpPr txBox="1"/>
          <p:nvPr/>
        </p:nvSpPr>
        <p:spPr>
          <a:xfrm flipH="1">
            <a:off x="574469" y="2445918"/>
            <a:ext cx="54399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2" name="TextBox 21"/>
          <p:cNvSpPr txBox="1"/>
          <p:nvPr/>
        </p:nvSpPr>
        <p:spPr>
          <a:xfrm flipH="1">
            <a:off x="574468" y="883894"/>
            <a:ext cx="11617511" cy="5174493"/>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sz="3200"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Bước</a:t>
            </a:r>
            <a:r>
              <a:rPr lang="en-US" sz="3200" b="1" dirty="0">
                <a:solidFill>
                  <a:prstClr val="black"/>
                </a:solidFill>
                <a:latin typeface="Times New Roman" panose="02020603050405020304" pitchFamily="18" charset="0"/>
                <a:cs typeface="Times New Roman" panose="02020603050405020304" pitchFamily="18" charset="0"/>
              </a:rPr>
              <a:t> 1:</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Dùng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thước</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đo</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khoảng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cách</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của</a:t>
            </a:r>
            <a:r>
              <a:rPr lang="en-US" sz="3200" dirty="0">
                <a:solidFill>
                  <a:prstClr val="black"/>
                </a:solidFill>
                <a:latin typeface="Times New Roman" panose="02020603050405020304" pitchFamily="18" charset="0"/>
                <a:cs typeface="Times New Roman" panose="02020603050405020304" pitchFamily="18" charset="0"/>
              </a:rPr>
              <a:t> 2 </a:t>
            </a:r>
            <a:r>
              <a:rPr lang="en-US" sz="3200" dirty="0" err="1">
                <a:solidFill>
                  <a:prstClr val="black"/>
                </a:solidFill>
                <a:latin typeface="Times New Roman" panose="02020603050405020304" pitchFamily="18" charset="0"/>
                <a:cs typeface="Times New Roman" panose="02020603050405020304" pitchFamily="18" charset="0"/>
              </a:rPr>
              <a:t>địa</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điểm</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trên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bản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đồ</a:t>
            </a:r>
            <a:r>
              <a:rPr lang="en-US" sz="3200" dirty="0">
                <a:solidFill>
                  <a:prstClr val="black"/>
                </a:solidFill>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Bước</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2: </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T</a:t>
            </a:r>
            <a:r>
              <a:rPr lang="en-US" sz="3200" dirty="0">
                <a:solidFill>
                  <a:prstClr val="black"/>
                </a:solidFill>
                <a:latin typeface="Times New Roman" panose="02020603050405020304" pitchFamily="18" charset="0"/>
                <a:cs typeface="Times New Roman" panose="02020603050405020304" pitchFamily="18" charset="0"/>
              </a:rPr>
              <a:t>í</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nh</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khoảng</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cách</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trên</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thực</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tế</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Nếu</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trên</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bản</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đồ</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là</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tỉ</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lệ</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số</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Lấy</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số</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đo</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khoảng</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cách</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của</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2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địa</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điểm</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trên</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bản</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đồ</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nhân</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với</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mẫu</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số</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tỉ</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0"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lệ</a:t>
            </a:r>
            <a:r>
              <a:rPr kumimoji="0" lang="en-US" sz="32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150000"/>
              </a:lnSpc>
              <a:spcBef>
                <a:spcPts val="0"/>
              </a:spcBef>
              <a:spcAft>
                <a:spcPts val="0"/>
              </a:spcAft>
              <a:buClrTx/>
              <a:buSzTx/>
              <a:buFontTx/>
              <a:buNone/>
              <a:tabLst/>
              <a:defRPr/>
            </a:pPr>
            <a:r>
              <a:rPr lang="en-US" sz="3200" dirty="0">
                <a:solidFill>
                  <a:prstClr val="black"/>
                </a:solidFill>
                <a:latin typeface="Times New Roman" panose="02020603050405020304" pitchFamily="18" charset="0"/>
                <a:cs typeface="Times New Roman" panose="02020603050405020304" pitchFamily="18" charset="0"/>
              </a:rPr>
              <a:t>              </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Nếu</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trên</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bản</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đồ</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là</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tỉ</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lệ</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thước</a:t>
            </a:r>
            <a:r>
              <a:rPr lang="en-US" sz="3200" b="1"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Lấy</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số</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đo</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khoảng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cách</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của</a:t>
            </a:r>
            <a:r>
              <a:rPr lang="en-US" sz="3200" dirty="0">
                <a:solidFill>
                  <a:prstClr val="black"/>
                </a:solidFill>
                <a:latin typeface="Times New Roman" panose="02020603050405020304" pitchFamily="18" charset="0"/>
                <a:cs typeface="Times New Roman" panose="02020603050405020304" pitchFamily="18" charset="0"/>
              </a:rPr>
              <a:t> 2 </a:t>
            </a:r>
            <a:r>
              <a:rPr lang="en-US" sz="3200" dirty="0" err="1">
                <a:solidFill>
                  <a:prstClr val="black"/>
                </a:solidFill>
                <a:latin typeface="Times New Roman" panose="02020603050405020304" pitchFamily="18" charset="0"/>
                <a:cs typeface="Times New Roman" panose="02020603050405020304" pitchFamily="18" charset="0"/>
              </a:rPr>
              <a:t>địa</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điểm</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trên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bản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đồ</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áp</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vào</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tỉ</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lệ</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thước</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sẽ</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biết</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được</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khoảng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cách</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của</a:t>
            </a:r>
            <a:r>
              <a:rPr lang="en-US" sz="3200" dirty="0">
                <a:solidFill>
                  <a:prstClr val="black"/>
                </a:solidFill>
                <a:latin typeface="Times New Roman" panose="02020603050405020304" pitchFamily="18" charset="0"/>
                <a:cs typeface="Times New Roman" panose="02020603050405020304" pitchFamily="18" charset="0"/>
              </a:rPr>
              <a:t> 2 </a:t>
            </a:r>
            <a:r>
              <a:rPr lang="en-US" sz="3200" dirty="0" err="1">
                <a:solidFill>
                  <a:prstClr val="black"/>
                </a:solidFill>
                <a:latin typeface="Times New Roman" panose="02020603050405020304" pitchFamily="18" charset="0"/>
                <a:cs typeface="Times New Roman" panose="02020603050405020304" pitchFamily="18" charset="0"/>
              </a:rPr>
              <a:t>địa</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điểm</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đó</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trên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thực</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tế</a:t>
            </a:r>
            <a:r>
              <a:rPr lang="en-US" sz="3200" dirty="0">
                <a:solidFill>
                  <a:prstClr val="black"/>
                </a:solidFill>
                <a:latin typeface="Times New Roman" panose="02020603050405020304" pitchFamily="18" charset="0"/>
                <a:cs typeface="Times New Roman" panose="02020603050405020304" pitchFamily="18" charset="0"/>
              </a:rPr>
              <a:t>.</a:t>
            </a:r>
            <a:endPar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63126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nodePh="1">
                                  <p:stCondLst>
                                    <p:cond delay="0"/>
                                  </p:stCondLst>
                                  <p:endCondLst>
                                    <p:cond evt="begin" delay="0">
                                      <p:tn val="10"/>
                                    </p:cond>
                                  </p:end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事情&#10;&#10;已生成极高可信度的说明">
            <a:extLst>
              <a:ext uri="{FF2B5EF4-FFF2-40B4-BE49-F238E27FC236}">
                <a16:creationId xmlns:a16="http://schemas.microsoft.com/office/drawing/2014/main" id="{59EF3AD0-F08C-4A1E-A601-86B9EB13C0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93970"/>
            <a:ext cx="12191980" cy="6857990"/>
          </a:xfrm>
          <a:prstGeom prst="rect">
            <a:avLst/>
          </a:prstGeom>
        </p:spPr>
      </p:pic>
      <p:sp>
        <p:nvSpPr>
          <p:cNvPr id="2" name="Rounded Rectangle 1"/>
          <p:cNvSpPr/>
          <p:nvPr/>
        </p:nvSpPr>
        <p:spPr>
          <a:xfrm>
            <a:off x="0" y="-93969"/>
            <a:ext cx="12191980" cy="70171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27" name="图片 5" descr="图片包含 蛋糕, 室内, 绿色&#10;&#10;已生成高可信度的说明">
            <a:extLst>
              <a:ext uri="{FF2B5EF4-FFF2-40B4-BE49-F238E27FC236}">
                <a16:creationId xmlns:a16="http://schemas.microsoft.com/office/drawing/2014/main" id="{CFD9A3D4-965C-4AA0-A594-6A835CC25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745" y="5022065"/>
            <a:ext cx="1400811" cy="2077842"/>
          </a:xfrm>
          <a:prstGeom prst="rect">
            <a:avLst/>
          </a:prstGeom>
        </p:spPr>
      </p:pic>
      <p:pic>
        <p:nvPicPr>
          <p:cNvPr id="28" name="图片 15">
            <a:extLst>
              <a:ext uri="{FF2B5EF4-FFF2-40B4-BE49-F238E27FC236}">
                <a16:creationId xmlns:a16="http://schemas.microsoft.com/office/drawing/2014/main" id="{0C8FB0A9-1DCD-4F68-9B69-C04B7815D0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075045" y="5228335"/>
            <a:ext cx="1299496" cy="1266804"/>
          </a:xfrm>
          <a:prstGeom prst="rect">
            <a:avLst/>
          </a:prstGeom>
        </p:spPr>
      </p:pic>
      <p:pic>
        <p:nvPicPr>
          <p:cNvPr id="29" name="图片 24">
            <a:extLst>
              <a:ext uri="{FF2B5EF4-FFF2-40B4-BE49-F238E27FC236}">
                <a16:creationId xmlns:a16="http://schemas.microsoft.com/office/drawing/2014/main" id="{6C007B28-2524-4926-956E-E73B3DA1E67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2521" y="82098"/>
            <a:ext cx="1211832" cy="1498600"/>
          </a:xfrm>
          <a:prstGeom prst="rect">
            <a:avLst/>
          </a:prstGeom>
        </p:spPr>
      </p:pic>
      <p:sp>
        <p:nvSpPr>
          <p:cNvPr id="11" name="TextBox 10"/>
          <p:cNvSpPr txBox="1"/>
          <p:nvPr/>
        </p:nvSpPr>
        <p:spPr>
          <a:xfrm flipH="1">
            <a:off x="919347" y="1"/>
            <a:ext cx="1085588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Tính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khoảng</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dựa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lệ</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a:t>
            </a:r>
            <a:endPar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TextBox 12"/>
          <p:cNvSpPr txBox="1"/>
          <p:nvPr/>
        </p:nvSpPr>
        <p:spPr>
          <a:xfrm>
            <a:off x="7113494" y="373609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21" name="TextBox 20"/>
          <p:cNvSpPr txBox="1"/>
          <p:nvPr/>
        </p:nvSpPr>
        <p:spPr>
          <a:xfrm flipH="1">
            <a:off x="574469" y="2445918"/>
            <a:ext cx="54399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2" name="TextBox 21"/>
          <p:cNvSpPr txBox="1"/>
          <p:nvPr/>
        </p:nvSpPr>
        <p:spPr>
          <a:xfrm flipH="1">
            <a:off x="587192" y="760843"/>
            <a:ext cx="11337330" cy="34778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PHT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số</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1: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Hoạt</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động</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cặp</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đôi</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(4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phút</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a:t>
            </a:r>
            <a:r>
              <a:rPr kumimoji="0" lang="vi-VN"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Trên bản đồ hành chính có tỉ lệ 1: 6 000 000, khoảng cách giữa Thủ đô Hà Nội tới thành phố Hải Phòng và thành phố Vinh (tỉnh Nghệ An) lần lượt là 1,5 cm và 5 cm, vậy trên thực tế hai thành phố đó cách Thủ đô Hà Nội bao nhiêu ki-lô-mét?</a:t>
            </a:r>
            <a:endPar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3" name="TextBox 22"/>
          <p:cNvSpPr txBox="1"/>
          <p:nvPr/>
        </p:nvSpPr>
        <p:spPr>
          <a:xfrm rot="10800000" flipH="1" flipV="1">
            <a:off x="1815555" y="4273582"/>
            <a:ext cx="9533763" cy="2308324"/>
          </a:xfrm>
          <a:prstGeom prst="rect">
            <a:avLst/>
          </a:prstGeom>
          <a:noFill/>
        </p:spPr>
        <p:txBody>
          <a:bodyPr wrap="square" rtlCol="0">
            <a:spAutoFit/>
          </a:bodyPr>
          <a:lstStyle/>
          <a:p>
            <a:pPr lvl="0" algn="just">
              <a:defRPr/>
            </a:pPr>
            <a:r>
              <a:rPr lang="en-US" sz="3600" b="1" dirty="0">
                <a:solidFill>
                  <a:prstClr val="black"/>
                </a:solidFill>
                <a:latin typeface="Times New Roman" panose="02020603050405020304" pitchFamily="18" charset="0"/>
                <a:cs typeface="Times New Roman" panose="02020603050405020304" pitchFamily="18" charset="0"/>
              </a:rPr>
              <a:t>2</a:t>
            </a:r>
            <a:r>
              <a:rPr lang="vi-VN" sz="3600" dirty="0">
                <a:solidFill>
                  <a:prstClr val="black"/>
                </a:solidFill>
                <a:latin typeface="Times New Roman" panose="02020603050405020304" pitchFamily="18" charset="0"/>
                <a:cs typeface="Times New Roman" panose="02020603050405020304" pitchFamily="18" charset="0"/>
              </a:rPr>
              <a:t>:</a:t>
            </a:r>
            <a:r>
              <a:rPr lang="en-US" sz="3600" dirty="0">
                <a:solidFill>
                  <a:prstClr val="black"/>
                </a:solidFill>
                <a:latin typeface="Times New Roman" panose="02020603050405020304" pitchFamily="18" charset="0"/>
                <a:cs typeface="Times New Roman" panose="02020603050405020304" pitchFamily="18" charset="0"/>
              </a:rPr>
              <a:t> Hai </a:t>
            </a:r>
            <a:r>
              <a:rPr lang="en-US" sz="3600" dirty="0" err="1">
                <a:solidFill>
                  <a:prstClr val="black"/>
                </a:solidFill>
                <a:latin typeface="Times New Roman" panose="02020603050405020304" pitchFamily="18" charset="0"/>
                <a:cs typeface="Times New Roman" panose="02020603050405020304" pitchFamily="18" charset="0"/>
              </a:rPr>
              <a:t>địa</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điểm</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có</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khoảng</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cách</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trên</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thực</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tế</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là</a:t>
            </a:r>
            <a:r>
              <a:rPr lang="en-US" sz="3600" dirty="0">
                <a:solidFill>
                  <a:prstClr val="black"/>
                </a:solidFill>
                <a:latin typeface="Times New Roman" panose="02020603050405020304" pitchFamily="18" charset="0"/>
                <a:cs typeface="Times New Roman" panose="02020603050405020304" pitchFamily="18" charset="0"/>
              </a:rPr>
              <a:t> 25 km, </a:t>
            </a:r>
            <a:r>
              <a:rPr lang="en-US" sz="3600" dirty="0" err="1">
                <a:solidFill>
                  <a:prstClr val="black"/>
                </a:solidFill>
                <a:latin typeface="Times New Roman" panose="02020603050405020304" pitchFamily="18" charset="0"/>
                <a:cs typeface="Times New Roman" panose="02020603050405020304" pitchFamily="18" charset="0"/>
              </a:rPr>
              <a:t>thì</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trên</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bản</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đồ</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có</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tỉ</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lệ</a:t>
            </a:r>
            <a:r>
              <a:rPr lang="en-US" sz="3600" dirty="0">
                <a:solidFill>
                  <a:prstClr val="black"/>
                </a:solidFill>
                <a:latin typeface="Times New Roman" panose="02020603050405020304" pitchFamily="18" charset="0"/>
                <a:cs typeface="Times New Roman" panose="02020603050405020304" pitchFamily="18" charset="0"/>
              </a:rPr>
              <a:t> 1 : 500.000, </a:t>
            </a:r>
            <a:r>
              <a:rPr lang="en-US" sz="3600" dirty="0" err="1">
                <a:solidFill>
                  <a:prstClr val="black"/>
                </a:solidFill>
                <a:latin typeface="Times New Roman" panose="02020603050405020304" pitchFamily="18" charset="0"/>
                <a:cs typeface="Times New Roman" panose="02020603050405020304" pitchFamily="18" charset="0"/>
              </a:rPr>
              <a:t>khoảng</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cách</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giữa</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hai</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địa</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điểm</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đó</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trên</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bản</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đồ</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là</a:t>
            </a:r>
            <a:r>
              <a:rPr lang="en-US" sz="3600" dirty="0">
                <a:solidFill>
                  <a:prstClr val="black"/>
                </a:solidFill>
                <a:latin typeface="Times New Roman" panose="02020603050405020304" pitchFamily="18" charset="0"/>
                <a:cs typeface="Times New Roman" panose="02020603050405020304" pitchFamily="18" charset="0"/>
              </a:rPr>
              <a:t> bao </a:t>
            </a:r>
            <a:r>
              <a:rPr lang="en-US" sz="3600" dirty="0" err="1">
                <a:solidFill>
                  <a:prstClr val="black"/>
                </a:solidFill>
                <a:latin typeface="Times New Roman" panose="02020603050405020304" pitchFamily="18" charset="0"/>
                <a:cs typeface="Times New Roman" panose="02020603050405020304" pitchFamily="18" charset="0"/>
              </a:rPr>
              <a:t>nhiêu</a:t>
            </a:r>
            <a:r>
              <a:rPr lang="en-US" sz="3600" dirty="0">
                <a:solidFill>
                  <a:prstClr val="black"/>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661835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nodePh="1">
                                  <p:stCondLst>
                                    <p:cond delay="0"/>
                                  </p:stCondLst>
                                  <p:endCondLst>
                                    <p:cond evt="begin" delay="0">
                                      <p:tn val="10"/>
                                    </p:cond>
                                  </p:end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1123</TotalTime>
  <Words>1429</Words>
  <Application>Microsoft Office PowerPoint</Application>
  <PresentationFormat>Widescreen</PresentationFormat>
  <Paragraphs>126</Paragraphs>
  <Slides>20</Slides>
  <Notes>20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20</vt:i4>
      </vt:variant>
    </vt:vector>
  </HeadingPairs>
  <TitlesOfParts>
    <vt:vector size="29" baseType="lpstr">
      <vt:lpstr>等线</vt:lpstr>
      <vt:lpstr>.VnArabiaH</vt:lpstr>
      <vt:lpstr>Arial</vt:lpstr>
      <vt:lpstr>Calibri</vt:lpstr>
      <vt:lpstr>Calibri Light</vt:lpstr>
      <vt:lpstr>Times New Roman</vt:lpstr>
      <vt:lpstr>第一PPT，www.1ppt.com</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keywords/>
  <dc:description>www.1ppt.com</dc:description>
  <cp:lastModifiedBy>Nguyễn Thị Ngát Hương</cp:lastModifiedBy>
  <cp:revision>191</cp:revision>
  <dcterms:created xsi:type="dcterms:W3CDTF">2017-05-08T08:38:07Z</dcterms:created>
  <dcterms:modified xsi:type="dcterms:W3CDTF">2024-10-09T13:06:33Z</dcterms:modified>
</cp:coreProperties>
</file>