
<file path=[Content_Types].xml><?xml version="1.0" encoding="utf-8"?>
<Types xmlns="http://schemas.openxmlformats.org/package/2006/content-types">
  <Default Extension="gif" ContentType="image/gif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  <p:sldMasterId id="2147483673" r:id="rId2"/>
  </p:sldMasterIdLst>
  <p:notesMasterIdLst>
    <p:notesMasterId r:id="rId41"/>
  </p:notesMasterIdLst>
  <p:sldIdLst>
    <p:sldId id="503" r:id="rId3"/>
    <p:sldId id="614" r:id="rId4"/>
    <p:sldId id="543" r:id="rId5"/>
    <p:sldId id="504" r:id="rId6"/>
    <p:sldId id="575" r:id="rId7"/>
    <p:sldId id="576" r:id="rId8"/>
    <p:sldId id="541" r:id="rId9"/>
    <p:sldId id="510" r:id="rId10"/>
    <p:sldId id="597" r:id="rId11"/>
    <p:sldId id="577" r:id="rId12"/>
    <p:sldId id="578" r:id="rId13"/>
    <p:sldId id="579" r:id="rId14"/>
    <p:sldId id="580" r:id="rId15"/>
    <p:sldId id="581" r:id="rId16"/>
    <p:sldId id="582" r:id="rId17"/>
    <p:sldId id="588" r:id="rId18"/>
    <p:sldId id="589" r:id="rId19"/>
    <p:sldId id="598" r:id="rId20"/>
    <p:sldId id="590" r:id="rId21"/>
    <p:sldId id="591" r:id="rId22"/>
    <p:sldId id="592" r:id="rId23"/>
    <p:sldId id="593" r:id="rId24"/>
    <p:sldId id="594" r:id="rId25"/>
    <p:sldId id="583" r:id="rId26"/>
    <p:sldId id="595" r:id="rId27"/>
    <p:sldId id="596" r:id="rId28"/>
    <p:sldId id="585" r:id="rId29"/>
    <p:sldId id="586" r:id="rId30"/>
    <p:sldId id="587" r:id="rId31"/>
    <p:sldId id="612" r:id="rId32"/>
    <p:sldId id="613" r:id="rId33"/>
    <p:sldId id="601" r:id="rId34"/>
    <p:sldId id="602" r:id="rId35"/>
    <p:sldId id="603" r:id="rId36"/>
    <p:sldId id="604" r:id="rId37"/>
    <p:sldId id="605" r:id="rId38"/>
    <p:sldId id="606" r:id="rId39"/>
    <p:sldId id="607" r:id="rId40"/>
  </p:sldIdLst>
  <p:sldSz cx="9144000" cy="5143500" type="screen16x9"/>
  <p:notesSz cx="6858000" cy="9144000"/>
  <p:custDataLst>
    <p:tags r:id="rId4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33E6F"/>
    <a:srgbClr val="F7F3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603" autoAdjust="0"/>
    <p:restoredTop sz="90844" autoAdjust="0"/>
  </p:normalViewPr>
  <p:slideViewPr>
    <p:cSldViewPr>
      <p:cViewPr varScale="1">
        <p:scale>
          <a:sx n="84" d="100"/>
          <a:sy n="84" d="100"/>
        </p:scale>
        <p:origin x="84" y="7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1" d="100"/>
        <a:sy n="71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ags" Target="tags/tag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9FB8EBA-968D-421D-AC07-FA20650D9B9F}" type="doc">
      <dgm:prSet loTypeId="urn:microsoft.com/office/officeart/2005/8/layout/bProcess4" loCatId="process" qsTypeId="urn:microsoft.com/office/officeart/2005/8/quickstyle/simple2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4CCBAB0B-29B5-43A8-9F13-0E99611CFFD4}">
      <dgm:prSet phldrT="[Text]" custT="1"/>
      <dgm:spPr/>
      <dgm:t>
        <a:bodyPr/>
        <a:lstStyle/>
        <a:p>
          <a:r>
            <a:rPr lang="en-US" sz="2000" b="1" dirty="0" err="1">
              <a:latin typeface="Times New Roman" panose="02020603050405020304" pitchFamily="18" charset="0"/>
              <a:cs typeface="Times New Roman" panose="02020603050405020304" pitchFamily="18" charset="0"/>
            </a:rPr>
            <a:t>Thuyền</a:t>
          </a:r>
          <a:r>
            <a:rPr lang="en-US" sz="2000" b="1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b="1" dirty="0" err="1">
              <a:latin typeface="Times New Roman" panose="02020603050405020304" pitchFamily="18" charset="0"/>
              <a:cs typeface="Times New Roman" panose="02020603050405020304" pitchFamily="18" charset="0"/>
            </a:rPr>
            <a:t>câu</a:t>
          </a:r>
          <a:r>
            <a:rPr lang="en-US" sz="2000" b="1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</a:p>
      </dgm:t>
    </dgm:pt>
    <dgm:pt modelId="{42294090-E09D-4B7B-96F3-CE0B78A5F774}" type="parTrans" cxnId="{94708E33-509F-4CE4-B1A8-5A4A1889C7C6}">
      <dgm:prSet/>
      <dgm:spPr/>
      <dgm:t>
        <a:bodyPr/>
        <a:lstStyle/>
        <a:p>
          <a:endParaRPr lang="en-US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5FF725E-559D-470D-9A77-B25C313D9C2C}" type="sibTrans" cxnId="{94708E33-509F-4CE4-B1A8-5A4A1889C7C6}">
      <dgm:prSet/>
      <dgm:spPr/>
      <dgm:t>
        <a:bodyPr/>
        <a:lstStyle/>
        <a:p>
          <a:endParaRPr lang="en-US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DBAB26C-3B77-4E38-AB93-45D27399F1C5}">
      <dgm:prSet phldrT="[Text]" custT="1"/>
      <dgm:spPr/>
      <dgm:t>
        <a:bodyPr/>
        <a:lstStyle/>
        <a:p>
          <a:r>
            <a:rPr lang="en-US" sz="2000" b="1" dirty="0" err="1">
              <a:latin typeface="Times New Roman" panose="02020603050405020304" pitchFamily="18" charset="0"/>
              <a:cs typeface="Times New Roman" panose="02020603050405020304" pitchFamily="18" charset="0"/>
            </a:rPr>
            <a:t>Ngõ</a:t>
          </a:r>
          <a:r>
            <a:rPr lang="en-US" sz="2000" b="1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b="1" dirty="0" err="1">
              <a:latin typeface="Times New Roman" panose="02020603050405020304" pitchFamily="18" charset="0"/>
              <a:cs typeface="Times New Roman" panose="02020603050405020304" pitchFamily="18" charset="0"/>
            </a:rPr>
            <a:t>trúc</a:t>
          </a:r>
          <a:r>
            <a:rPr lang="en-US" sz="2000" b="1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</a:p>
      </dgm:t>
    </dgm:pt>
    <dgm:pt modelId="{74B7D0AF-FC26-4229-A903-3CFB3207D518}" type="parTrans" cxnId="{E13D9FB8-8357-44C0-8B48-4BC746BDC3B5}">
      <dgm:prSet/>
      <dgm:spPr/>
      <dgm:t>
        <a:bodyPr/>
        <a:lstStyle/>
        <a:p>
          <a:endParaRPr lang="en-US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CD6168E-5AAA-47DF-BD87-5894D3271394}" type="sibTrans" cxnId="{E13D9FB8-8357-44C0-8B48-4BC746BDC3B5}">
      <dgm:prSet/>
      <dgm:spPr/>
      <dgm:t>
        <a:bodyPr/>
        <a:lstStyle/>
        <a:p>
          <a:endParaRPr lang="en-US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CB2E9D5-2427-451D-B7BB-A4C58BC65E94}">
      <dgm:prSet phldrT="[Text]" custT="1"/>
      <dgm:spPr/>
      <dgm:t>
        <a:bodyPr/>
        <a:lstStyle/>
        <a:p>
          <a:r>
            <a:rPr lang="en-US" sz="2000" b="1" dirty="0" err="1">
              <a:latin typeface="Times New Roman" panose="02020603050405020304" pitchFamily="18" charset="0"/>
              <a:cs typeface="Times New Roman" panose="02020603050405020304" pitchFamily="18" charset="0"/>
            </a:rPr>
            <a:t>Bầu</a:t>
          </a:r>
          <a:r>
            <a:rPr lang="en-US" sz="2000" b="1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b="1" dirty="0" err="1">
              <a:latin typeface="Times New Roman" panose="02020603050405020304" pitchFamily="18" charset="0"/>
              <a:cs typeface="Times New Roman" panose="02020603050405020304" pitchFamily="18" charset="0"/>
            </a:rPr>
            <a:t>trời</a:t>
          </a:r>
          <a:r>
            <a:rPr lang="en-US" sz="2000" b="1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</a:p>
      </dgm:t>
    </dgm:pt>
    <dgm:pt modelId="{F9D861B3-E694-4340-95EE-351AAE4428EA}" type="parTrans" cxnId="{4E9BE8D3-B1BB-4140-BB5A-92F1B8829A63}">
      <dgm:prSet/>
      <dgm:spPr/>
      <dgm:t>
        <a:bodyPr/>
        <a:lstStyle/>
        <a:p>
          <a:endParaRPr lang="en-US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3F93AA7-6001-4FC9-99C6-BF863ED9527D}" type="sibTrans" cxnId="{4E9BE8D3-B1BB-4140-BB5A-92F1B8829A63}">
      <dgm:prSet/>
      <dgm:spPr/>
      <dgm:t>
        <a:bodyPr/>
        <a:lstStyle/>
        <a:p>
          <a:endParaRPr lang="en-US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F6C21FE-E93D-42AA-97CA-45821605A7A3}">
      <dgm:prSet phldrT="[Text]" custT="1"/>
      <dgm:spPr/>
      <dgm:t>
        <a:bodyPr/>
        <a:lstStyle/>
        <a:p>
          <a:r>
            <a:rPr lang="en-US" sz="2000" b="1" dirty="0" err="1">
              <a:latin typeface="Times New Roman" panose="02020603050405020304" pitchFamily="18" charset="0"/>
              <a:cs typeface="Times New Roman" panose="02020603050405020304" pitchFamily="18" charset="0"/>
            </a:rPr>
            <a:t>Mặt</a:t>
          </a:r>
          <a:r>
            <a:rPr lang="en-US" sz="2000" b="1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b="1" dirty="0" err="1">
              <a:latin typeface="Times New Roman" panose="02020603050405020304" pitchFamily="18" charset="0"/>
              <a:cs typeface="Times New Roman" panose="02020603050405020304" pitchFamily="18" charset="0"/>
            </a:rPr>
            <a:t>ao</a:t>
          </a:r>
          <a:r>
            <a:rPr lang="en-US" sz="2000" b="1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</a:p>
      </dgm:t>
    </dgm:pt>
    <dgm:pt modelId="{16F1D972-D567-4BAF-BE3D-167F71FF87DD}" type="parTrans" cxnId="{77F67262-FF6C-4720-9D0E-F25E205BDD52}">
      <dgm:prSet/>
      <dgm:spPr/>
      <dgm:t>
        <a:bodyPr/>
        <a:lstStyle/>
        <a:p>
          <a:endParaRPr lang="en-US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6A15D43-FB4C-4BDC-9102-0C18886ED0F5}" type="sibTrans" cxnId="{77F67262-FF6C-4720-9D0E-F25E205BDD52}">
      <dgm:prSet/>
      <dgm:spPr/>
      <dgm:t>
        <a:bodyPr/>
        <a:lstStyle/>
        <a:p>
          <a:endParaRPr lang="en-US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77B0365-4A23-438D-8558-40DF9870E23D}" type="pres">
      <dgm:prSet presAssocID="{39FB8EBA-968D-421D-AC07-FA20650D9B9F}" presName="Name0" presStyleCnt="0">
        <dgm:presLayoutVars>
          <dgm:dir/>
          <dgm:resizeHandles/>
        </dgm:presLayoutVars>
      </dgm:prSet>
      <dgm:spPr/>
    </dgm:pt>
    <dgm:pt modelId="{A8CAC36F-9974-4D7A-9709-14E91E8CB269}" type="pres">
      <dgm:prSet presAssocID="{4CCBAB0B-29B5-43A8-9F13-0E99611CFFD4}" presName="compNode" presStyleCnt="0"/>
      <dgm:spPr/>
    </dgm:pt>
    <dgm:pt modelId="{4A5BE3B6-DCAF-43C1-A9A4-D82217C408D7}" type="pres">
      <dgm:prSet presAssocID="{4CCBAB0B-29B5-43A8-9F13-0E99611CFFD4}" presName="dummyConnPt" presStyleCnt="0"/>
      <dgm:spPr/>
    </dgm:pt>
    <dgm:pt modelId="{36556576-330D-4004-9848-6B11D3B04DDF}" type="pres">
      <dgm:prSet presAssocID="{4CCBAB0B-29B5-43A8-9F13-0E99611CFFD4}" presName="node" presStyleLbl="node1" presStyleIdx="0" presStyleCnt="4" custLinFactNeighborX="9925" custLinFactNeighborY="2363">
        <dgm:presLayoutVars>
          <dgm:bulletEnabled val="1"/>
        </dgm:presLayoutVars>
      </dgm:prSet>
      <dgm:spPr/>
    </dgm:pt>
    <dgm:pt modelId="{0A408F3F-9C6B-466D-AD6A-987C8C8FF8FB}" type="pres">
      <dgm:prSet presAssocID="{75FF725E-559D-470D-9A77-B25C313D9C2C}" presName="sibTrans" presStyleLbl="bgSibTrans2D1" presStyleIdx="0" presStyleCnt="3" custLinFactNeighborX="37119" custLinFactNeighborY="6693"/>
      <dgm:spPr/>
    </dgm:pt>
    <dgm:pt modelId="{0AA81165-FF9D-4B2B-991F-4E4ECB1FD169}" type="pres">
      <dgm:prSet presAssocID="{9DBAB26C-3B77-4E38-AB93-45D27399F1C5}" presName="compNode" presStyleCnt="0"/>
      <dgm:spPr/>
    </dgm:pt>
    <dgm:pt modelId="{D2A4897F-0377-4659-BEB3-DA9371882287}" type="pres">
      <dgm:prSet presAssocID="{9DBAB26C-3B77-4E38-AB93-45D27399F1C5}" presName="dummyConnPt" presStyleCnt="0"/>
      <dgm:spPr/>
    </dgm:pt>
    <dgm:pt modelId="{8A3AE24F-20D6-4387-9802-DA398F6B50A5}" type="pres">
      <dgm:prSet presAssocID="{9DBAB26C-3B77-4E38-AB93-45D27399F1C5}" presName="node" presStyleLbl="node1" presStyleIdx="1" presStyleCnt="4" custLinFactNeighborX="9925">
        <dgm:presLayoutVars>
          <dgm:bulletEnabled val="1"/>
        </dgm:presLayoutVars>
      </dgm:prSet>
      <dgm:spPr/>
    </dgm:pt>
    <dgm:pt modelId="{867D1A7F-5B0A-4A8B-B4CC-F3C249D19200}" type="pres">
      <dgm:prSet presAssocID="{ECD6168E-5AAA-47DF-BD87-5894D3271394}" presName="sibTrans" presStyleLbl="bgSibTrans2D1" presStyleIdx="1" presStyleCnt="3" custLinFactY="100000" custLinFactNeighborX="-1227" custLinFactNeighborY="131314"/>
      <dgm:spPr/>
    </dgm:pt>
    <dgm:pt modelId="{4C50979B-A091-4C90-B880-A2E94A0A8C2E}" type="pres">
      <dgm:prSet presAssocID="{4CB2E9D5-2427-451D-B7BB-A4C58BC65E94}" presName="compNode" presStyleCnt="0"/>
      <dgm:spPr/>
    </dgm:pt>
    <dgm:pt modelId="{B34309FF-3554-4CA5-BF9F-454DE63BBAE0}" type="pres">
      <dgm:prSet presAssocID="{4CB2E9D5-2427-451D-B7BB-A4C58BC65E94}" presName="dummyConnPt" presStyleCnt="0"/>
      <dgm:spPr/>
    </dgm:pt>
    <dgm:pt modelId="{8E80F1C3-CAE5-4B1C-B289-0F182EDF8DA5}" type="pres">
      <dgm:prSet presAssocID="{4CB2E9D5-2427-451D-B7BB-A4C58BC65E94}" presName="node" presStyleLbl="node1" presStyleIdx="2" presStyleCnt="4">
        <dgm:presLayoutVars>
          <dgm:bulletEnabled val="1"/>
        </dgm:presLayoutVars>
      </dgm:prSet>
      <dgm:spPr/>
    </dgm:pt>
    <dgm:pt modelId="{29E42D0F-B7BE-4711-A41D-3FD8182E959B}" type="pres">
      <dgm:prSet presAssocID="{83F93AA7-6001-4FC9-99C6-BF863ED9527D}" presName="sibTrans" presStyleLbl="bgSibTrans2D1" presStyleIdx="2" presStyleCnt="3" custLinFactNeighborX="41691" custLinFactNeighborY="22446"/>
      <dgm:spPr/>
    </dgm:pt>
    <dgm:pt modelId="{F4CC8201-8498-4F55-894C-BE3EE9EE1873}" type="pres">
      <dgm:prSet presAssocID="{3F6C21FE-E93D-42AA-97CA-45821605A7A3}" presName="compNode" presStyleCnt="0"/>
      <dgm:spPr/>
    </dgm:pt>
    <dgm:pt modelId="{CF6530C4-38EF-445B-8F69-4963EEF8D4AB}" type="pres">
      <dgm:prSet presAssocID="{3F6C21FE-E93D-42AA-97CA-45821605A7A3}" presName="dummyConnPt" presStyleCnt="0"/>
      <dgm:spPr/>
    </dgm:pt>
    <dgm:pt modelId="{819BEA62-77C1-48CB-9E99-2CF3FD869C82}" type="pres">
      <dgm:prSet presAssocID="{3F6C21FE-E93D-42AA-97CA-45821605A7A3}" presName="node" presStyleLbl="node1" presStyleIdx="3" presStyleCnt="4">
        <dgm:presLayoutVars>
          <dgm:bulletEnabled val="1"/>
        </dgm:presLayoutVars>
      </dgm:prSet>
      <dgm:spPr/>
    </dgm:pt>
  </dgm:ptLst>
  <dgm:cxnLst>
    <dgm:cxn modelId="{94708E33-509F-4CE4-B1A8-5A4A1889C7C6}" srcId="{39FB8EBA-968D-421D-AC07-FA20650D9B9F}" destId="{4CCBAB0B-29B5-43A8-9F13-0E99611CFFD4}" srcOrd="0" destOrd="0" parTransId="{42294090-E09D-4B7B-96F3-CE0B78A5F774}" sibTransId="{75FF725E-559D-470D-9A77-B25C313D9C2C}"/>
    <dgm:cxn modelId="{77F67262-FF6C-4720-9D0E-F25E205BDD52}" srcId="{39FB8EBA-968D-421D-AC07-FA20650D9B9F}" destId="{3F6C21FE-E93D-42AA-97CA-45821605A7A3}" srcOrd="3" destOrd="0" parTransId="{16F1D972-D567-4BAF-BE3D-167F71FF87DD}" sibTransId="{A6A15D43-FB4C-4BDC-9102-0C18886ED0F5}"/>
    <dgm:cxn modelId="{E3CAC24F-1432-4BA4-887C-70456F8A3A13}" type="presOf" srcId="{ECD6168E-5AAA-47DF-BD87-5894D3271394}" destId="{867D1A7F-5B0A-4A8B-B4CC-F3C249D19200}" srcOrd="0" destOrd="0" presId="urn:microsoft.com/office/officeart/2005/8/layout/bProcess4"/>
    <dgm:cxn modelId="{9FA7FD7C-3C5D-43E8-9B28-07D4B9A66BCA}" type="presOf" srcId="{83F93AA7-6001-4FC9-99C6-BF863ED9527D}" destId="{29E42D0F-B7BE-4711-A41D-3FD8182E959B}" srcOrd="0" destOrd="0" presId="urn:microsoft.com/office/officeart/2005/8/layout/bProcess4"/>
    <dgm:cxn modelId="{2E21C6AC-19CB-4E6D-B409-593EA969354E}" type="presOf" srcId="{75FF725E-559D-470D-9A77-B25C313D9C2C}" destId="{0A408F3F-9C6B-466D-AD6A-987C8C8FF8FB}" srcOrd="0" destOrd="0" presId="urn:microsoft.com/office/officeart/2005/8/layout/bProcess4"/>
    <dgm:cxn modelId="{E13D9FB8-8357-44C0-8B48-4BC746BDC3B5}" srcId="{39FB8EBA-968D-421D-AC07-FA20650D9B9F}" destId="{9DBAB26C-3B77-4E38-AB93-45D27399F1C5}" srcOrd="1" destOrd="0" parTransId="{74B7D0AF-FC26-4229-A903-3CFB3207D518}" sibTransId="{ECD6168E-5AAA-47DF-BD87-5894D3271394}"/>
    <dgm:cxn modelId="{3B1ED5C1-EE11-41AF-BB34-BE1C2B073D2D}" type="presOf" srcId="{9DBAB26C-3B77-4E38-AB93-45D27399F1C5}" destId="{8A3AE24F-20D6-4387-9802-DA398F6B50A5}" srcOrd="0" destOrd="0" presId="urn:microsoft.com/office/officeart/2005/8/layout/bProcess4"/>
    <dgm:cxn modelId="{B5E158C7-FF74-4915-A4B3-CA94D577C343}" type="presOf" srcId="{4CCBAB0B-29B5-43A8-9F13-0E99611CFFD4}" destId="{36556576-330D-4004-9848-6B11D3B04DDF}" srcOrd="0" destOrd="0" presId="urn:microsoft.com/office/officeart/2005/8/layout/bProcess4"/>
    <dgm:cxn modelId="{43C599D2-552E-4E71-A549-AB24494067A2}" type="presOf" srcId="{4CB2E9D5-2427-451D-B7BB-A4C58BC65E94}" destId="{8E80F1C3-CAE5-4B1C-B289-0F182EDF8DA5}" srcOrd="0" destOrd="0" presId="urn:microsoft.com/office/officeart/2005/8/layout/bProcess4"/>
    <dgm:cxn modelId="{4E9BE8D3-B1BB-4140-BB5A-92F1B8829A63}" srcId="{39FB8EBA-968D-421D-AC07-FA20650D9B9F}" destId="{4CB2E9D5-2427-451D-B7BB-A4C58BC65E94}" srcOrd="2" destOrd="0" parTransId="{F9D861B3-E694-4340-95EE-351AAE4428EA}" sibTransId="{83F93AA7-6001-4FC9-99C6-BF863ED9527D}"/>
    <dgm:cxn modelId="{2F7210DE-57C7-4161-A084-88F9B4D0CF59}" type="presOf" srcId="{3F6C21FE-E93D-42AA-97CA-45821605A7A3}" destId="{819BEA62-77C1-48CB-9E99-2CF3FD869C82}" srcOrd="0" destOrd="0" presId="urn:microsoft.com/office/officeart/2005/8/layout/bProcess4"/>
    <dgm:cxn modelId="{770E38E5-9A48-477B-B211-1DB96616D84B}" type="presOf" srcId="{39FB8EBA-968D-421D-AC07-FA20650D9B9F}" destId="{877B0365-4A23-438D-8558-40DF9870E23D}" srcOrd="0" destOrd="0" presId="urn:microsoft.com/office/officeart/2005/8/layout/bProcess4"/>
    <dgm:cxn modelId="{3E3A2F37-D436-4F26-826A-05D575F8B9C8}" type="presParOf" srcId="{877B0365-4A23-438D-8558-40DF9870E23D}" destId="{A8CAC36F-9974-4D7A-9709-14E91E8CB269}" srcOrd="0" destOrd="0" presId="urn:microsoft.com/office/officeart/2005/8/layout/bProcess4"/>
    <dgm:cxn modelId="{E9DDFE5F-3B1C-4EBB-A6CB-BAB1AF38D199}" type="presParOf" srcId="{A8CAC36F-9974-4D7A-9709-14E91E8CB269}" destId="{4A5BE3B6-DCAF-43C1-A9A4-D82217C408D7}" srcOrd="0" destOrd="0" presId="urn:microsoft.com/office/officeart/2005/8/layout/bProcess4"/>
    <dgm:cxn modelId="{90016D1C-697A-4CEF-9DE8-63722CB59084}" type="presParOf" srcId="{A8CAC36F-9974-4D7A-9709-14E91E8CB269}" destId="{36556576-330D-4004-9848-6B11D3B04DDF}" srcOrd="1" destOrd="0" presId="urn:microsoft.com/office/officeart/2005/8/layout/bProcess4"/>
    <dgm:cxn modelId="{182997DF-3E6C-4313-970C-0E10B8F54A0C}" type="presParOf" srcId="{877B0365-4A23-438D-8558-40DF9870E23D}" destId="{0A408F3F-9C6B-466D-AD6A-987C8C8FF8FB}" srcOrd="1" destOrd="0" presId="urn:microsoft.com/office/officeart/2005/8/layout/bProcess4"/>
    <dgm:cxn modelId="{135C7479-F06E-4949-9AF8-928ECCD1A157}" type="presParOf" srcId="{877B0365-4A23-438D-8558-40DF9870E23D}" destId="{0AA81165-FF9D-4B2B-991F-4E4ECB1FD169}" srcOrd="2" destOrd="0" presId="urn:microsoft.com/office/officeart/2005/8/layout/bProcess4"/>
    <dgm:cxn modelId="{D083D7F4-2527-4553-867A-7462739EE34E}" type="presParOf" srcId="{0AA81165-FF9D-4B2B-991F-4E4ECB1FD169}" destId="{D2A4897F-0377-4659-BEB3-DA9371882287}" srcOrd="0" destOrd="0" presId="urn:microsoft.com/office/officeart/2005/8/layout/bProcess4"/>
    <dgm:cxn modelId="{D72AACB6-565E-4EDD-8C76-C9340272CF1A}" type="presParOf" srcId="{0AA81165-FF9D-4B2B-991F-4E4ECB1FD169}" destId="{8A3AE24F-20D6-4387-9802-DA398F6B50A5}" srcOrd="1" destOrd="0" presId="urn:microsoft.com/office/officeart/2005/8/layout/bProcess4"/>
    <dgm:cxn modelId="{F9F261F5-0D81-41E5-80A9-25E4F08F5556}" type="presParOf" srcId="{877B0365-4A23-438D-8558-40DF9870E23D}" destId="{867D1A7F-5B0A-4A8B-B4CC-F3C249D19200}" srcOrd="3" destOrd="0" presId="urn:microsoft.com/office/officeart/2005/8/layout/bProcess4"/>
    <dgm:cxn modelId="{479DCF05-15FD-450B-A1E2-A9EBB0C74DC0}" type="presParOf" srcId="{877B0365-4A23-438D-8558-40DF9870E23D}" destId="{4C50979B-A091-4C90-B880-A2E94A0A8C2E}" srcOrd="4" destOrd="0" presId="urn:microsoft.com/office/officeart/2005/8/layout/bProcess4"/>
    <dgm:cxn modelId="{D23D5135-24A1-4E4A-A497-C32F1C74C563}" type="presParOf" srcId="{4C50979B-A091-4C90-B880-A2E94A0A8C2E}" destId="{B34309FF-3554-4CA5-BF9F-454DE63BBAE0}" srcOrd="0" destOrd="0" presId="urn:microsoft.com/office/officeart/2005/8/layout/bProcess4"/>
    <dgm:cxn modelId="{ACE91D25-18BC-4031-AE20-146150D1488F}" type="presParOf" srcId="{4C50979B-A091-4C90-B880-A2E94A0A8C2E}" destId="{8E80F1C3-CAE5-4B1C-B289-0F182EDF8DA5}" srcOrd="1" destOrd="0" presId="urn:microsoft.com/office/officeart/2005/8/layout/bProcess4"/>
    <dgm:cxn modelId="{405C1F29-38F5-4401-AAD7-278B44F54BA0}" type="presParOf" srcId="{877B0365-4A23-438D-8558-40DF9870E23D}" destId="{29E42D0F-B7BE-4711-A41D-3FD8182E959B}" srcOrd="5" destOrd="0" presId="urn:microsoft.com/office/officeart/2005/8/layout/bProcess4"/>
    <dgm:cxn modelId="{DC140A7B-67E6-42B1-8AD4-7607C55C804A}" type="presParOf" srcId="{877B0365-4A23-438D-8558-40DF9870E23D}" destId="{F4CC8201-8498-4F55-894C-BE3EE9EE1873}" srcOrd="6" destOrd="0" presId="urn:microsoft.com/office/officeart/2005/8/layout/bProcess4"/>
    <dgm:cxn modelId="{3FABD248-30EF-452A-B161-28861B0BBA3F}" type="presParOf" srcId="{F4CC8201-8498-4F55-894C-BE3EE9EE1873}" destId="{CF6530C4-38EF-445B-8F69-4963EEF8D4AB}" srcOrd="0" destOrd="0" presId="urn:microsoft.com/office/officeart/2005/8/layout/bProcess4"/>
    <dgm:cxn modelId="{DB2A97BC-B455-48C7-B266-D3B142A2EB38}" type="presParOf" srcId="{F4CC8201-8498-4F55-894C-BE3EE9EE1873}" destId="{819BEA62-77C1-48CB-9E99-2CF3FD869C82}" srcOrd="1" destOrd="0" presId="urn:microsoft.com/office/officeart/2005/8/layout/bProcess4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A408F3F-9C6B-466D-AD6A-987C8C8FF8FB}">
      <dsp:nvSpPr>
        <dsp:cNvPr id="0" name=""/>
        <dsp:cNvSpPr/>
      </dsp:nvSpPr>
      <dsp:spPr>
        <a:xfrm rot="5400000">
          <a:off x="265110" y="808054"/>
          <a:ext cx="897945" cy="111717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36556576-330D-4004-9848-6B11D3B04DDF}">
      <dsp:nvSpPr>
        <dsp:cNvPr id="0" name=""/>
        <dsp:cNvSpPr/>
      </dsp:nvSpPr>
      <dsp:spPr>
        <a:xfrm>
          <a:off x="124797" y="212039"/>
          <a:ext cx="1241305" cy="744783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Thuyền</a:t>
          </a:r>
          <a:r>
            <a:rPr lang="en-US" sz="20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b="1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câu</a:t>
          </a:r>
          <a:r>
            <a:rPr lang="en-US" sz="20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</a:p>
      </dsp:txBody>
      <dsp:txXfrm>
        <a:off x="146611" y="233853"/>
        <a:ext cx="1197677" cy="701155"/>
      </dsp:txXfrm>
    </dsp:sp>
    <dsp:sp modelId="{867D1A7F-5B0A-4A8B-B4CC-F3C249D19200}">
      <dsp:nvSpPr>
        <dsp:cNvPr id="0" name=""/>
        <dsp:cNvSpPr/>
      </dsp:nvSpPr>
      <dsp:spPr>
        <a:xfrm>
          <a:off x="369935" y="1515684"/>
          <a:ext cx="1512302" cy="111717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8A3AE24F-20D6-4387-9802-DA398F6B50A5}">
      <dsp:nvSpPr>
        <dsp:cNvPr id="0" name=""/>
        <dsp:cNvSpPr/>
      </dsp:nvSpPr>
      <dsp:spPr>
        <a:xfrm>
          <a:off x="124797" y="1125419"/>
          <a:ext cx="1241305" cy="744783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Ngõ</a:t>
          </a:r>
          <a:r>
            <a:rPr lang="en-US" sz="20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b="1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trúc</a:t>
          </a:r>
          <a:r>
            <a:rPr lang="en-US" sz="20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</a:p>
      </dsp:txBody>
      <dsp:txXfrm>
        <a:off x="146611" y="1147233"/>
        <a:ext cx="1197677" cy="701155"/>
      </dsp:txXfrm>
    </dsp:sp>
    <dsp:sp modelId="{29E42D0F-B7BE-4711-A41D-3FD8182E959B}">
      <dsp:nvSpPr>
        <dsp:cNvPr id="0" name=""/>
        <dsp:cNvSpPr/>
      </dsp:nvSpPr>
      <dsp:spPr>
        <a:xfrm rot="16200000">
          <a:off x="1832438" y="816853"/>
          <a:ext cx="915545" cy="111717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8E80F1C3-CAE5-4B1C-B289-0F182EDF8DA5}">
      <dsp:nvSpPr>
        <dsp:cNvPr id="0" name=""/>
        <dsp:cNvSpPr/>
      </dsp:nvSpPr>
      <dsp:spPr>
        <a:xfrm>
          <a:off x="1652533" y="1125419"/>
          <a:ext cx="1241305" cy="74478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Bầu</a:t>
          </a:r>
          <a:r>
            <a:rPr lang="en-US" sz="20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b="1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trời</a:t>
          </a:r>
          <a:r>
            <a:rPr lang="en-US" sz="20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</a:p>
      </dsp:txBody>
      <dsp:txXfrm>
        <a:off x="1674347" y="1147233"/>
        <a:ext cx="1197677" cy="701155"/>
      </dsp:txXfrm>
    </dsp:sp>
    <dsp:sp modelId="{819BEA62-77C1-48CB-9E99-2CF3FD869C82}">
      <dsp:nvSpPr>
        <dsp:cNvPr id="0" name=""/>
        <dsp:cNvSpPr/>
      </dsp:nvSpPr>
      <dsp:spPr>
        <a:xfrm>
          <a:off x="1652533" y="194440"/>
          <a:ext cx="1241305" cy="74478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Mặt</a:t>
          </a:r>
          <a:r>
            <a:rPr lang="en-US" sz="20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000" b="1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ao</a:t>
          </a:r>
          <a:r>
            <a:rPr lang="en-US" sz="20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</a:p>
      </dsp:txBody>
      <dsp:txXfrm>
        <a:off x="1674347" y="216254"/>
        <a:ext cx="1197677" cy="70115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bProcess4">
  <dgm:title val=""/>
  <dgm:desc val=""/>
  <dgm:catLst>
    <dgm:cat type="process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grDir" val="tL"/>
          <dgm:param type="flowDir" val="col"/>
          <dgm:param type="contDir" val="revDir"/>
          <dgm:param type="bkpt" val="bal"/>
        </dgm:alg>
      </dgm:if>
      <dgm:else name="Name3">
        <dgm:alg type="snake">
          <dgm:param type="grDir" val="tR"/>
          <dgm:param type="flowDir" val="col"/>
          <dgm:param type="contDir" val="revDir"/>
          <dgm:param type="bkpt" val="bal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fact="0.6"/>
      <dgm:constr type="h" for="ch" forName="sibTrans" refType="h" refFor="ch" refForName="compNode" op="equ" fact="0.25"/>
      <dgm:constr type="sp" refType="w" fact="0.33"/>
      <dgm:constr type="primFontSz" for="des" forName="node" op="equ" val="65"/>
    </dgm:constrLst>
    <dgm:ruleLst/>
    <dgm:forEach name="nodes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axis="self" func="var" arg="dir" op="equ" val="norm">
            <dgm:constrLst>
              <dgm:constr type="l" for="ch" forName="dummyConnPt" refType="w" fact="0.2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if>
          <dgm:else name="Name6">
            <dgm:constrLst>
              <dgm:constr type="l" for="ch" forName="dummyConnPt" refType="w" fact="0.8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else>
        </dgm:choose>
        <dgm:ruleLst/>
        <dgm:layoutNode name="dummyConnPt" styleLbl="node1" moveWith="node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node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  <dgm:constr type="primFontSz" val="65"/>
          </dgm:constrLst>
          <dgm:ruleLst>
            <dgm:rule type="primFontSz" val="5" fact="NaN" max="NaN"/>
          </dgm:ruleLst>
        </dgm:layoutNode>
      </dgm:layoutNode>
      <dgm:forEach name="sibTransForEach" axis="followSib" cnt="1">
        <dgm:layoutNode name="sibTrans" styleLbl="bgSibTrans2D1">
          <dgm:choose name="Name7">
            <dgm:if name="Name8" axis="self" func="var" arg="dir" op="equ" val="norm">
              <dgm:alg type="conn">
                <dgm:param type="srcNode" val="dummyConnPt"/>
                <dgm:param type="dstNode" val="dummyConnPt"/>
                <dgm:param type="begPts" val="bCtr, midR, tCtr"/>
                <dgm:param type="endPts" val="tCtr, midL, bCtr"/>
                <dgm:param type="begSty" val="noArr"/>
                <dgm:param type="endSty" val="noArr"/>
              </dgm:alg>
            </dgm:if>
            <dgm:else name="Name9">
              <dgm:alg type="conn">
                <dgm:param type="srcNode" val="dummyConnPt"/>
                <dgm:param type="dstNode" val="dummyConnPt"/>
                <dgm:param type="begPts" val="bCtr, midL, tCtr"/>
                <dgm:param type="endPts" val="tCtr, midR, bCtr"/>
                <dgm:param type="begSty" val="noArr"/>
                <dgm:param type="endSty" val="noAr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/>
            <dgm:constr type="endPad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E13556-8826-46A7-8901-8F1BDEFD4872}" type="datetimeFigureOut">
              <a:rPr lang="zh-CN" altLang="en-US" smtClean="0"/>
              <a:t>2024/10/9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10B20A-7B10-4135-953B-420F8F0D2E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32622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BAC469-437F-4CE1-A260-B0BBC7D4449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815906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Luật</a:t>
            </a:r>
            <a:r>
              <a:rPr lang="en-US" baseline="0" dirty="0"/>
              <a:t> </a:t>
            </a:r>
            <a:r>
              <a:rPr lang="en-US" baseline="0" dirty="0" err="1"/>
              <a:t>bằng</a:t>
            </a:r>
            <a:r>
              <a:rPr lang="en-US" baseline="0" dirty="0"/>
              <a:t> </a:t>
            </a:r>
            <a:r>
              <a:rPr lang="en-US" baseline="0" dirty="0" err="1"/>
              <a:t>trắc</a:t>
            </a:r>
            <a:r>
              <a:rPr lang="en-US" baseline="0" dirty="0"/>
              <a:t>:</a:t>
            </a:r>
          </a:p>
          <a:p>
            <a:r>
              <a:rPr lang="en-US" baseline="0" dirty="0"/>
              <a:t>- </a:t>
            </a:r>
            <a:r>
              <a:rPr lang="en-US" baseline="0" dirty="0" err="1"/>
              <a:t>Luật</a:t>
            </a:r>
            <a:r>
              <a:rPr lang="en-US" baseline="0" dirty="0"/>
              <a:t> </a:t>
            </a:r>
            <a:r>
              <a:rPr lang="en-US" baseline="0" dirty="0" err="1"/>
              <a:t>bằng</a:t>
            </a:r>
            <a:r>
              <a:rPr lang="en-US" baseline="0" dirty="0"/>
              <a:t> </a:t>
            </a:r>
          </a:p>
          <a:p>
            <a:r>
              <a:rPr lang="en-US" dirty="0"/>
              <a:t>- </a:t>
            </a:r>
            <a:r>
              <a:rPr lang="en-US" dirty="0" err="1"/>
              <a:t>Các</a:t>
            </a:r>
            <a:r>
              <a:rPr lang="en-US" baseline="0" dirty="0"/>
              <a:t> </a:t>
            </a:r>
            <a:r>
              <a:rPr lang="en-US" baseline="0" dirty="0" err="1"/>
              <a:t>thanh</a:t>
            </a:r>
            <a:r>
              <a:rPr lang="en-US" baseline="0" dirty="0"/>
              <a:t> </a:t>
            </a:r>
            <a:r>
              <a:rPr lang="en-US" baseline="0" dirty="0" err="1"/>
              <a:t>bằng</a:t>
            </a:r>
            <a:r>
              <a:rPr lang="en-US" baseline="0" dirty="0"/>
              <a:t> </a:t>
            </a:r>
            <a:r>
              <a:rPr lang="en-US" baseline="0" dirty="0" err="1"/>
              <a:t>trắc</a:t>
            </a:r>
            <a:r>
              <a:rPr lang="en-US" baseline="0" dirty="0"/>
              <a:t> </a:t>
            </a:r>
            <a:r>
              <a:rPr lang="en-US" baseline="0" dirty="0" err="1"/>
              <a:t>đan</a:t>
            </a:r>
            <a:r>
              <a:rPr lang="en-US" baseline="0" dirty="0"/>
              <a:t> </a:t>
            </a:r>
            <a:r>
              <a:rPr lang="en-US" baseline="0" dirty="0" err="1"/>
              <a:t>xen</a:t>
            </a:r>
            <a:r>
              <a:rPr lang="en-US" baseline="0" dirty="0"/>
              <a:t> </a:t>
            </a:r>
            <a:r>
              <a:rPr lang="en-US" baseline="0" dirty="0" err="1"/>
              <a:t>nhau</a:t>
            </a:r>
            <a:r>
              <a:rPr lang="en-US" baseline="0" dirty="0"/>
              <a:t> (2,4,6)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10B20A-7B10-4135-953B-420F8F0D2EC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328111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Liên</a:t>
            </a:r>
            <a:r>
              <a:rPr lang="en-US" baseline="0" dirty="0"/>
              <a:t> (</a:t>
            </a:r>
            <a:r>
              <a:rPr lang="en-US" baseline="0" dirty="0" err="1"/>
              <a:t>trong</a:t>
            </a:r>
            <a:r>
              <a:rPr lang="en-US" baseline="0" dirty="0"/>
              <a:t> </a:t>
            </a:r>
            <a:r>
              <a:rPr lang="en-US" baseline="0" dirty="0" err="1"/>
              <a:t>mỗi</a:t>
            </a:r>
            <a:r>
              <a:rPr lang="en-US" baseline="0" dirty="0"/>
              <a:t> </a:t>
            </a:r>
            <a:r>
              <a:rPr lang="en-US" baseline="0" dirty="0" err="1"/>
              <a:t>cặp</a:t>
            </a:r>
            <a:r>
              <a:rPr lang="en-US" baseline="0" dirty="0"/>
              <a:t> </a:t>
            </a:r>
            <a:r>
              <a:rPr lang="en-US" baseline="0" dirty="0" err="1"/>
              <a:t>câu</a:t>
            </a:r>
            <a:r>
              <a:rPr lang="en-US" baseline="0" dirty="0"/>
              <a:t>) </a:t>
            </a:r>
            <a:r>
              <a:rPr lang="en-US" baseline="0" dirty="0" err="1"/>
              <a:t>các</a:t>
            </a:r>
            <a:r>
              <a:rPr lang="en-US" baseline="0" dirty="0"/>
              <a:t> </a:t>
            </a:r>
            <a:r>
              <a:rPr lang="en-US" baseline="0" dirty="0" err="1"/>
              <a:t>thanh</a:t>
            </a:r>
            <a:r>
              <a:rPr lang="en-US" baseline="0" dirty="0"/>
              <a:t> </a:t>
            </a:r>
            <a:r>
              <a:rPr lang="en-US" baseline="0" dirty="0" err="1"/>
              <a:t>bằng</a:t>
            </a:r>
            <a:r>
              <a:rPr lang="en-US" baseline="0" dirty="0"/>
              <a:t>, </a:t>
            </a:r>
            <a:r>
              <a:rPr lang="en-US" baseline="0" dirty="0" err="1"/>
              <a:t>trắc</a:t>
            </a:r>
            <a:r>
              <a:rPr lang="en-US" baseline="0" dirty="0"/>
              <a:t> </a:t>
            </a:r>
            <a:r>
              <a:rPr lang="en-US" baseline="0" dirty="0" err="1"/>
              <a:t>ngược</a:t>
            </a:r>
            <a:r>
              <a:rPr lang="en-US" baseline="0" dirty="0"/>
              <a:t> </a:t>
            </a:r>
            <a:r>
              <a:rPr lang="en-US" baseline="0" dirty="0" err="1"/>
              <a:t>nhau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10B20A-7B10-4135-953B-420F8F0D2EC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818361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Niêm</a:t>
            </a:r>
            <a:r>
              <a:rPr lang="en-US" baseline="0" dirty="0"/>
              <a:t> (</a:t>
            </a:r>
            <a:r>
              <a:rPr lang="en-US" baseline="0" dirty="0" err="1"/>
              <a:t>cùng</a:t>
            </a:r>
            <a:r>
              <a:rPr lang="en-US" baseline="0" dirty="0"/>
              <a:t> </a:t>
            </a:r>
            <a:r>
              <a:rPr lang="en-US" baseline="0" dirty="0" err="1"/>
              <a:t>thanh</a:t>
            </a:r>
            <a:r>
              <a:rPr lang="en-US" baseline="0" dirty="0"/>
              <a:t>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10B20A-7B10-4135-953B-420F8F0D2EC6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303650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Vần</a:t>
            </a:r>
            <a:r>
              <a:rPr lang="en-US" dirty="0"/>
              <a:t>, </a:t>
            </a:r>
            <a:r>
              <a:rPr lang="en-US" dirty="0" err="1"/>
              <a:t>nhịp</a:t>
            </a:r>
            <a:r>
              <a:rPr lang="en-US" dirty="0"/>
              <a:t>, </a:t>
            </a:r>
            <a:r>
              <a:rPr lang="en-US" dirty="0" err="1"/>
              <a:t>bố</a:t>
            </a:r>
            <a:r>
              <a:rPr lang="en-US" baseline="0" dirty="0"/>
              <a:t> </a:t>
            </a:r>
            <a:r>
              <a:rPr lang="en-US" baseline="0" dirty="0" err="1"/>
              <a:t>cục</a:t>
            </a:r>
            <a:r>
              <a:rPr lang="en-US" baseline="0" dirty="0"/>
              <a:t>, </a:t>
            </a:r>
            <a:r>
              <a:rPr lang="en-US" baseline="0" dirty="0" err="1"/>
              <a:t>đối</a:t>
            </a:r>
            <a:r>
              <a:rPr lang="en-US" baseline="0" dirty="0"/>
              <a:t> (ở </a:t>
            </a:r>
            <a:r>
              <a:rPr lang="en-US" baseline="0" dirty="0" err="1"/>
              <a:t>hai</a:t>
            </a:r>
            <a:r>
              <a:rPr lang="en-US" baseline="0" dirty="0"/>
              <a:t> </a:t>
            </a:r>
            <a:r>
              <a:rPr lang="en-US" baseline="0" dirty="0" err="1"/>
              <a:t>câu</a:t>
            </a:r>
            <a:r>
              <a:rPr lang="en-US" baseline="0" dirty="0"/>
              <a:t> </a:t>
            </a:r>
            <a:r>
              <a:rPr lang="en-US" baseline="0" dirty="0" err="1"/>
              <a:t>thực</a:t>
            </a:r>
            <a:r>
              <a:rPr lang="en-US" baseline="0" dirty="0"/>
              <a:t> </a:t>
            </a:r>
            <a:r>
              <a:rPr lang="en-US" baseline="0" dirty="0" err="1"/>
              <a:t>và</a:t>
            </a:r>
            <a:r>
              <a:rPr lang="en-US" baseline="0" dirty="0"/>
              <a:t> </a:t>
            </a:r>
            <a:r>
              <a:rPr lang="en-US" baseline="0" dirty="0" err="1"/>
              <a:t>hai</a:t>
            </a:r>
            <a:r>
              <a:rPr lang="en-US" baseline="0" dirty="0"/>
              <a:t> </a:t>
            </a:r>
            <a:r>
              <a:rPr lang="en-US" baseline="0" dirty="0" err="1"/>
              <a:t>câu</a:t>
            </a:r>
            <a:r>
              <a:rPr lang="en-US" baseline="0" dirty="0"/>
              <a:t> </a:t>
            </a:r>
            <a:r>
              <a:rPr lang="en-US" baseline="0" dirty="0" err="1"/>
              <a:t>luận</a:t>
            </a:r>
            <a:r>
              <a:rPr lang="en-US" baseline="0" dirty="0"/>
              <a:t>)</a:t>
            </a:r>
          </a:p>
          <a:p>
            <a:r>
              <a:rPr lang="en-US" baseline="0" dirty="0" err="1"/>
              <a:t>Bài</a:t>
            </a:r>
            <a:r>
              <a:rPr lang="en-US" baseline="0" dirty="0"/>
              <a:t> </a:t>
            </a:r>
            <a:r>
              <a:rPr lang="en-US" baseline="0" dirty="0" err="1"/>
              <a:t>thơ</a:t>
            </a:r>
            <a:r>
              <a:rPr lang="en-US" baseline="0" dirty="0"/>
              <a:t> </a:t>
            </a:r>
            <a:r>
              <a:rPr lang="en-US" baseline="0" dirty="0" err="1"/>
              <a:t>gieo</a:t>
            </a:r>
            <a:r>
              <a:rPr lang="en-US" baseline="0" dirty="0"/>
              <a:t> </a:t>
            </a:r>
            <a:r>
              <a:rPr lang="en-US" baseline="0" dirty="0" err="1"/>
              <a:t>vần</a:t>
            </a:r>
            <a:r>
              <a:rPr lang="en-US" baseline="0" dirty="0"/>
              <a:t> “</a:t>
            </a:r>
            <a:r>
              <a:rPr lang="en-US" baseline="0" dirty="0" err="1"/>
              <a:t>eo</a:t>
            </a:r>
            <a:r>
              <a:rPr lang="en-US" baseline="0" dirty="0"/>
              <a:t>” ở </a:t>
            </a:r>
            <a:r>
              <a:rPr lang="en-US" baseline="0" dirty="0" err="1"/>
              <a:t>các</a:t>
            </a:r>
            <a:r>
              <a:rPr lang="en-US" baseline="0" dirty="0"/>
              <a:t> </a:t>
            </a:r>
            <a:r>
              <a:rPr lang="en-US" baseline="0" dirty="0" err="1"/>
              <a:t>chữ</a:t>
            </a:r>
            <a:r>
              <a:rPr lang="en-US" baseline="0" dirty="0"/>
              <a:t> </a:t>
            </a:r>
            <a:r>
              <a:rPr lang="en-US" baseline="0" dirty="0" err="1"/>
              <a:t>cuối</a:t>
            </a:r>
            <a:r>
              <a:rPr lang="en-US" baseline="0" dirty="0"/>
              <a:t> </a:t>
            </a:r>
            <a:r>
              <a:rPr lang="en-US" baseline="0" dirty="0" err="1"/>
              <a:t>của</a:t>
            </a:r>
            <a:r>
              <a:rPr lang="en-US" baseline="0" dirty="0"/>
              <a:t> </a:t>
            </a:r>
            <a:r>
              <a:rPr lang="en-US" baseline="0" dirty="0" err="1"/>
              <a:t>ác</a:t>
            </a:r>
            <a:r>
              <a:rPr lang="en-US" baseline="0" dirty="0"/>
              <a:t> </a:t>
            </a:r>
            <a:r>
              <a:rPr lang="en-US" baseline="0" dirty="0" err="1"/>
              <a:t>câu</a:t>
            </a:r>
            <a:r>
              <a:rPr lang="en-US" baseline="0" dirty="0"/>
              <a:t> 1,2,4,6,8 – </a:t>
            </a:r>
            <a:r>
              <a:rPr lang="en-US" baseline="0" dirty="0" err="1"/>
              <a:t>thanh</a:t>
            </a:r>
            <a:r>
              <a:rPr lang="en-US" baseline="0" dirty="0"/>
              <a:t> </a:t>
            </a:r>
            <a:r>
              <a:rPr lang="en-US" baseline="0" dirty="0" err="1"/>
              <a:t>bằng</a:t>
            </a:r>
            <a:r>
              <a:rPr lang="en-US" baseline="0" dirty="0"/>
              <a:t>, </a:t>
            </a:r>
            <a:r>
              <a:rPr lang="en-US" baseline="0" dirty="0" err="1"/>
              <a:t>chủ</a:t>
            </a:r>
            <a:r>
              <a:rPr lang="en-US" baseline="0" dirty="0"/>
              <a:t> </a:t>
            </a:r>
            <a:r>
              <a:rPr lang="en-US" baseline="0" dirty="0" err="1"/>
              <a:t>yếu</a:t>
            </a:r>
            <a:r>
              <a:rPr lang="en-US" baseline="0" dirty="0"/>
              <a:t> </a:t>
            </a:r>
            <a:r>
              <a:rPr lang="en-US" baseline="0" dirty="0" err="1"/>
              <a:t>ngắt</a:t>
            </a:r>
            <a:r>
              <a:rPr lang="en-US" baseline="0" dirty="0"/>
              <a:t> </a:t>
            </a:r>
            <a:r>
              <a:rPr lang="en-US" baseline="0" dirty="0" err="1"/>
              <a:t>nhịp</a:t>
            </a:r>
            <a:r>
              <a:rPr lang="en-US" baseline="0" dirty="0"/>
              <a:t> 4/3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10B20A-7B10-4135-953B-420F8F0D2EC6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062195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Bố</a:t>
            </a:r>
            <a:r>
              <a:rPr lang="en-US" baseline="0" dirty="0"/>
              <a:t> </a:t>
            </a:r>
            <a:r>
              <a:rPr lang="en-US" baseline="0" dirty="0" err="1"/>
              <a:t>cục</a:t>
            </a:r>
            <a:r>
              <a:rPr lang="en-US" baseline="0" dirty="0"/>
              <a:t> chia </a:t>
            </a:r>
            <a:r>
              <a:rPr lang="en-US" baseline="0" dirty="0" err="1"/>
              <a:t>phân</a:t>
            </a:r>
            <a:r>
              <a:rPr lang="en-US" baseline="0" dirty="0"/>
              <a:t> </a:t>
            </a:r>
            <a:r>
              <a:rPr lang="en-US" baseline="0" dirty="0" err="1"/>
              <a:t>tích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10B20A-7B10-4135-953B-420F8F0D2EC6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053867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/>
              <a:t>1. </a:t>
            </a:r>
            <a:r>
              <a:rPr lang="en-US" baseline="0" dirty="0" err="1"/>
              <a:t>Giải</a:t>
            </a:r>
            <a:r>
              <a:rPr lang="en-US" baseline="0" dirty="0"/>
              <a:t> </a:t>
            </a:r>
            <a:r>
              <a:rPr lang="en-US" baseline="0" dirty="0" err="1"/>
              <a:t>thích</a:t>
            </a:r>
            <a:r>
              <a:rPr lang="en-US" baseline="0" dirty="0"/>
              <a:t> ý </a:t>
            </a:r>
            <a:r>
              <a:rPr lang="en-US" baseline="0" dirty="0" err="1"/>
              <a:t>nghĩa</a:t>
            </a:r>
            <a:r>
              <a:rPr lang="en-US" baseline="0" dirty="0"/>
              <a:t> </a:t>
            </a:r>
            <a:r>
              <a:rPr lang="en-US" baseline="0" dirty="0" err="1"/>
              <a:t>nhan</a:t>
            </a:r>
            <a:r>
              <a:rPr lang="en-US" baseline="0" dirty="0"/>
              <a:t> </a:t>
            </a:r>
            <a:r>
              <a:rPr lang="en-US" baseline="0" dirty="0" err="1"/>
              <a:t>đề</a:t>
            </a:r>
            <a:r>
              <a:rPr lang="en-US" baseline="0" dirty="0"/>
              <a:t> </a:t>
            </a:r>
            <a:r>
              <a:rPr lang="en-US" baseline="0" dirty="0" err="1"/>
              <a:t>bài</a:t>
            </a:r>
            <a:r>
              <a:rPr lang="en-US" baseline="0" dirty="0"/>
              <a:t> </a:t>
            </a:r>
            <a:r>
              <a:rPr lang="en-US" baseline="0" dirty="0" err="1"/>
              <a:t>thơ</a:t>
            </a:r>
            <a:r>
              <a:rPr lang="en-US" baseline="0" dirty="0"/>
              <a:t>? </a:t>
            </a:r>
            <a:r>
              <a:rPr lang="en-US" baseline="0" dirty="0" err="1"/>
              <a:t>Chỉ</a:t>
            </a:r>
            <a:r>
              <a:rPr lang="en-US" baseline="0" dirty="0"/>
              <a:t> </a:t>
            </a:r>
            <a:r>
              <a:rPr lang="en-US" baseline="0" dirty="0" err="1"/>
              <a:t>ra</a:t>
            </a:r>
            <a:r>
              <a:rPr lang="en-US" baseline="0" dirty="0"/>
              <a:t> </a:t>
            </a:r>
            <a:r>
              <a:rPr lang="en-US" baseline="0" dirty="0" err="1"/>
              <a:t>mối</a:t>
            </a:r>
            <a:r>
              <a:rPr lang="en-US" baseline="0" dirty="0"/>
              <a:t> </a:t>
            </a:r>
            <a:r>
              <a:rPr lang="en-US" baseline="0" dirty="0" err="1"/>
              <a:t>liên</a:t>
            </a:r>
            <a:r>
              <a:rPr lang="en-US" baseline="0" dirty="0"/>
              <a:t> </a:t>
            </a:r>
            <a:r>
              <a:rPr lang="en-US" baseline="0" dirty="0" err="1"/>
              <a:t>hệ</a:t>
            </a:r>
            <a:r>
              <a:rPr lang="en-US" baseline="0" dirty="0"/>
              <a:t> </a:t>
            </a:r>
            <a:r>
              <a:rPr lang="en-US" baseline="0" dirty="0" err="1"/>
              <a:t>giữa</a:t>
            </a:r>
            <a:r>
              <a:rPr lang="en-US" baseline="0" dirty="0"/>
              <a:t> </a:t>
            </a:r>
            <a:r>
              <a:rPr lang="en-US" baseline="0" dirty="0" err="1"/>
              <a:t>nhan</a:t>
            </a:r>
            <a:r>
              <a:rPr lang="en-US" baseline="0" dirty="0"/>
              <a:t> </a:t>
            </a:r>
            <a:r>
              <a:rPr lang="en-US" baseline="0" dirty="0" err="1"/>
              <a:t>đề</a:t>
            </a:r>
            <a:r>
              <a:rPr lang="en-US" baseline="0" dirty="0"/>
              <a:t> </a:t>
            </a:r>
            <a:r>
              <a:rPr lang="en-US" baseline="0" dirty="0" err="1"/>
              <a:t>và</a:t>
            </a:r>
            <a:r>
              <a:rPr lang="en-US" baseline="0" dirty="0"/>
              <a:t> </a:t>
            </a:r>
            <a:r>
              <a:rPr lang="en-US" baseline="0" dirty="0" err="1"/>
              <a:t>hai</a:t>
            </a:r>
            <a:r>
              <a:rPr lang="en-US" baseline="0" dirty="0"/>
              <a:t> </a:t>
            </a:r>
            <a:r>
              <a:rPr lang="en-US" baseline="0" dirty="0" err="1"/>
              <a:t>câu</a:t>
            </a:r>
            <a:r>
              <a:rPr lang="en-US" baseline="0" dirty="0"/>
              <a:t> </a:t>
            </a:r>
            <a:r>
              <a:rPr lang="en-US" baseline="0" dirty="0" err="1"/>
              <a:t>đề</a:t>
            </a:r>
            <a:r>
              <a:rPr lang="en-US" baseline="0" dirty="0"/>
              <a:t>.</a:t>
            </a:r>
          </a:p>
          <a:p>
            <a:r>
              <a:rPr lang="en-US" dirty="0"/>
              <a:t>2. </a:t>
            </a:r>
            <a:r>
              <a:rPr lang="en-US" dirty="0" err="1"/>
              <a:t>Bức</a:t>
            </a:r>
            <a:r>
              <a:rPr lang="en-US" baseline="0" dirty="0"/>
              <a:t> </a:t>
            </a:r>
            <a:r>
              <a:rPr lang="en-US" baseline="0" dirty="0" err="1"/>
              <a:t>tranh</a:t>
            </a:r>
            <a:r>
              <a:rPr lang="en-US" baseline="0" dirty="0"/>
              <a:t> </a:t>
            </a:r>
            <a:r>
              <a:rPr lang="en-US" baseline="0" dirty="0" err="1"/>
              <a:t>thiên</a:t>
            </a:r>
            <a:r>
              <a:rPr lang="en-US" baseline="0" dirty="0"/>
              <a:t> </a:t>
            </a:r>
            <a:r>
              <a:rPr lang="en-US" baseline="0" dirty="0" err="1"/>
              <a:t>nhiên</a:t>
            </a:r>
            <a:r>
              <a:rPr lang="en-US" baseline="0" dirty="0"/>
              <a:t> </a:t>
            </a:r>
            <a:r>
              <a:rPr lang="en-US" baseline="0" dirty="0" err="1"/>
              <a:t>mùa</a:t>
            </a:r>
            <a:r>
              <a:rPr lang="en-US" baseline="0" dirty="0"/>
              <a:t> </a:t>
            </a:r>
            <a:r>
              <a:rPr lang="en-US" baseline="0" dirty="0" err="1"/>
              <a:t>thu</a:t>
            </a:r>
            <a:r>
              <a:rPr lang="en-US" baseline="0" dirty="0"/>
              <a:t> </a:t>
            </a:r>
            <a:r>
              <a:rPr lang="en-US" baseline="0" dirty="0" err="1"/>
              <a:t>được</a:t>
            </a:r>
            <a:r>
              <a:rPr lang="en-US" baseline="0" dirty="0"/>
              <a:t> </a:t>
            </a:r>
            <a:r>
              <a:rPr lang="en-US" baseline="0" dirty="0" err="1"/>
              <a:t>tái</a:t>
            </a:r>
            <a:r>
              <a:rPr lang="en-US" baseline="0" dirty="0"/>
              <a:t> </a:t>
            </a:r>
            <a:r>
              <a:rPr lang="en-US" baseline="0" dirty="0" err="1"/>
              <a:t>hiện</a:t>
            </a:r>
            <a:r>
              <a:rPr lang="en-US" baseline="0" dirty="0"/>
              <a:t> ở </a:t>
            </a:r>
            <a:r>
              <a:rPr lang="en-US" baseline="0" dirty="0" err="1"/>
              <a:t>những</a:t>
            </a:r>
            <a:r>
              <a:rPr lang="en-US" baseline="0" dirty="0"/>
              <a:t> </a:t>
            </a:r>
            <a:r>
              <a:rPr lang="en-US" baseline="0" dirty="0" err="1"/>
              <a:t>khoảng</a:t>
            </a:r>
            <a:r>
              <a:rPr lang="en-US" baseline="0" dirty="0"/>
              <a:t> </a:t>
            </a:r>
            <a:r>
              <a:rPr lang="en-US" baseline="0" dirty="0" err="1"/>
              <a:t>không</a:t>
            </a:r>
            <a:r>
              <a:rPr lang="en-US" baseline="0" dirty="0"/>
              <a:t> </a:t>
            </a:r>
            <a:r>
              <a:rPr lang="en-US" baseline="0" dirty="0" err="1"/>
              <a:t>gian</a:t>
            </a:r>
            <a:r>
              <a:rPr lang="en-US" baseline="0" dirty="0"/>
              <a:t> </a:t>
            </a:r>
            <a:r>
              <a:rPr lang="en-US" baseline="0" dirty="0" err="1"/>
              <a:t>nào</a:t>
            </a:r>
            <a:r>
              <a:rPr lang="en-US" baseline="0" dirty="0"/>
              <a:t>? </a:t>
            </a:r>
            <a:r>
              <a:rPr lang="en-US" baseline="0" dirty="0" err="1"/>
              <a:t>Nhận</a:t>
            </a:r>
            <a:r>
              <a:rPr lang="en-US" baseline="0" dirty="0"/>
              <a:t> </a:t>
            </a:r>
            <a:r>
              <a:rPr lang="en-US" baseline="0" dirty="0" err="1"/>
              <a:t>xét</a:t>
            </a:r>
            <a:r>
              <a:rPr lang="en-US" baseline="0" dirty="0"/>
              <a:t> </a:t>
            </a:r>
            <a:r>
              <a:rPr lang="en-US" baseline="0" dirty="0" err="1"/>
              <a:t>về</a:t>
            </a:r>
            <a:r>
              <a:rPr lang="en-US" baseline="0" dirty="0"/>
              <a:t> </a:t>
            </a:r>
            <a:r>
              <a:rPr lang="en-US" baseline="0" dirty="0" err="1"/>
              <a:t>trình</a:t>
            </a:r>
            <a:r>
              <a:rPr lang="en-US" baseline="0" dirty="0"/>
              <a:t> </a:t>
            </a:r>
            <a:r>
              <a:rPr lang="en-US" baseline="0" dirty="0" err="1"/>
              <a:t>tự</a:t>
            </a:r>
            <a:r>
              <a:rPr lang="en-US" baseline="0" dirty="0"/>
              <a:t> </a:t>
            </a:r>
            <a:r>
              <a:rPr lang="en-US" baseline="0" dirty="0" err="1"/>
              <a:t>miêu</a:t>
            </a:r>
            <a:r>
              <a:rPr lang="en-US" baseline="0" dirty="0"/>
              <a:t> </a:t>
            </a:r>
            <a:r>
              <a:rPr lang="en-US" baseline="0" dirty="0" err="1"/>
              <a:t>tả</a:t>
            </a:r>
            <a:r>
              <a:rPr lang="en-US" baseline="0" dirty="0"/>
              <a:t> </a:t>
            </a:r>
            <a:r>
              <a:rPr lang="en-US" baseline="0" dirty="0" err="1"/>
              <a:t>những</a:t>
            </a:r>
            <a:r>
              <a:rPr lang="en-US" baseline="0" dirty="0"/>
              <a:t> </a:t>
            </a:r>
            <a:r>
              <a:rPr lang="en-US" baseline="0" dirty="0" err="1"/>
              <a:t>khoảng</a:t>
            </a:r>
            <a:r>
              <a:rPr lang="en-US" baseline="0" dirty="0"/>
              <a:t> </a:t>
            </a:r>
            <a:r>
              <a:rPr lang="en-US" baseline="0" dirty="0" err="1"/>
              <a:t>không</a:t>
            </a:r>
            <a:r>
              <a:rPr lang="en-US" baseline="0" dirty="0"/>
              <a:t> </a:t>
            </a:r>
            <a:r>
              <a:rPr lang="en-US" baseline="0" dirty="0" err="1"/>
              <a:t>gian</a:t>
            </a:r>
            <a:r>
              <a:rPr lang="en-US" baseline="0" dirty="0"/>
              <a:t> </a:t>
            </a:r>
            <a:r>
              <a:rPr lang="en-US" baseline="0" dirty="0" err="1"/>
              <a:t>đó</a:t>
            </a:r>
            <a:r>
              <a:rPr lang="en-US" baseline="0" dirty="0"/>
              <a:t>.</a:t>
            </a:r>
          </a:p>
          <a:p>
            <a:r>
              <a:rPr lang="en-US" baseline="0" dirty="0"/>
              <a:t>3. </a:t>
            </a:r>
            <a:r>
              <a:rPr lang="en-US" baseline="0" dirty="0" err="1"/>
              <a:t>Phân</a:t>
            </a:r>
            <a:r>
              <a:rPr lang="en-US" baseline="0" dirty="0"/>
              <a:t> </a:t>
            </a:r>
            <a:r>
              <a:rPr lang="en-US" baseline="0" dirty="0" err="1"/>
              <a:t>tích</a:t>
            </a:r>
            <a:r>
              <a:rPr lang="en-US" baseline="0" dirty="0"/>
              <a:t> </a:t>
            </a:r>
            <a:r>
              <a:rPr lang="en-US" baseline="0" dirty="0" err="1"/>
              <a:t>các</a:t>
            </a:r>
            <a:r>
              <a:rPr lang="en-US" baseline="0" dirty="0"/>
              <a:t> </a:t>
            </a:r>
            <a:r>
              <a:rPr lang="en-US" baseline="0" dirty="0" err="1"/>
              <a:t>từ</a:t>
            </a:r>
            <a:r>
              <a:rPr lang="en-US" baseline="0" dirty="0"/>
              <a:t> </a:t>
            </a:r>
            <a:r>
              <a:rPr lang="en-US" baseline="0" dirty="0" err="1"/>
              <a:t>ngữ</a:t>
            </a:r>
            <a:r>
              <a:rPr lang="en-US" baseline="0" dirty="0"/>
              <a:t> </a:t>
            </a:r>
            <a:r>
              <a:rPr lang="en-US" baseline="0" dirty="0" err="1"/>
              <a:t>miêu</a:t>
            </a:r>
            <a:r>
              <a:rPr lang="en-US" baseline="0" dirty="0"/>
              <a:t> </a:t>
            </a:r>
            <a:r>
              <a:rPr lang="en-US" baseline="0" dirty="0" err="1"/>
              <a:t>tả</a:t>
            </a:r>
            <a:r>
              <a:rPr lang="en-US" baseline="0" dirty="0"/>
              <a:t> </a:t>
            </a:r>
            <a:r>
              <a:rPr lang="en-US" baseline="0" dirty="0" err="1"/>
              <a:t>hình</a:t>
            </a:r>
            <a:r>
              <a:rPr lang="en-US" baseline="0" dirty="0"/>
              <a:t> </a:t>
            </a:r>
            <a:r>
              <a:rPr lang="en-US" baseline="0" dirty="0" err="1"/>
              <a:t>dáng</a:t>
            </a:r>
            <a:r>
              <a:rPr lang="en-US" baseline="0" dirty="0"/>
              <a:t>, </a:t>
            </a:r>
            <a:r>
              <a:rPr lang="en-US" baseline="0" dirty="0" err="1"/>
              <a:t>màu</a:t>
            </a:r>
            <a:r>
              <a:rPr lang="en-US" baseline="0" dirty="0"/>
              <a:t> </a:t>
            </a:r>
            <a:r>
              <a:rPr lang="en-US" baseline="0" dirty="0" err="1"/>
              <a:t>sắc</a:t>
            </a:r>
            <a:r>
              <a:rPr lang="en-US" baseline="0" dirty="0"/>
              <a:t>, </a:t>
            </a:r>
            <a:r>
              <a:rPr lang="en-US" baseline="0" dirty="0" err="1"/>
              <a:t>âm</a:t>
            </a:r>
            <a:r>
              <a:rPr lang="en-US" baseline="0" dirty="0"/>
              <a:t> </a:t>
            </a:r>
            <a:r>
              <a:rPr lang="en-US" baseline="0" dirty="0" err="1"/>
              <a:t>thanh</a:t>
            </a:r>
            <a:r>
              <a:rPr lang="en-US" baseline="0" dirty="0"/>
              <a:t>, </a:t>
            </a:r>
            <a:r>
              <a:rPr lang="en-US" baseline="0" dirty="0" err="1"/>
              <a:t>chuyển</a:t>
            </a:r>
            <a:r>
              <a:rPr lang="en-US" baseline="0" dirty="0"/>
              <a:t> </a:t>
            </a:r>
            <a:r>
              <a:rPr lang="en-US" baseline="0" dirty="0" err="1"/>
              <a:t>động</a:t>
            </a:r>
            <a:r>
              <a:rPr lang="en-US" baseline="0" dirty="0"/>
              <a:t>,...</a:t>
            </a:r>
            <a:r>
              <a:rPr lang="en-US" baseline="0" dirty="0" err="1"/>
              <a:t>của</a:t>
            </a:r>
            <a:r>
              <a:rPr lang="en-US" baseline="0" dirty="0"/>
              <a:t> </a:t>
            </a:r>
            <a:r>
              <a:rPr lang="en-US" baseline="0" dirty="0" err="1"/>
              <a:t>các</a:t>
            </a:r>
            <a:r>
              <a:rPr lang="en-US" baseline="0" dirty="0"/>
              <a:t> </a:t>
            </a:r>
            <a:r>
              <a:rPr lang="en-US" baseline="0" dirty="0" err="1"/>
              <a:t>sự</a:t>
            </a:r>
            <a:r>
              <a:rPr lang="en-US" baseline="0" dirty="0"/>
              <a:t> </a:t>
            </a:r>
            <a:r>
              <a:rPr lang="en-US" baseline="0" dirty="0" err="1"/>
              <a:t>vật</a:t>
            </a:r>
            <a:r>
              <a:rPr lang="en-US" baseline="0" dirty="0"/>
              <a:t>; </a:t>
            </a:r>
            <a:r>
              <a:rPr lang="en-US" baseline="0" dirty="0" err="1"/>
              <a:t>từ</a:t>
            </a:r>
            <a:r>
              <a:rPr lang="en-US" baseline="0" dirty="0"/>
              <a:t> </a:t>
            </a:r>
            <a:r>
              <a:rPr lang="en-US" baseline="0" dirty="0" err="1"/>
              <a:t>đó</a:t>
            </a:r>
            <a:r>
              <a:rPr lang="en-US" baseline="0" dirty="0"/>
              <a:t> </a:t>
            </a:r>
            <a:r>
              <a:rPr lang="en-US" baseline="0" dirty="0" err="1"/>
              <a:t>hãy</a:t>
            </a:r>
            <a:r>
              <a:rPr lang="en-US" baseline="0" dirty="0"/>
              <a:t> </a:t>
            </a:r>
            <a:r>
              <a:rPr lang="en-US" baseline="0" dirty="0" err="1"/>
              <a:t>khái</a:t>
            </a:r>
            <a:r>
              <a:rPr lang="en-US" baseline="0" dirty="0"/>
              <a:t> </a:t>
            </a:r>
            <a:r>
              <a:rPr lang="en-US" baseline="0" dirty="0" err="1"/>
              <a:t>quát</a:t>
            </a:r>
            <a:r>
              <a:rPr lang="en-US" baseline="0" dirty="0"/>
              <a:t> </a:t>
            </a:r>
            <a:r>
              <a:rPr lang="en-US" baseline="0" dirty="0" err="1"/>
              <a:t>những</a:t>
            </a:r>
            <a:r>
              <a:rPr lang="en-US" baseline="0" dirty="0"/>
              <a:t> </a:t>
            </a:r>
            <a:r>
              <a:rPr lang="en-US" baseline="0" dirty="0" err="1"/>
              <a:t>nét</a:t>
            </a:r>
            <a:r>
              <a:rPr lang="en-US" baseline="0" dirty="0"/>
              <a:t> </a:t>
            </a:r>
            <a:r>
              <a:rPr lang="en-US" baseline="0" dirty="0" err="1"/>
              <a:t>đẹp</a:t>
            </a:r>
            <a:r>
              <a:rPr lang="en-US" baseline="0" dirty="0"/>
              <a:t> </a:t>
            </a:r>
            <a:r>
              <a:rPr lang="en-US" baseline="0" dirty="0" err="1"/>
              <a:t>điển</a:t>
            </a:r>
            <a:r>
              <a:rPr lang="en-US" baseline="0" dirty="0"/>
              <a:t> </a:t>
            </a:r>
            <a:r>
              <a:rPr lang="en-US" baseline="0" dirty="0" err="1"/>
              <a:t>hình</a:t>
            </a:r>
            <a:r>
              <a:rPr lang="en-US" baseline="0" dirty="0"/>
              <a:t> </a:t>
            </a:r>
            <a:r>
              <a:rPr lang="en-US" baseline="0" dirty="0" err="1"/>
              <a:t>của</a:t>
            </a:r>
            <a:r>
              <a:rPr lang="en-US" baseline="0" dirty="0"/>
              <a:t> </a:t>
            </a:r>
            <a:r>
              <a:rPr lang="en-US" baseline="0" dirty="0" err="1"/>
              <a:t>mùa</a:t>
            </a:r>
            <a:r>
              <a:rPr lang="en-US" baseline="0" dirty="0"/>
              <a:t> </a:t>
            </a:r>
            <a:r>
              <a:rPr lang="en-US" baseline="0" dirty="0" err="1"/>
              <a:t>thu</a:t>
            </a:r>
            <a:r>
              <a:rPr lang="en-US" baseline="0" dirty="0"/>
              <a:t> </a:t>
            </a:r>
            <a:r>
              <a:rPr lang="en-US" baseline="0" dirty="0" err="1"/>
              <a:t>vùng</a:t>
            </a:r>
            <a:r>
              <a:rPr lang="en-US" baseline="0" dirty="0"/>
              <a:t> </a:t>
            </a:r>
            <a:r>
              <a:rPr lang="en-US" baseline="0" dirty="0" err="1"/>
              <a:t>nông</a:t>
            </a:r>
            <a:r>
              <a:rPr lang="en-US" baseline="0" dirty="0"/>
              <a:t> </a:t>
            </a:r>
            <a:r>
              <a:rPr lang="en-US" baseline="0" dirty="0" err="1"/>
              <a:t>thôn</a:t>
            </a:r>
            <a:r>
              <a:rPr lang="en-US" baseline="0" dirty="0"/>
              <a:t> </a:t>
            </a:r>
            <a:r>
              <a:rPr lang="en-US" baseline="0" dirty="0" err="1"/>
              <a:t>đồng</a:t>
            </a:r>
            <a:r>
              <a:rPr lang="en-US" baseline="0" dirty="0"/>
              <a:t> </a:t>
            </a:r>
            <a:r>
              <a:rPr lang="en-US" baseline="0" dirty="0" err="1"/>
              <a:t>bằng</a:t>
            </a:r>
            <a:r>
              <a:rPr lang="en-US" baseline="0" dirty="0"/>
              <a:t> </a:t>
            </a:r>
            <a:r>
              <a:rPr lang="en-US" baseline="0" dirty="0" err="1"/>
              <a:t>Bắc</a:t>
            </a:r>
            <a:r>
              <a:rPr lang="en-US" baseline="0" dirty="0"/>
              <a:t> </a:t>
            </a:r>
            <a:r>
              <a:rPr lang="en-US" baseline="0" dirty="0" err="1"/>
              <a:t>Bộ</a:t>
            </a:r>
            <a:r>
              <a:rPr lang="en-US" baseline="0" dirty="0"/>
              <a:t> </a:t>
            </a:r>
            <a:r>
              <a:rPr lang="en-US" baseline="0" dirty="0" err="1"/>
              <a:t>được</a:t>
            </a:r>
            <a:r>
              <a:rPr lang="en-US" baseline="0" dirty="0"/>
              <a:t> </a:t>
            </a:r>
            <a:r>
              <a:rPr lang="en-US" baseline="0" dirty="0" err="1"/>
              <a:t>tái</a:t>
            </a:r>
            <a:r>
              <a:rPr lang="en-US" baseline="0" dirty="0"/>
              <a:t> </a:t>
            </a:r>
            <a:r>
              <a:rPr lang="en-US" baseline="0" dirty="0" err="1"/>
              <a:t>hiện</a:t>
            </a:r>
            <a:r>
              <a:rPr lang="en-US" baseline="0" dirty="0"/>
              <a:t> </a:t>
            </a:r>
            <a:r>
              <a:rPr lang="en-US" baseline="0" dirty="0" err="1"/>
              <a:t>trong</a:t>
            </a:r>
            <a:r>
              <a:rPr lang="en-US" baseline="0" dirty="0"/>
              <a:t> </a:t>
            </a:r>
            <a:r>
              <a:rPr lang="en-US" baseline="0" dirty="0" err="1"/>
              <a:t>bài</a:t>
            </a:r>
            <a:r>
              <a:rPr lang="en-US" baseline="0" dirty="0"/>
              <a:t> </a:t>
            </a:r>
            <a:r>
              <a:rPr lang="en-US" baseline="0" dirty="0" err="1"/>
              <a:t>thơ</a:t>
            </a:r>
            <a:r>
              <a:rPr lang="en-US" baseline="0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10B20A-7B10-4135-953B-420F8F0D2EC6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12389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10B20A-7B10-4135-953B-420F8F0D2EC6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45752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10B20A-7B10-4135-953B-420F8F0D2EC6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54325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Hoạt</a:t>
            </a:r>
            <a:r>
              <a:rPr lang="en-US" baseline="0" dirty="0"/>
              <a:t> </a:t>
            </a:r>
            <a:r>
              <a:rPr lang="en-US" baseline="0" dirty="0" err="1"/>
              <a:t>động</a:t>
            </a:r>
            <a:r>
              <a:rPr lang="en-US" baseline="0" dirty="0"/>
              <a:t> </a:t>
            </a:r>
            <a:r>
              <a:rPr lang="en-US" baseline="0" dirty="0" err="1"/>
              <a:t>nhóm</a:t>
            </a:r>
            <a:r>
              <a:rPr lang="en-US" baseline="0" dirty="0"/>
              <a:t> </a:t>
            </a:r>
            <a:r>
              <a:rPr lang="en-US" baseline="0" dirty="0" err="1"/>
              <a:t>bốn</a:t>
            </a:r>
            <a:endParaRPr lang="en-US" baseline="0" dirty="0"/>
          </a:p>
          <a:p>
            <a:r>
              <a:rPr lang="en-US" baseline="0" dirty="0" err="1"/>
              <a:t>Thời</a:t>
            </a:r>
            <a:r>
              <a:rPr lang="en-US" baseline="0" dirty="0"/>
              <a:t> </a:t>
            </a:r>
            <a:r>
              <a:rPr lang="en-US" baseline="0" dirty="0" err="1"/>
              <a:t>gian</a:t>
            </a:r>
            <a:r>
              <a:rPr lang="en-US" baseline="0" dirty="0"/>
              <a:t>: 10 </a:t>
            </a:r>
            <a:r>
              <a:rPr lang="en-US" baseline="0" dirty="0" err="1"/>
              <a:t>phút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10B20A-7B10-4135-953B-420F8F0D2EC6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064943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10B20A-7B10-4135-953B-420F8F0D2EC6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74703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297610-5F1A-2144-8EE3-74D60ADAC8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0E04BCA-D8D9-9636-DD98-C0CC9AF77B4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6D654F6-EDE6-2480-28C7-E839FB5EAF3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C739655-300B-B961-FA22-CEF37C25E23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BBAC469-437F-4CE1-A260-B0BBC7D4449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0063579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10B20A-7B10-4135-953B-420F8F0D2EC6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67756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10B20A-7B10-4135-953B-420F8F0D2EC6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797818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10B20A-7B10-4135-953B-420F8F0D2EC6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886481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10B20A-7B10-4135-953B-420F8F0D2EC6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760657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/>
              <a:t>1. Ở </a:t>
            </a:r>
            <a:r>
              <a:rPr lang="en-US" baseline="0" dirty="0" err="1"/>
              <a:t>hai</a:t>
            </a:r>
            <a:r>
              <a:rPr lang="en-US" baseline="0" dirty="0"/>
              <a:t> </a:t>
            </a:r>
            <a:r>
              <a:rPr lang="en-US" baseline="0" dirty="0" err="1"/>
              <a:t>câu</a:t>
            </a:r>
            <a:r>
              <a:rPr lang="en-US" baseline="0" dirty="0"/>
              <a:t> </a:t>
            </a:r>
            <a:r>
              <a:rPr lang="en-US" baseline="0" dirty="0" err="1"/>
              <a:t>kết</a:t>
            </a:r>
            <a:r>
              <a:rPr lang="en-US" baseline="0" dirty="0"/>
              <a:t>, </a:t>
            </a:r>
            <a:r>
              <a:rPr lang="en-US" baseline="0" dirty="0" err="1"/>
              <a:t>hình</a:t>
            </a:r>
            <a:r>
              <a:rPr lang="en-US" baseline="0" dirty="0"/>
              <a:t> </a:t>
            </a:r>
            <a:r>
              <a:rPr lang="en-US" baseline="0" dirty="0" err="1"/>
              <a:t>ảnh</a:t>
            </a:r>
            <a:r>
              <a:rPr lang="en-US" baseline="0" dirty="0"/>
              <a:t> con </a:t>
            </a:r>
            <a:r>
              <a:rPr lang="en-US" baseline="0" dirty="0" err="1"/>
              <a:t>người</a:t>
            </a:r>
            <a:r>
              <a:rPr lang="en-US" baseline="0" dirty="0"/>
              <a:t> </a:t>
            </a:r>
            <a:r>
              <a:rPr lang="en-US" baseline="0" dirty="0" err="1"/>
              <a:t>được</a:t>
            </a:r>
            <a:r>
              <a:rPr lang="en-US" baseline="0" dirty="0"/>
              <a:t> </a:t>
            </a:r>
            <a:r>
              <a:rPr lang="en-US" baseline="0" dirty="0" err="1"/>
              <a:t>hiện</a:t>
            </a:r>
            <a:r>
              <a:rPr lang="en-US" baseline="0" dirty="0"/>
              <a:t> </a:t>
            </a:r>
            <a:r>
              <a:rPr lang="en-US" baseline="0" dirty="0" err="1"/>
              <a:t>lên</a:t>
            </a:r>
            <a:r>
              <a:rPr lang="en-US" baseline="0" dirty="0"/>
              <a:t> </a:t>
            </a:r>
            <a:r>
              <a:rPr lang="en-US" baseline="0" dirty="0" err="1"/>
              <a:t>trong</a:t>
            </a:r>
            <a:r>
              <a:rPr lang="en-US" baseline="0" dirty="0"/>
              <a:t> </a:t>
            </a:r>
            <a:r>
              <a:rPr lang="en-US" baseline="0" dirty="0" err="1"/>
              <a:t>tư</a:t>
            </a:r>
            <a:r>
              <a:rPr lang="en-US" baseline="0" dirty="0"/>
              <a:t> </a:t>
            </a:r>
            <a:r>
              <a:rPr lang="en-US" baseline="0" dirty="0" err="1"/>
              <a:t>thế</a:t>
            </a:r>
            <a:r>
              <a:rPr lang="en-US" baseline="0" dirty="0"/>
              <a:t>, </a:t>
            </a:r>
            <a:r>
              <a:rPr lang="en-US" baseline="0" dirty="0" err="1"/>
              <a:t>trạng</a:t>
            </a:r>
            <a:r>
              <a:rPr lang="en-US" baseline="0" dirty="0"/>
              <a:t> </a:t>
            </a:r>
            <a:r>
              <a:rPr lang="en-US" baseline="0" dirty="0" err="1"/>
              <a:t>thái</a:t>
            </a:r>
            <a:r>
              <a:rPr lang="en-US" baseline="0" dirty="0"/>
              <a:t> </a:t>
            </a:r>
            <a:r>
              <a:rPr lang="en-US" baseline="0" dirty="0" err="1"/>
              <a:t>như</a:t>
            </a:r>
            <a:r>
              <a:rPr lang="en-US" baseline="0" dirty="0"/>
              <a:t> </a:t>
            </a:r>
            <a:r>
              <a:rPr lang="en-US" baseline="0" dirty="0" err="1"/>
              <a:t>thế</a:t>
            </a:r>
            <a:r>
              <a:rPr lang="en-US" baseline="0" dirty="0"/>
              <a:t> </a:t>
            </a:r>
            <a:r>
              <a:rPr lang="en-US" baseline="0" dirty="0" err="1"/>
              <a:t>nào</a:t>
            </a:r>
            <a:r>
              <a:rPr lang="en-US" baseline="0" dirty="0"/>
              <a:t>? Qua </a:t>
            </a:r>
            <a:r>
              <a:rPr lang="en-US" baseline="0" dirty="0" err="1"/>
              <a:t>đó</a:t>
            </a:r>
            <a:r>
              <a:rPr lang="en-US" baseline="0" dirty="0"/>
              <a:t>, </a:t>
            </a:r>
            <a:r>
              <a:rPr lang="en-US" baseline="0" dirty="0" err="1"/>
              <a:t>em</a:t>
            </a:r>
            <a:r>
              <a:rPr lang="en-US" baseline="0" dirty="0"/>
              <a:t> </a:t>
            </a:r>
            <a:r>
              <a:rPr lang="en-US" baseline="0" dirty="0" err="1"/>
              <a:t>cảm</a:t>
            </a:r>
            <a:r>
              <a:rPr lang="en-US" baseline="0" dirty="0"/>
              <a:t> </a:t>
            </a:r>
            <a:r>
              <a:rPr lang="en-US" baseline="0" dirty="0" err="1"/>
              <a:t>nhận</a:t>
            </a:r>
            <a:r>
              <a:rPr lang="en-US" baseline="0" dirty="0"/>
              <a:t> </a:t>
            </a:r>
            <a:r>
              <a:rPr lang="en-US" baseline="0" dirty="0" err="1"/>
              <a:t>được</a:t>
            </a:r>
            <a:r>
              <a:rPr lang="en-US" baseline="0" dirty="0"/>
              <a:t> </a:t>
            </a:r>
            <a:r>
              <a:rPr lang="en-US" baseline="0" dirty="0" err="1"/>
              <a:t>nỗi</a:t>
            </a:r>
            <a:r>
              <a:rPr lang="en-US" baseline="0" dirty="0"/>
              <a:t> </a:t>
            </a:r>
            <a:r>
              <a:rPr lang="en-US" baseline="0" dirty="0" err="1"/>
              <a:t>niềm</a:t>
            </a:r>
            <a:r>
              <a:rPr lang="en-US" baseline="0" dirty="0"/>
              <a:t> </a:t>
            </a:r>
            <a:r>
              <a:rPr lang="en-US" baseline="0" dirty="0" err="1"/>
              <a:t>tâm</a:t>
            </a:r>
            <a:r>
              <a:rPr lang="en-US" baseline="0" dirty="0"/>
              <a:t> </a:t>
            </a:r>
            <a:r>
              <a:rPr lang="en-US" baseline="0" dirty="0" err="1"/>
              <a:t>sự</a:t>
            </a:r>
            <a:r>
              <a:rPr lang="en-US" baseline="0" dirty="0"/>
              <a:t> </a:t>
            </a:r>
            <a:r>
              <a:rPr lang="en-US" baseline="0" dirty="0" err="1"/>
              <a:t>gì</a:t>
            </a:r>
            <a:r>
              <a:rPr lang="en-US" baseline="0" dirty="0"/>
              <a:t> </a:t>
            </a:r>
            <a:r>
              <a:rPr lang="en-US" baseline="0" dirty="0" err="1"/>
              <a:t>của</a:t>
            </a:r>
            <a:r>
              <a:rPr lang="en-US" baseline="0" dirty="0"/>
              <a:t> </a:t>
            </a:r>
            <a:r>
              <a:rPr lang="en-US" baseline="0" dirty="0" err="1"/>
              <a:t>tác</a:t>
            </a:r>
            <a:r>
              <a:rPr lang="en-US" baseline="0" dirty="0"/>
              <a:t> </a:t>
            </a:r>
            <a:r>
              <a:rPr lang="en-US" baseline="0" dirty="0" err="1"/>
              <a:t>giả</a:t>
            </a:r>
            <a:r>
              <a:rPr lang="en-US" baseline="0" dirty="0"/>
              <a:t>?</a:t>
            </a:r>
          </a:p>
          <a:p>
            <a:r>
              <a:rPr lang="en-US" baseline="0" dirty="0"/>
              <a:t>2. </a:t>
            </a:r>
            <a:r>
              <a:rPr lang="en-US" baseline="0" dirty="0" err="1"/>
              <a:t>Nêu</a:t>
            </a:r>
            <a:r>
              <a:rPr lang="en-US" baseline="0" dirty="0"/>
              <a:t> </a:t>
            </a:r>
            <a:r>
              <a:rPr lang="en-US" baseline="0" dirty="0" err="1"/>
              <a:t>chủ</a:t>
            </a:r>
            <a:r>
              <a:rPr lang="en-US" baseline="0" dirty="0"/>
              <a:t> </a:t>
            </a:r>
            <a:r>
              <a:rPr lang="en-US" baseline="0" dirty="0" err="1"/>
              <a:t>đề</a:t>
            </a:r>
            <a:r>
              <a:rPr lang="en-US" baseline="0" dirty="0"/>
              <a:t> </a:t>
            </a:r>
            <a:r>
              <a:rPr lang="en-US" baseline="0" dirty="0" err="1"/>
              <a:t>của</a:t>
            </a:r>
            <a:r>
              <a:rPr lang="en-US" baseline="0" dirty="0"/>
              <a:t> </a:t>
            </a:r>
            <a:r>
              <a:rPr lang="en-US" baseline="0" dirty="0" err="1"/>
              <a:t>bài</a:t>
            </a:r>
            <a:r>
              <a:rPr lang="en-US" baseline="0" dirty="0"/>
              <a:t> </a:t>
            </a:r>
            <a:r>
              <a:rPr lang="en-US" baseline="0" dirty="0" err="1"/>
              <a:t>thơ</a:t>
            </a:r>
            <a:r>
              <a:rPr lang="en-US" baseline="0" dirty="0"/>
              <a:t>. </a:t>
            </a:r>
            <a:r>
              <a:rPr lang="en-US" baseline="0" dirty="0" err="1"/>
              <a:t>Chủ</a:t>
            </a:r>
            <a:r>
              <a:rPr lang="en-US" baseline="0" dirty="0"/>
              <a:t> </a:t>
            </a:r>
            <a:r>
              <a:rPr lang="en-US" baseline="0" dirty="0" err="1"/>
              <a:t>đề</a:t>
            </a:r>
            <a:r>
              <a:rPr lang="en-US" baseline="0" dirty="0"/>
              <a:t> </a:t>
            </a:r>
            <a:r>
              <a:rPr lang="en-US" baseline="0" dirty="0" err="1"/>
              <a:t>ấy</a:t>
            </a:r>
            <a:r>
              <a:rPr lang="en-US" baseline="0" dirty="0"/>
              <a:t> </a:t>
            </a:r>
            <a:r>
              <a:rPr lang="en-US" baseline="0" dirty="0" err="1"/>
              <a:t>giúp</a:t>
            </a:r>
            <a:r>
              <a:rPr lang="en-US" baseline="0" dirty="0"/>
              <a:t> </a:t>
            </a:r>
            <a:r>
              <a:rPr lang="en-US" baseline="0" dirty="0" err="1"/>
              <a:t>em</a:t>
            </a:r>
            <a:r>
              <a:rPr lang="en-US" baseline="0" dirty="0"/>
              <a:t> </a:t>
            </a:r>
            <a:r>
              <a:rPr lang="en-US" baseline="0" dirty="0" err="1"/>
              <a:t>hiểu</a:t>
            </a:r>
            <a:r>
              <a:rPr lang="en-US" baseline="0" dirty="0"/>
              <a:t> </a:t>
            </a:r>
            <a:r>
              <a:rPr lang="en-US" baseline="0" dirty="0" err="1"/>
              <a:t>thêm</a:t>
            </a:r>
            <a:r>
              <a:rPr lang="en-US" baseline="0" dirty="0"/>
              <a:t> </a:t>
            </a:r>
            <a:r>
              <a:rPr lang="en-US" baseline="0" dirty="0" err="1"/>
              <a:t>điều</a:t>
            </a:r>
            <a:r>
              <a:rPr lang="en-US" baseline="0" dirty="0"/>
              <a:t> </a:t>
            </a:r>
            <a:r>
              <a:rPr lang="en-US" baseline="0" dirty="0" err="1"/>
              <a:t>gì</a:t>
            </a:r>
            <a:r>
              <a:rPr lang="en-US" baseline="0" dirty="0"/>
              <a:t> </a:t>
            </a:r>
            <a:r>
              <a:rPr lang="en-US" baseline="0" dirty="0" err="1"/>
              <a:t>về</a:t>
            </a:r>
            <a:r>
              <a:rPr lang="en-US" baseline="0" dirty="0"/>
              <a:t> </a:t>
            </a:r>
            <a:r>
              <a:rPr lang="en-US" baseline="0" dirty="0" err="1"/>
              <a:t>tâm</a:t>
            </a:r>
            <a:r>
              <a:rPr lang="en-US" baseline="0" dirty="0"/>
              <a:t> </a:t>
            </a:r>
            <a:r>
              <a:rPr lang="en-US" baseline="0" dirty="0" err="1"/>
              <a:t>hồn</a:t>
            </a:r>
            <a:r>
              <a:rPr lang="en-US" baseline="0" dirty="0"/>
              <a:t> </a:t>
            </a:r>
            <a:r>
              <a:rPr lang="en-US" baseline="0" dirty="0" err="1"/>
              <a:t>tác</a:t>
            </a:r>
            <a:r>
              <a:rPr lang="en-US" baseline="0" dirty="0"/>
              <a:t> </a:t>
            </a:r>
            <a:r>
              <a:rPr lang="en-US" baseline="0" dirty="0" err="1"/>
              <a:t>giả</a:t>
            </a:r>
            <a:r>
              <a:rPr lang="en-US" baseline="0" dirty="0"/>
              <a:t>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10B20A-7B10-4135-953B-420F8F0D2EC6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31100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10B20A-7B10-4135-953B-420F8F0D2EC6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408748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10B20A-7B10-4135-953B-420F8F0D2EC6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656686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10B20A-7B10-4135-953B-420F8F0D2EC6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784258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10B20A-7B10-4135-953B-420F8F0D2EC6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932564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10B20A-7B10-4135-953B-420F8F0D2EC6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771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10B20A-7B10-4135-953B-420F8F0D2EC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804925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10B20A-7B10-4135-953B-420F8F0D2EC6}" type="slidenum">
              <a:rPr lang="zh-CN" altLang="en-US" smtClean="0">
                <a:solidFill>
                  <a:prstClr val="black"/>
                </a:solidFill>
              </a:rPr>
              <a:pPr/>
              <a:t>30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719695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10B20A-7B10-4135-953B-420F8F0D2EC6}" type="slidenum">
              <a:rPr lang="zh-CN" altLang="en-US" smtClean="0">
                <a:solidFill>
                  <a:prstClr val="black"/>
                </a:solidFill>
              </a:rPr>
              <a:pPr/>
              <a:t>31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442420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7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28C8BC-32A5-41CA-88DD-3CEDC5A2DA43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32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2132163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10B20A-7B10-4135-953B-420F8F0D2EC6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3533506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10B20A-7B10-4135-953B-420F8F0D2EC6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361525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10B20A-7B10-4135-953B-420F8F0D2EC6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7490034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10B20A-7B10-4135-953B-420F8F0D2EC6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702413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10B20A-7B10-4135-953B-420F8F0D2EC6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326630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10B20A-7B10-4135-953B-420F8F0D2EC6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5627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BAC469-437F-4CE1-A260-B0BBC7D4449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74867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BAC469-437F-4CE1-A260-B0BBC7D4449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00703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BAC469-437F-4CE1-A260-B0BBC7D44490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105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BAC469-437F-4CE1-A260-B0BBC7D44490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857810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Chỉ</a:t>
            </a:r>
            <a:r>
              <a:rPr lang="en-US" baseline="0" dirty="0"/>
              <a:t> </a:t>
            </a:r>
            <a:r>
              <a:rPr lang="en-US" baseline="0" dirty="0" err="1"/>
              <a:t>ra</a:t>
            </a:r>
            <a:r>
              <a:rPr lang="en-US" baseline="0" dirty="0"/>
              <a:t> </a:t>
            </a:r>
            <a:r>
              <a:rPr lang="en-US" baseline="0" dirty="0" err="1"/>
              <a:t>đặc</a:t>
            </a:r>
            <a:r>
              <a:rPr lang="en-US" baseline="0" dirty="0"/>
              <a:t> </a:t>
            </a:r>
            <a:r>
              <a:rPr lang="en-US" baseline="0" dirty="0" err="1"/>
              <a:t>điểm</a:t>
            </a:r>
            <a:r>
              <a:rPr lang="en-US" baseline="0" dirty="0"/>
              <a:t> </a:t>
            </a:r>
            <a:r>
              <a:rPr lang="en-US" baseline="0" dirty="0" err="1"/>
              <a:t>thi</a:t>
            </a:r>
            <a:r>
              <a:rPr lang="en-US" baseline="0" dirty="0"/>
              <a:t> </a:t>
            </a:r>
            <a:r>
              <a:rPr lang="en-US" baseline="0" dirty="0" err="1"/>
              <a:t>luật</a:t>
            </a:r>
            <a:r>
              <a:rPr lang="en-US" baseline="0" dirty="0"/>
              <a:t> (</a:t>
            </a:r>
            <a:r>
              <a:rPr lang="en-US" baseline="0" dirty="0" err="1"/>
              <a:t>bố</a:t>
            </a:r>
            <a:r>
              <a:rPr lang="en-US" baseline="0" dirty="0"/>
              <a:t> </a:t>
            </a:r>
            <a:r>
              <a:rPr lang="en-US" baseline="0" dirty="0" err="1"/>
              <a:t>cục</a:t>
            </a:r>
            <a:r>
              <a:rPr lang="en-US" baseline="0" dirty="0"/>
              <a:t>, </a:t>
            </a:r>
            <a:r>
              <a:rPr lang="en-US" baseline="0" dirty="0" err="1"/>
              <a:t>niêm</a:t>
            </a:r>
            <a:r>
              <a:rPr lang="en-US" baseline="0" dirty="0"/>
              <a:t>, </a:t>
            </a:r>
            <a:r>
              <a:rPr lang="en-US" baseline="0" dirty="0" err="1"/>
              <a:t>luật</a:t>
            </a:r>
            <a:r>
              <a:rPr lang="en-US" baseline="0" dirty="0"/>
              <a:t> </a:t>
            </a:r>
            <a:r>
              <a:rPr lang="en-US" baseline="0" dirty="0" err="1"/>
              <a:t>bằng</a:t>
            </a:r>
            <a:r>
              <a:rPr lang="en-US" baseline="0" dirty="0"/>
              <a:t> </a:t>
            </a:r>
            <a:r>
              <a:rPr lang="en-US" baseline="0" dirty="0" err="1"/>
              <a:t>trắc</a:t>
            </a:r>
            <a:r>
              <a:rPr lang="en-US" baseline="0" dirty="0"/>
              <a:t>, </a:t>
            </a:r>
            <a:r>
              <a:rPr lang="en-US" baseline="0" dirty="0" err="1"/>
              <a:t>vần</a:t>
            </a:r>
            <a:r>
              <a:rPr lang="en-US" baseline="0" dirty="0"/>
              <a:t>, </a:t>
            </a:r>
            <a:r>
              <a:rPr lang="en-US" baseline="0" dirty="0" err="1"/>
              <a:t>nhịp</a:t>
            </a:r>
            <a:r>
              <a:rPr lang="en-US" baseline="0" dirty="0"/>
              <a:t>, </a:t>
            </a:r>
            <a:r>
              <a:rPr lang="en-US" baseline="0" dirty="0" err="1"/>
              <a:t>đối</a:t>
            </a:r>
            <a:r>
              <a:rPr lang="en-US" baseline="0" dirty="0"/>
              <a:t>) </a:t>
            </a:r>
            <a:r>
              <a:rPr lang="en-US" baseline="0" dirty="0" err="1"/>
              <a:t>của</a:t>
            </a:r>
            <a:r>
              <a:rPr lang="en-US" baseline="0" dirty="0"/>
              <a:t> </a:t>
            </a:r>
            <a:r>
              <a:rPr lang="en-US" baseline="0" dirty="0" err="1"/>
              <a:t>thể</a:t>
            </a:r>
            <a:r>
              <a:rPr lang="en-US" baseline="0" dirty="0"/>
              <a:t> </a:t>
            </a:r>
            <a:r>
              <a:rPr lang="en-US" baseline="0" dirty="0" err="1"/>
              <a:t>thơ</a:t>
            </a:r>
            <a:r>
              <a:rPr lang="en-US" baseline="0" dirty="0"/>
              <a:t> </a:t>
            </a:r>
            <a:r>
              <a:rPr lang="en-US" baseline="0" dirty="0" err="1"/>
              <a:t>thất</a:t>
            </a:r>
            <a:r>
              <a:rPr lang="en-US" baseline="0" dirty="0"/>
              <a:t> </a:t>
            </a:r>
            <a:r>
              <a:rPr lang="en-US" baseline="0" dirty="0" err="1"/>
              <a:t>ngôn</a:t>
            </a:r>
            <a:r>
              <a:rPr lang="en-US" baseline="0" dirty="0"/>
              <a:t> </a:t>
            </a:r>
            <a:r>
              <a:rPr lang="en-US" baseline="0" dirty="0" err="1"/>
              <a:t>bát</a:t>
            </a:r>
            <a:r>
              <a:rPr lang="en-US" baseline="0" dirty="0"/>
              <a:t> </a:t>
            </a:r>
            <a:r>
              <a:rPr lang="en-US" baseline="0" dirty="0" err="1"/>
              <a:t>cú</a:t>
            </a:r>
            <a:r>
              <a:rPr lang="en-US" baseline="0" dirty="0"/>
              <a:t> </a:t>
            </a:r>
            <a:r>
              <a:rPr lang="en-US" baseline="0" dirty="0" err="1"/>
              <a:t>Đường</a:t>
            </a:r>
            <a:r>
              <a:rPr lang="en-US" baseline="0" dirty="0"/>
              <a:t> </a:t>
            </a:r>
            <a:r>
              <a:rPr lang="en-US" baseline="0" dirty="0" err="1"/>
              <a:t>luật</a:t>
            </a:r>
            <a:r>
              <a:rPr lang="en-US" baseline="0" dirty="0"/>
              <a:t> </a:t>
            </a:r>
            <a:r>
              <a:rPr lang="en-US" baseline="0" dirty="0" err="1"/>
              <a:t>được</a:t>
            </a:r>
            <a:r>
              <a:rPr lang="en-US" baseline="0" dirty="0"/>
              <a:t> </a:t>
            </a:r>
            <a:r>
              <a:rPr lang="en-US" baseline="0" dirty="0" err="1"/>
              <a:t>thể</a:t>
            </a:r>
            <a:r>
              <a:rPr lang="en-US" baseline="0" dirty="0"/>
              <a:t> </a:t>
            </a:r>
            <a:r>
              <a:rPr lang="en-US" baseline="0" dirty="0" err="1"/>
              <a:t>hiện</a:t>
            </a:r>
            <a:r>
              <a:rPr lang="en-US" baseline="0" dirty="0"/>
              <a:t> </a:t>
            </a:r>
            <a:r>
              <a:rPr lang="en-US" baseline="0" dirty="0" err="1"/>
              <a:t>trong</a:t>
            </a:r>
            <a:r>
              <a:rPr lang="en-US" baseline="0" dirty="0"/>
              <a:t> </a:t>
            </a:r>
            <a:r>
              <a:rPr lang="en-US" baseline="0" dirty="0" err="1"/>
              <a:t>bài</a:t>
            </a:r>
            <a:r>
              <a:rPr lang="en-US" baseline="0" dirty="0"/>
              <a:t> </a:t>
            </a:r>
            <a:r>
              <a:rPr lang="en-US" baseline="0" dirty="0" err="1"/>
              <a:t>thơ</a:t>
            </a:r>
            <a:r>
              <a:rPr lang="en-US" baseline="0" dirty="0"/>
              <a:t> “Thu </a:t>
            </a:r>
            <a:r>
              <a:rPr lang="en-US" baseline="0" dirty="0" err="1"/>
              <a:t>điếu</a:t>
            </a:r>
            <a:r>
              <a:rPr lang="en-US" baseline="0" dirty="0"/>
              <a:t>”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10B20A-7B10-4135-953B-420F8F0D2EC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17306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Think- pair-</a:t>
            </a:r>
            <a:r>
              <a:rPr lang="en-US" baseline="0" dirty="0"/>
              <a:t> share</a:t>
            </a:r>
          </a:p>
          <a:p>
            <a:r>
              <a:rPr lang="en-US" baseline="0" dirty="0" err="1"/>
              <a:t>Thời</a:t>
            </a:r>
            <a:r>
              <a:rPr lang="en-US" baseline="0" dirty="0"/>
              <a:t> </a:t>
            </a:r>
            <a:r>
              <a:rPr lang="en-US" baseline="0" dirty="0" err="1"/>
              <a:t>gian</a:t>
            </a:r>
            <a:r>
              <a:rPr lang="en-US" baseline="0"/>
              <a:t>: 5 </a:t>
            </a:r>
            <a:r>
              <a:rPr lang="en-US" baseline="0" dirty="0" err="1"/>
              <a:t>phút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10B20A-7B10-4135-953B-420F8F0D2EC6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74678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87737D1-FA7E-4C86-A2BB-75F458C33A0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8074794E-60AB-4DAC-B4FC-24DDB22849B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F33B4A8-8A4A-4844-8A51-A930A6E165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16095-C145-4D98-9CEC-8317E95C83E2}" type="datetimeFigureOut">
              <a:rPr lang="zh-CN" altLang="en-US" smtClean="0"/>
              <a:t>2024/10/9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F9C1B41-D59A-42E0-9AE8-32391BDCE9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C023B1B-A0CA-4368-8B94-775FAC93A0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1A765-842F-4719-A99E-3F41627D35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14114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2C861C1-ECE8-4472-B3E7-9AD757123C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FEAF8C15-2C93-4542-BD5C-95312FEC49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55295A1-333B-4DA5-B342-FDF34CAD23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16095-C145-4D98-9CEC-8317E95C83E2}" type="datetimeFigureOut">
              <a:rPr lang="zh-CN" altLang="en-US" smtClean="0"/>
              <a:t>2024/10/9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B4522B6-80F0-4D6D-93FF-A29B8DD77F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DCDB0A0-545D-4157-AA17-1D3F5B4984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1A765-842F-4719-A99E-3F41627D35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24987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35513660-6D6E-42F9-A46C-416479A08FD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83779725-5CCA-4DFD-93AF-27C7CE8D48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BACBE24-57BD-4D53-8378-1BC9FAEE24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16095-C145-4D98-9CEC-8317E95C83E2}" type="datetimeFigureOut">
              <a:rPr lang="zh-CN" altLang="en-US" smtClean="0"/>
              <a:t>2024/10/9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740884F-4FEF-4E98-A007-D8DFE92002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6EDED2B-0CA9-4E3A-94FD-40C64AC24E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1A765-842F-4719-A99E-3F41627D35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18312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A2381-B563-4F09-922B-CF4B20ADD68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9/10/2024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69C5E-03E4-4C4A-873D-BE45CF80516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53198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A2381-B563-4F09-922B-CF4B20ADD68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9/10/2024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69C5E-03E4-4C4A-873D-BE45CF80516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70629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5333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A2381-B563-4F09-922B-CF4B20ADD68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9/10/2024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69C5E-03E4-4C4A-873D-BE45CF80516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44332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A2381-B563-4F09-922B-CF4B20ADD68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9/10/2024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69C5E-03E4-4C4A-873D-BE45CF80516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17865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151335"/>
            <a:ext cx="4040188" cy="479822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1631156"/>
            <a:ext cx="4040188" cy="2963466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151335"/>
            <a:ext cx="4041775" cy="479822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1631156"/>
            <a:ext cx="4041775" cy="2963466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A2381-B563-4F09-922B-CF4B20ADD68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9/10/2024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69C5E-03E4-4C4A-873D-BE45CF80516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1245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A2381-B563-4F09-922B-CF4B20ADD68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9/10/2024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69C5E-03E4-4C4A-873D-BE45CF80516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029375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A2381-B563-4F09-922B-CF4B20ADD68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9/10/2024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69C5E-03E4-4C4A-873D-BE45CF80516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318172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1" cy="4389835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076328"/>
            <a:ext cx="3008313" cy="3518297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A2381-B563-4F09-922B-CF4B20ADD68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9/10/2024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69C5E-03E4-4C4A-873D-BE45CF80516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69047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1CEE30C-1A87-4B88-B41B-101F1D2E42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4C75964-BC00-4FFE-AA64-A1186AAE33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1537F22-1057-4763-B113-D775287406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16095-C145-4D98-9CEC-8317E95C83E2}" type="datetimeFigureOut">
              <a:rPr lang="zh-CN" altLang="en-US" smtClean="0"/>
              <a:t>2024/10/9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18CC15A-33DD-4E21-8D7C-167CC1C73B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04D2FC7-6592-4618-ABB0-1A17D2AE92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1A765-842F-4719-A99E-3F41627D35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11526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A2381-B563-4F09-922B-CF4B20ADD68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9/10/2024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69C5E-03E4-4C4A-873D-BE45CF80516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828397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A2381-B563-4F09-922B-CF4B20ADD68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9/10/2024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69C5E-03E4-4C4A-873D-BE45CF80516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287440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A2381-B563-4F09-922B-CF4B20ADD68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9/10/2024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69C5E-03E4-4C4A-873D-BE45CF80516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79614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7154261-2B9E-42DC-9D94-741C024356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A19FB39-EA73-4050-B757-9B979559D6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7589E37-F844-482B-8C8E-C4E1CEC3C7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16095-C145-4D98-9CEC-8317E95C83E2}" type="datetimeFigureOut">
              <a:rPr lang="zh-CN" altLang="en-US" smtClean="0"/>
              <a:t>2024/10/9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DC56CFE-D3D7-4263-92F2-AAC48803D8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E4022EF-1E1F-433B-A361-8D6DB99DC1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1A765-842F-4719-A99E-3F41627D35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91112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6D8EDEF-38F9-407B-8E8E-B9F7F8DC6D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B78ED10-91FD-454D-B61D-48211FB1525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4A896452-C902-4C12-AA17-905588AD17F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6DA098C-7CDB-43B8-87FE-E7044B87A1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16095-C145-4D98-9CEC-8317E95C83E2}" type="datetimeFigureOut">
              <a:rPr lang="zh-CN" altLang="en-US" smtClean="0"/>
              <a:t>2024/10/9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7206DB2-7EA4-4043-9F4D-16B63F269C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8391BBC-28EF-439C-8113-A1DAA52679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1A765-842F-4719-A99E-3F41627D35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45066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8D8E85-8A32-4D30-AE1A-7607590155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1413FFE-4AA0-4A0D-8957-63EC07A8B6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471C9E5C-9718-430C-896D-BDF8DFAC794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12448386-9CDC-4773-A872-E729F37682E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88257EC5-EFC4-42F2-A209-9BB54F5F278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A5232E81-65DE-46F3-91E4-EB023A1F5F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16095-C145-4D98-9CEC-8317E95C83E2}" type="datetimeFigureOut">
              <a:rPr lang="zh-CN" altLang="en-US" smtClean="0"/>
              <a:t>2024/10/9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0A777FBE-6DF9-4354-84AC-20BCDCB869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6E1FED86-B558-4EC3-AFB4-B0B40840B9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1A765-842F-4719-A99E-3F41627D35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03675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30B7A07-89E5-48A3-8FA2-71B225904C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3342E244-FE93-44BE-985D-C8326F6E46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16095-C145-4D98-9CEC-8317E95C83E2}" type="datetimeFigureOut">
              <a:rPr lang="zh-CN" altLang="en-US" smtClean="0"/>
              <a:t>2024/10/9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B9551CEC-AC58-4EFF-8CAC-33C1F7AE82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5C830C0-AFF9-4F57-81D2-0930D0A19A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1A765-842F-4719-A99E-3F41627D35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6121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61A6B9DC-EB28-4C2B-955D-351763173E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16095-C145-4D98-9CEC-8317E95C83E2}" type="datetimeFigureOut">
              <a:rPr lang="zh-CN" altLang="en-US" smtClean="0"/>
              <a:t>2024/10/9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73D14828-F87F-42D4-B2C0-7082336D56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028422B-D843-43B1-92B1-D47E3A1C60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1A765-842F-4719-A99E-3F41627D35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3205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3353C51-F08A-44C7-96E7-CADC45550A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945204C-D852-4F77-A25B-6C70DB6809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AED6EC8-02E9-4A45-AD45-36E43DD5F24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AC12743-2041-4A31-B39E-1305893DC8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16095-C145-4D98-9CEC-8317E95C83E2}" type="datetimeFigureOut">
              <a:rPr lang="zh-CN" altLang="en-US" smtClean="0"/>
              <a:t>2024/10/9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30176BC-59DF-4FC1-A0F6-0DF46B100F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8359CD0-86EA-4156-A560-53297D42A0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1A765-842F-4719-A99E-3F41627D35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60871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DEE7B38-3ED4-4A3C-954C-506C15D23C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613FCDB-55DA-4F46-9975-EAB86EF34B1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83F9B53-CACA-47CA-9BCF-E1520F56066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4D33342-B648-47D6-9C3C-64AD3C07BA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16095-C145-4D98-9CEC-8317E95C83E2}" type="datetimeFigureOut">
              <a:rPr lang="zh-CN" altLang="en-US" smtClean="0"/>
              <a:t>2024/10/9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B143EF5-5736-4B85-906C-7F5885C418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1327608-DA8C-447A-A9D8-EA3EE5C0BF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1A765-842F-4719-A99E-3F41627D35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92898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000" r="-1000" b="-9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6458A33E-F497-455A-B116-31FB793840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F52071B-1C9B-4DDC-9F99-10F267E2EE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D8A1823-537D-4A26-A348-93ACC91B994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916095-C145-4D98-9CEC-8317E95C83E2}" type="datetimeFigureOut">
              <a:rPr lang="zh-CN" altLang="en-US" smtClean="0"/>
              <a:t>2024/10/9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D4E4659-6602-43F7-96B7-1864DF422BE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544C866-4521-4377-AB95-2B160DC6B89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E1A765-842F-4719-A99E-3F41627D35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71952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1A2381-B563-4F09-922B-CF4B20ADD68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9/10/2024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069C5E-03E4-4C4A-873D-BE45CF80516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80113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ctr" defTabSz="121917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microsoft.com/office/2007/relationships/hdphoto" Target="../media/hdphoto3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microsoft.com/office/2007/relationships/hdphoto" Target="../media/hdphoto4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4" Type="http://schemas.microsoft.com/office/2007/relationships/hdphoto" Target="../media/hdphoto5.wdp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png"/><Relationship Id="rId4" Type="http://schemas.openxmlformats.org/officeDocument/2006/relationships/image" Target="../media/image1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microsoft.com/office/2007/relationships/hdphoto" Target="../media/hdphoto6.wdp"/><Relationship Id="rId4" Type="http://schemas.openxmlformats.org/officeDocument/2006/relationships/image" Target="../media/image4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4" Type="http://schemas.microsoft.com/office/2007/relationships/hdphoto" Target="../media/hdphoto7.wdp"/></Relationships>
</file>

<file path=ppt/slides/_rels/slide27.xml.rels><?xml version="1.0" encoding="UTF-8" standalone="yes"?>
<Relationships xmlns="http://schemas.openxmlformats.org/package/2006/relationships"><Relationship Id="rId8" Type="http://schemas.microsoft.com/office/2007/relationships/hdphoto" Target="../media/hdphoto10.wdp"/><Relationship Id="rId3" Type="http://schemas.openxmlformats.org/officeDocument/2006/relationships/image" Target="../media/image42.png"/><Relationship Id="rId7" Type="http://schemas.openxmlformats.org/officeDocument/2006/relationships/image" Target="../media/image4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6" Type="http://schemas.microsoft.com/office/2007/relationships/hdphoto" Target="../media/hdphoto9.wdp"/><Relationship Id="rId5" Type="http://schemas.openxmlformats.org/officeDocument/2006/relationships/image" Target="../media/image43.png"/><Relationship Id="rId4" Type="http://schemas.microsoft.com/office/2007/relationships/hdphoto" Target="../media/hdphoto8.wdp"/><Relationship Id="rId9" Type="http://schemas.openxmlformats.org/officeDocument/2006/relationships/image" Target="../media/image4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42.pn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6" Type="http://schemas.microsoft.com/office/2007/relationships/hdphoto" Target="../media/hdphoto9.wdp"/><Relationship Id="rId5" Type="http://schemas.openxmlformats.org/officeDocument/2006/relationships/image" Target="../media/image43.png"/><Relationship Id="rId4" Type="http://schemas.microsoft.com/office/2007/relationships/hdphoto" Target="../media/hdphoto8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6.png"/><Relationship Id="rId4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png"/><Relationship Id="rId4" Type="http://schemas.microsoft.com/office/2007/relationships/hdphoto" Target="../media/hdphoto6.wdp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gif"/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52.gif"/><Relationship Id="rId12" Type="http://schemas.openxmlformats.org/officeDocument/2006/relationships/image" Target="../media/image57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1.gif"/><Relationship Id="rId11" Type="http://schemas.openxmlformats.org/officeDocument/2006/relationships/image" Target="../media/image56.png"/><Relationship Id="rId5" Type="http://schemas.openxmlformats.org/officeDocument/2006/relationships/image" Target="../media/image50.PNG"/><Relationship Id="rId10" Type="http://schemas.openxmlformats.org/officeDocument/2006/relationships/image" Target="../media/image55.png"/><Relationship Id="rId4" Type="http://schemas.openxmlformats.org/officeDocument/2006/relationships/notesSlide" Target="../notesSlides/notesSlide32.xml"/><Relationship Id="rId9" Type="http://schemas.openxmlformats.org/officeDocument/2006/relationships/image" Target="../media/image54.gif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gif"/><Relationship Id="rId13" Type="http://schemas.openxmlformats.org/officeDocument/2006/relationships/image" Target="../media/image59.png"/><Relationship Id="rId3" Type="http://schemas.openxmlformats.org/officeDocument/2006/relationships/audio" Target="../media/audio1.wav"/><Relationship Id="rId7" Type="http://schemas.openxmlformats.org/officeDocument/2006/relationships/image" Target="../media/image52.gif"/><Relationship Id="rId12" Type="http://schemas.openxmlformats.org/officeDocument/2006/relationships/image" Target="../media/image58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1.gif"/><Relationship Id="rId11" Type="http://schemas.openxmlformats.org/officeDocument/2006/relationships/image" Target="../media/image56.png"/><Relationship Id="rId5" Type="http://schemas.openxmlformats.org/officeDocument/2006/relationships/image" Target="../media/image50.PNG"/><Relationship Id="rId10" Type="http://schemas.openxmlformats.org/officeDocument/2006/relationships/image" Target="../media/image55.png"/><Relationship Id="rId4" Type="http://schemas.openxmlformats.org/officeDocument/2006/relationships/audio" Target="../media/audio2.wav"/><Relationship Id="rId9" Type="http://schemas.openxmlformats.org/officeDocument/2006/relationships/image" Target="../media/image54.gif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gif"/><Relationship Id="rId13" Type="http://schemas.openxmlformats.org/officeDocument/2006/relationships/image" Target="../media/image59.png"/><Relationship Id="rId3" Type="http://schemas.openxmlformats.org/officeDocument/2006/relationships/audio" Target="../media/audio1.wav"/><Relationship Id="rId7" Type="http://schemas.openxmlformats.org/officeDocument/2006/relationships/image" Target="../media/image52.gif"/><Relationship Id="rId12" Type="http://schemas.openxmlformats.org/officeDocument/2006/relationships/image" Target="../media/image58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1.gif"/><Relationship Id="rId11" Type="http://schemas.openxmlformats.org/officeDocument/2006/relationships/image" Target="../media/image56.png"/><Relationship Id="rId5" Type="http://schemas.openxmlformats.org/officeDocument/2006/relationships/image" Target="../media/image50.PNG"/><Relationship Id="rId10" Type="http://schemas.openxmlformats.org/officeDocument/2006/relationships/image" Target="../media/image55.png"/><Relationship Id="rId4" Type="http://schemas.openxmlformats.org/officeDocument/2006/relationships/audio" Target="../media/audio2.wav"/><Relationship Id="rId9" Type="http://schemas.openxmlformats.org/officeDocument/2006/relationships/image" Target="../media/image54.gif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gif"/><Relationship Id="rId13" Type="http://schemas.openxmlformats.org/officeDocument/2006/relationships/image" Target="../media/image59.png"/><Relationship Id="rId3" Type="http://schemas.openxmlformats.org/officeDocument/2006/relationships/audio" Target="../media/audio1.wav"/><Relationship Id="rId7" Type="http://schemas.openxmlformats.org/officeDocument/2006/relationships/image" Target="../media/image52.gif"/><Relationship Id="rId12" Type="http://schemas.openxmlformats.org/officeDocument/2006/relationships/image" Target="../media/image58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1.gif"/><Relationship Id="rId11" Type="http://schemas.openxmlformats.org/officeDocument/2006/relationships/image" Target="../media/image56.png"/><Relationship Id="rId5" Type="http://schemas.openxmlformats.org/officeDocument/2006/relationships/image" Target="../media/image50.PNG"/><Relationship Id="rId10" Type="http://schemas.openxmlformats.org/officeDocument/2006/relationships/image" Target="../media/image55.png"/><Relationship Id="rId4" Type="http://schemas.openxmlformats.org/officeDocument/2006/relationships/audio" Target="../media/audio2.wav"/><Relationship Id="rId9" Type="http://schemas.openxmlformats.org/officeDocument/2006/relationships/image" Target="../media/image54.gif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gif"/><Relationship Id="rId13" Type="http://schemas.openxmlformats.org/officeDocument/2006/relationships/image" Target="../media/image59.png"/><Relationship Id="rId3" Type="http://schemas.openxmlformats.org/officeDocument/2006/relationships/audio" Target="../media/audio1.wav"/><Relationship Id="rId7" Type="http://schemas.openxmlformats.org/officeDocument/2006/relationships/image" Target="../media/image52.gif"/><Relationship Id="rId12" Type="http://schemas.openxmlformats.org/officeDocument/2006/relationships/image" Target="../media/image58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1.gif"/><Relationship Id="rId11" Type="http://schemas.openxmlformats.org/officeDocument/2006/relationships/image" Target="../media/image56.png"/><Relationship Id="rId5" Type="http://schemas.openxmlformats.org/officeDocument/2006/relationships/image" Target="../media/image50.PNG"/><Relationship Id="rId10" Type="http://schemas.openxmlformats.org/officeDocument/2006/relationships/image" Target="../media/image55.png"/><Relationship Id="rId4" Type="http://schemas.openxmlformats.org/officeDocument/2006/relationships/audio" Target="../media/audio2.wav"/><Relationship Id="rId9" Type="http://schemas.openxmlformats.org/officeDocument/2006/relationships/image" Target="../media/image54.gif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gif"/><Relationship Id="rId13" Type="http://schemas.openxmlformats.org/officeDocument/2006/relationships/image" Target="../media/image59.png"/><Relationship Id="rId3" Type="http://schemas.openxmlformats.org/officeDocument/2006/relationships/audio" Target="../media/audio1.wav"/><Relationship Id="rId7" Type="http://schemas.openxmlformats.org/officeDocument/2006/relationships/image" Target="../media/image52.gif"/><Relationship Id="rId12" Type="http://schemas.openxmlformats.org/officeDocument/2006/relationships/image" Target="../media/image58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1.gif"/><Relationship Id="rId11" Type="http://schemas.openxmlformats.org/officeDocument/2006/relationships/image" Target="../media/image56.png"/><Relationship Id="rId5" Type="http://schemas.openxmlformats.org/officeDocument/2006/relationships/image" Target="../media/image50.PNG"/><Relationship Id="rId10" Type="http://schemas.openxmlformats.org/officeDocument/2006/relationships/image" Target="../media/image55.png"/><Relationship Id="rId4" Type="http://schemas.openxmlformats.org/officeDocument/2006/relationships/audio" Target="../media/audio2.wav"/><Relationship Id="rId9" Type="http://schemas.openxmlformats.org/officeDocument/2006/relationships/image" Target="../media/image54.gif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gif"/><Relationship Id="rId13" Type="http://schemas.openxmlformats.org/officeDocument/2006/relationships/image" Target="../media/image59.png"/><Relationship Id="rId3" Type="http://schemas.openxmlformats.org/officeDocument/2006/relationships/audio" Target="../media/audio1.wav"/><Relationship Id="rId7" Type="http://schemas.openxmlformats.org/officeDocument/2006/relationships/image" Target="../media/image52.gif"/><Relationship Id="rId12" Type="http://schemas.openxmlformats.org/officeDocument/2006/relationships/image" Target="../media/image58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1.gif"/><Relationship Id="rId11" Type="http://schemas.openxmlformats.org/officeDocument/2006/relationships/image" Target="../media/image56.png"/><Relationship Id="rId5" Type="http://schemas.openxmlformats.org/officeDocument/2006/relationships/image" Target="../media/image50.PNG"/><Relationship Id="rId10" Type="http://schemas.openxmlformats.org/officeDocument/2006/relationships/image" Target="../media/image55.png"/><Relationship Id="rId4" Type="http://schemas.openxmlformats.org/officeDocument/2006/relationships/audio" Target="../media/audio2.wav"/><Relationship Id="rId9" Type="http://schemas.openxmlformats.org/officeDocument/2006/relationships/image" Target="../media/image54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8.png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9"/>
          <p:cNvSpPr txBox="1"/>
          <p:nvPr/>
        </p:nvSpPr>
        <p:spPr>
          <a:xfrm>
            <a:off x="708770" y="1203598"/>
            <a:ext cx="6984776" cy="101566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/>
            <a:r>
              <a:rPr lang="en-US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to, </a:t>
            </a:r>
            <a:r>
              <a:rPr lang="en-US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rõ</a:t>
            </a:r>
            <a:r>
              <a:rPr lang="en-US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ràng</a:t>
            </a:r>
            <a:r>
              <a:rPr lang="en-US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tốc</a:t>
            </a:r>
            <a:r>
              <a:rPr lang="en-US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nhịp</a:t>
            </a:r>
            <a:r>
              <a:rPr lang="en-US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điệu</a:t>
            </a:r>
            <a:r>
              <a:rPr lang="en-US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</a:t>
            </a:r>
            <a:r>
              <a:rPr lang="en-US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US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ngắt</a:t>
            </a:r>
            <a:r>
              <a:rPr lang="en-US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nhịp</a:t>
            </a:r>
            <a:r>
              <a:rPr lang="en-US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gieo</a:t>
            </a:r>
            <a:r>
              <a:rPr lang="en-US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vần</a:t>
            </a:r>
            <a:r>
              <a:rPr lang="en-US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en-US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en-US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lược</a:t>
            </a:r>
            <a:r>
              <a:rPr lang="en-US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dõi</a:t>
            </a:r>
            <a:r>
              <a:rPr lang="en-US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dự</a:t>
            </a:r>
            <a:r>
              <a:rPr lang="en-US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đoán</a:t>
            </a:r>
            <a:r>
              <a:rPr lang="en-US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chiếu</a:t>
            </a:r>
            <a:endParaRPr lang="en-US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4"/>
          <p:cNvSpPr txBox="1"/>
          <p:nvPr/>
        </p:nvSpPr>
        <p:spPr>
          <a:xfrm>
            <a:off x="708770" y="128541"/>
            <a:ext cx="6984776" cy="9473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873"/>
              </a:lnSpc>
            </a:pP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I. </a:t>
            </a:r>
            <a:r>
              <a:rPr lang="en-US" sz="24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hiểu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chung</a:t>
            </a:r>
            <a:endParaRPr lang="en-US" sz="2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73"/>
              </a:lnSpc>
            </a:pP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4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6" name="Picture 5" descr="C:\Users\Thinkpad\Desktop\植物\-_0047_图层-38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588224" y="2099361"/>
            <a:ext cx="2267044" cy="2970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373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5658609"/>
              </p:ext>
            </p:extLst>
          </p:nvPr>
        </p:nvGraphicFramePr>
        <p:xfrm>
          <a:off x="179512" y="51470"/>
          <a:ext cx="8712968" cy="5052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9121">
                  <a:extLst>
                    <a:ext uri="{9D8B030D-6E8A-4147-A177-3AD203B41FA5}">
                      <a16:colId xmlns:a16="http://schemas.microsoft.com/office/drawing/2014/main" val="3221981334"/>
                    </a:ext>
                  </a:extLst>
                </a:gridCol>
                <a:gridCol w="1089121">
                  <a:extLst>
                    <a:ext uri="{9D8B030D-6E8A-4147-A177-3AD203B41FA5}">
                      <a16:colId xmlns:a16="http://schemas.microsoft.com/office/drawing/2014/main" val="76746778"/>
                    </a:ext>
                  </a:extLst>
                </a:gridCol>
                <a:gridCol w="1089121">
                  <a:extLst>
                    <a:ext uri="{9D8B030D-6E8A-4147-A177-3AD203B41FA5}">
                      <a16:colId xmlns:a16="http://schemas.microsoft.com/office/drawing/2014/main" val="2632335902"/>
                    </a:ext>
                  </a:extLst>
                </a:gridCol>
                <a:gridCol w="1089121">
                  <a:extLst>
                    <a:ext uri="{9D8B030D-6E8A-4147-A177-3AD203B41FA5}">
                      <a16:colId xmlns:a16="http://schemas.microsoft.com/office/drawing/2014/main" val="2783429650"/>
                    </a:ext>
                  </a:extLst>
                </a:gridCol>
                <a:gridCol w="1089121">
                  <a:extLst>
                    <a:ext uri="{9D8B030D-6E8A-4147-A177-3AD203B41FA5}">
                      <a16:colId xmlns:a16="http://schemas.microsoft.com/office/drawing/2014/main" val="39176931"/>
                    </a:ext>
                  </a:extLst>
                </a:gridCol>
                <a:gridCol w="1089121">
                  <a:extLst>
                    <a:ext uri="{9D8B030D-6E8A-4147-A177-3AD203B41FA5}">
                      <a16:colId xmlns:a16="http://schemas.microsoft.com/office/drawing/2014/main" val="1486234439"/>
                    </a:ext>
                  </a:extLst>
                </a:gridCol>
                <a:gridCol w="1089121">
                  <a:extLst>
                    <a:ext uri="{9D8B030D-6E8A-4147-A177-3AD203B41FA5}">
                      <a16:colId xmlns:a16="http://schemas.microsoft.com/office/drawing/2014/main" val="2389063649"/>
                    </a:ext>
                  </a:extLst>
                </a:gridCol>
                <a:gridCol w="1089121">
                  <a:extLst>
                    <a:ext uri="{9D8B030D-6E8A-4147-A177-3AD203B41FA5}">
                      <a16:colId xmlns:a16="http://schemas.microsoft.com/office/drawing/2014/main" val="3891302318"/>
                    </a:ext>
                  </a:extLst>
                </a:gridCol>
              </a:tblGrid>
              <a:tr h="165195"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3536247"/>
                  </a:ext>
                </a:extLst>
              </a:tr>
              <a:tr h="165195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Ao</a:t>
                      </a:r>
                      <a:r>
                        <a:rPr lang="en-US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thu</a:t>
                      </a:r>
                      <a:r>
                        <a:rPr lang="en-US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lạnh</a:t>
                      </a:r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lẽo</a:t>
                      </a:r>
                      <a:r>
                        <a:rPr lang="en-US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nước</a:t>
                      </a:r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trong</a:t>
                      </a:r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veo</a:t>
                      </a:r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983882"/>
                  </a:ext>
                </a:extLst>
              </a:tr>
              <a:tr h="165195"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1523299"/>
                  </a:ext>
                </a:extLst>
              </a:tr>
              <a:tr h="165195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Một</a:t>
                      </a:r>
                      <a:r>
                        <a:rPr lang="en-US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chiếc</a:t>
                      </a:r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thuyền</a:t>
                      </a:r>
                      <a:r>
                        <a:rPr lang="en-US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câu</a:t>
                      </a:r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bé</a:t>
                      </a:r>
                      <a:r>
                        <a:rPr lang="en-US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tẻo</a:t>
                      </a:r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teo</a:t>
                      </a:r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26854589"/>
                  </a:ext>
                </a:extLst>
              </a:tr>
              <a:tr h="165195"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4964250"/>
                  </a:ext>
                </a:extLst>
              </a:tr>
              <a:tr h="165195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Sóng</a:t>
                      </a:r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biếc</a:t>
                      </a:r>
                      <a:r>
                        <a:rPr lang="en-US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theo</a:t>
                      </a:r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làn</a:t>
                      </a:r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hơi</a:t>
                      </a:r>
                      <a:r>
                        <a:rPr lang="en-US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gợn</a:t>
                      </a:r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tí</a:t>
                      </a:r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2552601"/>
                  </a:ext>
                </a:extLst>
              </a:tr>
              <a:tr h="165195"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5845174"/>
                  </a:ext>
                </a:extLst>
              </a:tr>
              <a:tr h="165195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Lá</a:t>
                      </a:r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vàng</a:t>
                      </a:r>
                      <a:r>
                        <a:rPr lang="en-US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trước</a:t>
                      </a:r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gió</a:t>
                      </a:r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sẽ</a:t>
                      </a:r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đưa</a:t>
                      </a:r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vèo</a:t>
                      </a:r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52563085"/>
                  </a:ext>
                </a:extLst>
              </a:tr>
              <a:tr h="165195"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4803906"/>
                  </a:ext>
                </a:extLst>
              </a:tr>
              <a:tr h="165195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Tầng</a:t>
                      </a:r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mây</a:t>
                      </a:r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lơ</a:t>
                      </a:r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lửng</a:t>
                      </a:r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trời</a:t>
                      </a:r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xanh</a:t>
                      </a:r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ngắt</a:t>
                      </a:r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64903"/>
                  </a:ext>
                </a:extLst>
              </a:tr>
              <a:tr h="165195"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6450590"/>
                  </a:ext>
                </a:extLst>
              </a:tr>
              <a:tr h="165195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Ngõ</a:t>
                      </a:r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trúc</a:t>
                      </a:r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quanh</a:t>
                      </a:r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</a:t>
                      </a:r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khách</a:t>
                      </a:r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vắng</a:t>
                      </a:r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teo</a:t>
                      </a:r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6324625"/>
                  </a:ext>
                </a:extLst>
              </a:tr>
              <a:tr h="165195"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5053083"/>
                  </a:ext>
                </a:extLst>
              </a:tr>
              <a:tr h="165195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Tựa</a:t>
                      </a:r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gối</a:t>
                      </a:r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buông</a:t>
                      </a:r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cần</a:t>
                      </a:r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lâu</a:t>
                      </a:r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chẳng</a:t>
                      </a:r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được</a:t>
                      </a:r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9479328"/>
                  </a:ext>
                </a:extLst>
              </a:tr>
              <a:tr h="165195"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101703"/>
                  </a:ext>
                </a:extLst>
              </a:tr>
              <a:tr h="165195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Cá</a:t>
                      </a:r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đâu</a:t>
                      </a:r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đớp</a:t>
                      </a:r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động</a:t>
                      </a:r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dưới</a:t>
                      </a:r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chân</a:t>
                      </a:r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bèo</a:t>
                      </a:r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6025868"/>
                  </a:ext>
                </a:extLst>
              </a:tr>
              <a:tr h="165195"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6479278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619672" y="627534"/>
            <a:ext cx="70567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                   </a:t>
            </a:r>
            <a:r>
              <a:rPr lang="en-US" sz="1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T                   </a:t>
            </a:r>
            <a:r>
              <a:rPr lang="en-US" sz="1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1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en-US" sz="16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1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en-US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  </a:t>
            </a:r>
            <a:r>
              <a:rPr lang="en-US" sz="1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  <a:r>
              <a:rPr lang="en-US" sz="16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en-US" sz="1600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19672" y="1203598"/>
            <a:ext cx="70567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                  </a:t>
            </a:r>
            <a:r>
              <a:rPr lang="en-US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r>
              <a:rPr lang="en-US" sz="1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                   </a:t>
            </a:r>
            <a:r>
              <a:rPr lang="en-US" sz="1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T                   </a:t>
            </a:r>
            <a:r>
              <a:rPr lang="en-US" sz="1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B</a:t>
            </a:r>
          </a:p>
        </p:txBody>
      </p:sp>
      <p:sp>
        <p:nvSpPr>
          <p:cNvPr id="5" name="Oval 4"/>
          <p:cNvSpPr/>
          <p:nvPr/>
        </p:nvSpPr>
        <p:spPr>
          <a:xfrm>
            <a:off x="2555776" y="627534"/>
            <a:ext cx="648072" cy="33855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619672" y="1779662"/>
            <a:ext cx="70567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                   </a:t>
            </a:r>
            <a:r>
              <a:rPr lang="en-US" sz="1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en-US" sz="16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1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en-US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1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T                   </a:t>
            </a:r>
            <a:r>
              <a:rPr lang="en-US" sz="1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1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en-US" sz="16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endParaRPr lang="en-US" sz="1600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19672" y="2355726"/>
            <a:ext cx="70567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                   </a:t>
            </a:r>
            <a:r>
              <a:rPr lang="en-US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 </a:t>
            </a:r>
            <a:r>
              <a:rPr lang="en-US" sz="1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T                   </a:t>
            </a:r>
            <a:r>
              <a:rPr lang="en-US" sz="1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1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en-US" sz="16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1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en-US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1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en-US" sz="16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en-US" sz="1600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619672" y="3003798"/>
            <a:ext cx="70567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                   </a:t>
            </a:r>
            <a:r>
              <a:rPr lang="en-US" sz="1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1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r>
              <a:rPr lang="en-US" sz="16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1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en-US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 </a:t>
            </a:r>
            <a:r>
              <a:rPr lang="en-US" sz="1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B                   </a:t>
            </a:r>
            <a:r>
              <a:rPr lang="en-US" sz="1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1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T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619672" y="3579862"/>
            <a:ext cx="70567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                   </a:t>
            </a:r>
            <a:r>
              <a:rPr lang="en-US" sz="1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1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B                   </a:t>
            </a:r>
            <a:r>
              <a:rPr lang="en-US" sz="1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T                   </a:t>
            </a:r>
            <a:r>
              <a:rPr lang="en-US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 </a:t>
            </a:r>
            <a:r>
              <a:rPr lang="en-US" sz="1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B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619672" y="4155926"/>
            <a:ext cx="70567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                   </a:t>
            </a:r>
            <a:r>
              <a:rPr lang="en-US" sz="1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sz="1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B                   </a:t>
            </a:r>
            <a:r>
              <a:rPr lang="en-US" sz="1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1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en-US" sz="16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1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en-US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 </a:t>
            </a:r>
            <a:r>
              <a:rPr lang="en-US" sz="1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</a:t>
            </a:r>
            <a:r>
              <a:rPr lang="en-US" sz="16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endParaRPr lang="en-US" sz="1600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619672" y="4731990"/>
            <a:ext cx="70567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                  </a:t>
            </a:r>
            <a:r>
              <a:rPr lang="en-US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                    </a:t>
            </a:r>
            <a:r>
              <a:rPr lang="en-US" sz="1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                 </a:t>
            </a:r>
            <a:r>
              <a:rPr lang="en-US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1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</a:t>
            </a:r>
            <a:r>
              <a:rPr lang="en-US" sz="16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1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en-US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1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en-US" sz="16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en-US" sz="1600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3651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 animBg="1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2976883"/>
              </p:ext>
            </p:extLst>
          </p:nvPr>
        </p:nvGraphicFramePr>
        <p:xfrm>
          <a:off x="179512" y="51470"/>
          <a:ext cx="6840760" cy="5052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5095">
                  <a:extLst>
                    <a:ext uri="{9D8B030D-6E8A-4147-A177-3AD203B41FA5}">
                      <a16:colId xmlns:a16="http://schemas.microsoft.com/office/drawing/2014/main" val="3221981334"/>
                    </a:ext>
                  </a:extLst>
                </a:gridCol>
                <a:gridCol w="855095">
                  <a:extLst>
                    <a:ext uri="{9D8B030D-6E8A-4147-A177-3AD203B41FA5}">
                      <a16:colId xmlns:a16="http://schemas.microsoft.com/office/drawing/2014/main" val="76746778"/>
                    </a:ext>
                  </a:extLst>
                </a:gridCol>
                <a:gridCol w="855095">
                  <a:extLst>
                    <a:ext uri="{9D8B030D-6E8A-4147-A177-3AD203B41FA5}">
                      <a16:colId xmlns:a16="http://schemas.microsoft.com/office/drawing/2014/main" val="2632335902"/>
                    </a:ext>
                  </a:extLst>
                </a:gridCol>
                <a:gridCol w="855095">
                  <a:extLst>
                    <a:ext uri="{9D8B030D-6E8A-4147-A177-3AD203B41FA5}">
                      <a16:colId xmlns:a16="http://schemas.microsoft.com/office/drawing/2014/main" val="2783429650"/>
                    </a:ext>
                  </a:extLst>
                </a:gridCol>
                <a:gridCol w="855095">
                  <a:extLst>
                    <a:ext uri="{9D8B030D-6E8A-4147-A177-3AD203B41FA5}">
                      <a16:colId xmlns:a16="http://schemas.microsoft.com/office/drawing/2014/main" val="39176931"/>
                    </a:ext>
                  </a:extLst>
                </a:gridCol>
                <a:gridCol w="855095">
                  <a:extLst>
                    <a:ext uri="{9D8B030D-6E8A-4147-A177-3AD203B41FA5}">
                      <a16:colId xmlns:a16="http://schemas.microsoft.com/office/drawing/2014/main" val="1486234439"/>
                    </a:ext>
                  </a:extLst>
                </a:gridCol>
                <a:gridCol w="855095">
                  <a:extLst>
                    <a:ext uri="{9D8B030D-6E8A-4147-A177-3AD203B41FA5}">
                      <a16:colId xmlns:a16="http://schemas.microsoft.com/office/drawing/2014/main" val="2389063649"/>
                    </a:ext>
                  </a:extLst>
                </a:gridCol>
                <a:gridCol w="855095">
                  <a:extLst>
                    <a:ext uri="{9D8B030D-6E8A-4147-A177-3AD203B41FA5}">
                      <a16:colId xmlns:a16="http://schemas.microsoft.com/office/drawing/2014/main" val="3891302318"/>
                    </a:ext>
                  </a:extLst>
                </a:gridCol>
              </a:tblGrid>
              <a:tr h="295240"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3536247"/>
                  </a:ext>
                </a:extLst>
              </a:tr>
              <a:tr h="2952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thu</a:t>
                      </a:r>
                      <a:r>
                        <a:rPr lang="en-US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lẽo</a:t>
                      </a:r>
                      <a:r>
                        <a:rPr lang="en-US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trong</a:t>
                      </a:r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983882"/>
                  </a:ext>
                </a:extLst>
              </a:tr>
              <a:tr h="295240"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1523299"/>
                  </a:ext>
                </a:extLst>
              </a:tr>
              <a:tr h="2952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chiếc</a:t>
                      </a:r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câu</a:t>
                      </a:r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tẻo</a:t>
                      </a:r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26854589"/>
                  </a:ext>
                </a:extLst>
              </a:tr>
              <a:tr h="295240"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4964250"/>
                  </a:ext>
                </a:extLst>
              </a:tr>
              <a:tr h="2952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biếc</a:t>
                      </a:r>
                      <a:r>
                        <a:rPr lang="en-US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làn</a:t>
                      </a:r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gợn</a:t>
                      </a:r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2552601"/>
                  </a:ext>
                </a:extLst>
              </a:tr>
              <a:tr h="295240"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5845174"/>
                  </a:ext>
                </a:extLst>
              </a:tr>
              <a:tr h="2952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vàng</a:t>
                      </a:r>
                      <a:r>
                        <a:rPr lang="en-US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gió</a:t>
                      </a:r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đưa</a:t>
                      </a:r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52563085"/>
                  </a:ext>
                </a:extLst>
              </a:tr>
              <a:tr h="295240"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4803906"/>
                  </a:ext>
                </a:extLst>
              </a:tr>
              <a:tr h="2952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mây</a:t>
                      </a:r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lửng</a:t>
                      </a:r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xanh</a:t>
                      </a:r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64903"/>
                  </a:ext>
                </a:extLst>
              </a:tr>
              <a:tr h="295240"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6450590"/>
                  </a:ext>
                </a:extLst>
              </a:tr>
              <a:tr h="2952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trúc</a:t>
                      </a:r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</a:t>
                      </a:r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vắng</a:t>
                      </a:r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6324625"/>
                  </a:ext>
                </a:extLst>
              </a:tr>
              <a:tr h="295240"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5053083"/>
                  </a:ext>
                </a:extLst>
              </a:tr>
              <a:tr h="2952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gối</a:t>
                      </a:r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cần</a:t>
                      </a:r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chẳng</a:t>
                      </a:r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9479328"/>
                  </a:ext>
                </a:extLst>
              </a:tr>
              <a:tr h="295240"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101703"/>
                  </a:ext>
                </a:extLst>
              </a:tr>
              <a:tr h="2952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đâu</a:t>
                      </a:r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động</a:t>
                      </a:r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chân</a:t>
                      </a:r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6025868"/>
                  </a:ext>
                </a:extLst>
              </a:tr>
              <a:tr h="295240"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6479278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259632" y="627534"/>
            <a:ext cx="57606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  <a:r>
              <a:rPr lang="en-US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 </a:t>
            </a:r>
            <a:r>
              <a:rPr lang="en-US" sz="1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</a:t>
            </a:r>
            <a:r>
              <a:rPr lang="en-US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1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</a:t>
            </a:r>
            <a:r>
              <a:rPr lang="en-US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  </a:t>
            </a:r>
            <a:r>
              <a:rPr lang="en-US" sz="1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619672" y="1203598"/>
            <a:ext cx="46085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en-US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                    </a:t>
            </a:r>
            <a:r>
              <a:rPr lang="en-US" sz="1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 </a:t>
            </a:r>
            <a:r>
              <a:rPr lang="en-US" sz="1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</a:t>
            </a:r>
            <a:r>
              <a:rPr lang="en-US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 </a:t>
            </a:r>
            <a:r>
              <a:rPr lang="en-US" sz="1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619672" y="1779662"/>
            <a:ext cx="46085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en-US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 </a:t>
            </a:r>
            <a:r>
              <a:rPr lang="en-US" sz="1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</a:t>
            </a:r>
            <a:r>
              <a:rPr lang="en-US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1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</a:t>
            </a:r>
            <a:r>
              <a:rPr lang="en-US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1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619672" y="2355726"/>
            <a:ext cx="44644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en-US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 </a:t>
            </a:r>
            <a:r>
              <a:rPr lang="en-US" sz="1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</a:t>
            </a:r>
            <a:r>
              <a:rPr lang="en-US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1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</a:t>
            </a:r>
            <a:r>
              <a:rPr lang="en-US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1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619672" y="3003798"/>
            <a:ext cx="5400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en-US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1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</a:t>
            </a:r>
            <a:r>
              <a:rPr lang="en-US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 </a:t>
            </a:r>
            <a:r>
              <a:rPr lang="en-US" sz="1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</a:t>
            </a:r>
            <a:r>
              <a:rPr lang="en-US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1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619672" y="3579862"/>
            <a:ext cx="51125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en-US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1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</a:t>
            </a:r>
            <a:r>
              <a:rPr lang="en-US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 </a:t>
            </a:r>
            <a:r>
              <a:rPr lang="en-US" sz="1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</a:t>
            </a:r>
            <a:r>
              <a:rPr lang="en-US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 </a:t>
            </a:r>
            <a:r>
              <a:rPr lang="en-US" sz="1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619672" y="4155926"/>
            <a:ext cx="47525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en-US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   </a:t>
            </a:r>
            <a:r>
              <a:rPr lang="en-US" sz="1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</a:t>
            </a:r>
            <a:r>
              <a:rPr lang="en-US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1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</a:t>
            </a:r>
            <a:r>
              <a:rPr lang="en-US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 </a:t>
            </a:r>
            <a:r>
              <a:rPr lang="en-US" sz="1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619672" y="4731990"/>
            <a:ext cx="46085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en-US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              </a:t>
            </a:r>
            <a:r>
              <a:rPr lang="en-US" sz="1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lang="en-US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T </a:t>
            </a:r>
            <a:r>
              <a:rPr lang="en-US" sz="1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</a:t>
            </a:r>
            <a:r>
              <a:rPr lang="en-US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1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</a:p>
        </p:txBody>
      </p:sp>
      <p:sp>
        <p:nvSpPr>
          <p:cNvPr id="12" name="Right Brace 11"/>
          <p:cNvSpPr/>
          <p:nvPr/>
        </p:nvSpPr>
        <p:spPr>
          <a:xfrm>
            <a:off x="7170023" y="525258"/>
            <a:ext cx="216024" cy="678340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ight Brace 13"/>
          <p:cNvSpPr/>
          <p:nvPr/>
        </p:nvSpPr>
        <p:spPr>
          <a:xfrm>
            <a:off x="7164288" y="1677386"/>
            <a:ext cx="216024" cy="678340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ight Brace 14"/>
          <p:cNvSpPr/>
          <p:nvPr/>
        </p:nvSpPr>
        <p:spPr>
          <a:xfrm>
            <a:off x="7164288" y="2829514"/>
            <a:ext cx="216024" cy="678340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ight Brace 15"/>
          <p:cNvSpPr/>
          <p:nvPr/>
        </p:nvSpPr>
        <p:spPr>
          <a:xfrm>
            <a:off x="7164288" y="3986033"/>
            <a:ext cx="216024" cy="678340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503">
            <a:extLst>
              <a:ext uri="{FF2B5EF4-FFF2-40B4-BE49-F238E27FC236}">
                <a16:creationId xmlns:a16="http://schemas.microsoft.com/office/drawing/2014/main" id="{2847E4B2-B8FA-4CBB-9968-DDF0CBAE7D48}"/>
              </a:ext>
            </a:extLst>
          </p:cNvPr>
          <p:cNvSpPr txBox="1"/>
          <p:nvPr/>
        </p:nvSpPr>
        <p:spPr>
          <a:xfrm>
            <a:off x="7524328" y="525258"/>
            <a:ext cx="1296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err="1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Câu</a:t>
            </a:r>
            <a:r>
              <a:rPr lang="en-US" altLang="zh-CN" sz="2000" dirty="0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 1 </a:t>
            </a:r>
            <a:r>
              <a:rPr lang="en-US" altLang="zh-CN" sz="2000" b="1" dirty="0" err="1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đối</a:t>
            </a:r>
            <a:r>
              <a:rPr lang="en-US" altLang="zh-CN" sz="2000" b="1" dirty="0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 </a:t>
            </a:r>
            <a:r>
              <a:rPr lang="en-US" altLang="zh-CN" sz="2000" dirty="0" err="1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câu</a:t>
            </a:r>
            <a:r>
              <a:rPr lang="en-US" altLang="zh-CN" sz="2000" dirty="0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 2</a:t>
            </a:r>
            <a:endParaRPr lang="zh-CN" altLang="en-US" sz="2000" dirty="0">
              <a:latin typeface="Times New Roman" panose="02020603050405020304" pitchFamily="18" charset="0"/>
              <a:ea typeface="字魂70号-灵悦黑体" panose="00000500000000000000" pitchFamily="2" charset="-122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18" name="TextBox 503">
            <a:extLst>
              <a:ext uri="{FF2B5EF4-FFF2-40B4-BE49-F238E27FC236}">
                <a16:creationId xmlns:a16="http://schemas.microsoft.com/office/drawing/2014/main" id="{2847E4B2-B8FA-4CBB-9968-DDF0CBAE7D48}"/>
              </a:ext>
            </a:extLst>
          </p:cNvPr>
          <p:cNvSpPr txBox="1"/>
          <p:nvPr/>
        </p:nvSpPr>
        <p:spPr>
          <a:xfrm>
            <a:off x="7524236" y="1677386"/>
            <a:ext cx="1296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err="1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Câu</a:t>
            </a:r>
            <a:r>
              <a:rPr lang="en-US" altLang="zh-CN" sz="2000" dirty="0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 3 </a:t>
            </a:r>
            <a:r>
              <a:rPr lang="en-US" altLang="zh-CN" sz="2000" b="1" dirty="0" err="1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đối</a:t>
            </a:r>
            <a:r>
              <a:rPr lang="en-US" altLang="zh-CN" sz="2000" dirty="0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 </a:t>
            </a:r>
            <a:r>
              <a:rPr lang="en-US" altLang="zh-CN" sz="2000" dirty="0" err="1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câu</a:t>
            </a:r>
            <a:r>
              <a:rPr lang="en-US" altLang="zh-CN" sz="2000" dirty="0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 4</a:t>
            </a:r>
            <a:endParaRPr lang="zh-CN" altLang="en-US" sz="2000" dirty="0">
              <a:latin typeface="Times New Roman" panose="02020603050405020304" pitchFamily="18" charset="0"/>
              <a:ea typeface="字魂70号-灵悦黑体" panose="00000500000000000000" pitchFamily="2" charset="-122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19" name="TextBox 503">
            <a:extLst>
              <a:ext uri="{FF2B5EF4-FFF2-40B4-BE49-F238E27FC236}">
                <a16:creationId xmlns:a16="http://schemas.microsoft.com/office/drawing/2014/main" id="{2847E4B2-B8FA-4CBB-9968-DDF0CBAE7D48}"/>
              </a:ext>
            </a:extLst>
          </p:cNvPr>
          <p:cNvSpPr txBox="1"/>
          <p:nvPr/>
        </p:nvSpPr>
        <p:spPr>
          <a:xfrm>
            <a:off x="7534306" y="2866353"/>
            <a:ext cx="1296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err="1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Câu</a:t>
            </a:r>
            <a:r>
              <a:rPr lang="en-US" altLang="zh-CN" sz="2000" dirty="0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 5 </a:t>
            </a:r>
            <a:r>
              <a:rPr lang="en-US" altLang="zh-CN" sz="2000" b="1" dirty="0" err="1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đối</a:t>
            </a:r>
            <a:r>
              <a:rPr lang="en-US" altLang="zh-CN" sz="2000" b="1" dirty="0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 </a:t>
            </a:r>
            <a:r>
              <a:rPr lang="en-US" altLang="zh-CN" sz="2000" dirty="0" err="1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câu</a:t>
            </a:r>
            <a:r>
              <a:rPr lang="en-US" altLang="zh-CN" sz="2000" dirty="0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 6</a:t>
            </a:r>
            <a:endParaRPr lang="zh-CN" altLang="en-US" sz="2000" dirty="0">
              <a:latin typeface="Times New Roman" panose="02020603050405020304" pitchFamily="18" charset="0"/>
              <a:ea typeface="字魂70号-灵悦黑体" panose="00000500000000000000" pitchFamily="2" charset="-122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20" name="TextBox 503">
            <a:extLst>
              <a:ext uri="{FF2B5EF4-FFF2-40B4-BE49-F238E27FC236}">
                <a16:creationId xmlns:a16="http://schemas.microsoft.com/office/drawing/2014/main" id="{2847E4B2-B8FA-4CBB-9968-DDF0CBAE7D48}"/>
              </a:ext>
            </a:extLst>
          </p:cNvPr>
          <p:cNvSpPr txBox="1"/>
          <p:nvPr/>
        </p:nvSpPr>
        <p:spPr>
          <a:xfrm>
            <a:off x="7524236" y="4008603"/>
            <a:ext cx="1296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err="1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Câu</a:t>
            </a:r>
            <a:r>
              <a:rPr lang="en-US" altLang="zh-CN" sz="2000" dirty="0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 7 </a:t>
            </a:r>
            <a:r>
              <a:rPr lang="en-US" altLang="zh-CN" sz="2000" b="1" dirty="0" err="1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đối</a:t>
            </a:r>
            <a:r>
              <a:rPr lang="en-US" altLang="zh-CN" sz="2000" b="1" dirty="0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 </a:t>
            </a:r>
            <a:r>
              <a:rPr lang="en-US" altLang="zh-CN" sz="2000" dirty="0" err="1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câu</a:t>
            </a:r>
            <a:r>
              <a:rPr lang="en-US" altLang="zh-CN" sz="2000" dirty="0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 8</a:t>
            </a:r>
            <a:endParaRPr lang="zh-CN" altLang="en-US" sz="2000" dirty="0">
              <a:latin typeface="Times New Roman" panose="02020603050405020304" pitchFamily="18" charset="0"/>
              <a:ea typeface="字魂70号-灵悦黑体" panose="00000500000000000000" pitchFamily="2" charset="-122"/>
              <a:cs typeface="Times New Roman" panose="02020603050405020304" pitchFamily="18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79039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  <p:bldP spid="15" grpId="0" animBg="1"/>
      <p:bldP spid="16" grpId="0" animBg="1"/>
      <p:bldP spid="17" grpId="0"/>
      <p:bldP spid="18" grpId="0"/>
      <p:bldP spid="19" grpId="0"/>
      <p:bldP spid="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179512" y="51470"/>
          <a:ext cx="6840760" cy="5052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5095">
                  <a:extLst>
                    <a:ext uri="{9D8B030D-6E8A-4147-A177-3AD203B41FA5}">
                      <a16:colId xmlns:a16="http://schemas.microsoft.com/office/drawing/2014/main" val="3221981334"/>
                    </a:ext>
                  </a:extLst>
                </a:gridCol>
                <a:gridCol w="855095">
                  <a:extLst>
                    <a:ext uri="{9D8B030D-6E8A-4147-A177-3AD203B41FA5}">
                      <a16:colId xmlns:a16="http://schemas.microsoft.com/office/drawing/2014/main" val="76746778"/>
                    </a:ext>
                  </a:extLst>
                </a:gridCol>
                <a:gridCol w="855095">
                  <a:extLst>
                    <a:ext uri="{9D8B030D-6E8A-4147-A177-3AD203B41FA5}">
                      <a16:colId xmlns:a16="http://schemas.microsoft.com/office/drawing/2014/main" val="2632335902"/>
                    </a:ext>
                  </a:extLst>
                </a:gridCol>
                <a:gridCol w="855095">
                  <a:extLst>
                    <a:ext uri="{9D8B030D-6E8A-4147-A177-3AD203B41FA5}">
                      <a16:colId xmlns:a16="http://schemas.microsoft.com/office/drawing/2014/main" val="2783429650"/>
                    </a:ext>
                  </a:extLst>
                </a:gridCol>
                <a:gridCol w="855095">
                  <a:extLst>
                    <a:ext uri="{9D8B030D-6E8A-4147-A177-3AD203B41FA5}">
                      <a16:colId xmlns:a16="http://schemas.microsoft.com/office/drawing/2014/main" val="39176931"/>
                    </a:ext>
                  </a:extLst>
                </a:gridCol>
                <a:gridCol w="855095">
                  <a:extLst>
                    <a:ext uri="{9D8B030D-6E8A-4147-A177-3AD203B41FA5}">
                      <a16:colId xmlns:a16="http://schemas.microsoft.com/office/drawing/2014/main" val="1486234439"/>
                    </a:ext>
                  </a:extLst>
                </a:gridCol>
                <a:gridCol w="855095">
                  <a:extLst>
                    <a:ext uri="{9D8B030D-6E8A-4147-A177-3AD203B41FA5}">
                      <a16:colId xmlns:a16="http://schemas.microsoft.com/office/drawing/2014/main" val="2389063649"/>
                    </a:ext>
                  </a:extLst>
                </a:gridCol>
                <a:gridCol w="855095">
                  <a:extLst>
                    <a:ext uri="{9D8B030D-6E8A-4147-A177-3AD203B41FA5}">
                      <a16:colId xmlns:a16="http://schemas.microsoft.com/office/drawing/2014/main" val="3891302318"/>
                    </a:ext>
                  </a:extLst>
                </a:gridCol>
              </a:tblGrid>
              <a:tr h="295240"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3536247"/>
                  </a:ext>
                </a:extLst>
              </a:tr>
              <a:tr h="2952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thu</a:t>
                      </a:r>
                      <a:r>
                        <a:rPr lang="en-US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lẽo</a:t>
                      </a:r>
                      <a:r>
                        <a:rPr lang="en-US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trong</a:t>
                      </a:r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983882"/>
                  </a:ext>
                </a:extLst>
              </a:tr>
              <a:tr h="295240"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1523299"/>
                  </a:ext>
                </a:extLst>
              </a:tr>
              <a:tr h="2952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chiếc</a:t>
                      </a:r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câu</a:t>
                      </a:r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tẻo</a:t>
                      </a:r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26854589"/>
                  </a:ext>
                </a:extLst>
              </a:tr>
              <a:tr h="295240"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4964250"/>
                  </a:ext>
                </a:extLst>
              </a:tr>
              <a:tr h="2952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biếc</a:t>
                      </a:r>
                      <a:r>
                        <a:rPr lang="en-US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làn</a:t>
                      </a:r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gợn</a:t>
                      </a:r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2552601"/>
                  </a:ext>
                </a:extLst>
              </a:tr>
              <a:tr h="295240"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5845174"/>
                  </a:ext>
                </a:extLst>
              </a:tr>
              <a:tr h="2952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vàng</a:t>
                      </a:r>
                      <a:r>
                        <a:rPr lang="en-US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gió</a:t>
                      </a:r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đưa</a:t>
                      </a:r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52563085"/>
                  </a:ext>
                </a:extLst>
              </a:tr>
              <a:tr h="295240"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4803906"/>
                  </a:ext>
                </a:extLst>
              </a:tr>
              <a:tr h="2952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Mây</a:t>
                      </a:r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lửng</a:t>
                      </a:r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xanh</a:t>
                      </a:r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64903"/>
                  </a:ext>
                </a:extLst>
              </a:tr>
              <a:tr h="295240"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6450590"/>
                  </a:ext>
                </a:extLst>
              </a:tr>
              <a:tr h="2952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trúc</a:t>
                      </a:r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</a:t>
                      </a:r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vắng</a:t>
                      </a:r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6324625"/>
                  </a:ext>
                </a:extLst>
              </a:tr>
              <a:tr h="295240"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5053083"/>
                  </a:ext>
                </a:extLst>
              </a:tr>
              <a:tr h="2952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Gối</a:t>
                      </a:r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cần</a:t>
                      </a:r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chẳng</a:t>
                      </a:r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9479328"/>
                  </a:ext>
                </a:extLst>
              </a:tr>
              <a:tr h="295240"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101703"/>
                  </a:ext>
                </a:extLst>
              </a:tr>
              <a:tr h="2952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đâu</a:t>
                      </a:r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động</a:t>
                      </a:r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chân</a:t>
                      </a:r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6025868"/>
                  </a:ext>
                </a:extLst>
              </a:tr>
              <a:tr h="295240"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6479278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259632" y="627534"/>
            <a:ext cx="57606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  <a:r>
              <a:rPr lang="en-US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 </a:t>
            </a:r>
            <a:r>
              <a:rPr lang="en-US" sz="1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</a:t>
            </a:r>
            <a:r>
              <a:rPr lang="en-US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1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</a:t>
            </a:r>
            <a:r>
              <a:rPr lang="en-US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  </a:t>
            </a:r>
            <a:r>
              <a:rPr lang="en-US" sz="1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619672" y="1203598"/>
            <a:ext cx="46085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en-US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                    </a:t>
            </a:r>
            <a:r>
              <a:rPr lang="en-US" sz="1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 </a:t>
            </a:r>
            <a:r>
              <a:rPr lang="en-US" sz="1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</a:t>
            </a:r>
            <a:r>
              <a:rPr lang="en-US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 </a:t>
            </a:r>
            <a:r>
              <a:rPr lang="en-US" sz="1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619672" y="1779662"/>
            <a:ext cx="46085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en-US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 </a:t>
            </a:r>
            <a:r>
              <a:rPr lang="en-US" sz="1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</a:t>
            </a:r>
            <a:r>
              <a:rPr lang="en-US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1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</a:t>
            </a:r>
            <a:r>
              <a:rPr lang="en-US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1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619672" y="2355726"/>
            <a:ext cx="44644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en-US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 </a:t>
            </a:r>
            <a:r>
              <a:rPr lang="en-US" sz="1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</a:t>
            </a:r>
            <a:r>
              <a:rPr lang="en-US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1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</a:t>
            </a:r>
            <a:r>
              <a:rPr lang="en-US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1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619672" y="3003798"/>
            <a:ext cx="5400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en-US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1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</a:t>
            </a:r>
            <a:r>
              <a:rPr lang="en-US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 </a:t>
            </a:r>
            <a:r>
              <a:rPr lang="en-US" sz="1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</a:t>
            </a:r>
            <a:r>
              <a:rPr lang="en-US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1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619672" y="3579862"/>
            <a:ext cx="51125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en-US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1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</a:t>
            </a:r>
            <a:r>
              <a:rPr lang="en-US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 </a:t>
            </a:r>
            <a:r>
              <a:rPr lang="en-US" sz="1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</a:t>
            </a:r>
            <a:r>
              <a:rPr lang="en-US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 </a:t>
            </a:r>
            <a:r>
              <a:rPr lang="en-US" sz="1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619672" y="4155926"/>
            <a:ext cx="47525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en-US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   </a:t>
            </a:r>
            <a:r>
              <a:rPr lang="en-US" sz="1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</a:t>
            </a:r>
            <a:r>
              <a:rPr lang="en-US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1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</a:t>
            </a:r>
            <a:r>
              <a:rPr lang="en-US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 </a:t>
            </a:r>
            <a:r>
              <a:rPr lang="en-US" sz="1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619672" y="4731990"/>
            <a:ext cx="46085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en-US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              </a:t>
            </a:r>
            <a:r>
              <a:rPr lang="en-US" sz="1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lang="en-US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T </a:t>
            </a:r>
            <a:r>
              <a:rPr lang="en-US" sz="1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</a:t>
            </a:r>
            <a:r>
              <a:rPr lang="en-US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1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</a:p>
        </p:txBody>
      </p:sp>
      <p:sp>
        <p:nvSpPr>
          <p:cNvPr id="12" name="Right Brace 11"/>
          <p:cNvSpPr/>
          <p:nvPr/>
        </p:nvSpPr>
        <p:spPr>
          <a:xfrm>
            <a:off x="7164288" y="1062609"/>
            <a:ext cx="216024" cy="678340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ight Brace 14"/>
          <p:cNvSpPr/>
          <p:nvPr/>
        </p:nvSpPr>
        <p:spPr>
          <a:xfrm>
            <a:off x="7164288" y="2325458"/>
            <a:ext cx="216024" cy="678340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ight Brace 15"/>
          <p:cNvSpPr/>
          <p:nvPr/>
        </p:nvSpPr>
        <p:spPr>
          <a:xfrm>
            <a:off x="7164288" y="3466029"/>
            <a:ext cx="216024" cy="678340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503">
            <a:extLst>
              <a:ext uri="{FF2B5EF4-FFF2-40B4-BE49-F238E27FC236}">
                <a16:creationId xmlns:a16="http://schemas.microsoft.com/office/drawing/2014/main" id="{2847E4B2-B8FA-4CBB-9968-DDF0CBAE7D48}"/>
              </a:ext>
            </a:extLst>
          </p:cNvPr>
          <p:cNvSpPr txBox="1"/>
          <p:nvPr/>
        </p:nvSpPr>
        <p:spPr>
          <a:xfrm>
            <a:off x="7518593" y="1062609"/>
            <a:ext cx="12961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err="1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Câu</a:t>
            </a:r>
            <a:r>
              <a:rPr lang="en-US" altLang="zh-CN" sz="2000" dirty="0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 2,3</a:t>
            </a:r>
            <a:endParaRPr lang="zh-CN" altLang="en-US" sz="2000" dirty="0">
              <a:latin typeface="Times New Roman" panose="02020603050405020304" pitchFamily="18" charset="0"/>
              <a:ea typeface="字魂70号-灵悦黑体" panose="00000500000000000000" pitchFamily="2" charset="-122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19" name="TextBox 503">
            <a:extLst>
              <a:ext uri="{FF2B5EF4-FFF2-40B4-BE49-F238E27FC236}">
                <a16:creationId xmlns:a16="http://schemas.microsoft.com/office/drawing/2014/main" id="{2847E4B2-B8FA-4CBB-9968-DDF0CBAE7D48}"/>
              </a:ext>
            </a:extLst>
          </p:cNvPr>
          <p:cNvSpPr txBox="1"/>
          <p:nvPr/>
        </p:nvSpPr>
        <p:spPr>
          <a:xfrm>
            <a:off x="7534306" y="2362297"/>
            <a:ext cx="12961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err="1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Câu</a:t>
            </a:r>
            <a:r>
              <a:rPr lang="en-US" altLang="zh-CN" sz="2000" dirty="0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 4,5</a:t>
            </a:r>
            <a:endParaRPr lang="zh-CN" altLang="en-US" sz="2000" dirty="0">
              <a:latin typeface="Times New Roman" panose="02020603050405020304" pitchFamily="18" charset="0"/>
              <a:ea typeface="字魂70号-灵悦黑体" panose="00000500000000000000" pitchFamily="2" charset="-122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20" name="TextBox 503">
            <a:extLst>
              <a:ext uri="{FF2B5EF4-FFF2-40B4-BE49-F238E27FC236}">
                <a16:creationId xmlns:a16="http://schemas.microsoft.com/office/drawing/2014/main" id="{2847E4B2-B8FA-4CBB-9968-DDF0CBAE7D48}"/>
              </a:ext>
            </a:extLst>
          </p:cNvPr>
          <p:cNvSpPr txBox="1"/>
          <p:nvPr/>
        </p:nvSpPr>
        <p:spPr>
          <a:xfrm>
            <a:off x="7524236" y="3488599"/>
            <a:ext cx="12961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err="1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Câu</a:t>
            </a:r>
            <a:r>
              <a:rPr lang="en-US" altLang="zh-CN" sz="2000" dirty="0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 6,7</a:t>
            </a:r>
            <a:endParaRPr lang="zh-CN" altLang="en-US" sz="2000" dirty="0">
              <a:latin typeface="Times New Roman" panose="02020603050405020304" pitchFamily="18" charset="0"/>
              <a:ea typeface="字魂70号-灵悦黑体" panose="00000500000000000000" pitchFamily="2" charset="-122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21" name="Oval 20"/>
          <p:cNvSpPr/>
          <p:nvPr/>
        </p:nvSpPr>
        <p:spPr>
          <a:xfrm>
            <a:off x="1547664" y="922981"/>
            <a:ext cx="5184576" cy="134999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618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6" grpId="0" animBg="1"/>
      <p:bldP spid="17" grpId="0"/>
      <p:bldP spid="19" grpId="0"/>
      <p:bldP spid="20" grpId="0"/>
      <p:bldP spid="2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/>
          <p:nvPr/>
        </p:nvSpPr>
        <p:spPr>
          <a:xfrm>
            <a:off x="683568" y="339502"/>
            <a:ext cx="4464496" cy="406265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Ao</a:t>
            </a:r>
            <a:r>
              <a:rPr lang="en-US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</a:t>
            </a:r>
            <a:r>
              <a:rPr lang="en-US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lạnh</a:t>
            </a:r>
            <a:r>
              <a:rPr lang="en-US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lẽo</a:t>
            </a:r>
            <a:r>
              <a:rPr lang="en-US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veo</a:t>
            </a:r>
            <a:r>
              <a:rPr lang="en-US" sz="22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algn="just">
              <a:lnSpc>
                <a:spcPct val="150000"/>
              </a:lnSpc>
            </a:pPr>
            <a:r>
              <a:rPr lang="en-US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chiếc</a:t>
            </a:r>
            <a:r>
              <a:rPr lang="en-US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thuyền</a:t>
            </a:r>
            <a:r>
              <a:rPr lang="en-US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tẻo</a:t>
            </a:r>
            <a:r>
              <a:rPr lang="en-US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teo</a:t>
            </a:r>
            <a:r>
              <a:rPr lang="en-US" sz="22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50000"/>
              </a:lnSpc>
            </a:pPr>
            <a:r>
              <a:rPr lang="en-US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Sóng</a:t>
            </a:r>
            <a:r>
              <a:rPr lang="en-US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biếc</a:t>
            </a:r>
            <a:r>
              <a:rPr lang="en-US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làn</a:t>
            </a:r>
            <a:r>
              <a:rPr lang="en-US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hơi</a:t>
            </a:r>
            <a:r>
              <a:rPr lang="en-US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gợn</a:t>
            </a:r>
            <a:r>
              <a:rPr lang="en-US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</a:t>
            </a:r>
            <a:r>
              <a:rPr lang="en-US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algn="just">
              <a:lnSpc>
                <a:spcPct val="150000"/>
              </a:lnSpc>
            </a:pPr>
            <a:r>
              <a:rPr lang="en-US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Lá</a:t>
            </a:r>
            <a:r>
              <a:rPr lang="en-US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vàng</a:t>
            </a:r>
            <a:r>
              <a:rPr lang="en-US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trước</a:t>
            </a:r>
            <a:r>
              <a:rPr lang="en-US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gió</a:t>
            </a:r>
            <a:r>
              <a:rPr lang="en-US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đưa</a:t>
            </a:r>
            <a:r>
              <a:rPr lang="en-US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vèo</a:t>
            </a:r>
            <a:r>
              <a:rPr lang="en-US" sz="22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50000"/>
              </a:lnSpc>
            </a:pPr>
            <a:r>
              <a:rPr lang="en-US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Tầng</a:t>
            </a:r>
            <a:r>
              <a:rPr lang="en-US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mây</a:t>
            </a:r>
            <a:r>
              <a:rPr lang="en-US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lơ</a:t>
            </a:r>
            <a:r>
              <a:rPr lang="en-US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lửng</a:t>
            </a:r>
            <a:r>
              <a:rPr lang="en-US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trời</a:t>
            </a:r>
            <a:r>
              <a:rPr lang="en-US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xanh</a:t>
            </a:r>
            <a:r>
              <a:rPr lang="en-US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ngắt</a:t>
            </a:r>
            <a:r>
              <a:rPr lang="en-US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algn="just">
              <a:lnSpc>
                <a:spcPct val="150000"/>
              </a:lnSpc>
            </a:pPr>
            <a:r>
              <a:rPr lang="en-US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Ngõ</a:t>
            </a:r>
            <a:r>
              <a:rPr lang="en-US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trúc</a:t>
            </a:r>
            <a:r>
              <a:rPr lang="en-US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quanh</a:t>
            </a:r>
            <a:r>
              <a:rPr lang="en-US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 </a:t>
            </a:r>
            <a:r>
              <a:rPr lang="en-US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khách</a:t>
            </a:r>
            <a:r>
              <a:rPr lang="en-US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vắng</a:t>
            </a:r>
            <a:r>
              <a:rPr lang="en-US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teo</a:t>
            </a:r>
            <a:r>
              <a:rPr lang="en-US" sz="22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50000"/>
              </a:lnSpc>
            </a:pPr>
            <a:r>
              <a:rPr lang="en-US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Tựa</a:t>
            </a:r>
            <a:r>
              <a:rPr lang="en-US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gối</a:t>
            </a:r>
            <a:r>
              <a:rPr lang="en-US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buông</a:t>
            </a:r>
            <a:r>
              <a:rPr lang="en-US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lâu</a:t>
            </a:r>
            <a:r>
              <a:rPr lang="en-US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chẳng</a:t>
            </a:r>
            <a:r>
              <a:rPr lang="en-US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pPr algn="just">
              <a:lnSpc>
                <a:spcPct val="150000"/>
              </a:lnSpc>
            </a:pPr>
            <a:r>
              <a:rPr lang="en-US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</a:t>
            </a:r>
            <a:r>
              <a:rPr lang="en-US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đâu</a:t>
            </a:r>
            <a:r>
              <a:rPr lang="en-US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đớp</a:t>
            </a:r>
            <a:r>
              <a:rPr lang="en-US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en-US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chân</a:t>
            </a:r>
            <a:r>
              <a:rPr lang="en-US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bèo</a:t>
            </a:r>
            <a:r>
              <a:rPr lang="en-US" sz="22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851920" y="699542"/>
            <a:ext cx="4320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                 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923928" y="1228859"/>
            <a:ext cx="4320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                 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586127" y="2224796"/>
            <a:ext cx="4320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                 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211960" y="3219822"/>
            <a:ext cx="4320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                 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923928" y="4254362"/>
            <a:ext cx="4320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                  </a:t>
            </a:r>
          </a:p>
        </p:txBody>
      </p:sp>
      <p:sp>
        <p:nvSpPr>
          <p:cNvPr id="11" name="Right Brace 10"/>
          <p:cNvSpPr/>
          <p:nvPr/>
        </p:nvSpPr>
        <p:spPr>
          <a:xfrm>
            <a:off x="4538864" y="550519"/>
            <a:ext cx="216024" cy="678340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503">
            <a:extLst>
              <a:ext uri="{FF2B5EF4-FFF2-40B4-BE49-F238E27FC236}">
                <a16:creationId xmlns:a16="http://schemas.microsoft.com/office/drawing/2014/main" id="{2847E4B2-B8FA-4CBB-9968-DDF0CBAE7D48}"/>
              </a:ext>
            </a:extLst>
          </p:cNvPr>
          <p:cNvSpPr txBox="1"/>
          <p:nvPr/>
        </p:nvSpPr>
        <p:spPr>
          <a:xfrm>
            <a:off x="4903884" y="700708"/>
            <a:ext cx="12961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Hai </a:t>
            </a:r>
            <a:r>
              <a:rPr lang="en-US" altLang="zh-CN" sz="2000" dirty="0" err="1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câu</a:t>
            </a:r>
            <a:r>
              <a:rPr lang="en-US" altLang="zh-CN" sz="2000" dirty="0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 </a:t>
            </a:r>
            <a:r>
              <a:rPr lang="en-US" altLang="zh-CN" sz="2000" dirty="0" err="1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đề</a:t>
            </a:r>
            <a:endParaRPr lang="zh-CN" altLang="en-US" sz="2000" dirty="0">
              <a:latin typeface="Times New Roman" panose="02020603050405020304" pitchFamily="18" charset="0"/>
              <a:ea typeface="字魂70号-灵悦黑体" panose="00000500000000000000" pitchFamily="2" charset="-122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13" name="Right Brace 12"/>
          <p:cNvSpPr/>
          <p:nvPr/>
        </p:nvSpPr>
        <p:spPr>
          <a:xfrm>
            <a:off x="4283968" y="1587852"/>
            <a:ext cx="216024" cy="678340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503">
            <a:extLst>
              <a:ext uri="{FF2B5EF4-FFF2-40B4-BE49-F238E27FC236}">
                <a16:creationId xmlns:a16="http://schemas.microsoft.com/office/drawing/2014/main" id="{2847E4B2-B8FA-4CBB-9968-DDF0CBAE7D48}"/>
              </a:ext>
            </a:extLst>
          </p:cNvPr>
          <p:cNvSpPr txBox="1"/>
          <p:nvPr/>
        </p:nvSpPr>
        <p:spPr>
          <a:xfrm>
            <a:off x="4648988" y="1738041"/>
            <a:ext cx="17232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Hai </a:t>
            </a:r>
            <a:r>
              <a:rPr lang="en-US" altLang="zh-CN" sz="2000" dirty="0" err="1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câu</a:t>
            </a:r>
            <a:r>
              <a:rPr lang="en-US" altLang="zh-CN" sz="2000" dirty="0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 </a:t>
            </a:r>
            <a:r>
              <a:rPr lang="en-US" altLang="zh-CN" sz="2000" dirty="0" err="1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thực</a:t>
            </a:r>
            <a:endParaRPr lang="zh-CN" altLang="en-US" sz="2000" dirty="0">
              <a:latin typeface="Times New Roman" panose="02020603050405020304" pitchFamily="18" charset="0"/>
              <a:ea typeface="字魂70号-灵悦黑体" panose="00000500000000000000" pitchFamily="2" charset="-122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15" name="Right Brace 14"/>
          <p:cNvSpPr/>
          <p:nvPr/>
        </p:nvSpPr>
        <p:spPr>
          <a:xfrm>
            <a:off x="4682345" y="2580738"/>
            <a:ext cx="216024" cy="678340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503">
            <a:extLst>
              <a:ext uri="{FF2B5EF4-FFF2-40B4-BE49-F238E27FC236}">
                <a16:creationId xmlns:a16="http://schemas.microsoft.com/office/drawing/2014/main" id="{2847E4B2-B8FA-4CBB-9968-DDF0CBAE7D48}"/>
              </a:ext>
            </a:extLst>
          </p:cNvPr>
          <p:cNvSpPr txBox="1"/>
          <p:nvPr/>
        </p:nvSpPr>
        <p:spPr>
          <a:xfrm>
            <a:off x="5047365" y="2730927"/>
            <a:ext cx="17232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Hai </a:t>
            </a:r>
            <a:r>
              <a:rPr lang="en-US" altLang="zh-CN" sz="2000" dirty="0" err="1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câu</a:t>
            </a:r>
            <a:r>
              <a:rPr lang="en-US" altLang="zh-CN" sz="2000" dirty="0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 </a:t>
            </a:r>
            <a:r>
              <a:rPr lang="en-US" altLang="zh-CN" sz="2000" dirty="0" err="1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luận</a:t>
            </a:r>
            <a:endParaRPr lang="zh-CN" altLang="en-US" sz="2000" dirty="0">
              <a:latin typeface="Times New Roman" panose="02020603050405020304" pitchFamily="18" charset="0"/>
              <a:ea typeface="字魂70号-灵悦黑体" panose="00000500000000000000" pitchFamily="2" charset="-122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17" name="Right Brace 16"/>
          <p:cNvSpPr/>
          <p:nvPr/>
        </p:nvSpPr>
        <p:spPr>
          <a:xfrm>
            <a:off x="4783044" y="3674395"/>
            <a:ext cx="216024" cy="678340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503">
            <a:extLst>
              <a:ext uri="{FF2B5EF4-FFF2-40B4-BE49-F238E27FC236}">
                <a16:creationId xmlns:a16="http://schemas.microsoft.com/office/drawing/2014/main" id="{2847E4B2-B8FA-4CBB-9968-DDF0CBAE7D48}"/>
              </a:ext>
            </a:extLst>
          </p:cNvPr>
          <p:cNvSpPr txBox="1"/>
          <p:nvPr/>
        </p:nvSpPr>
        <p:spPr>
          <a:xfrm>
            <a:off x="5148064" y="3824584"/>
            <a:ext cx="17232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Hai </a:t>
            </a:r>
            <a:r>
              <a:rPr lang="en-US" altLang="zh-CN" sz="2000" dirty="0" err="1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câu</a:t>
            </a:r>
            <a:r>
              <a:rPr lang="en-US" altLang="zh-CN" sz="2000" dirty="0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 </a:t>
            </a:r>
            <a:r>
              <a:rPr lang="en-US" altLang="zh-CN" sz="2000" dirty="0" err="1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kết</a:t>
            </a:r>
            <a:endParaRPr lang="zh-CN" altLang="en-US" sz="2000" dirty="0">
              <a:latin typeface="Times New Roman" panose="02020603050405020304" pitchFamily="18" charset="0"/>
              <a:ea typeface="字魂70号-灵悦黑体" panose="00000500000000000000" pitchFamily="2" charset="-122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19" name="Right Brace 18"/>
          <p:cNvSpPr/>
          <p:nvPr/>
        </p:nvSpPr>
        <p:spPr>
          <a:xfrm>
            <a:off x="6920734" y="1738040"/>
            <a:ext cx="315562" cy="1697805"/>
          </a:xfrm>
          <a:prstGeom prst="rightBrac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00000"/>
              </a:solidFill>
            </a:endParaRPr>
          </a:p>
        </p:txBody>
      </p:sp>
      <p:sp>
        <p:nvSpPr>
          <p:cNvPr id="20" name="TextBox 503">
            <a:extLst>
              <a:ext uri="{FF2B5EF4-FFF2-40B4-BE49-F238E27FC236}">
                <a16:creationId xmlns:a16="http://schemas.microsoft.com/office/drawing/2014/main" id="{2847E4B2-B8FA-4CBB-9968-DDF0CBAE7D48}"/>
              </a:ext>
            </a:extLst>
          </p:cNvPr>
          <p:cNvSpPr txBox="1"/>
          <p:nvPr/>
        </p:nvSpPr>
        <p:spPr>
          <a:xfrm>
            <a:off x="7253061" y="2347031"/>
            <a:ext cx="17232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err="1">
                <a:solidFill>
                  <a:srgbClr val="C00000"/>
                </a:solidFill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  <a:sym typeface="+mn-lt"/>
              </a:rPr>
              <a:t>Đối</a:t>
            </a:r>
            <a:r>
              <a:rPr lang="en-US" altLang="zh-CN" sz="2000" b="1" dirty="0">
                <a:solidFill>
                  <a:srgbClr val="C00000"/>
                </a:solidFill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000" b="1" dirty="0" err="1">
                <a:solidFill>
                  <a:srgbClr val="C00000"/>
                </a:solidFill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  <a:sym typeface="+mn-lt"/>
              </a:rPr>
              <a:t>nhau</a:t>
            </a:r>
            <a:endParaRPr lang="zh-CN" altLang="en-US" sz="2000" b="1" dirty="0">
              <a:solidFill>
                <a:srgbClr val="C00000"/>
              </a:solidFill>
              <a:latin typeface="Times New Roman" panose="02020603050405020304" pitchFamily="18" charset="0"/>
              <a:ea typeface="字魂70号-灵悦黑体" panose="00000500000000000000" pitchFamily="2" charset="-122"/>
              <a:cs typeface="Times New Roman" panose="02020603050405020304" pitchFamily="18" charset="0"/>
              <a:sym typeface="+mn-lt"/>
            </a:endParaRPr>
          </a:p>
        </p:txBody>
      </p:sp>
      <p:cxnSp>
        <p:nvCxnSpPr>
          <p:cNvPr id="22" name="Straight Connector 21"/>
          <p:cNvCxnSpPr/>
          <p:nvPr/>
        </p:nvCxnSpPr>
        <p:spPr>
          <a:xfrm flipH="1">
            <a:off x="2411760" y="195486"/>
            <a:ext cx="72008" cy="70527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3057473" y="748179"/>
            <a:ext cx="72008" cy="70527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H="1">
            <a:off x="2771800" y="1221745"/>
            <a:ext cx="72008" cy="70527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5" name="图片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262453">
            <a:off x="7710464" y="3024905"/>
            <a:ext cx="1567761" cy="3251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09536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0" grpId="0"/>
      <p:bldP spid="11" grpId="0" animBg="1"/>
      <p:bldP spid="12" grpId="0"/>
      <p:bldP spid="13" grpId="0" animBg="1"/>
      <p:bldP spid="14" grpId="0"/>
      <p:bldP spid="15" grpId="0" animBg="1"/>
      <p:bldP spid="16" grpId="0"/>
      <p:bldP spid="17" grpId="0" animBg="1"/>
      <p:bldP spid="18" grpId="0"/>
      <p:bldP spid="19" grpId="0" animBg="1"/>
      <p:bldP spid="2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4"/>
          <p:cNvSpPr txBox="1"/>
          <p:nvPr/>
        </p:nvSpPr>
        <p:spPr>
          <a:xfrm>
            <a:off x="539552" y="483518"/>
            <a:ext cx="4464496" cy="406265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Ao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lạnh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lẽo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veo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algn="just">
              <a:lnSpc>
                <a:spcPct val="150000"/>
              </a:lnSpc>
            </a:pP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chiếc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thuyền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tẻo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teo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50000"/>
              </a:lnSpc>
            </a:pP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Sóng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biếc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làn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hơi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gợn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algn="just">
              <a:lnSpc>
                <a:spcPct val="150000"/>
              </a:lnSpc>
            </a:pP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Lá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vàng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trước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gió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đưa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vèo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50000"/>
              </a:lnSpc>
            </a:pP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Tầng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mây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lơ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lửng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trời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xanh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ngắt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algn="just">
              <a:lnSpc>
                <a:spcPct val="150000"/>
              </a:lnSpc>
            </a:pP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Ngõ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trúc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quanh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 </a:t>
            </a: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khách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vắng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teo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50000"/>
              </a:lnSpc>
            </a:pP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Tựa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gối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buông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lâu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chẳng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pPr algn="just">
              <a:lnSpc>
                <a:spcPct val="150000"/>
              </a:lnSpc>
            </a:pP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đâu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đớp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chân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bèo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5" name="Right Brace 24"/>
          <p:cNvSpPr/>
          <p:nvPr/>
        </p:nvSpPr>
        <p:spPr>
          <a:xfrm>
            <a:off x="4572000" y="699542"/>
            <a:ext cx="288032" cy="2808312"/>
          </a:xfrm>
          <a:prstGeom prst="rightBrace">
            <a:avLst>
              <a:gd name="adj1" fmla="val 8333"/>
              <a:gd name="adj2" fmla="val 50423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ight Brace 25"/>
          <p:cNvSpPr/>
          <p:nvPr/>
        </p:nvSpPr>
        <p:spPr>
          <a:xfrm>
            <a:off x="4644008" y="3632622"/>
            <a:ext cx="216024" cy="936104"/>
          </a:xfrm>
          <a:prstGeom prst="rightBrace">
            <a:avLst>
              <a:gd name="adj1" fmla="val 8333"/>
              <a:gd name="adj2" fmla="val 50423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503">
            <a:extLst>
              <a:ext uri="{FF2B5EF4-FFF2-40B4-BE49-F238E27FC236}">
                <a16:creationId xmlns:a16="http://schemas.microsoft.com/office/drawing/2014/main" id="{2847E4B2-B8FA-4CBB-9968-DDF0CBAE7D48}"/>
              </a:ext>
            </a:extLst>
          </p:cNvPr>
          <p:cNvSpPr txBox="1"/>
          <p:nvPr/>
        </p:nvSpPr>
        <p:spPr>
          <a:xfrm>
            <a:off x="5508104" y="635850"/>
            <a:ext cx="2304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err="1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Bố</a:t>
            </a:r>
            <a:r>
              <a:rPr lang="en-US" altLang="zh-CN" sz="2400" b="1" dirty="0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 err="1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cục</a:t>
            </a:r>
            <a:r>
              <a:rPr lang="en-US" altLang="zh-CN" sz="2400" b="1" dirty="0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: 2 </a:t>
            </a:r>
            <a:r>
              <a:rPr lang="en-US" altLang="zh-CN" sz="2400" b="1" dirty="0" err="1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phần</a:t>
            </a:r>
            <a:endParaRPr lang="zh-CN" altLang="en-US" sz="2400" b="1" dirty="0">
              <a:latin typeface="Times New Roman" panose="02020603050405020304" pitchFamily="18" charset="0"/>
              <a:ea typeface="字魂70号-灵悦黑体" panose="00000500000000000000" pitchFamily="2" charset="-122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28" name="TextBox 503">
            <a:extLst>
              <a:ext uri="{FF2B5EF4-FFF2-40B4-BE49-F238E27FC236}">
                <a16:creationId xmlns:a16="http://schemas.microsoft.com/office/drawing/2014/main" id="{2847E4B2-B8FA-4CBB-9968-DDF0CBAE7D48}"/>
              </a:ext>
            </a:extLst>
          </p:cNvPr>
          <p:cNvSpPr txBox="1"/>
          <p:nvPr/>
        </p:nvSpPr>
        <p:spPr>
          <a:xfrm>
            <a:off x="5292080" y="1703588"/>
            <a:ext cx="33123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2400" b="1" dirty="0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6 </a:t>
            </a:r>
            <a:r>
              <a:rPr lang="en-US" altLang="zh-CN" sz="2400" b="1" dirty="0" err="1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câu</a:t>
            </a:r>
            <a:r>
              <a:rPr lang="en-US" altLang="zh-CN" sz="2400" b="1" dirty="0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 err="1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đầu</a:t>
            </a:r>
            <a:r>
              <a:rPr lang="en-US" altLang="zh-CN" sz="2400" dirty="0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: </a:t>
            </a:r>
            <a:r>
              <a:rPr lang="en-US" altLang="zh-CN" sz="2400" dirty="0" err="1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Hình</a:t>
            </a:r>
            <a:r>
              <a:rPr lang="en-US" altLang="zh-CN" sz="2400" dirty="0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 </a:t>
            </a:r>
            <a:r>
              <a:rPr lang="en-US" altLang="zh-CN" sz="2400" dirty="0" err="1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tượng</a:t>
            </a:r>
            <a:r>
              <a:rPr lang="en-US" altLang="zh-CN" sz="2400" dirty="0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 </a:t>
            </a:r>
            <a:r>
              <a:rPr lang="en-US" altLang="zh-CN" sz="2400" dirty="0" err="1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thiên</a:t>
            </a:r>
            <a:r>
              <a:rPr lang="en-US" altLang="zh-CN" sz="2400" dirty="0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 </a:t>
            </a:r>
            <a:r>
              <a:rPr lang="en-US" altLang="zh-CN" sz="2400" dirty="0" err="1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nhiên</a:t>
            </a:r>
            <a:r>
              <a:rPr lang="en-US" altLang="zh-CN" sz="2400" dirty="0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 </a:t>
            </a:r>
            <a:r>
              <a:rPr lang="en-US" altLang="zh-CN" sz="2400" dirty="0" err="1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mùa</a:t>
            </a:r>
            <a:r>
              <a:rPr lang="en-US" altLang="zh-CN" sz="2400" dirty="0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 </a:t>
            </a:r>
            <a:r>
              <a:rPr lang="en-US" altLang="zh-CN" sz="2400" dirty="0" err="1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thu</a:t>
            </a:r>
            <a:endParaRPr lang="zh-CN" altLang="en-US" sz="2400" dirty="0">
              <a:latin typeface="Times New Roman" panose="02020603050405020304" pitchFamily="18" charset="0"/>
              <a:ea typeface="字魂70号-灵悦黑体" panose="00000500000000000000" pitchFamily="2" charset="-122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29" name="TextBox 503">
            <a:extLst>
              <a:ext uri="{FF2B5EF4-FFF2-40B4-BE49-F238E27FC236}">
                <a16:creationId xmlns:a16="http://schemas.microsoft.com/office/drawing/2014/main" id="{2847E4B2-B8FA-4CBB-9968-DDF0CBAE7D48}"/>
              </a:ext>
            </a:extLst>
          </p:cNvPr>
          <p:cNvSpPr txBox="1"/>
          <p:nvPr/>
        </p:nvSpPr>
        <p:spPr>
          <a:xfrm>
            <a:off x="5269307" y="3685175"/>
            <a:ext cx="33123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2400" b="1" dirty="0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2 </a:t>
            </a:r>
            <a:r>
              <a:rPr lang="en-US" altLang="zh-CN" sz="2400" b="1" dirty="0" err="1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câu</a:t>
            </a:r>
            <a:r>
              <a:rPr lang="en-US" altLang="zh-CN" sz="2400" b="1" dirty="0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 err="1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cuối</a:t>
            </a:r>
            <a:r>
              <a:rPr lang="en-US" altLang="zh-CN" sz="2400" dirty="0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: </a:t>
            </a:r>
            <a:r>
              <a:rPr lang="en-US" altLang="zh-CN" sz="2400" dirty="0" err="1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Hình</a:t>
            </a:r>
            <a:r>
              <a:rPr lang="en-US" altLang="zh-CN" sz="2400" dirty="0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 </a:t>
            </a:r>
            <a:r>
              <a:rPr lang="en-US" altLang="zh-CN" sz="2400" dirty="0" err="1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tượng</a:t>
            </a:r>
            <a:r>
              <a:rPr lang="en-US" altLang="zh-CN" sz="2400" dirty="0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 con </a:t>
            </a:r>
            <a:r>
              <a:rPr lang="en-US" altLang="zh-CN" sz="2400" dirty="0" err="1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người</a:t>
            </a:r>
            <a:endParaRPr lang="zh-CN" altLang="en-US" sz="2400" dirty="0">
              <a:latin typeface="Times New Roman" panose="02020603050405020304" pitchFamily="18" charset="0"/>
              <a:ea typeface="字魂70号-灵悦黑体" panose="00000500000000000000" pitchFamily="2" charset="-122"/>
              <a:cs typeface="Times New Roman" panose="02020603050405020304" pitchFamily="18" charset="0"/>
              <a:sym typeface="+mn-lt"/>
            </a:endParaRPr>
          </a:p>
        </p:txBody>
      </p:sp>
      <p:pic>
        <p:nvPicPr>
          <p:cNvPr id="30" name="图片 23">
            <a:extLst>
              <a:ext uri="{FF2B5EF4-FFF2-40B4-BE49-F238E27FC236}">
                <a16:creationId xmlns:a16="http://schemas.microsoft.com/office/drawing/2014/main" id="{77E78F70-1959-4C04-BA38-30EE6DAF13C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0392" y="-33246"/>
            <a:ext cx="1409226" cy="1033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017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7" grpId="0"/>
      <p:bldP spid="28" grpId="0"/>
      <p:bldP spid="2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0" y="-35626"/>
            <a:ext cx="9215133" cy="3507854"/>
            <a:chOff x="0" y="-35626"/>
            <a:chExt cx="9215133" cy="3507854"/>
          </a:xfrm>
        </p:grpSpPr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-35626"/>
              <a:ext cx="9144000" cy="3133725"/>
            </a:xfrm>
            <a:prstGeom prst="rect">
              <a:avLst/>
            </a:prstGeom>
          </p:spPr>
        </p:pic>
        <p:sp>
          <p:nvSpPr>
            <p:cNvPr id="5" name="Freeform 4"/>
            <p:cNvSpPr/>
            <p:nvPr/>
          </p:nvSpPr>
          <p:spPr>
            <a:xfrm>
              <a:off x="0" y="1992973"/>
              <a:ext cx="9215133" cy="1479255"/>
            </a:xfrm>
            <a:custGeom>
              <a:avLst/>
              <a:gdLst/>
              <a:ahLst/>
              <a:cxnLst/>
              <a:rect l="l" t="t" r="r" b="b"/>
              <a:pathLst>
                <a:path w="16230600" h="8115300">
                  <a:moveTo>
                    <a:pt x="0" y="0"/>
                  </a:moveTo>
                  <a:lnTo>
                    <a:pt x="16230600" y="0"/>
                  </a:lnTo>
                  <a:lnTo>
                    <a:pt x="16230600" y="8115300"/>
                  </a:lnTo>
                  <a:lnTo>
                    <a:pt x="0" y="81153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duotone>
                  <a:prstClr val="black"/>
                  <a:srgbClr val="F7F3EF">
                    <a:tint val="45000"/>
                    <a:satMod val="400000"/>
                  </a:srgbClr>
                </a:duotone>
              </a:blip>
              <a:stretch>
                <a:fillRect/>
              </a:stretch>
            </a:blipFill>
          </p:spPr>
        </p:sp>
      </p:grpSp>
      <p:pic>
        <p:nvPicPr>
          <p:cNvPr id="13" name="Picture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9843" y="3664750"/>
            <a:ext cx="8175445" cy="1444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52795"/>
      </p:ext>
    </p:extLst>
  </p:cSld>
  <p:clrMapOvr>
    <a:masterClrMapping/>
  </p:clrMapOvr>
  <p:transition spd="med">
    <p:pull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/>
          <p:cNvSpPr txBox="1"/>
          <p:nvPr/>
        </p:nvSpPr>
        <p:spPr>
          <a:xfrm>
            <a:off x="2627784" y="483518"/>
            <a:ext cx="4464496" cy="104163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Ao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lạnh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lẽo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veo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algn="just">
              <a:lnSpc>
                <a:spcPct val="150000"/>
              </a:lnSpc>
            </a:pPr>
            <a:r>
              <a:rPr lang="en-US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chiếc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thuyền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tẻo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teo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DF5A4A8-D819-4195-A01C-F4CDDC918892}"/>
              </a:ext>
            </a:extLst>
          </p:cNvPr>
          <p:cNvSpPr/>
          <p:nvPr/>
        </p:nvSpPr>
        <p:spPr>
          <a:xfrm>
            <a:off x="593693" y="2224640"/>
            <a:ext cx="3168351" cy="158417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2400" b="1" dirty="0" err="1">
                <a:solidFill>
                  <a:schemeClr val="tx1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Nhan</a:t>
            </a:r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đề</a:t>
            </a:r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bài</a:t>
            </a:r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thơ</a:t>
            </a:r>
            <a:endParaRPr lang="en-US" sz="2400" b="1" dirty="0">
              <a:solidFill>
                <a:schemeClr val="tx1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Không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gian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(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Mùa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thu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) </a:t>
            </a:r>
          </a:p>
          <a:p>
            <a:pPr algn="ctr">
              <a:lnSpc>
                <a:spcPct val="150000"/>
              </a:lnSpc>
            </a:pP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Hành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động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(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Câu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cá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)</a:t>
            </a:r>
          </a:p>
        </p:txBody>
      </p:sp>
      <p:pic>
        <p:nvPicPr>
          <p:cNvPr id="4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316524" flipH="1">
            <a:off x="826038" y="1262767"/>
            <a:ext cx="1573660" cy="876022"/>
          </a:xfrm>
          <a:prstGeom prst="rect">
            <a:avLst/>
          </a:prstGeom>
        </p:spPr>
      </p:pic>
      <p:sp>
        <p:nvSpPr>
          <p:cNvPr id="5" name="TextBox 503">
            <a:extLst>
              <a:ext uri="{FF2B5EF4-FFF2-40B4-BE49-F238E27FC236}">
                <a16:creationId xmlns:a16="http://schemas.microsoft.com/office/drawing/2014/main" id="{2847E4B2-B8FA-4CBB-9968-DDF0CBAE7D48}"/>
              </a:ext>
            </a:extLst>
          </p:cNvPr>
          <p:cNvSpPr txBox="1"/>
          <p:nvPr/>
        </p:nvSpPr>
        <p:spPr>
          <a:xfrm>
            <a:off x="4067944" y="2416563"/>
            <a:ext cx="33123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2400" dirty="0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  <a:sym typeface="Wingdings" panose="05000000000000000000" pitchFamily="2" charset="2"/>
              </a:rPr>
              <a:t> </a:t>
            </a:r>
            <a:r>
              <a:rPr lang="en-US" altLang="zh-CN" sz="2400" dirty="0" err="1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Không</a:t>
            </a:r>
            <a:r>
              <a:rPr lang="en-US" altLang="zh-CN" sz="2400" dirty="0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 </a:t>
            </a:r>
            <a:r>
              <a:rPr lang="en-US" altLang="zh-CN" sz="2400" dirty="0" err="1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gian</a:t>
            </a:r>
            <a:r>
              <a:rPr lang="en-US" altLang="zh-CN" sz="2400" dirty="0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 </a:t>
            </a:r>
            <a:r>
              <a:rPr lang="en-US" altLang="zh-CN" sz="2400" dirty="0" err="1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ao</a:t>
            </a:r>
            <a:r>
              <a:rPr lang="en-US" altLang="zh-CN" sz="2400" dirty="0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 </a:t>
            </a:r>
            <a:r>
              <a:rPr lang="en-US" altLang="zh-CN" sz="2400" dirty="0" err="1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thu</a:t>
            </a:r>
            <a:r>
              <a:rPr lang="en-US" altLang="zh-CN" sz="2400" dirty="0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 </a:t>
            </a:r>
            <a:r>
              <a:rPr lang="en-US" altLang="zh-CN" sz="2400" dirty="0" err="1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với</a:t>
            </a:r>
            <a:r>
              <a:rPr lang="en-US" altLang="zh-CN" sz="2400" dirty="0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 </a:t>
            </a:r>
            <a:r>
              <a:rPr lang="en-US" altLang="zh-CN" sz="2400" dirty="0" err="1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mặt</a:t>
            </a:r>
            <a:r>
              <a:rPr lang="en-US" altLang="zh-CN" sz="2400" dirty="0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 </a:t>
            </a:r>
            <a:r>
              <a:rPr lang="en-US" altLang="zh-CN" sz="2400" dirty="0" err="1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nước</a:t>
            </a:r>
            <a:r>
              <a:rPr lang="en-US" altLang="zh-CN" sz="2400" dirty="0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 </a:t>
            </a:r>
            <a:r>
              <a:rPr lang="en-US" altLang="zh-CN" sz="2400" dirty="0" err="1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êm</a:t>
            </a:r>
            <a:r>
              <a:rPr lang="en-US" altLang="zh-CN" sz="2400" dirty="0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 </a:t>
            </a:r>
            <a:r>
              <a:rPr lang="en-US" altLang="zh-CN" sz="2400" dirty="0" err="1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đềm</a:t>
            </a:r>
            <a:r>
              <a:rPr lang="en-US" altLang="zh-CN" sz="2400" dirty="0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 </a:t>
            </a:r>
            <a:r>
              <a:rPr lang="en-US" altLang="zh-CN" sz="2400" dirty="0" err="1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và</a:t>
            </a:r>
            <a:r>
              <a:rPr lang="en-US" altLang="zh-CN" sz="2400" dirty="0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 </a:t>
            </a:r>
            <a:r>
              <a:rPr lang="en-US" altLang="zh-CN" sz="2400" dirty="0" err="1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chiếc</a:t>
            </a:r>
            <a:r>
              <a:rPr lang="en-US" altLang="zh-CN" sz="2400" dirty="0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 </a:t>
            </a:r>
            <a:r>
              <a:rPr lang="en-US" altLang="zh-CN" sz="2400" dirty="0" err="1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thuyền</a:t>
            </a:r>
            <a:r>
              <a:rPr lang="en-US" altLang="zh-CN" sz="2400" dirty="0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 </a:t>
            </a:r>
            <a:r>
              <a:rPr lang="en-US" altLang="zh-CN" sz="2400" dirty="0" err="1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câu</a:t>
            </a:r>
            <a:r>
              <a:rPr lang="en-US" altLang="zh-CN" sz="2400" dirty="0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 </a:t>
            </a:r>
            <a:r>
              <a:rPr lang="en-US" altLang="zh-CN" sz="2400" dirty="0" err="1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bé</a:t>
            </a:r>
            <a:r>
              <a:rPr lang="en-US" altLang="zh-CN" sz="2400" dirty="0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 </a:t>
            </a:r>
            <a:r>
              <a:rPr lang="en-US" altLang="zh-CN" sz="2400" dirty="0" err="1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nhỏ</a:t>
            </a:r>
            <a:endParaRPr lang="zh-CN" altLang="en-US" sz="2400" dirty="0">
              <a:latin typeface="Times New Roman" panose="02020603050405020304" pitchFamily="18" charset="0"/>
              <a:ea typeface="字魂70号-灵悦黑体" panose="00000500000000000000" pitchFamily="2" charset="-122"/>
              <a:cs typeface="Times New Roman" panose="02020603050405020304" pitchFamily="18" charset="0"/>
              <a:sym typeface="+mn-lt"/>
            </a:endParaRPr>
          </a:p>
        </p:txBody>
      </p:sp>
      <p:grpSp>
        <p:nvGrpSpPr>
          <p:cNvPr id="7" name="Group 2"/>
          <p:cNvGrpSpPr>
            <a:grpSpLocks noChangeAspect="1"/>
          </p:cNvGrpSpPr>
          <p:nvPr/>
        </p:nvGrpSpPr>
        <p:grpSpPr>
          <a:xfrm>
            <a:off x="5868144" y="3147813"/>
            <a:ext cx="4075607" cy="2623185"/>
            <a:chOff x="0" y="0"/>
            <a:chExt cx="5513070" cy="3548380"/>
          </a:xfrm>
        </p:grpSpPr>
        <p:sp>
          <p:nvSpPr>
            <p:cNvPr id="8" name="Freeform 3"/>
            <p:cNvSpPr/>
            <p:nvPr/>
          </p:nvSpPr>
          <p:spPr>
            <a:xfrm>
              <a:off x="-2540" y="-15240"/>
              <a:ext cx="5515610" cy="3563620"/>
            </a:xfrm>
            <a:custGeom>
              <a:avLst/>
              <a:gdLst/>
              <a:ahLst/>
              <a:cxnLst/>
              <a:rect l="l" t="t" r="r" b="b"/>
              <a:pathLst>
                <a:path w="5515610" h="3563620">
                  <a:moveTo>
                    <a:pt x="4991100" y="1559560"/>
                  </a:moveTo>
                  <a:cubicBezTo>
                    <a:pt x="5048250" y="1537970"/>
                    <a:pt x="5124450" y="1548130"/>
                    <a:pt x="5189220" y="1526540"/>
                  </a:cubicBezTo>
                  <a:cubicBezTo>
                    <a:pt x="5326380" y="1479550"/>
                    <a:pt x="5435600" y="1404620"/>
                    <a:pt x="5515610" y="1319530"/>
                  </a:cubicBezTo>
                  <a:cubicBezTo>
                    <a:pt x="5499100" y="1231900"/>
                    <a:pt x="5494020" y="1183640"/>
                    <a:pt x="5505450" y="1109980"/>
                  </a:cubicBezTo>
                  <a:cubicBezTo>
                    <a:pt x="5495290" y="1104900"/>
                    <a:pt x="5473700" y="1118870"/>
                    <a:pt x="5472430" y="1098550"/>
                  </a:cubicBezTo>
                  <a:cubicBezTo>
                    <a:pt x="5469890" y="1040130"/>
                    <a:pt x="5441950" y="1018540"/>
                    <a:pt x="5415280" y="969010"/>
                  </a:cubicBezTo>
                  <a:cubicBezTo>
                    <a:pt x="5210810" y="998220"/>
                    <a:pt x="4838700" y="1158240"/>
                    <a:pt x="4617720" y="1144270"/>
                  </a:cubicBezTo>
                  <a:cubicBezTo>
                    <a:pt x="4753610" y="1047750"/>
                    <a:pt x="4851400" y="939800"/>
                    <a:pt x="4853940" y="797560"/>
                  </a:cubicBezTo>
                  <a:cubicBezTo>
                    <a:pt x="4842510" y="786130"/>
                    <a:pt x="4777740" y="778510"/>
                    <a:pt x="4762500" y="783590"/>
                  </a:cubicBezTo>
                  <a:cubicBezTo>
                    <a:pt x="4710430" y="773430"/>
                    <a:pt x="4657090" y="726440"/>
                    <a:pt x="4634230" y="697230"/>
                  </a:cubicBezTo>
                  <a:cubicBezTo>
                    <a:pt x="4612640" y="711200"/>
                    <a:pt x="4608830" y="695960"/>
                    <a:pt x="4589780" y="706120"/>
                  </a:cubicBezTo>
                  <a:cubicBezTo>
                    <a:pt x="4508500" y="643890"/>
                    <a:pt x="4337050" y="737870"/>
                    <a:pt x="4254500" y="679450"/>
                  </a:cubicBezTo>
                  <a:cubicBezTo>
                    <a:pt x="4292600" y="579120"/>
                    <a:pt x="4215130" y="556260"/>
                    <a:pt x="4163060" y="508000"/>
                  </a:cubicBezTo>
                  <a:cubicBezTo>
                    <a:pt x="4182110" y="429260"/>
                    <a:pt x="4135120" y="387350"/>
                    <a:pt x="4091940" y="313690"/>
                  </a:cubicBezTo>
                  <a:cubicBezTo>
                    <a:pt x="4038600" y="339090"/>
                    <a:pt x="4042410" y="299720"/>
                    <a:pt x="4048760" y="274320"/>
                  </a:cubicBezTo>
                  <a:cubicBezTo>
                    <a:pt x="4009390" y="285750"/>
                    <a:pt x="3985260" y="270510"/>
                    <a:pt x="3963670" y="250190"/>
                  </a:cubicBezTo>
                  <a:cubicBezTo>
                    <a:pt x="3887470" y="279400"/>
                    <a:pt x="3817620" y="280670"/>
                    <a:pt x="3756660" y="287020"/>
                  </a:cubicBezTo>
                  <a:cubicBezTo>
                    <a:pt x="3445510" y="320040"/>
                    <a:pt x="3059430" y="403860"/>
                    <a:pt x="2780030" y="417830"/>
                  </a:cubicBezTo>
                  <a:cubicBezTo>
                    <a:pt x="3036570" y="308610"/>
                    <a:pt x="3333750" y="238760"/>
                    <a:pt x="3522980" y="144780"/>
                  </a:cubicBezTo>
                  <a:cubicBezTo>
                    <a:pt x="3529330" y="91440"/>
                    <a:pt x="3528060" y="67310"/>
                    <a:pt x="3524250" y="17780"/>
                  </a:cubicBezTo>
                  <a:cubicBezTo>
                    <a:pt x="3319780" y="0"/>
                    <a:pt x="3006090" y="97790"/>
                    <a:pt x="2715260" y="189230"/>
                  </a:cubicBezTo>
                  <a:cubicBezTo>
                    <a:pt x="2040890" y="401320"/>
                    <a:pt x="1228090" y="642620"/>
                    <a:pt x="845820" y="1018540"/>
                  </a:cubicBezTo>
                  <a:cubicBezTo>
                    <a:pt x="855980" y="1074420"/>
                    <a:pt x="839470" y="1146810"/>
                    <a:pt x="881380" y="1195070"/>
                  </a:cubicBezTo>
                  <a:cubicBezTo>
                    <a:pt x="741680" y="1271270"/>
                    <a:pt x="581660" y="1339850"/>
                    <a:pt x="445770" y="1418590"/>
                  </a:cubicBezTo>
                  <a:cubicBezTo>
                    <a:pt x="450850" y="1484630"/>
                    <a:pt x="485140" y="1553210"/>
                    <a:pt x="499110" y="1564640"/>
                  </a:cubicBezTo>
                  <a:cubicBezTo>
                    <a:pt x="454660" y="1588770"/>
                    <a:pt x="523240" y="1570990"/>
                    <a:pt x="520700" y="1596390"/>
                  </a:cubicBezTo>
                  <a:cubicBezTo>
                    <a:pt x="501650" y="1605280"/>
                    <a:pt x="514350" y="1626870"/>
                    <a:pt x="486410" y="1633220"/>
                  </a:cubicBezTo>
                  <a:cubicBezTo>
                    <a:pt x="383540" y="1616710"/>
                    <a:pt x="269240" y="1696720"/>
                    <a:pt x="163830" y="1720850"/>
                  </a:cubicBezTo>
                  <a:cubicBezTo>
                    <a:pt x="160020" y="1737360"/>
                    <a:pt x="198120" y="1734820"/>
                    <a:pt x="173990" y="1748790"/>
                  </a:cubicBezTo>
                  <a:cubicBezTo>
                    <a:pt x="104140" y="1765300"/>
                    <a:pt x="96520" y="1802130"/>
                    <a:pt x="26670" y="1818640"/>
                  </a:cubicBezTo>
                  <a:cubicBezTo>
                    <a:pt x="24130" y="1833880"/>
                    <a:pt x="21590" y="1849120"/>
                    <a:pt x="25400" y="1866900"/>
                  </a:cubicBezTo>
                  <a:cubicBezTo>
                    <a:pt x="35560" y="1879600"/>
                    <a:pt x="96520" y="1864360"/>
                    <a:pt x="80010" y="1885950"/>
                  </a:cubicBezTo>
                  <a:cubicBezTo>
                    <a:pt x="43180" y="1898650"/>
                    <a:pt x="0" y="1894840"/>
                    <a:pt x="1270" y="1930400"/>
                  </a:cubicBezTo>
                  <a:cubicBezTo>
                    <a:pt x="21590" y="1953260"/>
                    <a:pt x="63500" y="1938020"/>
                    <a:pt x="74930" y="1974850"/>
                  </a:cubicBezTo>
                  <a:cubicBezTo>
                    <a:pt x="66040" y="1992630"/>
                    <a:pt x="38100" y="2002790"/>
                    <a:pt x="45720" y="2025650"/>
                  </a:cubicBezTo>
                  <a:cubicBezTo>
                    <a:pt x="105410" y="2024380"/>
                    <a:pt x="158750" y="2035810"/>
                    <a:pt x="220980" y="2032000"/>
                  </a:cubicBezTo>
                  <a:cubicBezTo>
                    <a:pt x="201930" y="2042160"/>
                    <a:pt x="236220" y="2065020"/>
                    <a:pt x="287020" y="2054860"/>
                  </a:cubicBezTo>
                  <a:cubicBezTo>
                    <a:pt x="284480" y="2072640"/>
                    <a:pt x="240030" y="2075180"/>
                    <a:pt x="243840" y="2094230"/>
                  </a:cubicBezTo>
                  <a:cubicBezTo>
                    <a:pt x="317500" y="2080260"/>
                    <a:pt x="337820" y="2052320"/>
                    <a:pt x="406400" y="2042160"/>
                  </a:cubicBezTo>
                  <a:cubicBezTo>
                    <a:pt x="360680" y="2078990"/>
                    <a:pt x="302260" y="2136140"/>
                    <a:pt x="245110" y="2148840"/>
                  </a:cubicBezTo>
                  <a:cubicBezTo>
                    <a:pt x="228600" y="2171700"/>
                    <a:pt x="234950" y="2202180"/>
                    <a:pt x="226060" y="2226310"/>
                  </a:cubicBezTo>
                  <a:cubicBezTo>
                    <a:pt x="210820" y="2221230"/>
                    <a:pt x="212090" y="2301240"/>
                    <a:pt x="251460" y="2320290"/>
                  </a:cubicBezTo>
                  <a:cubicBezTo>
                    <a:pt x="300990" y="2307590"/>
                    <a:pt x="412750" y="2313940"/>
                    <a:pt x="485140" y="2329180"/>
                  </a:cubicBezTo>
                  <a:cubicBezTo>
                    <a:pt x="480060" y="2343150"/>
                    <a:pt x="463550" y="2353310"/>
                    <a:pt x="472440" y="2373630"/>
                  </a:cubicBezTo>
                  <a:cubicBezTo>
                    <a:pt x="496570" y="2382520"/>
                    <a:pt x="554990" y="2331720"/>
                    <a:pt x="579120" y="2350770"/>
                  </a:cubicBezTo>
                  <a:cubicBezTo>
                    <a:pt x="614680" y="2363470"/>
                    <a:pt x="551180" y="2376170"/>
                    <a:pt x="568960" y="2401570"/>
                  </a:cubicBezTo>
                  <a:cubicBezTo>
                    <a:pt x="805180" y="2283460"/>
                    <a:pt x="994410" y="2261870"/>
                    <a:pt x="1234440" y="2204720"/>
                  </a:cubicBezTo>
                  <a:cubicBezTo>
                    <a:pt x="966470" y="2321560"/>
                    <a:pt x="604520" y="2636520"/>
                    <a:pt x="598170" y="2739390"/>
                  </a:cubicBezTo>
                  <a:cubicBezTo>
                    <a:pt x="631190" y="2739390"/>
                    <a:pt x="659130" y="2747010"/>
                    <a:pt x="689610" y="2753360"/>
                  </a:cubicBezTo>
                  <a:cubicBezTo>
                    <a:pt x="679450" y="2780030"/>
                    <a:pt x="664210" y="2805430"/>
                    <a:pt x="661670" y="2834640"/>
                  </a:cubicBezTo>
                  <a:cubicBezTo>
                    <a:pt x="678180" y="2805430"/>
                    <a:pt x="736600" y="2791460"/>
                    <a:pt x="741680" y="2844800"/>
                  </a:cubicBezTo>
                  <a:cubicBezTo>
                    <a:pt x="701040" y="2848610"/>
                    <a:pt x="701040" y="2861310"/>
                    <a:pt x="701040" y="2891790"/>
                  </a:cubicBezTo>
                  <a:cubicBezTo>
                    <a:pt x="742950" y="2896870"/>
                    <a:pt x="807720" y="2860040"/>
                    <a:pt x="828040" y="2899410"/>
                  </a:cubicBezTo>
                  <a:cubicBezTo>
                    <a:pt x="801370" y="2915920"/>
                    <a:pt x="791210" y="2900680"/>
                    <a:pt x="765810" y="2914650"/>
                  </a:cubicBezTo>
                  <a:cubicBezTo>
                    <a:pt x="767080" y="2940050"/>
                    <a:pt x="792480" y="2921000"/>
                    <a:pt x="801370" y="2933700"/>
                  </a:cubicBezTo>
                  <a:cubicBezTo>
                    <a:pt x="727710" y="2964180"/>
                    <a:pt x="731520" y="2975610"/>
                    <a:pt x="707390" y="3016250"/>
                  </a:cubicBezTo>
                  <a:cubicBezTo>
                    <a:pt x="687070" y="2983230"/>
                    <a:pt x="633730" y="3195320"/>
                    <a:pt x="676910" y="3192780"/>
                  </a:cubicBezTo>
                  <a:cubicBezTo>
                    <a:pt x="641350" y="3229610"/>
                    <a:pt x="709930" y="3208020"/>
                    <a:pt x="726440" y="3221990"/>
                  </a:cubicBezTo>
                  <a:cubicBezTo>
                    <a:pt x="711200" y="3248660"/>
                    <a:pt x="745490" y="3256280"/>
                    <a:pt x="749300" y="3284220"/>
                  </a:cubicBezTo>
                  <a:cubicBezTo>
                    <a:pt x="768350" y="3289300"/>
                    <a:pt x="805180" y="3262630"/>
                    <a:pt x="803910" y="3303270"/>
                  </a:cubicBezTo>
                  <a:cubicBezTo>
                    <a:pt x="767080" y="3307080"/>
                    <a:pt x="778510" y="3296920"/>
                    <a:pt x="753110" y="3322320"/>
                  </a:cubicBezTo>
                  <a:cubicBezTo>
                    <a:pt x="744220" y="3313430"/>
                    <a:pt x="725170" y="3304540"/>
                    <a:pt x="706120" y="3323590"/>
                  </a:cubicBezTo>
                  <a:cubicBezTo>
                    <a:pt x="720090" y="3350260"/>
                    <a:pt x="715010" y="3370580"/>
                    <a:pt x="712470" y="3392170"/>
                  </a:cubicBezTo>
                  <a:cubicBezTo>
                    <a:pt x="779780" y="3380740"/>
                    <a:pt x="732790" y="3403600"/>
                    <a:pt x="795020" y="3408680"/>
                  </a:cubicBezTo>
                  <a:cubicBezTo>
                    <a:pt x="814070" y="3431540"/>
                    <a:pt x="786130" y="3437890"/>
                    <a:pt x="782320" y="3453130"/>
                  </a:cubicBezTo>
                  <a:cubicBezTo>
                    <a:pt x="904240" y="3456940"/>
                    <a:pt x="967740" y="3507740"/>
                    <a:pt x="1071880" y="3531870"/>
                  </a:cubicBezTo>
                  <a:cubicBezTo>
                    <a:pt x="1071880" y="3554730"/>
                    <a:pt x="1090930" y="3545840"/>
                    <a:pt x="1093470" y="3563620"/>
                  </a:cubicBezTo>
                  <a:cubicBezTo>
                    <a:pt x="1291590" y="3540760"/>
                    <a:pt x="1422400" y="3562350"/>
                    <a:pt x="1651000" y="3492500"/>
                  </a:cubicBezTo>
                  <a:cubicBezTo>
                    <a:pt x="1623060" y="3467100"/>
                    <a:pt x="1544320" y="3487420"/>
                    <a:pt x="1529080" y="3474720"/>
                  </a:cubicBezTo>
                  <a:cubicBezTo>
                    <a:pt x="1684020" y="3409950"/>
                    <a:pt x="1873250" y="3387090"/>
                    <a:pt x="2058670" y="3350260"/>
                  </a:cubicBezTo>
                  <a:cubicBezTo>
                    <a:pt x="2236470" y="3315970"/>
                    <a:pt x="2411730" y="3327400"/>
                    <a:pt x="2586990" y="3249930"/>
                  </a:cubicBezTo>
                  <a:cubicBezTo>
                    <a:pt x="2628900" y="3266440"/>
                    <a:pt x="2661920" y="3234690"/>
                    <a:pt x="2701290" y="3223260"/>
                  </a:cubicBezTo>
                  <a:cubicBezTo>
                    <a:pt x="2907030" y="3161030"/>
                    <a:pt x="3168650" y="3111500"/>
                    <a:pt x="3371850" y="3094990"/>
                  </a:cubicBezTo>
                  <a:cubicBezTo>
                    <a:pt x="3407410" y="3092450"/>
                    <a:pt x="3448050" y="3072130"/>
                    <a:pt x="3464560" y="3060700"/>
                  </a:cubicBezTo>
                  <a:cubicBezTo>
                    <a:pt x="3530600" y="3070860"/>
                    <a:pt x="3644900" y="3027680"/>
                    <a:pt x="3704590" y="3011170"/>
                  </a:cubicBezTo>
                  <a:cubicBezTo>
                    <a:pt x="3702050" y="2999740"/>
                    <a:pt x="3691890" y="2987040"/>
                    <a:pt x="3703320" y="2980690"/>
                  </a:cubicBezTo>
                  <a:cubicBezTo>
                    <a:pt x="3785870" y="2961640"/>
                    <a:pt x="3902710" y="2941320"/>
                    <a:pt x="3978910" y="2895600"/>
                  </a:cubicBezTo>
                  <a:cubicBezTo>
                    <a:pt x="3968750" y="2890520"/>
                    <a:pt x="3947160" y="2904490"/>
                    <a:pt x="3945890" y="2884170"/>
                  </a:cubicBezTo>
                  <a:cubicBezTo>
                    <a:pt x="4018280" y="2866390"/>
                    <a:pt x="4107180" y="2858770"/>
                    <a:pt x="4175760" y="2830830"/>
                  </a:cubicBezTo>
                  <a:cubicBezTo>
                    <a:pt x="4161790" y="2828290"/>
                    <a:pt x="4146550" y="2828290"/>
                    <a:pt x="4133850" y="2821940"/>
                  </a:cubicBezTo>
                  <a:cubicBezTo>
                    <a:pt x="4218940" y="2757170"/>
                    <a:pt x="4254500" y="2725420"/>
                    <a:pt x="4371340" y="2711450"/>
                  </a:cubicBezTo>
                  <a:cubicBezTo>
                    <a:pt x="4362450" y="2673350"/>
                    <a:pt x="4389120" y="2649221"/>
                    <a:pt x="4448810" y="2635250"/>
                  </a:cubicBezTo>
                  <a:cubicBezTo>
                    <a:pt x="4465320" y="2612390"/>
                    <a:pt x="4414520" y="2621280"/>
                    <a:pt x="4433570" y="2593340"/>
                  </a:cubicBezTo>
                  <a:cubicBezTo>
                    <a:pt x="4645660" y="2565400"/>
                    <a:pt x="4704080" y="2374900"/>
                    <a:pt x="4801870" y="2268220"/>
                  </a:cubicBezTo>
                  <a:cubicBezTo>
                    <a:pt x="4805680" y="2264410"/>
                    <a:pt x="4822190" y="2254250"/>
                    <a:pt x="4824730" y="2251710"/>
                  </a:cubicBezTo>
                  <a:cubicBezTo>
                    <a:pt x="4959350" y="2170430"/>
                    <a:pt x="5125720" y="2159000"/>
                    <a:pt x="5228590" y="2047240"/>
                  </a:cubicBezTo>
                  <a:cubicBezTo>
                    <a:pt x="5267960" y="1962150"/>
                    <a:pt x="5372100" y="1854200"/>
                    <a:pt x="5256530" y="1784350"/>
                  </a:cubicBezTo>
                  <a:cubicBezTo>
                    <a:pt x="5269230" y="1766570"/>
                    <a:pt x="5262880" y="1742440"/>
                    <a:pt x="5250180" y="1715770"/>
                  </a:cubicBezTo>
                  <a:cubicBezTo>
                    <a:pt x="5198110" y="1729740"/>
                    <a:pt x="4958080" y="1682750"/>
                    <a:pt x="4904740" y="1661160"/>
                  </a:cubicBezTo>
                  <a:cubicBezTo>
                    <a:pt x="4916170" y="1634490"/>
                    <a:pt x="4892040" y="1607820"/>
                    <a:pt x="4898390" y="1592580"/>
                  </a:cubicBezTo>
                  <a:cubicBezTo>
                    <a:pt x="4947920" y="1590040"/>
                    <a:pt x="4961890" y="1570990"/>
                    <a:pt x="4991100" y="1559560"/>
                  </a:cubicBezTo>
                  <a:close/>
                </a:path>
              </a:pathLst>
            </a:custGeom>
            <a:blipFill>
              <a:blip r:embed="rId4"/>
              <a:stretch>
                <a:fillRect l="-6619" r="-6619"/>
              </a:stretch>
            </a:blipFill>
          </p:spPr>
        </p:sp>
      </p:grpSp>
    </p:spTree>
    <p:extLst>
      <p:ext uri="{BB962C8B-B14F-4D97-AF65-F5344CB8AC3E}">
        <p14:creationId xmlns:p14="http://schemas.microsoft.com/office/powerpoint/2010/main" val="2252926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1">
            <a:extLst>
              <a:ext uri="{FF2B5EF4-FFF2-40B4-BE49-F238E27FC236}">
                <a16:creationId xmlns:a16="http://schemas.microsoft.com/office/drawing/2014/main" id="{97AC8557-CD61-EC78-F689-C1575B602ED0}"/>
              </a:ext>
            </a:extLst>
          </p:cNvPr>
          <p:cNvSpPr/>
          <p:nvPr/>
        </p:nvSpPr>
        <p:spPr>
          <a:xfrm>
            <a:off x="505597" y="1428170"/>
            <a:ext cx="1691056" cy="44709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r>
              <a:rPr lang="en-US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 NHÌN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82A5830-7350-F4AB-23DB-41A755C7DC8C}"/>
              </a:ext>
            </a:extLst>
          </p:cNvPr>
          <p:cNvSpPr txBox="1"/>
          <p:nvPr/>
        </p:nvSpPr>
        <p:spPr>
          <a:xfrm>
            <a:off x="482694" y="2139702"/>
            <a:ext cx="3230593" cy="1615827"/>
          </a:xfrm>
          <a:custGeom>
            <a:avLst/>
            <a:gdLst>
              <a:gd name="connsiteX0" fmla="*/ 0 w 4307457"/>
              <a:gd name="connsiteY0" fmla="*/ 0 h 1697068"/>
              <a:gd name="connsiteX1" fmla="*/ 701500 w 4307457"/>
              <a:gd name="connsiteY1" fmla="*/ 0 h 1697068"/>
              <a:gd name="connsiteX2" fmla="*/ 1187627 w 4307457"/>
              <a:gd name="connsiteY2" fmla="*/ 0 h 1697068"/>
              <a:gd name="connsiteX3" fmla="*/ 1759904 w 4307457"/>
              <a:gd name="connsiteY3" fmla="*/ 0 h 1697068"/>
              <a:gd name="connsiteX4" fmla="*/ 2332180 w 4307457"/>
              <a:gd name="connsiteY4" fmla="*/ 0 h 1697068"/>
              <a:gd name="connsiteX5" fmla="*/ 2818308 w 4307457"/>
              <a:gd name="connsiteY5" fmla="*/ 0 h 1697068"/>
              <a:gd name="connsiteX6" fmla="*/ 3476733 w 4307457"/>
              <a:gd name="connsiteY6" fmla="*/ 0 h 1697068"/>
              <a:gd name="connsiteX7" fmla="*/ 4307457 w 4307457"/>
              <a:gd name="connsiteY7" fmla="*/ 0 h 1697068"/>
              <a:gd name="connsiteX8" fmla="*/ 4307457 w 4307457"/>
              <a:gd name="connsiteY8" fmla="*/ 599631 h 1697068"/>
              <a:gd name="connsiteX9" fmla="*/ 4307457 w 4307457"/>
              <a:gd name="connsiteY9" fmla="*/ 1131379 h 1697068"/>
              <a:gd name="connsiteX10" fmla="*/ 4307457 w 4307457"/>
              <a:gd name="connsiteY10" fmla="*/ 1697068 h 1697068"/>
              <a:gd name="connsiteX11" fmla="*/ 3821330 w 4307457"/>
              <a:gd name="connsiteY11" fmla="*/ 1697068 h 1697068"/>
              <a:gd name="connsiteX12" fmla="*/ 3162904 w 4307457"/>
              <a:gd name="connsiteY12" fmla="*/ 1697068 h 1697068"/>
              <a:gd name="connsiteX13" fmla="*/ 2676777 w 4307457"/>
              <a:gd name="connsiteY13" fmla="*/ 1697068 h 1697068"/>
              <a:gd name="connsiteX14" fmla="*/ 2147575 w 4307457"/>
              <a:gd name="connsiteY14" fmla="*/ 1697068 h 1697068"/>
              <a:gd name="connsiteX15" fmla="*/ 1575299 w 4307457"/>
              <a:gd name="connsiteY15" fmla="*/ 1697068 h 1697068"/>
              <a:gd name="connsiteX16" fmla="*/ 1046097 w 4307457"/>
              <a:gd name="connsiteY16" fmla="*/ 1697068 h 1697068"/>
              <a:gd name="connsiteX17" fmla="*/ 0 w 4307457"/>
              <a:gd name="connsiteY17" fmla="*/ 1697068 h 1697068"/>
              <a:gd name="connsiteX18" fmla="*/ 0 w 4307457"/>
              <a:gd name="connsiteY18" fmla="*/ 1165320 h 1697068"/>
              <a:gd name="connsiteX19" fmla="*/ 0 w 4307457"/>
              <a:gd name="connsiteY19" fmla="*/ 582660 h 1697068"/>
              <a:gd name="connsiteX20" fmla="*/ 0 w 4307457"/>
              <a:gd name="connsiteY20" fmla="*/ 0 h 1697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307457" h="1697068" extrusionOk="0">
                <a:moveTo>
                  <a:pt x="0" y="0"/>
                </a:moveTo>
                <a:cubicBezTo>
                  <a:pt x="239752" y="-939"/>
                  <a:pt x="395322" y="-15482"/>
                  <a:pt x="701500" y="0"/>
                </a:cubicBezTo>
                <a:cubicBezTo>
                  <a:pt x="1007678" y="15482"/>
                  <a:pt x="1011449" y="24067"/>
                  <a:pt x="1187627" y="0"/>
                </a:cubicBezTo>
                <a:cubicBezTo>
                  <a:pt x="1363805" y="-24067"/>
                  <a:pt x="1557146" y="-28294"/>
                  <a:pt x="1759904" y="0"/>
                </a:cubicBezTo>
                <a:cubicBezTo>
                  <a:pt x="1962662" y="28294"/>
                  <a:pt x="2205464" y="12298"/>
                  <a:pt x="2332180" y="0"/>
                </a:cubicBezTo>
                <a:cubicBezTo>
                  <a:pt x="2458896" y="-12298"/>
                  <a:pt x="2650028" y="1080"/>
                  <a:pt x="2818308" y="0"/>
                </a:cubicBezTo>
                <a:cubicBezTo>
                  <a:pt x="2986588" y="-1080"/>
                  <a:pt x="3290148" y="-8825"/>
                  <a:pt x="3476733" y="0"/>
                </a:cubicBezTo>
                <a:cubicBezTo>
                  <a:pt x="3663319" y="8825"/>
                  <a:pt x="3971421" y="-34970"/>
                  <a:pt x="4307457" y="0"/>
                </a:cubicBezTo>
                <a:cubicBezTo>
                  <a:pt x="4299776" y="189338"/>
                  <a:pt x="4294889" y="362896"/>
                  <a:pt x="4307457" y="599631"/>
                </a:cubicBezTo>
                <a:cubicBezTo>
                  <a:pt x="4320025" y="836366"/>
                  <a:pt x="4320834" y="948738"/>
                  <a:pt x="4307457" y="1131379"/>
                </a:cubicBezTo>
                <a:cubicBezTo>
                  <a:pt x="4294080" y="1314020"/>
                  <a:pt x="4300463" y="1480460"/>
                  <a:pt x="4307457" y="1697068"/>
                </a:cubicBezTo>
                <a:cubicBezTo>
                  <a:pt x="4080341" y="1696686"/>
                  <a:pt x="3980379" y="1691647"/>
                  <a:pt x="3821330" y="1697068"/>
                </a:cubicBezTo>
                <a:cubicBezTo>
                  <a:pt x="3662281" y="1702489"/>
                  <a:pt x="3423393" y="1705131"/>
                  <a:pt x="3162904" y="1697068"/>
                </a:cubicBezTo>
                <a:cubicBezTo>
                  <a:pt x="2902415" y="1689005"/>
                  <a:pt x="2816219" y="1701402"/>
                  <a:pt x="2676777" y="1697068"/>
                </a:cubicBezTo>
                <a:cubicBezTo>
                  <a:pt x="2537335" y="1692734"/>
                  <a:pt x="2313893" y="1694301"/>
                  <a:pt x="2147575" y="1697068"/>
                </a:cubicBezTo>
                <a:cubicBezTo>
                  <a:pt x="1981257" y="1699835"/>
                  <a:pt x="1803887" y="1669954"/>
                  <a:pt x="1575299" y="1697068"/>
                </a:cubicBezTo>
                <a:cubicBezTo>
                  <a:pt x="1346711" y="1724182"/>
                  <a:pt x="1277518" y="1671093"/>
                  <a:pt x="1046097" y="1697068"/>
                </a:cubicBezTo>
                <a:cubicBezTo>
                  <a:pt x="814676" y="1723043"/>
                  <a:pt x="428641" y="1676235"/>
                  <a:pt x="0" y="1697068"/>
                </a:cubicBezTo>
                <a:cubicBezTo>
                  <a:pt x="14575" y="1458127"/>
                  <a:pt x="-651" y="1372436"/>
                  <a:pt x="0" y="1165320"/>
                </a:cubicBezTo>
                <a:cubicBezTo>
                  <a:pt x="651" y="958204"/>
                  <a:pt x="22690" y="800522"/>
                  <a:pt x="0" y="582660"/>
                </a:cubicBezTo>
                <a:cubicBezTo>
                  <a:pt x="-22690" y="364798"/>
                  <a:pt x="15331" y="276737"/>
                  <a:pt x="0" y="0"/>
                </a:cubicBezTo>
                <a:close/>
              </a:path>
            </a:pathLst>
          </a:custGeom>
          <a:noFill/>
          <a:ln>
            <a:solidFill>
              <a:schemeClr val="accent2">
                <a:lumMod val="50000"/>
              </a:schemeClr>
            </a:solidFill>
            <a:prstDash val="dashDot"/>
            <a:extLst>
              <a:ext uri="{C807C97D-BFC1-408E-A445-0C87EB9F89A2}">
                <ask:lineSketchStyleProps xmlns:ask="http://schemas.microsoft.com/office/drawing/2018/sketchyshapes" sd="414578267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900"/>
              </a:spcAft>
            </a:pPr>
            <a:r>
              <a:rPr lang="en-US" sz="2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2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cái</a:t>
            </a:r>
            <a:r>
              <a:rPr lang="en-US" sz="2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nhìn</a:t>
            </a:r>
            <a:r>
              <a:rPr lang="en-US" sz="2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bao</a:t>
            </a:r>
            <a:r>
              <a:rPr lang="en-US" sz="2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quát</a:t>
            </a:r>
            <a:r>
              <a:rPr lang="en-US" sz="2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2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cận</a:t>
            </a:r>
            <a:r>
              <a:rPr lang="en-US" sz="2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cảnh</a:t>
            </a:r>
            <a:r>
              <a:rPr lang="en-US" sz="2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ao</a:t>
            </a:r>
            <a:r>
              <a:rPr lang="en-US" sz="2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</a:t>
            </a:r>
            <a:r>
              <a:rPr lang="en-US" sz="2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2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chiếc</a:t>
            </a:r>
            <a:r>
              <a:rPr lang="en-US" sz="2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thuyền</a:t>
            </a:r>
            <a:r>
              <a:rPr lang="en-US" sz="2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endParaRPr lang="en-US" sz="2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2521821" y="195486"/>
            <a:ext cx="4464496" cy="9548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Ao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lạnh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lẽo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veo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algn="just">
              <a:lnSpc>
                <a:spcPct val="150000"/>
              </a:lnSpc>
            </a:pP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chiếc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thuyền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tẻo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teo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A9E84666-2C52-1563-FBC5-7DCC6A8E889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49124856"/>
              </p:ext>
            </p:extLst>
          </p:nvPr>
        </p:nvGraphicFramePr>
        <p:xfrm>
          <a:off x="3961981" y="1915293"/>
          <a:ext cx="2895436" cy="20646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77DCF433-94A4-D521-9E25-25FDD4D5B71F}"/>
              </a:ext>
            </a:extLst>
          </p:cNvPr>
          <p:cNvSpPr txBox="1"/>
          <p:nvPr/>
        </p:nvSpPr>
        <p:spPr>
          <a:xfrm>
            <a:off x="6838867" y="2121875"/>
            <a:ext cx="18852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KHÔNG GIAN NHỎ, HẸP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29AF9E1-3F57-4470-1936-450D34633385}"/>
              </a:ext>
            </a:extLst>
          </p:cNvPr>
          <p:cNvSpPr txBox="1"/>
          <p:nvPr/>
        </p:nvSpPr>
        <p:spPr>
          <a:xfrm>
            <a:off x="6857417" y="3109198"/>
            <a:ext cx="20731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KHÔNG GIAN NHIỀU HƯỚNG</a:t>
            </a:r>
          </a:p>
        </p:txBody>
      </p:sp>
      <p:sp>
        <p:nvSpPr>
          <p:cNvPr id="16" name="TextBox 503">
            <a:extLst>
              <a:ext uri="{FF2B5EF4-FFF2-40B4-BE49-F238E27FC236}">
                <a16:creationId xmlns:a16="http://schemas.microsoft.com/office/drawing/2014/main" id="{2847E4B2-B8FA-4CBB-9968-DDF0CBAE7D48}"/>
              </a:ext>
            </a:extLst>
          </p:cNvPr>
          <p:cNvSpPr txBox="1"/>
          <p:nvPr/>
        </p:nvSpPr>
        <p:spPr>
          <a:xfrm>
            <a:off x="467544" y="4024104"/>
            <a:ext cx="825657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2000" b="1" dirty="0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  <a:sym typeface="Wingdings" panose="05000000000000000000" pitchFamily="2" charset="2"/>
              </a:rPr>
              <a:t> </a:t>
            </a:r>
            <a:r>
              <a:rPr lang="en-US" altLang="zh-CN" sz="2000" b="1" dirty="0" err="1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Cảnh</a:t>
            </a:r>
            <a:r>
              <a:rPr lang="en-US" altLang="zh-CN" sz="2000" b="1" dirty="0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 </a:t>
            </a:r>
            <a:r>
              <a:rPr lang="en-US" altLang="zh-CN" sz="2000" b="1" dirty="0" err="1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thu</a:t>
            </a:r>
            <a:r>
              <a:rPr lang="en-US" altLang="zh-CN" sz="2000" b="1" dirty="0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 </a:t>
            </a:r>
            <a:r>
              <a:rPr lang="en-US" altLang="zh-CN" sz="2000" b="1" dirty="0" err="1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được</a:t>
            </a:r>
            <a:r>
              <a:rPr lang="en-US" altLang="zh-CN" sz="2000" b="1" dirty="0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 </a:t>
            </a:r>
            <a:r>
              <a:rPr lang="en-US" altLang="zh-CN" sz="2000" b="1" dirty="0" err="1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miêu</a:t>
            </a:r>
            <a:r>
              <a:rPr lang="en-US" altLang="zh-CN" sz="2000" b="1" dirty="0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 </a:t>
            </a:r>
            <a:r>
              <a:rPr lang="en-US" altLang="zh-CN" sz="2000" b="1" dirty="0" err="1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tả</a:t>
            </a:r>
            <a:r>
              <a:rPr lang="en-US" altLang="zh-CN" sz="2000" b="1" dirty="0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 </a:t>
            </a:r>
            <a:r>
              <a:rPr lang="en-US" altLang="zh-CN" sz="2000" b="1" dirty="0" err="1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từ</a:t>
            </a:r>
            <a:r>
              <a:rPr lang="en-US" altLang="zh-CN" sz="2000" b="1" dirty="0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 </a:t>
            </a:r>
            <a:r>
              <a:rPr lang="en-US" altLang="zh-CN" sz="2000" b="1" dirty="0" err="1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gần</a:t>
            </a:r>
            <a:r>
              <a:rPr lang="en-US" altLang="zh-CN" sz="2000" b="1" dirty="0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 </a:t>
            </a:r>
            <a:r>
              <a:rPr lang="en-US" altLang="zh-CN" sz="2000" b="1" dirty="0" err="1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đến</a:t>
            </a:r>
            <a:r>
              <a:rPr lang="en-US" altLang="zh-CN" sz="2000" b="1" dirty="0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 </a:t>
            </a:r>
            <a:r>
              <a:rPr lang="en-US" altLang="zh-CN" sz="2000" b="1" dirty="0" err="1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xa</a:t>
            </a:r>
            <a:r>
              <a:rPr lang="en-US" altLang="zh-CN" sz="2000" b="1" dirty="0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, </a:t>
            </a:r>
            <a:r>
              <a:rPr lang="en-US" altLang="zh-CN" sz="2000" b="1" dirty="0" err="1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từ</a:t>
            </a:r>
            <a:r>
              <a:rPr lang="en-US" altLang="zh-CN" sz="2000" b="1" dirty="0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 </a:t>
            </a:r>
            <a:r>
              <a:rPr lang="en-US" altLang="zh-CN" sz="2000" b="1" dirty="0" err="1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xa</a:t>
            </a:r>
            <a:r>
              <a:rPr lang="en-US" altLang="zh-CN" sz="2000" b="1" dirty="0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 </a:t>
            </a:r>
            <a:r>
              <a:rPr lang="en-US" altLang="zh-CN" sz="2000" b="1" dirty="0" err="1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đến</a:t>
            </a:r>
            <a:r>
              <a:rPr lang="en-US" altLang="zh-CN" sz="2000" b="1" dirty="0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 </a:t>
            </a:r>
            <a:r>
              <a:rPr lang="en-US" altLang="zh-CN" sz="2000" b="1" dirty="0" err="1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gần</a:t>
            </a:r>
            <a:r>
              <a:rPr lang="en-US" altLang="zh-CN" sz="2000" b="1" dirty="0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, </a:t>
            </a:r>
            <a:r>
              <a:rPr lang="en-US" altLang="zh-CN" sz="2000" b="1" dirty="0" err="1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từ</a:t>
            </a:r>
            <a:r>
              <a:rPr lang="en-US" altLang="zh-CN" sz="2000" b="1" dirty="0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 </a:t>
            </a:r>
            <a:r>
              <a:rPr lang="en-US" altLang="zh-CN" sz="2000" b="1" dirty="0" err="1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thấp</a:t>
            </a:r>
            <a:r>
              <a:rPr lang="en-US" altLang="zh-CN" sz="2000" b="1" dirty="0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 </a:t>
            </a:r>
            <a:r>
              <a:rPr lang="en-US" altLang="zh-CN" sz="2000" b="1" dirty="0" err="1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lên</a:t>
            </a:r>
            <a:r>
              <a:rPr lang="en-US" altLang="zh-CN" sz="2000" b="1" dirty="0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 </a:t>
            </a:r>
            <a:r>
              <a:rPr lang="en-US" altLang="zh-CN" sz="2000" b="1" dirty="0" err="1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cao</a:t>
            </a:r>
            <a:r>
              <a:rPr lang="en-US" altLang="zh-CN" sz="2000" b="1" dirty="0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, </a:t>
            </a:r>
            <a:r>
              <a:rPr lang="en-US" altLang="zh-CN" sz="2000" b="1" dirty="0" err="1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từ</a:t>
            </a:r>
            <a:r>
              <a:rPr lang="en-US" altLang="zh-CN" sz="2000" b="1" dirty="0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 </a:t>
            </a:r>
            <a:r>
              <a:rPr lang="en-US" altLang="zh-CN" sz="2000" b="1" dirty="0" err="1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cao</a:t>
            </a:r>
            <a:r>
              <a:rPr lang="en-US" altLang="zh-CN" sz="2000" b="1" dirty="0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 </a:t>
            </a:r>
            <a:r>
              <a:rPr lang="en-US" altLang="zh-CN" sz="2000" b="1" dirty="0" err="1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xuống</a:t>
            </a:r>
            <a:r>
              <a:rPr lang="en-US" altLang="zh-CN" sz="2000" b="1" dirty="0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 </a:t>
            </a:r>
            <a:r>
              <a:rPr lang="en-US" altLang="zh-CN" sz="2000" b="1" dirty="0" err="1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thấp</a:t>
            </a:r>
            <a:endParaRPr lang="zh-CN" altLang="en-US" sz="2000" b="1" dirty="0">
              <a:latin typeface="Times New Roman" panose="02020603050405020304" pitchFamily="18" charset="0"/>
              <a:ea typeface="字魂70号-灵悦黑体" panose="00000500000000000000" pitchFamily="2" charset="-122"/>
              <a:cs typeface="Times New Roman" panose="02020603050405020304" pitchFamily="18" charset="0"/>
              <a:sym typeface="+mn-lt"/>
            </a:endParaRPr>
          </a:p>
        </p:txBody>
      </p:sp>
      <p:pic>
        <p:nvPicPr>
          <p:cNvPr id="20" name="Picture 2" descr="Autumn Vibes: 30+ Bright and Cosy Fall Illustrations">
            <a:extLst>
              <a:ext uri="{FF2B5EF4-FFF2-40B4-BE49-F238E27FC236}">
                <a16:creationId xmlns:a16="http://schemas.microsoft.com/office/drawing/2014/main" id="{AC313FEC-B7E4-4F2B-AA31-69CF9D5843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8355" y="-211144"/>
            <a:ext cx="2060430" cy="1545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2483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Graphic spid="11" grpId="0">
        <p:bldAsOne/>
      </p:bldGraphic>
      <p:bldP spid="14" grpId="0"/>
      <p:bldP spid="15" grpId="0"/>
      <p:bldP spid="1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30360" r="30284"/>
          <a:stretch/>
        </p:blipFill>
        <p:spPr>
          <a:xfrm>
            <a:off x="5364088" y="827180"/>
            <a:ext cx="2870491" cy="4100701"/>
          </a:xfrm>
          <a:prstGeom prst="rect">
            <a:avLst/>
          </a:prstGeom>
        </p:spPr>
      </p:pic>
      <p:sp>
        <p:nvSpPr>
          <p:cNvPr id="3" name="TextBox 4"/>
          <p:cNvSpPr txBox="1"/>
          <p:nvPr/>
        </p:nvSpPr>
        <p:spPr>
          <a:xfrm>
            <a:off x="467544" y="837668"/>
            <a:ext cx="4464496" cy="406265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Ao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lạnh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lẽo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veo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algn="just">
              <a:lnSpc>
                <a:spcPct val="150000"/>
              </a:lnSpc>
            </a:pP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chiếc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thuyền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tẻo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teo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50000"/>
              </a:lnSpc>
            </a:pP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Sóng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biếc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làn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hơi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gợn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algn="just">
              <a:lnSpc>
                <a:spcPct val="150000"/>
              </a:lnSpc>
            </a:pP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Lá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vàng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trước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gió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đưa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vèo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50000"/>
              </a:lnSpc>
            </a:pP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Tầng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mây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lơ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lửng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trời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xanh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ngắt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algn="just">
              <a:lnSpc>
                <a:spcPct val="150000"/>
              </a:lnSpc>
            </a:pP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Ngõ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trúc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quanh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 </a:t>
            </a: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khách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vắng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teo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50000"/>
              </a:lnSpc>
            </a:pP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Tựa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gối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buông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lâu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chẳng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pPr algn="just">
              <a:lnSpc>
                <a:spcPct val="150000"/>
              </a:lnSpc>
            </a:pP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đâu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đớp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chân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bèo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2521821" y="195486"/>
            <a:ext cx="4464496" cy="50783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en-US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Vẻ</a:t>
            </a:r>
            <a:r>
              <a:rPr 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đẹp</a:t>
            </a:r>
            <a:r>
              <a:rPr 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bức</a:t>
            </a:r>
            <a:r>
              <a:rPr 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</a:t>
            </a:r>
            <a:endParaRPr 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Freeform 4"/>
          <p:cNvSpPr/>
          <p:nvPr/>
        </p:nvSpPr>
        <p:spPr>
          <a:xfrm>
            <a:off x="8316416" y="1131590"/>
            <a:ext cx="1851660" cy="4114800"/>
          </a:xfrm>
          <a:custGeom>
            <a:avLst/>
            <a:gdLst/>
            <a:ahLst/>
            <a:cxnLst/>
            <a:rect l="l" t="t" r="r" b="b"/>
            <a:pathLst>
              <a:path w="3703320" h="8229600">
                <a:moveTo>
                  <a:pt x="0" y="0"/>
                </a:moveTo>
                <a:lnTo>
                  <a:pt x="3703320" y="0"/>
                </a:lnTo>
                <a:lnTo>
                  <a:pt x="3703320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1717628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/>
          <p:cNvSpPr txBox="1"/>
          <p:nvPr/>
        </p:nvSpPr>
        <p:spPr>
          <a:xfrm>
            <a:off x="2521821" y="195486"/>
            <a:ext cx="4464496" cy="50783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en-US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Vẻ</a:t>
            </a:r>
            <a:r>
              <a:rPr 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đẹp</a:t>
            </a:r>
            <a:r>
              <a:rPr 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bức</a:t>
            </a:r>
            <a:r>
              <a:rPr 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</a:t>
            </a:r>
            <a:endParaRPr 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五边形 29">
            <a:extLst>
              <a:ext uri="{FF2B5EF4-FFF2-40B4-BE49-F238E27FC236}">
                <a16:creationId xmlns:a16="http://schemas.microsoft.com/office/drawing/2014/main" id="{8932C4C7-E1E2-43BD-A2D5-09E34C4AEB06}"/>
              </a:ext>
            </a:extLst>
          </p:cNvPr>
          <p:cNvSpPr/>
          <p:nvPr/>
        </p:nvSpPr>
        <p:spPr>
          <a:xfrm rot="5400000">
            <a:off x="3807086" y="1147700"/>
            <a:ext cx="432048" cy="255812"/>
          </a:xfrm>
          <a:prstGeom prst="homePlate">
            <a:avLst/>
          </a:prstGeom>
          <a:solidFill>
            <a:srgbClr val="D0BD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400">
              <a:latin typeface="Arial" panose="020B0604020202020204" pitchFamily="34" charset="0"/>
              <a:ea typeface="FZShuSong-Z01S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4" name="矩形 29">
            <a:extLst>
              <a:ext uri="{FF2B5EF4-FFF2-40B4-BE49-F238E27FC236}">
                <a16:creationId xmlns:a16="http://schemas.microsoft.com/office/drawing/2014/main" id="{73FF55C1-5D49-4690-B4FB-B85FE9CFCC62}"/>
              </a:ext>
            </a:extLst>
          </p:cNvPr>
          <p:cNvSpPr/>
          <p:nvPr/>
        </p:nvSpPr>
        <p:spPr>
          <a:xfrm>
            <a:off x="3779912" y="1059582"/>
            <a:ext cx="2249672" cy="3024335"/>
          </a:xfrm>
          <a:prstGeom prst="rect">
            <a:avLst/>
          </a:prstGeom>
          <a:noFill/>
          <a:ln>
            <a:solidFill>
              <a:srgbClr val="A082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400">
              <a:latin typeface="Arial" panose="020B0604020202020204" pitchFamily="34" charset="0"/>
              <a:ea typeface="FZShuSong-Z01S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84232" y="1020488"/>
            <a:ext cx="1267156" cy="50783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Ao</a:t>
            </a:r>
            <a:r>
              <a:rPr 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</a:t>
            </a:r>
            <a:endParaRPr 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95204" y="1463218"/>
            <a:ext cx="2016223" cy="3077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/>
            <a:r>
              <a:rPr lang="en-US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Lạnh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lẽo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veo</a:t>
            </a:r>
            <a:endParaRPr lang="en-US" sz="2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95204" y="1908139"/>
            <a:ext cx="2016223" cy="184665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/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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Gợi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trời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se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lạnh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phẳng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lặng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suốt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nhìn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thấu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đáy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五边形 29">
            <a:extLst>
              <a:ext uri="{FF2B5EF4-FFF2-40B4-BE49-F238E27FC236}">
                <a16:creationId xmlns:a16="http://schemas.microsoft.com/office/drawing/2014/main" id="{8932C4C7-E1E2-43BD-A2D5-09E34C4AEB06}"/>
              </a:ext>
            </a:extLst>
          </p:cNvPr>
          <p:cNvSpPr/>
          <p:nvPr/>
        </p:nvSpPr>
        <p:spPr>
          <a:xfrm rot="5400000">
            <a:off x="6523657" y="1147700"/>
            <a:ext cx="432048" cy="255812"/>
          </a:xfrm>
          <a:prstGeom prst="homePlate">
            <a:avLst/>
          </a:prstGeom>
          <a:solidFill>
            <a:srgbClr val="D0BD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400">
              <a:latin typeface="Arial" panose="020B0604020202020204" pitchFamily="34" charset="0"/>
              <a:ea typeface="FZShuSong-Z01S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9" name="矩形 29">
            <a:extLst>
              <a:ext uri="{FF2B5EF4-FFF2-40B4-BE49-F238E27FC236}">
                <a16:creationId xmlns:a16="http://schemas.microsoft.com/office/drawing/2014/main" id="{73FF55C1-5D49-4690-B4FB-B85FE9CFCC62}"/>
              </a:ext>
            </a:extLst>
          </p:cNvPr>
          <p:cNvSpPr/>
          <p:nvPr/>
        </p:nvSpPr>
        <p:spPr>
          <a:xfrm>
            <a:off x="6496483" y="1059582"/>
            <a:ext cx="2249672" cy="3024335"/>
          </a:xfrm>
          <a:prstGeom prst="rect">
            <a:avLst/>
          </a:prstGeom>
          <a:noFill/>
          <a:ln>
            <a:solidFill>
              <a:srgbClr val="A082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400">
              <a:latin typeface="Arial" panose="020B0604020202020204" pitchFamily="34" charset="0"/>
              <a:ea typeface="FZShuSong-Z01S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000802" y="1020488"/>
            <a:ext cx="1502913" cy="50783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Thuyền</a:t>
            </a:r>
            <a:r>
              <a:rPr 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endParaRPr 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611775" y="1463218"/>
            <a:ext cx="2016223" cy="3077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/>
            <a:r>
              <a:rPr lang="en-US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tẻo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teo</a:t>
            </a:r>
            <a:endParaRPr lang="en-US" sz="2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611775" y="1908139"/>
            <a:ext cx="2016223" cy="184665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/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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Từ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láy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tượng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hình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nhấn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mạnh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sự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bé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nhỏ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của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con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thuyền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chỉ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như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chiếc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lá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đậu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trên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mặt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ao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thu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.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895204" y="4301563"/>
            <a:ext cx="4925268" cy="64633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/>
            <a:r>
              <a:rPr lang="en-US" sz="2100" b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 </a:t>
            </a:r>
            <a:r>
              <a:rPr lang="en-US" sz="21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Không</a:t>
            </a:r>
            <a:r>
              <a:rPr lang="en-US" sz="2100" b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1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gian</a:t>
            </a:r>
            <a:r>
              <a:rPr lang="en-US" sz="2100" b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1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ao</a:t>
            </a:r>
            <a:r>
              <a:rPr lang="en-US" sz="2100" b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1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thu</a:t>
            </a:r>
            <a:r>
              <a:rPr lang="en-US" sz="2100" b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1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và</a:t>
            </a:r>
            <a:r>
              <a:rPr lang="en-US" sz="2100" b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1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hình</a:t>
            </a:r>
            <a:r>
              <a:rPr lang="en-US" sz="2100" b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1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dáng</a:t>
            </a:r>
            <a:r>
              <a:rPr lang="en-US" sz="2100" b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1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thuyền</a:t>
            </a:r>
            <a:r>
              <a:rPr lang="en-US" sz="2100" b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1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câu</a:t>
            </a:r>
            <a:r>
              <a:rPr lang="en-US" sz="2100" b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1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toát</a:t>
            </a:r>
            <a:r>
              <a:rPr lang="en-US" sz="2100" b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1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lên</a:t>
            </a:r>
            <a:r>
              <a:rPr lang="en-US" sz="2100" b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1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nét</a:t>
            </a:r>
            <a:r>
              <a:rPr lang="en-US" sz="2100" b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1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hài</a:t>
            </a:r>
            <a:r>
              <a:rPr lang="en-US" sz="2100" b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1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hòa</a:t>
            </a:r>
            <a:r>
              <a:rPr lang="en-US" sz="2100" b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, </a:t>
            </a:r>
            <a:r>
              <a:rPr lang="en-US" sz="21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xinh</a:t>
            </a:r>
            <a:r>
              <a:rPr lang="en-US" sz="2100" b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1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xắn</a:t>
            </a:r>
            <a:endParaRPr lang="en-US" sz="2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4"/>
          <p:cNvSpPr txBox="1"/>
          <p:nvPr/>
        </p:nvSpPr>
        <p:spPr>
          <a:xfrm>
            <a:off x="289573" y="1836131"/>
            <a:ext cx="4464496" cy="9233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Ao</a:t>
            </a:r>
            <a:r>
              <a:rPr lang="en-US" sz="2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</a:t>
            </a:r>
            <a:r>
              <a:rPr lang="en-US" sz="2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lạnh</a:t>
            </a:r>
            <a:r>
              <a:rPr lang="en-US" sz="2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lẽo</a:t>
            </a:r>
            <a:r>
              <a:rPr lang="en-US" sz="2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veo</a:t>
            </a:r>
            <a:r>
              <a:rPr lang="en-US" sz="2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algn="just">
              <a:lnSpc>
                <a:spcPct val="150000"/>
              </a:lnSpc>
            </a:pPr>
            <a:r>
              <a:rPr lang="en-US" sz="2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chiếc</a:t>
            </a:r>
            <a:r>
              <a:rPr lang="en-US" sz="2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thuyền</a:t>
            </a:r>
            <a:r>
              <a:rPr lang="en-US" sz="2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2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tẻo</a:t>
            </a:r>
            <a:r>
              <a:rPr lang="en-US" sz="2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teo</a:t>
            </a:r>
            <a:r>
              <a:rPr lang="en-US" sz="2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20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67" b="6888"/>
          <a:stretch/>
        </p:blipFill>
        <p:spPr bwMode="auto">
          <a:xfrm flipH="1">
            <a:off x="24598" y="3048626"/>
            <a:ext cx="1993058" cy="20948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5179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5" grpId="0"/>
      <p:bldP spid="6" grpId="0"/>
      <p:bldP spid="7" grpId="0"/>
      <p:bldP spid="8" grpId="0" animBg="1"/>
      <p:bldP spid="9" grpId="0" animBg="1"/>
      <p:bldP spid="10" grpId="0"/>
      <p:bldP spid="11" grpId="0"/>
      <p:bldP spid="12" grpId="0"/>
      <p:bldP spid="13" grpId="0"/>
      <p:bldP spid="1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D814C4-B9CD-4785-A9D7-C633E0C996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9">
            <a:extLst>
              <a:ext uri="{FF2B5EF4-FFF2-40B4-BE49-F238E27FC236}">
                <a16:creationId xmlns:a16="http://schemas.microsoft.com/office/drawing/2014/main" id="{D78B7363-FC39-67A1-6999-61C9F851C9D6}"/>
              </a:ext>
            </a:extLst>
          </p:cNvPr>
          <p:cNvSpPr txBox="1"/>
          <p:nvPr/>
        </p:nvSpPr>
        <p:spPr>
          <a:xfrm>
            <a:off x="708770" y="1203598"/>
            <a:ext cx="6984776" cy="101566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Đọc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to,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rõ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ràng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đúng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tốc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độ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nhịp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điệu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Chú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ý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cách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ngắt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nhịp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gieo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vần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của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các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câu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thơ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Sử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dụng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chiến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lược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theo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dõi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dự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đoán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và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đối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chiếu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6" name="TextBox 4">
            <a:extLst>
              <a:ext uri="{FF2B5EF4-FFF2-40B4-BE49-F238E27FC236}">
                <a16:creationId xmlns:a16="http://schemas.microsoft.com/office/drawing/2014/main" id="{D43BDF72-24AB-02F1-61D7-2B7C74B0C3AE}"/>
              </a:ext>
            </a:extLst>
          </p:cNvPr>
          <p:cNvSpPr txBox="1"/>
          <p:nvPr/>
        </p:nvSpPr>
        <p:spPr>
          <a:xfrm>
            <a:off x="3635896" y="128541"/>
            <a:ext cx="4057650" cy="4472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387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1.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Đọc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6" name="Picture 5" descr="C:\Users\Thinkpad\Desktop\植物\-_0047_图层-38.png">
            <a:extLst>
              <a:ext uri="{FF2B5EF4-FFF2-40B4-BE49-F238E27FC236}">
                <a16:creationId xmlns:a16="http://schemas.microsoft.com/office/drawing/2014/main" id="{864D55B8-39A5-5855-47AC-E591A05A6B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588224" y="2099361"/>
            <a:ext cx="2267044" cy="2970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4262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/>
          <p:cNvSpPr txBox="1"/>
          <p:nvPr/>
        </p:nvSpPr>
        <p:spPr>
          <a:xfrm>
            <a:off x="2521821" y="195486"/>
            <a:ext cx="4464496" cy="50783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en-US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Vẻ</a:t>
            </a:r>
            <a:r>
              <a:rPr 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đẹp</a:t>
            </a:r>
            <a:r>
              <a:rPr 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bức</a:t>
            </a:r>
            <a:r>
              <a:rPr 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</a:t>
            </a:r>
            <a:endParaRPr 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五边形 29">
            <a:extLst>
              <a:ext uri="{FF2B5EF4-FFF2-40B4-BE49-F238E27FC236}">
                <a16:creationId xmlns:a16="http://schemas.microsoft.com/office/drawing/2014/main" id="{8932C4C7-E1E2-43BD-A2D5-09E34C4AEB06}"/>
              </a:ext>
            </a:extLst>
          </p:cNvPr>
          <p:cNvSpPr/>
          <p:nvPr/>
        </p:nvSpPr>
        <p:spPr>
          <a:xfrm rot="5400000">
            <a:off x="3807086" y="1003684"/>
            <a:ext cx="432048" cy="255812"/>
          </a:xfrm>
          <a:prstGeom prst="homePlate">
            <a:avLst/>
          </a:prstGeom>
          <a:solidFill>
            <a:srgbClr val="D0BD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400">
              <a:latin typeface="Arial" panose="020B0604020202020204" pitchFamily="34" charset="0"/>
              <a:ea typeface="FZShuSong-Z01S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15" name="矩形 29">
            <a:extLst>
              <a:ext uri="{FF2B5EF4-FFF2-40B4-BE49-F238E27FC236}">
                <a16:creationId xmlns:a16="http://schemas.microsoft.com/office/drawing/2014/main" id="{73FF55C1-5D49-4690-B4FB-B85FE9CFCC62}"/>
              </a:ext>
            </a:extLst>
          </p:cNvPr>
          <p:cNvSpPr/>
          <p:nvPr/>
        </p:nvSpPr>
        <p:spPr>
          <a:xfrm>
            <a:off x="3779912" y="915567"/>
            <a:ext cx="4968552" cy="2808312"/>
          </a:xfrm>
          <a:prstGeom prst="rect">
            <a:avLst/>
          </a:prstGeom>
          <a:noFill/>
          <a:ln>
            <a:solidFill>
              <a:srgbClr val="A082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400">
              <a:latin typeface="Arial" panose="020B0604020202020204" pitchFamily="34" charset="0"/>
              <a:ea typeface="FZShuSong-Z01S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284231" y="876472"/>
            <a:ext cx="1502913" cy="4470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Bầu</a:t>
            </a:r>
            <a:r>
              <a:rPr 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trời</a:t>
            </a:r>
            <a:endParaRPr 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284231" y="1327869"/>
            <a:ext cx="2016223" cy="3077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/>
            <a:r>
              <a:rPr lang="en-US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Xanh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ngắt</a:t>
            </a:r>
            <a:endParaRPr lang="en-US" sz="2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151016" y="1635646"/>
            <a:ext cx="4453432" cy="9233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/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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Đặc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trưng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của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trời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thu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đất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Bắc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gợi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nền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trời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cao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rộng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và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không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gian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trong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trẻo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của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một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ngày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thu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nắng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đẹp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4"/>
          <p:cNvSpPr txBox="1"/>
          <p:nvPr/>
        </p:nvSpPr>
        <p:spPr>
          <a:xfrm>
            <a:off x="289573" y="1836131"/>
            <a:ext cx="4464496" cy="138499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Sóng</a:t>
            </a:r>
            <a:r>
              <a:rPr lang="en-US" sz="2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biếc</a:t>
            </a:r>
            <a:r>
              <a:rPr lang="en-US" sz="2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2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làn</a:t>
            </a:r>
            <a:r>
              <a:rPr lang="en-US" sz="2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hơi</a:t>
            </a:r>
            <a:r>
              <a:rPr lang="en-US" sz="2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gợn</a:t>
            </a:r>
            <a:r>
              <a:rPr lang="en-US" sz="2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</a:t>
            </a:r>
            <a:r>
              <a:rPr lang="en-US" sz="2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algn="just">
              <a:lnSpc>
                <a:spcPct val="150000"/>
              </a:lnSpc>
            </a:pPr>
            <a:r>
              <a:rPr lang="en-US" sz="2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Lá</a:t>
            </a:r>
            <a:r>
              <a:rPr lang="en-US" sz="2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vàng</a:t>
            </a:r>
            <a:r>
              <a:rPr lang="en-US" sz="2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trước</a:t>
            </a:r>
            <a:r>
              <a:rPr lang="en-US" sz="2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gió</a:t>
            </a:r>
            <a:r>
              <a:rPr lang="en-US" sz="2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2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đưa</a:t>
            </a:r>
            <a:r>
              <a:rPr lang="en-US" sz="2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vèo</a:t>
            </a:r>
            <a:r>
              <a:rPr lang="en-US" sz="2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50000"/>
              </a:lnSpc>
            </a:pPr>
            <a:r>
              <a:rPr lang="en-US" sz="2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Tầng</a:t>
            </a:r>
            <a:r>
              <a:rPr lang="en-US" sz="2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mây</a:t>
            </a:r>
            <a:r>
              <a:rPr lang="en-US" sz="2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lơ</a:t>
            </a:r>
            <a:r>
              <a:rPr lang="en-US" sz="2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lửng</a:t>
            </a:r>
            <a:r>
              <a:rPr lang="en-US" sz="2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trời</a:t>
            </a:r>
            <a:r>
              <a:rPr lang="en-US" sz="2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xanh</a:t>
            </a:r>
            <a:r>
              <a:rPr lang="en-US" sz="2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ngắt</a:t>
            </a:r>
            <a:r>
              <a:rPr lang="en-US" sz="2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284231" y="2643208"/>
            <a:ext cx="2016223" cy="3077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/>
            <a:r>
              <a:rPr lang="en-US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Tầng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mây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lơ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lửng</a:t>
            </a:r>
            <a:endParaRPr lang="en-US" sz="2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151016" y="3035217"/>
            <a:ext cx="4453432" cy="6155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/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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Tạo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hình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khối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toát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lên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vẻ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bình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yên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thanh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tĩnh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779912" y="3795886"/>
            <a:ext cx="4997276" cy="12311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/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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Màu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xanh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của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trời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thu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(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xanh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ngắt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),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của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mặt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nước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mùa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thu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(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sóng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biếc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),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màu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vàng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của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lá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thu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(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lá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vàng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)....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mang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lại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ấn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tượng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về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một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bức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tranh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thiên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nhiên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tươi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sáng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3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-344253" y="-286645"/>
            <a:ext cx="2852603" cy="1529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1636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/>
          <p:cNvSpPr txBox="1"/>
          <p:nvPr/>
        </p:nvSpPr>
        <p:spPr>
          <a:xfrm>
            <a:off x="2521821" y="195486"/>
            <a:ext cx="4464496" cy="50783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en-US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Vẻ</a:t>
            </a:r>
            <a:r>
              <a:rPr 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đẹp</a:t>
            </a:r>
            <a:r>
              <a:rPr 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bức</a:t>
            </a:r>
            <a:r>
              <a:rPr 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</a:t>
            </a:r>
            <a:endParaRPr 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284231" y="876472"/>
            <a:ext cx="1502913" cy="4470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Ngõ</a:t>
            </a:r>
            <a:r>
              <a:rPr 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trúc</a:t>
            </a:r>
            <a:endParaRPr 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284231" y="1327869"/>
            <a:ext cx="3960177" cy="3077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/>
            <a:r>
              <a:rPr lang="en-US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Quanh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co, </a:t>
            </a:r>
            <a:r>
              <a:rPr lang="en-US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khách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vắng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teo</a:t>
            </a:r>
            <a:endParaRPr lang="en-US" sz="2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151016" y="1635646"/>
            <a:ext cx="4453432" cy="9233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/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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Lối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ngõ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nhỏ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quanh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co –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không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gian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quen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thuộc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của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làng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quê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Bắc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Bộ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gợi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khung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cảnh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im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vắng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tĩnh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lặng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4"/>
          <p:cNvSpPr txBox="1"/>
          <p:nvPr/>
        </p:nvSpPr>
        <p:spPr>
          <a:xfrm>
            <a:off x="179512" y="1644731"/>
            <a:ext cx="4464496" cy="4063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Ngõ</a:t>
            </a:r>
            <a:r>
              <a:rPr lang="en-US" sz="2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trúc</a:t>
            </a:r>
            <a:r>
              <a:rPr lang="en-US" sz="2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quanh</a:t>
            </a:r>
            <a:r>
              <a:rPr lang="en-US" sz="2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 </a:t>
            </a:r>
            <a:r>
              <a:rPr lang="en-US" sz="2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khách</a:t>
            </a:r>
            <a:r>
              <a:rPr lang="en-US" sz="2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vắng</a:t>
            </a:r>
            <a:r>
              <a:rPr lang="en-US" sz="2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teo</a:t>
            </a:r>
            <a:r>
              <a:rPr lang="en-US" sz="2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2" name="五边形 29">
            <a:extLst>
              <a:ext uri="{FF2B5EF4-FFF2-40B4-BE49-F238E27FC236}">
                <a16:creationId xmlns:a16="http://schemas.microsoft.com/office/drawing/2014/main" id="{8932C4C7-E1E2-43BD-A2D5-09E34C4AEB06}"/>
              </a:ext>
            </a:extLst>
          </p:cNvPr>
          <p:cNvSpPr/>
          <p:nvPr/>
        </p:nvSpPr>
        <p:spPr>
          <a:xfrm rot="5400000">
            <a:off x="3828135" y="979588"/>
            <a:ext cx="432048" cy="255812"/>
          </a:xfrm>
          <a:prstGeom prst="homePlate">
            <a:avLst/>
          </a:prstGeom>
          <a:solidFill>
            <a:srgbClr val="D0BD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400">
              <a:latin typeface="Arial" panose="020B0604020202020204" pitchFamily="34" charset="0"/>
              <a:ea typeface="FZShuSong-Z01S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13" name="矩形 29">
            <a:extLst>
              <a:ext uri="{FF2B5EF4-FFF2-40B4-BE49-F238E27FC236}">
                <a16:creationId xmlns:a16="http://schemas.microsoft.com/office/drawing/2014/main" id="{73FF55C1-5D49-4690-B4FB-B85FE9CFCC62}"/>
              </a:ext>
            </a:extLst>
          </p:cNvPr>
          <p:cNvSpPr/>
          <p:nvPr/>
        </p:nvSpPr>
        <p:spPr>
          <a:xfrm>
            <a:off x="3779912" y="891470"/>
            <a:ext cx="4968552" cy="1728191"/>
          </a:xfrm>
          <a:prstGeom prst="rect">
            <a:avLst/>
          </a:prstGeom>
          <a:noFill/>
          <a:ln>
            <a:solidFill>
              <a:srgbClr val="A082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400">
              <a:latin typeface="Arial" panose="020B0604020202020204" pitchFamily="34" charset="0"/>
              <a:ea typeface="FZShuSong-Z01S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83831" y="2882783"/>
            <a:ext cx="3888169" cy="50783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Chuyển</a:t>
            </a:r>
            <a:r>
              <a:rPr 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endParaRPr 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五边形 29">
            <a:extLst>
              <a:ext uri="{FF2B5EF4-FFF2-40B4-BE49-F238E27FC236}">
                <a16:creationId xmlns:a16="http://schemas.microsoft.com/office/drawing/2014/main" id="{8932C4C7-E1E2-43BD-A2D5-09E34C4AEB06}"/>
              </a:ext>
            </a:extLst>
          </p:cNvPr>
          <p:cNvSpPr/>
          <p:nvPr/>
        </p:nvSpPr>
        <p:spPr>
          <a:xfrm rot="5400000">
            <a:off x="206686" y="2985898"/>
            <a:ext cx="432048" cy="255812"/>
          </a:xfrm>
          <a:prstGeom prst="homePlate">
            <a:avLst/>
          </a:prstGeom>
          <a:solidFill>
            <a:srgbClr val="D0BD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400">
              <a:latin typeface="Arial" panose="020B0604020202020204" pitchFamily="34" charset="0"/>
              <a:ea typeface="FZShuSong-Z01S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25" name="矩形 29">
            <a:extLst>
              <a:ext uri="{FF2B5EF4-FFF2-40B4-BE49-F238E27FC236}">
                <a16:creationId xmlns:a16="http://schemas.microsoft.com/office/drawing/2014/main" id="{73FF55C1-5D49-4690-B4FB-B85FE9CFCC62}"/>
              </a:ext>
            </a:extLst>
          </p:cNvPr>
          <p:cNvSpPr/>
          <p:nvPr/>
        </p:nvSpPr>
        <p:spPr>
          <a:xfrm>
            <a:off x="179512" y="2897781"/>
            <a:ext cx="4968552" cy="1834209"/>
          </a:xfrm>
          <a:prstGeom prst="rect">
            <a:avLst/>
          </a:prstGeom>
          <a:noFill/>
          <a:ln>
            <a:solidFill>
              <a:srgbClr val="A082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400">
              <a:latin typeface="Arial" panose="020B0604020202020204" pitchFamily="34" charset="0"/>
              <a:ea typeface="FZShuSong-Z01S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83831" y="3383883"/>
            <a:ext cx="3960177" cy="3077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/>
            <a:r>
              <a:rPr lang="en-US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Hơi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gợn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đưa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vèo</a:t>
            </a:r>
            <a:endParaRPr lang="en-US" sz="2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50616" y="3691660"/>
            <a:ext cx="4453432" cy="6155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/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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Nhẹ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khẽ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khàng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“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hơi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gợn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tí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”</a:t>
            </a:r>
          </a:p>
          <a:p>
            <a:pPr algn="just"/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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Nhẹ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và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nhanh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“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sẽ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đưa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vèo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”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83831" y="4282778"/>
            <a:ext cx="3960177" cy="3077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/>
            <a:r>
              <a:rPr lang="en-US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Mây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lơ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lửng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trôi</a:t>
            </a:r>
            <a:endParaRPr lang="en-US" sz="2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TextBox 4"/>
          <p:cNvSpPr txBox="1"/>
          <p:nvPr/>
        </p:nvSpPr>
        <p:spPr>
          <a:xfrm>
            <a:off x="5480523" y="3318050"/>
            <a:ext cx="4464496" cy="9233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Sóng</a:t>
            </a:r>
            <a:r>
              <a:rPr lang="en-US" sz="2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biếc</a:t>
            </a:r>
            <a:r>
              <a:rPr lang="en-US" sz="2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2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làn</a:t>
            </a:r>
            <a:r>
              <a:rPr lang="en-US" sz="2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hơi</a:t>
            </a:r>
            <a:r>
              <a:rPr lang="en-US" sz="2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gợn</a:t>
            </a:r>
            <a:r>
              <a:rPr lang="en-US" sz="2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</a:t>
            </a:r>
            <a:r>
              <a:rPr lang="en-US" sz="2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algn="just">
              <a:lnSpc>
                <a:spcPct val="150000"/>
              </a:lnSpc>
            </a:pPr>
            <a:r>
              <a:rPr lang="en-US" sz="2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Lá</a:t>
            </a:r>
            <a:r>
              <a:rPr lang="en-US" sz="2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vàng</a:t>
            </a:r>
            <a:r>
              <a:rPr lang="en-US" sz="2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trước</a:t>
            </a:r>
            <a:r>
              <a:rPr lang="en-US" sz="2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gió</a:t>
            </a:r>
            <a:r>
              <a:rPr lang="en-US" sz="2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2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đưa</a:t>
            </a:r>
            <a:r>
              <a:rPr lang="en-US" sz="2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vèo</a:t>
            </a:r>
            <a:r>
              <a:rPr lang="en-US" sz="2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30" name="Picture 2" descr="How to Draw Bamboo - Really Easy Drawing Tutorial">
            <a:extLst>
              <a:ext uri="{FF2B5EF4-FFF2-40B4-BE49-F238E27FC236}">
                <a16:creationId xmlns:a16="http://schemas.microsoft.com/office/drawing/2014/main" id="{3E616C70-644E-425B-9D59-565082FC07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5847" y="-311143"/>
            <a:ext cx="1945275" cy="1939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6261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12" grpId="0" animBg="1"/>
      <p:bldP spid="13" grpId="0" animBg="1"/>
      <p:bldP spid="23" grpId="0"/>
      <p:bldP spid="24" grpId="0" animBg="1"/>
      <p:bldP spid="25" grpId="0" animBg="1"/>
      <p:bldP spid="26" grpId="0"/>
      <p:bldP spid="27" grpId="0"/>
      <p:bldP spid="2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/>
          <p:cNvSpPr txBox="1"/>
          <p:nvPr/>
        </p:nvSpPr>
        <p:spPr>
          <a:xfrm>
            <a:off x="2521821" y="195486"/>
            <a:ext cx="4464496" cy="50783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en-US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Vẻ</a:t>
            </a:r>
            <a:r>
              <a:rPr 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đẹp</a:t>
            </a:r>
            <a:r>
              <a:rPr 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bức</a:t>
            </a:r>
            <a:r>
              <a:rPr 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</a:t>
            </a:r>
            <a:endParaRPr 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284231" y="876472"/>
            <a:ext cx="1502913" cy="48763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Âm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thanh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284231" y="1412507"/>
            <a:ext cx="3960177" cy="36933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/>
            <a:r>
              <a:rPr lang="en-US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Đớp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chân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bèo</a:t>
            </a:r>
            <a:endParaRPr lang="en-US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151016" y="1864300"/>
            <a:ext cx="4453432" cy="36933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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Nhẹ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khẽ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khàng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4"/>
          <p:cNvSpPr txBox="1"/>
          <p:nvPr/>
        </p:nvSpPr>
        <p:spPr>
          <a:xfrm>
            <a:off x="113797" y="1720284"/>
            <a:ext cx="4464496" cy="4470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2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</a:t>
            </a:r>
            <a:r>
              <a:rPr lang="en-US" sz="22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đâu</a:t>
            </a:r>
            <a:r>
              <a:rPr lang="en-US" sz="22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đớp</a:t>
            </a:r>
            <a:r>
              <a:rPr lang="en-US" sz="22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2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en-US" sz="22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chân</a:t>
            </a:r>
            <a:r>
              <a:rPr lang="en-US" sz="22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bèo</a:t>
            </a:r>
            <a:endParaRPr lang="en-US" sz="2200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五边形 29">
            <a:extLst>
              <a:ext uri="{FF2B5EF4-FFF2-40B4-BE49-F238E27FC236}">
                <a16:creationId xmlns:a16="http://schemas.microsoft.com/office/drawing/2014/main" id="{8932C4C7-E1E2-43BD-A2D5-09E34C4AEB06}"/>
              </a:ext>
            </a:extLst>
          </p:cNvPr>
          <p:cNvSpPr/>
          <p:nvPr/>
        </p:nvSpPr>
        <p:spPr>
          <a:xfrm rot="5400000">
            <a:off x="3860368" y="991359"/>
            <a:ext cx="432048" cy="255812"/>
          </a:xfrm>
          <a:prstGeom prst="homePlate">
            <a:avLst/>
          </a:prstGeom>
          <a:solidFill>
            <a:srgbClr val="D0BD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400">
              <a:latin typeface="Arial" panose="020B0604020202020204" pitchFamily="34" charset="0"/>
              <a:ea typeface="FZShuSong-Z01S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13" name="矩形 29">
            <a:extLst>
              <a:ext uri="{FF2B5EF4-FFF2-40B4-BE49-F238E27FC236}">
                <a16:creationId xmlns:a16="http://schemas.microsoft.com/office/drawing/2014/main" id="{73FF55C1-5D49-4690-B4FB-B85FE9CFCC62}"/>
              </a:ext>
            </a:extLst>
          </p:cNvPr>
          <p:cNvSpPr/>
          <p:nvPr/>
        </p:nvSpPr>
        <p:spPr>
          <a:xfrm>
            <a:off x="3779912" y="891470"/>
            <a:ext cx="4968552" cy="1968312"/>
          </a:xfrm>
          <a:prstGeom prst="rect">
            <a:avLst/>
          </a:prstGeom>
          <a:noFill/>
          <a:ln>
            <a:solidFill>
              <a:srgbClr val="A082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400">
              <a:latin typeface="Arial" panose="020B0604020202020204" pitchFamily="34" charset="0"/>
              <a:ea typeface="FZShuSong-Z01S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20" name="TextBox 4"/>
          <p:cNvSpPr txBox="1"/>
          <p:nvPr/>
        </p:nvSpPr>
        <p:spPr>
          <a:xfrm>
            <a:off x="3948486" y="2967309"/>
            <a:ext cx="4799978" cy="73866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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Sự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chăm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chú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quan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sát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,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sự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cảm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nhận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tinh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tế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của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tác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giả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151016" y="2346434"/>
            <a:ext cx="4453432" cy="36933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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Lấy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động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tả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tĩnh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5" name="Picture 4" descr="E:\PPT\PPT中国风元素\水墨祥云\水墨祥云\01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293864" y="26359"/>
            <a:ext cx="909200" cy="5666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4" descr="F:\360安全浏览器下载\水墨\1402\05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02" t="16589" r="17440" b="22437"/>
          <a:stretch/>
        </p:blipFill>
        <p:spPr bwMode="auto">
          <a:xfrm>
            <a:off x="-96460" y="2599683"/>
            <a:ext cx="3876372" cy="1965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4688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12" grpId="0" animBg="1"/>
      <p:bldP spid="13" grpId="0" animBg="1"/>
      <p:bldP spid="20" grpId="0"/>
      <p:bldP spid="2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/>
          <p:cNvSpPr txBox="1"/>
          <p:nvPr/>
        </p:nvSpPr>
        <p:spPr>
          <a:xfrm>
            <a:off x="2521821" y="195486"/>
            <a:ext cx="4464496" cy="50783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en-US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Vẻ</a:t>
            </a:r>
            <a:r>
              <a:rPr 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đẹp</a:t>
            </a:r>
            <a:r>
              <a:rPr 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bức</a:t>
            </a:r>
            <a:r>
              <a:rPr 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</a:t>
            </a:r>
            <a:endParaRPr 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4"/>
          <p:cNvSpPr txBox="1"/>
          <p:nvPr/>
        </p:nvSpPr>
        <p:spPr>
          <a:xfrm>
            <a:off x="3560821" y="1174652"/>
            <a:ext cx="4858492" cy="225298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Nét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điển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hình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của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mùa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thu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vùng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nông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thôn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đồng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bằng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Bắc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Bộ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: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không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khí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mát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lành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,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trời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thu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trong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xanh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,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cao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rộng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,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không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gian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êm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đềm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,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thanh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tĩnh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,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cảnh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sắc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hài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hòa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,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giàu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chất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thơ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...</a:t>
            </a: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Picture 9">
            <a:extLst>
              <a:ext uri="{FF2B5EF4-FFF2-40B4-BE49-F238E27FC236}">
                <a16:creationId xmlns:a16="http://schemas.microsoft.com/office/drawing/2014/main" id="{03FBACCD-30CC-5D95-366F-110DE24F4DA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2631" y="912087"/>
            <a:ext cx="3358283" cy="4202467"/>
          </a:xfrm>
          <a:prstGeom prst="rect">
            <a:avLst/>
          </a:prstGeom>
        </p:spPr>
      </p:pic>
      <p:pic>
        <p:nvPicPr>
          <p:cNvPr id="15" name="Picture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6460133" y="2859782"/>
            <a:ext cx="4068509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2230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-12756"/>
            <a:ext cx="9215133" cy="3721046"/>
            <a:chOff x="0" y="-12756"/>
            <a:chExt cx="9215133" cy="3721046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-12756"/>
              <a:ext cx="9144000" cy="3721046"/>
            </a:xfrm>
            <a:prstGeom prst="rect">
              <a:avLst/>
            </a:prstGeom>
          </p:spPr>
        </p:pic>
        <p:sp>
          <p:nvSpPr>
            <p:cNvPr id="5" name="Freeform 4"/>
            <p:cNvSpPr/>
            <p:nvPr/>
          </p:nvSpPr>
          <p:spPr>
            <a:xfrm>
              <a:off x="0" y="2229035"/>
              <a:ext cx="9215133" cy="1479255"/>
            </a:xfrm>
            <a:custGeom>
              <a:avLst/>
              <a:gdLst/>
              <a:ahLst/>
              <a:cxnLst/>
              <a:rect l="l" t="t" r="r" b="b"/>
              <a:pathLst>
                <a:path w="16230600" h="8115300">
                  <a:moveTo>
                    <a:pt x="0" y="0"/>
                  </a:moveTo>
                  <a:lnTo>
                    <a:pt x="16230600" y="0"/>
                  </a:lnTo>
                  <a:lnTo>
                    <a:pt x="16230600" y="8115300"/>
                  </a:lnTo>
                  <a:lnTo>
                    <a:pt x="0" y="81153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duotone>
                  <a:prstClr val="black"/>
                  <a:srgbClr val="F7F3EF">
                    <a:tint val="45000"/>
                    <a:satMod val="400000"/>
                  </a:srgbClr>
                </a:duotone>
              </a:blip>
              <a:stretch>
                <a:fillRect/>
              </a:stretch>
            </a:blipFill>
          </p:spPr>
        </p:sp>
      </p:grpSp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4277" y="3717238"/>
            <a:ext cx="8175445" cy="1176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732452"/>
      </p:ext>
    </p:extLst>
  </p:cSld>
  <p:clrMapOvr>
    <a:masterClrMapping/>
  </p:clrMapOvr>
  <p:transition spd="slow">
    <p:push dir="u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/>
          <p:cNvSpPr txBox="1"/>
          <p:nvPr/>
        </p:nvSpPr>
        <p:spPr>
          <a:xfrm>
            <a:off x="2505250" y="148577"/>
            <a:ext cx="4464496" cy="9548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Tựa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gối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buông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lâu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chẳng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pPr algn="just">
              <a:lnSpc>
                <a:spcPct val="150000"/>
              </a:lnSpc>
            </a:pP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đâu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đớp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chân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bèo</a:t>
            </a:r>
            <a: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401"/>
          <a:stretch/>
        </p:blipFill>
        <p:spPr>
          <a:xfrm>
            <a:off x="-15974" y="915566"/>
            <a:ext cx="2499742" cy="51435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699792" y="1419622"/>
            <a:ext cx="5906872" cy="50783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“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tựa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gối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buông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699792" y="1944492"/>
            <a:ext cx="5906872" cy="50783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Trạng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thái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trầm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99792" y="2438216"/>
            <a:ext cx="6192688" cy="20313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Âm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thanh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đớp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bọt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đâu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khẽ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chân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bèo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tăng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cái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im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vắng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ngoại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cảnh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mà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còn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thấy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khoảnh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khắc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trầm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lắng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suy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8" name="Rectangle 7"/>
          <p:cNvSpPr/>
          <p:nvPr/>
        </p:nvSpPr>
        <p:spPr>
          <a:xfrm>
            <a:off x="2699792" y="4373433"/>
            <a:ext cx="619268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2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 </a:t>
            </a:r>
            <a:r>
              <a:rPr lang="en-US" sz="2200" dirty="0" err="1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B</a:t>
            </a:r>
            <a:r>
              <a:rPr lang="en-US" sz="2200" dirty="0" err="1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uồn</a:t>
            </a:r>
            <a:r>
              <a:rPr lang="en-US" sz="22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, </a:t>
            </a:r>
            <a:r>
              <a:rPr lang="en-US" sz="2200" dirty="0" err="1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có</a:t>
            </a:r>
            <a:r>
              <a:rPr lang="en-US" sz="22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sự</a:t>
            </a:r>
            <a:r>
              <a:rPr lang="en-US" sz="22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suy</a:t>
            </a:r>
            <a:r>
              <a:rPr lang="en-US" sz="22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tư</a:t>
            </a:r>
            <a:r>
              <a:rPr lang="en-US" sz="22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, </a:t>
            </a:r>
            <a:r>
              <a:rPr lang="en-US" sz="2200" dirty="0" err="1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sâu</a:t>
            </a:r>
            <a:r>
              <a:rPr lang="en-US" sz="22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lắng</a:t>
            </a:r>
            <a:r>
              <a:rPr lang="en-US" sz="22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và</a:t>
            </a:r>
            <a:r>
              <a:rPr lang="en-US" sz="22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cô</a:t>
            </a:r>
            <a:r>
              <a:rPr lang="en-US" sz="22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đơn</a:t>
            </a:r>
            <a:r>
              <a:rPr lang="en-US" sz="22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9" name="Freeform 6"/>
          <p:cNvSpPr/>
          <p:nvPr/>
        </p:nvSpPr>
        <p:spPr>
          <a:xfrm>
            <a:off x="7520880" y="-359770"/>
            <a:ext cx="2743200" cy="2057400"/>
          </a:xfrm>
          <a:custGeom>
            <a:avLst/>
            <a:gdLst/>
            <a:ahLst/>
            <a:cxnLst/>
            <a:rect l="l" t="t" r="r" b="b"/>
            <a:pathLst>
              <a:path w="5486400" h="4114800">
                <a:moveTo>
                  <a:pt x="0" y="0"/>
                </a:moveTo>
                <a:lnTo>
                  <a:pt x="5486400" y="0"/>
                </a:lnTo>
                <a:lnTo>
                  <a:pt x="54864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</p:spPr>
      </p:sp>
      <p:pic>
        <p:nvPicPr>
          <p:cNvPr id="10" name="Picture 6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-1853018" y="-1532706"/>
            <a:ext cx="4068509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8781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539552" y="1995686"/>
            <a:ext cx="8136904" cy="253915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tâm</a:t>
            </a:r>
            <a:r>
              <a:rPr 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hồn</a:t>
            </a:r>
            <a:r>
              <a:rPr 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giả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Tâm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hồn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nhạy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tinh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tế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chan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hòa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thiên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nhiên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mến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trân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trọng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cuộc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sống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yên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làng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quê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Tâm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sâu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kín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dẫu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cuộc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sống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ẩn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dật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nhưng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nguôi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nỗi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buồn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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Tình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yêu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nước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thầm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kín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,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sâu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sắc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của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nhà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thơ</a:t>
            </a:r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9552" y="411510"/>
            <a:ext cx="8136904" cy="152349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tinh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tế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vẻ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đẹp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Bắc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tình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gắn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bó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thiết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tha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quê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hương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giả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qua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bày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tỏ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nỗi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niềm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ưu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trước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cuộc</a:t>
            </a:r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Freeform 5"/>
          <p:cNvSpPr/>
          <p:nvPr/>
        </p:nvSpPr>
        <p:spPr>
          <a:xfrm>
            <a:off x="6929194" y="3566825"/>
            <a:ext cx="3494523" cy="2057400"/>
          </a:xfrm>
          <a:custGeom>
            <a:avLst/>
            <a:gdLst/>
            <a:ahLst/>
            <a:cxnLst/>
            <a:rect l="l" t="t" r="r" b="b"/>
            <a:pathLst>
              <a:path w="6989045" h="4114800">
                <a:moveTo>
                  <a:pt x="0" y="0"/>
                </a:moveTo>
                <a:lnTo>
                  <a:pt x="6989045" y="0"/>
                </a:lnTo>
                <a:lnTo>
                  <a:pt x="6989045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1433208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Freeform 3"/>
          <p:cNvSpPr/>
          <p:nvPr/>
        </p:nvSpPr>
        <p:spPr>
          <a:xfrm>
            <a:off x="260853" y="262402"/>
            <a:ext cx="1656184" cy="1647085"/>
          </a:xfrm>
          <a:custGeom>
            <a:avLst/>
            <a:gdLst/>
            <a:ahLst/>
            <a:cxnLst/>
            <a:rect l="l" t="t" r="r" b="b"/>
            <a:pathLst>
              <a:path w="4743285" h="4114800">
                <a:moveTo>
                  <a:pt x="0" y="0"/>
                </a:moveTo>
                <a:lnTo>
                  <a:pt x="4743286" y="0"/>
                </a:lnTo>
                <a:lnTo>
                  <a:pt x="4743286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</p:spPr>
      </p:sp>
      <p:sp>
        <p:nvSpPr>
          <p:cNvPr id="29" name="Freeform 4"/>
          <p:cNvSpPr/>
          <p:nvPr/>
        </p:nvSpPr>
        <p:spPr>
          <a:xfrm>
            <a:off x="539552" y="4876006"/>
            <a:ext cx="7827268" cy="138848"/>
          </a:xfrm>
          <a:custGeom>
            <a:avLst/>
            <a:gdLst/>
            <a:ahLst/>
            <a:cxnLst/>
            <a:rect l="l" t="t" r="r" b="b"/>
            <a:pathLst>
              <a:path w="16230600" h="649224">
                <a:moveTo>
                  <a:pt x="0" y="0"/>
                </a:moveTo>
                <a:lnTo>
                  <a:pt x="16230600" y="0"/>
                </a:lnTo>
                <a:lnTo>
                  <a:pt x="16230600" y="649224"/>
                </a:lnTo>
                <a:lnTo>
                  <a:pt x="0" y="64922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</p:spPr>
      </p:sp>
      <p:sp>
        <p:nvSpPr>
          <p:cNvPr id="30" name="Freeform 4"/>
          <p:cNvSpPr/>
          <p:nvPr/>
        </p:nvSpPr>
        <p:spPr>
          <a:xfrm rot="10800000">
            <a:off x="2123728" y="262403"/>
            <a:ext cx="6243092" cy="172382"/>
          </a:xfrm>
          <a:custGeom>
            <a:avLst/>
            <a:gdLst/>
            <a:ahLst/>
            <a:cxnLst/>
            <a:rect l="l" t="t" r="r" b="b"/>
            <a:pathLst>
              <a:path w="16230600" h="649224">
                <a:moveTo>
                  <a:pt x="0" y="0"/>
                </a:moveTo>
                <a:lnTo>
                  <a:pt x="16230600" y="0"/>
                </a:lnTo>
                <a:lnTo>
                  <a:pt x="16230600" y="649224"/>
                </a:lnTo>
                <a:lnTo>
                  <a:pt x="0" y="64922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</p:spPr>
      </p:sp>
      <p:pic>
        <p:nvPicPr>
          <p:cNvPr id="3" name="Picture 2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545" b="100000" l="10000" r="99286">
                        <a14:foregroundMark x1="66857" y1="35422" x2="72286" y2="21526"/>
                        <a14:backgroundMark x1="52429" y1="13896" x2="58857" y2="2534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260853" y="919683"/>
            <a:ext cx="6667500" cy="349567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919547" y="1347614"/>
            <a:ext cx="4017612" cy="2786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243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:randomBar dir="vert"/>
      </p:transition>
    </mc:Choice>
    <mc:Fallback xmlns="">
      <p:transition spd="slow" advTm="0">
        <p:randomBar dir="vert"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Thinkpad\Desktop\PNG\1_0000_图层-11-副本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5298" y="324213"/>
            <a:ext cx="1907076" cy="1550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C:\Users\Thinkpad\Desktop\PNG\1_0001_图层-1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24213"/>
            <a:ext cx="1907076" cy="1550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圆角矩形 9"/>
          <p:cNvSpPr/>
          <p:nvPr/>
        </p:nvSpPr>
        <p:spPr>
          <a:xfrm>
            <a:off x="889962" y="642832"/>
            <a:ext cx="1830091" cy="1067191"/>
          </a:xfrm>
          <a:prstGeom prst="roundRect">
            <a:avLst/>
          </a:prstGeom>
          <a:noFill/>
          <a:ln w="952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10"/>
          <p:cNvGrpSpPr/>
          <p:nvPr/>
        </p:nvGrpSpPr>
        <p:grpSpPr>
          <a:xfrm>
            <a:off x="734490" y="123478"/>
            <a:ext cx="686121" cy="710798"/>
            <a:chOff x="611560" y="1470114"/>
            <a:chExt cx="864096" cy="895175"/>
          </a:xfrm>
        </p:grpSpPr>
        <p:pic>
          <p:nvPicPr>
            <p:cNvPr id="8" name="Picture 4" descr="C:\Users\Thinkpad\Desktop\PNG\1_0000_渐变映射-2-副本-9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1560" y="1599515"/>
              <a:ext cx="864096" cy="7657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 Box 53"/>
            <p:cNvSpPr txBox="1">
              <a:spLocks noChangeArrowheads="1"/>
            </p:cNvSpPr>
            <p:nvPr/>
          </p:nvSpPr>
          <p:spPr bwMode="auto">
            <a:xfrm>
              <a:off x="755577" y="1470114"/>
              <a:ext cx="486937" cy="850082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lnSpc>
                  <a:spcPct val="125000"/>
                </a:lnSpc>
                <a:defRPr sz="2800" b="1">
                  <a:solidFill>
                    <a:schemeClr val="bg1"/>
                  </a:solidFill>
                  <a:latin typeface="方正古隶简体" pitchFamily="65" charset="-122"/>
                  <a:ea typeface="方正古隶简体" pitchFamily="65" charset="-122"/>
                </a:defRPr>
              </a:lvl1pPr>
            </a:lstStyle>
            <a:p>
              <a:r>
                <a:rPr lang="en-US" altLang="zh-CN" sz="3200" dirty="0"/>
                <a:t>1</a:t>
              </a: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1059715" y="870006"/>
            <a:ext cx="1490583" cy="524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 kern="0" spc="-15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defRPr>
            </a:lvl1pPr>
          </a:lstStyle>
          <a:p>
            <a:r>
              <a:rPr lang="en-US" altLang="zh-CN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Nghệ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thuật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圆角矩形 18"/>
          <p:cNvSpPr/>
          <p:nvPr/>
        </p:nvSpPr>
        <p:spPr>
          <a:xfrm>
            <a:off x="6344181" y="642832"/>
            <a:ext cx="1830091" cy="1067191"/>
          </a:xfrm>
          <a:prstGeom prst="roundRect">
            <a:avLst/>
          </a:prstGeom>
          <a:noFill/>
          <a:ln w="952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9"/>
          <p:cNvGrpSpPr/>
          <p:nvPr/>
        </p:nvGrpSpPr>
        <p:grpSpPr>
          <a:xfrm>
            <a:off x="6188709" y="123478"/>
            <a:ext cx="686121" cy="710798"/>
            <a:chOff x="611560" y="1470114"/>
            <a:chExt cx="864096" cy="895175"/>
          </a:xfrm>
        </p:grpSpPr>
        <p:pic>
          <p:nvPicPr>
            <p:cNvPr id="13" name="Picture 4" descr="C:\Users\Thinkpad\Desktop\PNG\1_0000_渐变映射-2-副本-9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1560" y="1599515"/>
              <a:ext cx="864096" cy="7657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Text Box 53"/>
            <p:cNvSpPr txBox="1">
              <a:spLocks noChangeArrowheads="1"/>
            </p:cNvSpPr>
            <p:nvPr/>
          </p:nvSpPr>
          <p:spPr bwMode="auto">
            <a:xfrm>
              <a:off x="755577" y="1470114"/>
              <a:ext cx="486937" cy="850082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lnSpc>
                  <a:spcPct val="125000"/>
                </a:lnSpc>
                <a:defRPr sz="2800" b="1">
                  <a:solidFill>
                    <a:schemeClr val="bg1"/>
                  </a:solidFill>
                  <a:latin typeface="方正古隶简体" pitchFamily="65" charset="-122"/>
                  <a:ea typeface="方正古隶简体" pitchFamily="65" charset="-122"/>
                </a:defRPr>
              </a:lvl1pPr>
            </a:lstStyle>
            <a:p>
              <a:r>
                <a:rPr lang="en-US" altLang="zh-CN" sz="3200" dirty="0"/>
                <a:t>2</a:t>
              </a:r>
            </a:p>
          </p:txBody>
        </p:sp>
      </p:grpSp>
      <p:sp>
        <p:nvSpPr>
          <p:cNvPr id="30" name="TextBox 29"/>
          <p:cNvSpPr txBox="1"/>
          <p:nvPr/>
        </p:nvSpPr>
        <p:spPr>
          <a:xfrm>
            <a:off x="6513934" y="870005"/>
            <a:ext cx="1490583" cy="524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 kern="0" spc="-15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defRPr>
            </a:lvl1pPr>
          </a:lstStyle>
          <a:p>
            <a:pPr algn="ctr"/>
            <a:r>
              <a:rPr lang="en-US" altLang="zh-CN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dung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214743" y="1904692"/>
            <a:ext cx="381642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n-US" sz="2000" dirty="0" err="1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Thể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thơ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thất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ngôn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bát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cú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cô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đọng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hàm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súc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n-US" sz="2000" dirty="0" err="1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Cách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gieo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vần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đặc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sắc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độc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đáo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n-US" sz="2000" dirty="0" err="1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Nghệ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thuật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tả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cảnh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ngụ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tình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lấy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động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tả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tình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n-US" sz="2000" dirty="0" err="1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Hình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ảnh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thơ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giản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dị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quen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thuộc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n-US" sz="2000" dirty="0" err="1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Điểm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nhìn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trong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thơ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được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thay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đổi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linh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hoạt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32" name="Rectangle 31"/>
          <p:cNvSpPr/>
          <p:nvPr/>
        </p:nvSpPr>
        <p:spPr>
          <a:xfrm>
            <a:off x="4644008" y="1972467"/>
            <a:ext cx="424194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en-US" sz="2000" dirty="0" err="1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Tái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hiện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lại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khung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cảnh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thiên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nhiên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mùa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thu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của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làng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quê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Đồng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Bằng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Bắc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Bộ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quen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thuộc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gần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gũi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Cho </a:t>
            </a:r>
            <a:r>
              <a:rPr lang="en-US" sz="2000" dirty="0" err="1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thấy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tình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yêu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thiên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nhiên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sự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gắn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bó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cảm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nhận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tinh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tế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của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nhà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thơ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en-US" sz="2000" dirty="0" err="1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Tấm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lòng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nhiều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ưu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tư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trăn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trở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của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một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con </a:t>
            </a:r>
            <a:r>
              <a:rPr lang="en-US" sz="2000" dirty="0" err="1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người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có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tấm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lòng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vì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dân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vì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nước</a:t>
            </a:r>
            <a:r>
              <a:rPr lang="en-US" sz="20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558300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Freeform 3"/>
          <p:cNvSpPr/>
          <p:nvPr/>
        </p:nvSpPr>
        <p:spPr>
          <a:xfrm>
            <a:off x="260853" y="262402"/>
            <a:ext cx="1656184" cy="1647085"/>
          </a:xfrm>
          <a:custGeom>
            <a:avLst/>
            <a:gdLst/>
            <a:ahLst/>
            <a:cxnLst/>
            <a:rect l="l" t="t" r="r" b="b"/>
            <a:pathLst>
              <a:path w="4743285" h="4114800">
                <a:moveTo>
                  <a:pt x="0" y="0"/>
                </a:moveTo>
                <a:lnTo>
                  <a:pt x="4743286" y="0"/>
                </a:lnTo>
                <a:lnTo>
                  <a:pt x="4743286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</p:spPr>
      </p:sp>
      <p:sp>
        <p:nvSpPr>
          <p:cNvPr id="29" name="Freeform 4"/>
          <p:cNvSpPr/>
          <p:nvPr/>
        </p:nvSpPr>
        <p:spPr>
          <a:xfrm>
            <a:off x="539552" y="4876006"/>
            <a:ext cx="7827268" cy="138848"/>
          </a:xfrm>
          <a:custGeom>
            <a:avLst/>
            <a:gdLst/>
            <a:ahLst/>
            <a:cxnLst/>
            <a:rect l="l" t="t" r="r" b="b"/>
            <a:pathLst>
              <a:path w="16230600" h="649224">
                <a:moveTo>
                  <a:pt x="0" y="0"/>
                </a:moveTo>
                <a:lnTo>
                  <a:pt x="16230600" y="0"/>
                </a:lnTo>
                <a:lnTo>
                  <a:pt x="16230600" y="649224"/>
                </a:lnTo>
                <a:lnTo>
                  <a:pt x="0" y="64922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</p:spPr>
      </p:sp>
      <p:sp>
        <p:nvSpPr>
          <p:cNvPr id="30" name="Freeform 4"/>
          <p:cNvSpPr/>
          <p:nvPr/>
        </p:nvSpPr>
        <p:spPr>
          <a:xfrm rot="10800000">
            <a:off x="2123728" y="262403"/>
            <a:ext cx="6243092" cy="172382"/>
          </a:xfrm>
          <a:custGeom>
            <a:avLst/>
            <a:gdLst/>
            <a:ahLst/>
            <a:cxnLst/>
            <a:rect l="l" t="t" r="r" b="b"/>
            <a:pathLst>
              <a:path w="16230600" h="649224">
                <a:moveTo>
                  <a:pt x="0" y="0"/>
                </a:moveTo>
                <a:lnTo>
                  <a:pt x="16230600" y="0"/>
                </a:lnTo>
                <a:lnTo>
                  <a:pt x="16230600" y="649224"/>
                </a:lnTo>
                <a:lnTo>
                  <a:pt x="0" y="64922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</p:spPr>
      </p:sp>
      <p:pic>
        <p:nvPicPr>
          <p:cNvPr id="7" name="Picture 4" descr="F:\360安全浏览器下载\水墨\1402\05.pn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02" t="16589" r="17440" b="22437"/>
          <a:stretch/>
        </p:blipFill>
        <p:spPr bwMode="auto">
          <a:xfrm>
            <a:off x="0" y="1579244"/>
            <a:ext cx="4800990" cy="2434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932040" y="1262339"/>
            <a:ext cx="4023709" cy="2786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6043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:randomBar dir="vert"/>
      </p:transition>
    </mc:Choice>
    <mc:Fallback xmlns="">
      <p:transition spd="slow" advTm="0">
        <p:randomBar dir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31" y="145331"/>
            <a:ext cx="9065538" cy="4852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03324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59FF40-269C-42AE-B3F5-95676D61E5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552" y="16822"/>
            <a:ext cx="7717500" cy="894396"/>
          </a:xfrm>
        </p:spPr>
        <p:txBody>
          <a:bodyPr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sz="2400" b="1" dirty="0" err="1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Viết</a:t>
            </a:r>
            <a:r>
              <a:rPr lang="en-US" sz="2400" b="1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kết</a:t>
            </a:r>
            <a:r>
              <a:rPr lang="en-US" sz="2400" b="1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nối</a:t>
            </a:r>
            <a:r>
              <a:rPr lang="en-US" sz="2400" b="1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với</a:t>
            </a:r>
            <a:r>
              <a:rPr lang="en-US" sz="2400" b="1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đọc</a:t>
            </a:r>
            <a:endParaRPr lang="en-US" sz="2400" b="1" dirty="0"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18962A4C-FF68-487B-8999-119E4C4329F7}"/>
              </a:ext>
            </a:extLst>
          </p:cNvPr>
          <p:cNvSpPr/>
          <p:nvPr/>
        </p:nvSpPr>
        <p:spPr>
          <a:xfrm>
            <a:off x="1825245" y="1272455"/>
            <a:ext cx="6032708" cy="1515541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Viết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đoạn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văn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khoảng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(7-9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câu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)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phân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tích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hai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câu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thơ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khiến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em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có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ấn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tượng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nhất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trong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bài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thơ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“Thu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điếu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”</a:t>
            </a:r>
          </a:p>
        </p:txBody>
      </p:sp>
      <p:sp>
        <p:nvSpPr>
          <p:cNvPr id="6" name="Freeform 5"/>
          <p:cNvSpPr/>
          <p:nvPr/>
        </p:nvSpPr>
        <p:spPr>
          <a:xfrm>
            <a:off x="0" y="1028700"/>
            <a:ext cx="1851660" cy="4114800"/>
          </a:xfrm>
          <a:custGeom>
            <a:avLst/>
            <a:gdLst/>
            <a:ahLst/>
            <a:cxnLst/>
            <a:rect l="l" t="t" r="r" b="b"/>
            <a:pathLst>
              <a:path w="3703320" h="8229600">
                <a:moveTo>
                  <a:pt x="0" y="0"/>
                </a:moveTo>
                <a:lnTo>
                  <a:pt x="3703320" y="0"/>
                </a:lnTo>
                <a:lnTo>
                  <a:pt x="3703320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pic>
        <p:nvPicPr>
          <p:cNvPr id="8" name="Picture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6908522" y="-2468810"/>
            <a:ext cx="4068509" cy="4114800"/>
          </a:xfrm>
          <a:prstGeom prst="rect">
            <a:avLst/>
          </a:prstGeom>
        </p:spPr>
      </p:pic>
      <p:grpSp>
        <p:nvGrpSpPr>
          <p:cNvPr id="9" name="Group 2"/>
          <p:cNvGrpSpPr>
            <a:grpSpLocks noChangeAspect="1"/>
          </p:cNvGrpSpPr>
          <p:nvPr/>
        </p:nvGrpSpPr>
        <p:grpSpPr>
          <a:xfrm>
            <a:off x="5652120" y="2719253"/>
            <a:ext cx="4075607" cy="2623185"/>
            <a:chOff x="0" y="0"/>
            <a:chExt cx="5513070" cy="3548380"/>
          </a:xfrm>
        </p:grpSpPr>
        <p:sp>
          <p:nvSpPr>
            <p:cNvPr id="10" name="Freeform 3"/>
            <p:cNvSpPr/>
            <p:nvPr/>
          </p:nvSpPr>
          <p:spPr>
            <a:xfrm>
              <a:off x="-2540" y="-15240"/>
              <a:ext cx="5515610" cy="3563620"/>
            </a:xfrm>
            <a:custGeom>
              <a:avLst/>
              <a:gdLst/>
              <a:ahLst/>
              <a:cxnLst/>
              <a:rect l="l" t="t" r="r" b="b"/>
              <a:pathLst>
                <a:path w="5515610" h="3563620">
                  <a:moveTo>
                    <a:pt x="4991100" y="1559560"/>
                  </a:moveTo>
                  <a:cubicBezTo>
                    <a:pt x="5048250" y="1537970"/>
                    <a:pt x="5124450" y="1548130"/>
                    <a:pt x="5189220" y="1526540"/>
                  </a:cubicBezTo>
                  <a:cubicBezTo>
                    <a:pt x="5326380" y="1479550"/>
                    <a:pt x="5435600" y="1404620"/>
                    <a:pt x="5515610" y="1319530"/>
                  </a:cubicBezTo>
                  <a:cubicBezTo>
                    <a:pt x="5499100" y="1231900"/>
                    <a:pt x="5494020" y="1183640"/>
                    <a:pt x="5505450" y="1109980"/>
                  </a:cubicBezTo>
                  <a:cubicBezTo>
                    <a:pt x="5495290" y="1104900"/>
                    <a:pt x="5473700" y="1118870"/>
                    <a:pt x="5472430" y="1098550"/>
                  </a:cubicBezTo>
                  <a:cubicBezTo>
                    <a:pt x="5469890" y="1040130"/>
                    <a:pt x="5441950" y="1018540"/>
                    <a:pt x="5415280" y="969010"/>
                  </a:cubicBezTo>
                  <a:cubicBezTo>
                    <a:pt x="5210810" y="998220"/>
                    <a:pt x="4838700" y="1158240"/>
                    <a:pt x="4617720" y="1144270"/>
                  </a:cubicBezTo>
                  <a:cubicBezTo>
                    <a:pt x="4753610" y="1047750"/>
                    <a:pt x="4851400" y="939800"/>
                    <a:pt x="4853940" y="797560"/>
                  </a:cubicBezTo>
                  <a:cubicBezTo>
                    <a:pt x="4842510" y="786130"/>
                    <a:pt x="4777740" y="778510"/>
                    <a:pt x="4762500" y="783590"/>
                  </a:cubicBezTo>
                  <a:cubicBezTo>
                    <a:pt x="4710430" y="773430"/>
                    <a:pt x="4657090" y="726440"/>
                    <a:pt x="4634230" y="697230"/>
                  </a:cubicBezTo>
                  <a:cubicBezTo>
                    <a:pt x="4612640" y="711200"/>
                    <a:pt x="4608830" y="695960"/>
                    <a:pt x="4589780" y="706120"/>
                  </a:cubicBezTo>
                  <a:cubicBezTo>
                    <a:pt x="4508500" y="643890"/>
                    <a:pt x="4337050" y="737870"/>
                    <a:pt x="4254500" y="679450"/>
                  </a:cubicBezTo>
                  <a:cubicBezTo>
                    <a:pt x="4292600" y="579120"/>
                    <a:pt x="4215130" y="556260"/>
                    <a:pt x="4163060" y="508000"/>
                  </a:cubicBezTo>
                  <a:cubicBezTo>
                    <a:pt x="4182110" y="429260"/>
                    <a:pt x="4135120" y="387350"/>
                    <a:pt x="4091940" y="313690"/>
                  </a:cubicBezTo>
                  <a:cubicBezTo>
                    <a:pt x="4038600" y="339090"/>
                    <a:pt x="4042410" y="299720"/>
                    <a:pt x="4048760" y="274320"/>
                  </a:cubicBezTo>
                  <a:cubicBezTo>
                    <a:pt x="4009390" y="285750"/>
                    <a:pt x="3985260" y="270510"/>
                    <a:pt x="3963670" y="250190"/>
                  </a:cubicBezTo>
                  <a:cubicBezTo>
                    <a:pt x="3887470" y="279400"/>
                    <a:pt x="3817620" y="280670"/>
                    <a:pt x="3756660" y="287020"/>
                  </a:cubicBezTo>
                  <a:cubicBezTo>
                    <a:pt x="3445510" y="320040"/>
                    <a:pt x="3059430" y="403860"/>
                    <a:pt x="2780030" y="417830"/>
                  </a:cubicBezTo>
                  <a:cubicBezTo>
                    <a:pt x="3036570" y="308610"/>
                    <a:pt x="3333750" y="238760"/>
                    <a:pt x="3522980" y="144780"/>
                  </a:cubicBezTo>
                  <a:cubicBezTo>
                    <a:pt x="3529330" y="91440"/>
                    <a:pt x="3528060" y="67310"/>
                    <a:pt x="3524250" y="17780"/>
                  </a:cubicBezTo>
                  <a:cubicBezTo>
                    <a:pt x="3319780" y="0"/>
                    <a:pt x="3006090" y="97790"/>
                    <a:pt x="2715260" y="189230"/>
                  </a:cubicBezTo>
                  <a:cubicBezTo>
                    <a:pt x="2040890" y="401320"/>
                    <a:pt x="1228090" y="642620"/>
                    <a:pt x="845820" y="1018540"/>
                  </a:cubicBezTo>
                  <a:cubicBezTo>
                    <a:pt x="855980" y="1074420"/>
                    <a:pt x="839470" y="1146810"/>
                    <a:pt x="881380" y="1195070"/>
                  </a:cubicBezTo>
                  <a:cubicBezTo>
                    <a:pt x="741680" y="1271270"/>
                    <a:pt x="581660" y="1339850"/>
                    <a:pt x="445770" y="1418590"/>
                  </a:cubicBezTo>
                  <a:cubicBezTo>
                    <a:pt x="450850" y="1484630"/>
                    <a:pt x="485140" y="1553210"/>
                    <a:pt x="499110" y="1564640"/>
                  </a:cubicBezTo>
                  <a:cubicBezTo>
                    <a:pt x="454660" y="1588770"/>
                    <a:pt x="523240" y="1570990"/>
                    <a:pt x="520700" y="1596390"/>
                  </a:cubicBezTo>
                  <a:cubicBezTo>
                    <a:pt x="501650" y="1605280"/>
                    <a:pt x="514350" y="1626870"/>
                    <a:pt x="486410" y="1633220"/>
                  </a:cubicBezTo>
                  <a:cubicBezTo>
                    <a:pt x="383540" y="1616710"/>
                    <a:pt x="269240" y="1696720"/>
                    <a:pt x="163830" y="1720850"/>
                  </a:cubicBezTo>
                  <a:cubicBezTo>
                    <a:pt x="160020" y="1737360"/>
                    <a:pt x="198120" y="1734820"/>
                    <a:pt x="173990" y="1748790"/>
                  </a:cubicBezTo>
                  <a:cubicBezTo>
                    <a:pt x="104140" y="1765300"/>
                    <a:pt x="96520" y="1802130"/>
                    <a:pt x="26670" y="1818640"/>
                  </a:cubicBezTo>
                  <a:cubicBezTo>
                    <a:pt x="24130" y="1833880"/>
                    <a:pt x="21590" y="1849120"/>
                    <a:pt x="25400" y="1866900"/>
                  </a:cubicBezTo>
                  <a:cubicBezTo>
                    <a:pt x="35560" y="1879600"/>
                    <a:pt x="96520" y="1864360"/>
                    <a:pt x="80010" y="1885950"/>
                  </a:cubicBezTo>
                  <a:cubicBezTo>
                    <a:pt x="43180" y="1898650"/>
                    <a:pt x="0" y="1894840"/>
                    <a:pt x="1270" y="1930400"/>
                  </a:cubicBezTo>
                  <a:cubicBezTo>
                    <a:pt x="21590" y="1953260"/>
                    <a:pt x="63500" y="1938020"/>
                    <a:pt x="74930" y="1974850"/>
                  </a:cubicBezTo>
                  <a:cubicBezTo>
                    <a:pt x="66040" y="1992630"/>
                    <a:pt x="38100" y="2002790"/>
                    <a:pt x="45720" y="2025650"/>
                  </a:cubicBezTo>
                  <a:cubicBezTo>
                    <a:pt x="105410" y="2024380"/>
                    <a:pt x="158750" y="2035810"/>
                    <a:pt x="220980" y="2032000"/>
                  </a:cubicBezTo>
                  <a:cubicBezTo>
                    <a:pt x="201930" y="2042160"/>
                    <a:pt x="236220" y="2065020"/>
                    <a:pt x="287020" y="2054860"/>
                  </a:cubicBezTo>
                  <a:cubicBezTo>
                    <a:pt x="284480" y="2072640"/>
                    <a:pt x="240030" y="2075180"/>
                    <a:pt x="243840" y="2094230"/>
                  </a:cubicBezTo>
                  <a:cubicBezTo>
                    <a:pt x="317500" y="2080260"/>
                    <a:pt x="337820" y="2052320"/>
                    <a:pt x="406400" y="2042160"/>
                  </a:cubicBezTo>
                  <a:cubicBezTo>
                    <a:pt x="360680" y="2078990"/>
                    <a:pt x="302260" y="2136140"/>
                    <a:pt x="245110" y="2148840"/>
                  </a:cubicBezTo>
                  <a:cubicBezTo>
                    <a:pt x="228600" y="2171700"/>
                    <a:pt x="234950" y="2202180"/>
                    <a:pt x="226060" y="2226310"/>
                  </a:cubicBezTo>
                  <a:cubicBezTo>
                    <a:pt x="210820" y="2221230"/>
                    <a:pt x="212090" y="2301240"/>
                    <a:pt x="251460" y="2320290"/>
                  </a:cubicBezTo>
                  <a:cubicBezTo>
                    <a:pt x="300990" y="2307590"/>
                    <a:pt x="412750" y="2313940"/>
                    <a:pt x="485140" y="2329180"/>
                  </a:cubicBezTo>
                  <a:cubicBezTo>
                    <a:pt x="480060" y="2343150"/>
                    <a:pt x="463550" y="2353310"/>
                    <a:pt x="472440" y="2373630"/>
                  </a:cubicBezTo>
                  <a:cubicBezTo>
                    <a:pt x="496570" y="2382520"/>
                    <a:pt x="554990" y="2331720"/>
                    <a:pt x="579120" y="2350770"/>
                  </a:cubicBezTo>
                  <a:cubicBezTo>
                    <a:pt x="614680" y="2363470"/>
                    <a:pt x="551180" y="2376170"/>
                    <a:pt x="568960" y="2401570"/>
                  </a:cubicBezTo>
                  <a:cubicBezTo>
                    <a:pt x="805180" y="2283460"/>
                    <a:pt x="994410" y="2261870"/>
                    <a:pt x="1234440" y="2204720"/>
                  </a:cubicBezTo>
                  <a:cubicBezTo>
                    <a:pt x="966470" y="2321560"/>
                    <a:pt x="604520" y="2636520"/>
                    <a:pt x="598170" y="2739390"/>
                  </a:cubicBezTo>
                  <a:cubicBezTo>
                    <a:pt x="631190" y="2739390"/>
                    <a:pt x="659130" y="2747010"/>
                    <a:pt x="689610" y="2753360"/>
                  </a:cubicBezTo>
                  <a:cubicBezTo>
                    <a:pt x="679450" y="2780030"/>
                    <a:pt x="664210" y="2805430"/>
                    <a:pt x="661670" y="2834640"/>
                  </a:cubicBezTo>
                  <a:cubicBezTo>
                    <a:pt x="678180" y="2805430"/>
                    <a:pt x="736600" y="2791460"/>
                    <a:pt x="741680" y="2844800"/>
                  </a:cubicBezTo>
                  <a:cubicBezTo>
                    <a:pt x="701040" y="2848610"/>
                    <a:pt x="701040" y="2861310"/>
                    <a:pt x="701040" y="2891790"/>
                  </a:cubicBezTo>
                  <a:cubicBezTo>
                    <a:pt x="742950" y="2896870"/>
                    <a:pt x="807720" y="2860040"/>
                    <a:pt x="828040" y="2899410"/>
                  </a:cubicBezTo>
                  <a:cubicBezTo>
                    <a:pt x="801370" y="2915920"/>
                    <a:pt x="791210" y="2900680"/>
                    <a:pt x="765810" y="2914650"/>
                  </a:cubicBezTo>
                  <a:cubicBezTo>
                    <a:pt x="767080" y="2940050"/>
                    <a:pt x="792480" y="2921000"/>
                    <a:pt x="801370" y="2933700"/>
                  </a:cubicBezTo>
                  <a:cubicBezTo>
                    <a:pt x="727710" y="2964180"/>
                    <a:pt x="731520" y="2975610"/>
                    <a:pt x="707390" y="3016250"/>
                  </a:cubicBezTo>
                  <a:cubicBezTo>
                    <a:pt x="687070" y="2983230"/>
                    <a:pt x="633730" y="3195320"/>
                    <a:pt x="676910" y="3192780"/>
                  </a:cubicBezTo>
                  <a:cubicBezTo>
                    <a:pt x="641350" y="3229610"/>
                    <a:pt x="709930" y="3208020"/>
                    <a:pt x="726440" y="3221990"/>
                  </a:cubicBezTo>
                  <a:cubicBezTo>
                    <a:pt x="711200" y="3248660"/>
                    <a:pt x="745490" y="3256280"/>
                    <a:pt x="749300" y="3284220"/>
                  </a:cubicBezTo>
                  <a:cubicBezTo>
                    <a:pt x="768350" y="3289300"/>
                    <a:pt x="805180" y="3262630"/>
                    <a:pt x="803910" y="3303270"/>
                  </a:cubicBezTo>
                  <a:cubicBezTo>
                    <a:pt x="767080" y="3307080"/>
                    <a:pt x="778510" y="3296920"/>
                    <a:pt x="753110" y="3322320"/>
                  </a:cubicBezTo>
                  <a:cubicBezTo>
                    <a:pt x="744220" y="3313430"/>
                    <a:pt x="725170" y="3304540"/>
                    <a:pt x="706120" y="3323590"/>
                  </a:cubicBezTo>
                  <a:cubicBezTo>
                    <a:pt x="720090" y="3350260"/>
                    <a:pt x="715010" y="3370580"/>
                    <a:pt x="712470" y="3392170"/>
                  </a:cubicBezTo>
                  <a:cubicBezTo>
                    <a:pt x="779780" y="3380740"/>
                    <a:pt x="732790" y="3403600"/>
                    <a:pt x="795020" y="3408680"/>
                  </a:cubicBezTo>
                  <a:cubicBezTo>
                    <a:pt x="814070" y="3431540"/>
                    <a:pt x="786130" y="3437890"/>
                    <a:pt x="782320" y="3453130"/>
                  </a:cubicBezTo>
                  <a:cubicBezTo>
                    <a:pt x="904240" y="3456940"/>
                    <a:pt x="967740" y="3507740"/>
                    <a:pt x="1071880" y="3531870"/>
                  </a:cubicBezTo>
                  <a:cubicBezTo>
                    <a:pt x="1071880" y="3554730"/>
                    <a:pt x="1090930" y="3545840"/>
                    <a:pt x="1093470" y="3563620"/>
                  </a:cubicBezTo>
                  <a:cubicBezTo>
                    <a:pt x="1291590" y="3540760"/>
                    <a:pt x="1422400" y="3562350"/>
                    <a:pt x="1651000" y="3492500"/>
                  </a:cubicBezTo>
                  <a:cubicBezTo>
                    <a:pt x="1623060" y="3467100"/>
                    <a:pt x="1544320" y="3487420"/>
                    <a:pt x="1529080" y="3474720"/>
                  </a:cubicBezTo>
                  <a:cubicBezTo>
                    <a:pt x="1684020" y="3409950"/>
                    <a:pt x="1873250" y="3387090"/>
                    <a:pt x="2058670" y="3350260"/>
                  </a:cubicBezTo>
                  <a:cubicBezTo>
                    <a:pt x="2236470" y="3315970"/>
                    <a:pt x="2411730" y="3327400"/>
                    <a:pt x="2586990" y="3249930"/>
                  </a:cubicBezTo>
                  <a:cubicBezTo>
                    <a:pt x="2628900" y="3266440"/>
                    <a:pt x="2661920" y="3234690"/>
                    <a:pt x="2701290" y="3223260"/>
                  </a:cubicBezTo>
                  <a:cubicBezTo>
                    <a:pt x="2907030" y="3161030"/>
                    <a:pt x="3168650" y="3111500"/>
                    <a:pt x="3371850" y="3094990"/>
                  </a:cubicBezTo>
                  <a:cubicBezTo>
                    <a:pt x="3407410" y="3092450"/>
                    <a:pt x="3448050" y="3072130"/>
                    <a:pt x="3464560" y="3060700"/>
                  </a:cubicBezTo>
                  <a:cubicBezTo>
                    <a:pt x="3530600" y="3070860"/>
                    <a:pt x="3644900" y="3027680"/>
                    <a:pt x="3704590" y="3011170"/>
                  </a:cubicBezTo>
                  <a:cubicBezTo>
                    <a:pt x="3702050" y="2999740"/>
                    <a:pt x="3691890" y="2987040"/>
                    <a:pt x="3703320" y="2980690"/>
                  </a:cubicBezTo>
                  <a:cubicBezTo>
                    <a:pt x="3785870" y="2961640"/>
                    <a:pt x="3902710" y="2941320"/>
                    <a:pt x="3978910" y="2895600"/>
                  </a:cubicBezTo>
                  <a:cubicBezTo>
                    <a:pt x="3968750" y="2890520"/>
                    <a:pt x="3947160" y="2904490"/>
                    <a:pt x="3945890" y="2884170"/>
                  </a:cubicBezTo>
                  <a:cubicBezTo>
                    <a:pt x="4018280" y="2866390"/>
                    <a:pt x="4107180" y="2858770"/>
                    <a:pt x="4175760" y="2830830"/>
                  </a:cubicBezTo>
                  <a:cubicBezTo>
                    <a:pt x="4161790" y="2828290"/>
                    <a:pt x="4146550" y="2828290"/>
                    <a:pt x="4133850" y="2821940"/>
                  </a:cubicBezTo>
                  <a:cubicBezTo>
                    <a:pt x="4218940" y="2757170"/>
                    <a:pt x="4254500" y="2725420"/>
                    <a:pt x="4371340" y="2711450"/>
                  </a:cubicBezTo>
                  <a:cubicBezTo>
                    <a:pt x="4362450" y="2673350"/>
                    <a:pt x="4389120" y="2649221"/>
                    <a:pt x="4448810" y="2635250"/>
                  </a:cubicBezTo>
                  <a:cubicBezTo>
                    <a:pt x="4465320" y="2612390"/>
                    <a:pt x="4414520" y="2621280"/>
                    <a:pt x="4433570" y="2593340"/>
                  </a:cubicBezTo>
                  <a:cubicBezTo>
                    <a:pt x="4645660" y="2565400"/>
                    <a:pt x="4704080" y="2374900"/>
                    <a:pt x="4801870" y="2268220"/>
                  </a:cubicBezTo>
                  <a:cubicBezTo>
                    <a:pt x="4805680" y="2264410"/>
                    <a:pt x="4822190" y="2254250"/>
                    <a:pt x="4824730" y="2251710"/>
                  </a:cubicBezTo>
                  <a:cubicBezTo>
                    <a:pt x="4959350" y="2170430"/>
                    <a:pt x="5125720" y="2159000"/>
                    <a:pt x="5228590" y="2047240"/>
                  </a:cubicBezTo>
                  <a:cubicBezTo>
                    <a:pt x="5267960" y="1962150"/>
                    <a:pt x="5372100" y="1854200"/>
                    <a:pt x="5256530" y="1784350"/>
                  </a:cubicBezTo>
                  <a:cubicBezTo>
                    <a:pt x="5269230" y="1766570"/>
                    <a:pt x="5262880" y="1742440"/>
                    <a:pt x="5250180" y="1715770"/>
                  </a:cubicBezTo>
                  <a:cubicBezTo>
                    <a:pt x="5198110" y="1729740"/>
                    <a:pt x="4958080" y="1682750"/>
                    <a:pt x="4904740" y="1661160"/>
                  </a:cubicBezTo>
                  <a:cubicBezTo>
                    <a:pt x="4916170" y="1634490"/>
                    <a:pt x="4892040" y="1607820"/>
                    <a:pt x="4898390" y="1592580"/>
                  </a:cubicBezTo>
                  <a:cubicBezTo>
                    <a:pt x="4947920" y="1590040"/>
                    <a:pt x="4961890" y="1570990"/>
                    <a:pt x="4991100" y="1559560"/>
                  </a:cubicBezTo>
                  <a:close/>
                </a:path>
              </a:pathLst>
            </a:custGeom>
            <a:blipFill>
              <a:blip r:embed="rId5"/>
              <a:stretch>
                <a:fillRect l="-6619" r="-6619"/>
              </a:stretch>
            </a:blipFill>
          </p:spPr>
        </p:sp>
      </p:grpSp>
    </p:spTree>
    <p:extLst>
      <p:ext uri="{BB962C8B-B14F-4D97-AF65-F5344CB8AC3E}">
        <p14:creationId xmlns:p14="http://schemas.microsoft.com/office/powerpoint/2010/main" val="3640089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6"/>
          <p:cNvSpPr/>
          <p:nvPr/>
        </p:nvSpPr>
        <p:spPr>
          <a:xfrm>
            <a:off x="7520880" y="-359770"/>
            <a:ext cx="2743200" cy="2057400"/>
          </a:xfrm>
          <a:custGeom>
            <a:avLst/>
            <a:gdLst/>
            <a:ahLst/>
            <a:cxnLst/>
            <a:rect l="l" t="t" r="r" b="b"/>
            <a:pathLst>
              <a:path w="5486400" h="4114800">
                <a:moveTo>
                  <a:pt x="0" y="0"/>
                </a:moveTo>
                <a:lnTo>
                  <a:pt x="5486400" y="0"/>
                </a:lnTo>
                <a:lnTo>
                  <a:pt x="54864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</p:spPr>
      </p:sp>
      <p:pic>
        <p:nvPicPr>
          <p:cNvPr id="10" name="Picture 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-1853018" y="-1532706"/>
            <a:ext cx="4068509" cy="4114800"/>
          </a:xfrm>
          <a:prstGeom prst="rect">
            <a:avLst/>
          </a:prstGeom>
        </p:spPr>
      </p:pic>
      <p:sp>
        <p:nvSpPr>
          <p:cNvPr id="11" name="Google Shape;354;p17"/>
          <p:cNvSpPr txBox="1"/>
          <p:nvPr/>
        </p:nvSpPr>
        <p:spPr>
          <a:xfrm>
            <a:off x="685800" y="247650"/>
            <a:ext cx="7485461" cy="6924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pPr algn="ctr">
              <a:buClr>
                <a:srgbClr val="000000"/>
              </a:buClr>
              <a:buFont typeface="Arial"/>
              <a:buNone/>
            </a:pPr>
            <a:r>
              <a:rPr lang="en-US" sz="4050" kern="0" dirty="0" err="1">
                <a:solidFill>
                  <a:prstClr val="black"/>
                </a:solidFill>
                <a:latin typeface="#9Slide05 FS Blonde Script" panose="03000503000000000000" pitchFamily="65" charset="0"/>
                <a:cs typeface="Arial"/>
                <a:sym typeface="Arial"/>
              </a:rPr>
              <a:t>Rubic</a:t>
            </a:r>
            <a:r>
              <a:rPr lang="en-US" sz="4050" kern="0" dirty="0">
                <a:solidFill>
                  <a:prstClr val="black"/>
                </a:solidFill>
                <a:latin typeface="#9Slide05 FS Blonde Script" panose="03000503000000000000" pitchFamily="65" charset="0"/>
                <a:cs typeface="Arial"/>
                <a:sym typeface="Arial"/>
              </a:rPr>
              <a:t> </a:t>
            </a:r>
            <a:r>
              <a:rPr lang="en-US" sz="4050" kern="0" dirty="0" err="1">
                <a:solidFill>
                  <a:prstClr val="black"/>
                </a:solidFill>
                <a:latin typeface="#9Slide05 FS Blonde Script" panose="03000503000000000000" pitchFamily="65" charset="0"/>
                <a:cs typeface="Arial"/>
                <a:sym typeface="Arial"/>
              </a:rPr>
              <a:t>đánh</a:t>
            </a:r>
            <a:r>
              <a:rPr lang="en-US" sz="4050" kern="0" dirty="0">
                <a:solidFill>
                  <a:prstClr val="black"/>
                </a:solidFill>
                <a:latin typeface="#9Slide05 FS Blonde Script" panose="03000503000000000000" pitchFamily="65" charset="0"/>
                <a:cs typeface="Arial"/>
                <a:sym typeface="Arial"/>
              </a:rPr>
              <a:t> </a:t>
            </a:r>
            <a:r>
              <a:rPr lang="en-US" sz="4050" kern="0" dirty="0" err="1">
                <a:solidFill>
                  <a:prstClr val="black"/>
                </a:solidFill>
                <a:latin typeface="#9Slide05 FS Blonde Script" panose="03000503000000000000" pitchFamily="65" charset="0"/>
                <a:cs typeface="Arial"/>
                <a:sym typeface="Arial"/>
              </a:rPr>
              <a:t>giá</a:t>
            </a:r>
            <a:r>
              <a:rPr lang="en-US" sz="4050" kern="0" dirty="0">
                <a:solidFill>
                  <a:prstClr val="black"/>
                </a:solidFill>
                <a:latin typeface="#9Slide05 FS Blonde Script" panose="03000503000000000000" pitchFamily="65" charset="0"/>
                <a:cs typeface="Arial"/>
                <a:sym typeface="Arial"/>
              </a:rPr>
              <a:t> </a:t>
            </a:r>
            <a:r>
              <a:rPr lang="en-US" sz="4050" kern="0" dirty="0" err="1">
                <a:solidFill>
                  <a:prstClr val="black"/>
                </a:solidFill>
                <a:latin typeface="#9Slide05 FS Blonde Script" panose="03000503000000000000" pitchFamily="65" charset="0"/>
                <a:cs typeface="Arial"/>
                <a:sym typeface="Arial"/>
              </a:rPr>
              <a:t>đoạn</a:t>
            </a:r>
            <a:r>
              <a:rPr lang="en-US" sz="4050" kern="0" dirty="0">
                <a:solidFill>
                  <a:prstClr val="black"/>
                </a:solidFill>
                <a:latin typeface="#9Slide05 FS Blonde Script" panose="03000503000000000000" pitchFamily="65" charset="0"/>
                <a:cs typeface="Arial"/>
                <a:sym typeface="Arial"/>
              </a:rPr>
              <a:t> </a:t>
            </a:r>
            <a:r>
              <a:rPr lang="en-US" sz="4050" kern="0" dirty="0" err="1">
                <a:solidFill>
                  <a:prstClr val="black"/>
                </a:solidFill>
                <a:latin typeface="#9Slide05 FS Blonde Script" panose="03000503000000000000" pitchFamily="65" charset="0"/>
                <a:cs typeface="Arial"/>
                <a:sym typeface="Arial"/>
              </a:rPr>
              <a:t>văn</a:t>
            </a:r>
            <a:endParaRPr lang="vi-VN" sz="4050" kern="0" dirty="0">
              <a:solidFill>
                <a:prstClr val="black"/>
              </a:solidFill>
              <a:latin typeface="Times New Roman" panose="02020603050405020304" pitchFamily="18" charset="0"/>
              <a:cs typeface="Arial"/>
              <a:sym typeface="Arial"/>
            </a:endParaRPr>
          </a:p>
        </p:txBody>
      </p:sp>
      <p:graphicFrame>
        <p:nvGraphicFramePr>
          <p:cNvPr id="12" name="Table 11"/>
          <p:cNvGraphicFramePr>
            <a:graphicFrameLocks noGrp="1"/>
          </p:cNvGraphicFramePr>
          <p:nvPr/>
        </p:nvGraphicFramePr>
        <p:xfrm>
          <a:off x="648438" y="1245450"/>
          <a:ext cx="7802773" cy="359817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482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854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195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4948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17220">
                <a:tc>
                  <a:txBody>
                    <a:bodyPr/>
                    <a:lstStyle/>
                    <a:p>
                      <a:pPr algn="ctr"/>
                      <a:endParaRPr lang="en-US" sz="18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err="1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Tiêu</a:t>
                      </a:r>
                      <a:r>
                        <a:rPr lang="en-US" sz="1800" b="1" baseline="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baseline="0" dirty="0" err="1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chí</a:t>
                      </a:r>
                      <a:r>
                        <a:rPr lang="en-US" sz="1800" b="1" baseline="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baseline="0" dirty="0" err="1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đánh</a:t>
                      </a:r>
                      <a:r>
                        <a:rPr lang="en-US" sz="1800" b="1" baseline="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baseline="0" dirty="0" err="1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giá</a:t>
                      </a:r>
                      <a:endParaRPr lang="en-US" sz="18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err="1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Thang</a:t>
                      </a:r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điểm</a:t>
                      </a:r>
                      <a:endParaRPr lang="en-US" sz="18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err="1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Số</a:t>
                      </a:r>
                      <a:r>
                        <a:rPr lang="en-US" sz="1800" b="1" baseline="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baseline="0" dirty="0" err="1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điểm</a:t>
                      </a:r>
                      <a:r>
                        <a:rPr lang="en-US" sz="1800" b="1" baseline="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baseline="0" dirty="0" err="1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đạt</a:t>
                      </a:r>
                      <a:r>
                        <a:rPr lang="en-US" sz="1800" b="1" baseline="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baseline="0" dirty="0" err="1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được</a:t>
                      </a:r>
                      <a:endParaRPr lang="en-US" sz="18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0040"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700" b="1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Hình</a:t>
                      </a:r>
                      <a:r>
                        <a:rPr lang="en-US" sz="1700" b="1" baseline="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b="1" baseline="0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thức</a:t>
                      </a:r>
                      <a:endParaRPr lang="en-US" sz="1700" b="1" dirty="0">
                        <a:solidFill>
                          <a:schemeClr val="tx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r>
                        <a:rPr lang="en-US" sz="1700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Đảm</a:t>
                      </a:r>
                      <a:r>
                        <a:rPr lang="en-US" sz="17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bảo</a:t>
                      </a:r>
                      <a:r>
                        <a:rPr lang="en-US" sz="1700" baseline="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dung </a:t>
                      </a:r>
                      <a:r>
                        <a:rPr lang="en-US" sz="1700" baseline="0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lượng</a:t>
                      </a:r>
                      <a:r>
                        <a:rPr lang="en-US" sz="1700" baseline="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7-9 </a:t>
                      </a:r>
                      <a:r>
                        <a:rPr lang="en-US" sz="1700" baseline="0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câu</a:t>
                      </a:r>
                      <a:endParaRPr lang="en-US" sz="1700" dirty="0">
                        <a:solidFill>
                          <a:schemeClr val="tx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7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en-US" sz="17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điểm</a:t>
                      </a:r>
                      <a:endParaRPr lang="en-US" sz="17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US" sz="17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1500">
                <a:tc vMerge="1">
                  <a:txBody>
                    <a:bodyPr/>
                    <a:lstStyle/>
                    <a:p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700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Diễn</a:t>
                      </a:r>
                      <a:r>
                        <a:rPr lang="en-US" sz="17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đạt</a:t>
                      </a:r>
                      <a:r>
                        <a:rPr lang="en-US" sz="1700" baseline="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baseline="0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mạch</a:t>
                      </a:r>
                      <a:r>
                        <a:rPr lang="en-US" sz="1700" baseline="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baseline="0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lạc</a:t>
                      </a:r>
                      <a:r>
                        <a:rPr lang="en-US" sz="1700" baseline="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700" baseline="0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đúng</a:t>
                      </a:r>
                      <a:r>
                        <a:rPr lang="en-US" sz="1700" baseline="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baseline="0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chuẩn</a:t>
                      </a:r>
                      <a:r>
                        <a:rPr lang="en-US" sz="1700" baseline="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baseline="0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chính</a:t>
                      </a:r>
                      <a:r>
                        <a:rPr lang="en-US" sz="1700" baseline="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baseline="0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tả</a:t>
                      </a:r>
                      <a:r>
                        <a:rPr lang="en-US" sz="1700" baseline="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700" baseline="0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ngữ</a:t>
                      </a:r>
                      <a:r>
                        <a:rPr lang="en-US" sz="1700" baseline="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baseline="0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pháp</a:t>
                      </a:r>
                      <a:r>
                        <a:rPr lang="en-US" sz="1700" baseline="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baseline="0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tiếng</a:t>
                      </a:r>
                      <a:r>
                        <a:rPr lang="en-US" sz="1700" baseline="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baseline="0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Việt</a:t>
                      </a:r>
                      <a:endParaRPr lang="en-US" sz="1700" dirty="0">
                        <a:solidFill>
                          <a:schemeClr val="tx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7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en-US" sz="17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điểm</a:t>
                      </a:r>
                      <a:endParaRPr lang="en-US" sz="17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US" sz="17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0040">
                <a:tc rowSpan="4">
                  <a:txBody>
                    <a:bodyPr/>
                    <a:lstStyle/>
                    <a:p>
                      <a:r>
                        <a:rPr lang="en-US" sz="1700" b="1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Nội</a:t>
                      </a:r>
                      <a:r>
                        <a:rPr lang="en-US" sz="17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dung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r>
                        <a:rPr lang="en-US" sz="1700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Nêu</a:t>
                      </a:r>
                      <a:r>
                        <a:rPr lang="en-US" sz="1700" baseline="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baseline="0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được</a:t>
                      </a:r>
                      <a:r>
                        <a:rPr lang="en-US" sz="1700" baseline="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baseline="0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thông</a:t>
                      </a:r>
                      <a:r>
                        <a:rPr lang="en-US" sz="1700" baseline="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tin </a:t>
                      </a:r>
                      <a:r>
                        <a:rPr lang="en-US" sz="1700" baseline="0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cơ</a:t>
                      </a:r>
                      <a:r>
                        <a:rPr lang="en-US" sz="1700" baseline="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baseline="0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bản</a:t>
                      </a:r>
                      <a:r>
                        <a:rPr lang="en-US" sz="1700" baseline="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baseline="0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về</a:t>
                      </a:r>
                      <a:r>
                        <a:rPr lang="en-US" sz="1700" baseline="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baseline="0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tác</a:t>
                      </a:r>
                      <a:r>
                        <a:rPr lang="en-US" sz="1700" baseline="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baseline="0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giả</a:t>
                      </a:r>
                      <a:r>
                        <a:rPr lang="en-US" sz="1700" baseline="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700" baseline="0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tác</a:t>
                      </a:r>
                      <a:r>
                        <a:rPr lang="en-US" sz="1700" baseline="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baseline="0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phẩm</a:t>
                      </a:r>
                      <a:endParaRPr lang="en-US" sz="1700" dirty="0">
                        <a:solidFill>
                          <a:schemeClr val="tx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7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en-US" sz="17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điểm</a:t>
                      </a:r>
                      <a:endParaRPr lang="en-US" sz="17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US" sz="17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3124">
                <a:tc vMerge="1">
                  <a:txBody>
                    <a:bodyPr/>
                    <a:lstStyle/>
                    <a:p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700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Chọn</a:t>
                      </a:r>
                      <a:r>
                        <a:rPr lang="en-US" sz="17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được</a:t>
                      </a:r>
                      <a:r>
                        <a:rPr lang="en-US" sz="1700" baseline="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 </a:t>
                      </a:r>
                      <a:r>
                        <a:rPr lang="en-US" sz="1700" baseline="0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câu</a:t>
                      </a:r>
                      <a:r>
                        <a:rPr lang="en-US" sz="1700" baseline="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baseline="0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thơ</a:t>
                      </a:r>
                      <a:r>
                        <a:rPr lang="en-US" sz="1700" baseline="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baseline="0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và</a:t>
                      </a:r>
                      <a:r>
                        <a:rPr lang="en-US" sz="1700" baseline="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baseline="0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nêu</a:t>
                      </a:r>
                      <a:r>
                        <a:rPr lang="en-US" sz="1700" baseline="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baseline="0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ấn</a:t>
                      </a:r>
                      <a:r>
                        <a:rPr lang="en-US" sz="1700" baseline="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baseline="0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tượng</a:t>
                      </a:r>
                      <a:r>
                        <a:rPr lang="en-US" sz="1700" baseline="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baseline="0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cá</a:t>
                      </a:r>
                      <a:r>
                        <a:rPr lang="en-US" sz="1700" baseline="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baseline="0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nhân</a:t>
                      </a:r>
                      <a:endParaRPr lang="en-US" sz="1700" dirty="0">
                        <a:solidFill>
                          <a:schemeClr val="tx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7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</a:t>
                      </a:r>
                      <a:r>
                        <a:rPr lang="en-US" sz="17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điểm</a:t>
                      </a:r>
                      <a:endParaRPr lang="en-US" sz="17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US" sz="17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0040">
                <a:tc vMerge="1">
                  <a:txBody>
                    <a:bodyPr/>
                    <a:lstStyle/>
                    <a:p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700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Phân</a:t>
                      </a:r>
                      <a:r>
                        <a:rPr lang="en-US" sz="1700" baseline="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baseline="0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tích</a:t>
                      </a:r>
                      <a:r>
                        <a:rPr lang="en-US" sz="1700" baseline="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baseline="0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được</a:t>
                      </a:r>
                      <a:r>
                        <a:rPr lang="en-US" sz="1700" baseline="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baseline="0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nội</a:t>
                      </a:r>
                      <a:r>
                        <a:rPr lang="en-US" sz="1700" baseline="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dung, </a:t>
                      </a:r>
                      <a:r>
                        <a:rPr lang="en-US" sz="1700" baseline="0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nghệ</a:t>
                      </a:r>
                      <a:r>
                        <a:rPr lang="en-US" sz="1700" baseline="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baseline="0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thuật</a:t>
                      </a:r>
                      <a:r>
                        <a:rPr lang="en-US" sz="1700" baseline="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ý </a:t>
                      </a:r>
                      <a:r>
                        <a:rPr lang="en-US" sz="1700" baseline="0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nghĩa</a:t>
                      </a:r>
                      <a:r>
                        <a:rPr lang="en-US" sz="1700" baseline="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baseline="0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sz="1700" baseline="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 </a:t>
                      </a:r>
                      <a:r>
                        <a:rPr lang="en-US" sz="1700" baseline="0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câu</a:t>
                      </a:r>
                      <a:r>
                        <a:rPr lang="en-US" sz="1700" baseline="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baseline="0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thơ</a:t>
                      </a:r>
                      <a:r>
                        <a:rPr lang="en-US" sz="1700" baseline="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baseline="0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đó</a:t>
                      </a:r>
                      <a:r>
                        <a:rPr lang="en-US" sz="1700" baseline="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baseline="0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trong</a:t>
                      </a:r>
                      <a:r>
                        <a:rPr lang="en-US" sz="1700" baseline="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baseline="0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bài</a:t>
                      </a:r>
                      <a:endParaRPr lang="en-US" sz="1700" dirty="0">
                        <a:solidFill>
                          <a:schemeClr val="tx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7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</a:t>
                      </a:r>
                      <a:r>
                        <a:rPr lang="en-US" sz="17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điểm</a:t>
                      </a:r>
                      <a:endParaRPr lang="en-US" sz="17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US" sz="17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1372">
                <a:tc vMerge="1">
                  <a:txBody>
                    <a:bodyPr/>
                    <a:lstStyle/>
                    <a:p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700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Đánh</a:t>
                      </a:r>
                      <a:r>
                        <a:rPr lang="en-US" sz="1700" baseline="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baseline="0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giá</a:t>
                      </a:r>
                      <a:r>
                        <a:rPr lang="en-US" sz="1700" baseline="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baseline="0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được</a:t>
                      </a:r>
                      <a:r>
                        <a:rPr lang="en-US" sz="1700" baseline="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baseline="0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tài</a:t>
                      </a:r>
                      <a:r>
                        <a:rPr lang="en-US" sz="1700" baseline="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baseline="0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năng</a:t>
                      </a:r>
                      <a:r>
                        <a:rPr lang="en-US" sz="1700" baseline="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baseline="0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sz="1700" baseline="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baseline="0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tác</a:t>
                      </a:r>
                      <a:r>
                        <a:rPr lang="en-US" sz="1700" baseline="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baseline="0" dirty="0" err="1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giả</a:t>
                      </a:r>
                      <a:endParaRPr lang="en-US" sz="1700" dirty="0">
                        <a:solidFill>
                          <a:schemeClr val="tx1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7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en-US" sz="17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điểm</a:t>
                      </a:r>
                      <a:endParaRPr lang="en-US" sz="17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US" sz="17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20040">
                <a:tc gridSpan="4">
                  <a:txBody>
                    <a:bodyPr/>
                    <a:lstStyle/>
                    <a:p>
                      <a:r>
                        <a:rPr lang="en-US" sz="1700" b="1" dirty="0" err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Tổng</a:t>
                      </a:r>
                      <a:r>
                        <a:rPr lang="en-US" sz="17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b="1" dirty="0" err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điểm</a:t>
                      </a:r>
                      <a:endParaRPr lang="en-US" sz="17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tc hMerge="1">
                  <a:txBody>
                    <a:bodyPr/>
                    <a:lstStyle/>
                    <a:p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26458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Picture 50">
            <a:extLst>
              <a:ext uri="{FF2B5EF4-FFF2-40B4-BE49-F238E27FC236}">
                <a16:creationId xmlns:a16="http://schemas.microsoft.com/office/drawing/2014/main" id="{5987BEA9-8605-4CA8-B8EC-0F737B0F4C4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3286" y="2638417"/>
            <a:ext cx="267058" cy="2504821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F2F4CCD3-90FD-40BD-9EE1-F3B4C9278D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5962" y="2552700"/>
            <a:ext cx="276225" cy="2590800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AD4BB4CF-F8A2-44BC-9235-55243A937E8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9640" y="3520700"/>
            <a:ext cx="175050" cy="1641849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15FA170F-2335-42D7-A9B3-594DAC8D678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8507" y="1366315"/>
            <a:ext cx="781778" cy="542901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63523" y="2647950"/>
            <a:ext cx="336551" cy="568325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2110" y="2265304"/>
            <a:ext cx="345053" cy="582685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6623" y="2385957"/>
            <a:ext cx="2482924" cy="186219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3400" y="1118683"/>
            <a:ext cx="1454707" cy="219456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377156" y="4345048"/>
            <a:ext cx="1172808" cy="73152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52400" y="257711"/>
            <a:ext cx="43053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 CÁ </a:t>
            </a:r>
          </a:p>
          <a:p>
            <a:pPr algn="ctr"/>
            <a:r>
              <a:rPr lang="en-US" sz="4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MÙA THU</a:t>
            </a:r>
            <a:endParaRPr lang="vi-VN" sz="40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3" name="Picture 42">
            <a:extLst>
              <a:ext uri="{FF2B5EF4-FFF2-40B4-BE49-F238E27FC236}">
                <a16:creationId xmlns:a16="http://schemas.microsoft.com/office/drawing/2014/main" id="{E17C6954-6503-488C-A8E6-1D7D18026872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92739" y="2569019"/>
            <a:ext cx="1172808" cy="731521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B215FB51-700D-412C-896C-8DEB74DD47E0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442385" y="3135629"/>
            <a:ext cx="1172808" cy="731521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AFE27EEE-BB8A-44DE-B860-6F6B339BB178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92739" y="4371850"/>
            <a:ext cx="1172808" cy="731521"/>
          </a:xfrm>
          <a:prstGeom prst="rect">
            <a:avLst/>
          </a:prstGeom>
        </p:spPr>
      </p:pic>
      <p:sp>
        <p:nvSpPr>
          <p:cNvPr id="2" name="Arrow: Pentagon 1">
            <a:extLst>
              <a:ext uri="{FF2B5EF4-FFF2-40B4-BE49-F238E27FC236}">
                <a16:creationId xmlns:a16="http://schemas.microsoft.com/office/drawing/2014/main" id="{D1155387-879E-40B6-9945-AA291C540A15}"/>
              </a:ext>
            </a:extLst>
          </p:cNvPr>
          <p:cNvSpPr/>
          <p:nvPr/>
        </p:nvSpPr>
        <p:spPr>
          <a:xfrm>
            <a:off x="2743200" y="3135629"/>
            <a:ext cx="3429000" cy="1233174"/>
          </a:xfrm>
          <a:prstGeom prst="homePlate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BẮT ĐẦU</a:t>
            </a:r>
          </a:p>
        </p:txBody>
      </p:sp>
      <p:pic>
        <p:nvPicPr>
          <p:cNvPr id="3" name="introcauca">
            <a:hlinkClick r:id="" action="ppaction://media"/>
            <a:extLst>
              <a:ext uri="{FF2B5EF4-FFF2-40B4-BE49-F238E27FC236}">
                <a16:creationId xmlns:a16="http://schemas.microsoft.com/office/drawing/2014/main" id="{50FA3404-47C9-4CF6-B5C2-67B66A93396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5926998" y="-73572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6488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4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1.7284E-6 L 0.01024 -1.7284E-6 L 0.01024 0.33025 L 2.77778E-6 0.33025 L 2.77778E-6 -1.7284E-6 Z " pathEditMode="relative" rAng="0" ptsTypes="AAAAA">
                                      <p:cBhvr>
                                        <p:cTn id="15" dur="2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" y="16512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3.08642E-6 L 0.53923 -3.08642E-6 L 0.53923 0.0179 L 4.72222E-6 0.0179 L 4.72222E-6 -3.08642E-6 Z " pathEditMode="relative" rAng="0" ptsTypes="AAAAA">
                                      <p:cBhvr>
                                        <p:cTn id="17" dur="45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962" y="895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3.58025E-6 L 0.01024 -3.58025E-6 L 0.01024 0.33025 L 3.61111E-6 0.33025 L 3.61111E-6 -3.58025E-6 Z " pathEditMode="relative" rAng="0" ptsTypes="AAAAA">
                                      <p:cBhvr>
                                        <p:cTn id="19" dur="1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" y="16512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34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3.33333E-6 4.69136E-6 L 3.33333E-6 -0.07223 " pathEditMode="relative" rAng="0" ptsTypes="AA">
                                      <p:cBhvr>
                                        <p:cTn id="21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22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3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4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5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2" presetClass="entr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9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9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31" presetClass="entr" presetSubtype="0" fill="hold" grpId="0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7" grpId="0"/>
      <p:bldP spid="7" grpId="1"/>
      <p:bldP spid="2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Picture 50">
            <a:extLst>
              <a:ext uri="{FF2B5EF4-FFF2-40B4-BE49-F238E27FC236}">
                <a16:creationId xmlns:a16="http://schemas.microsoft.com/office/drawing/2014/main" id="{5987BEA9-8605-4CA8-B8EC-0F737B0F4C4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3286" y="2638417"/>
            <a:ext cx="267058" cy="2504821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F2F4CCD3-90FD-40BD-9EE1-F3B4C9278D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5962" y="2552700"/>
            <a:ext cx="276225" cy="2590800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AD4BB4CF-F8A2-44BC-9235-55243A937E8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9640" y="3520700"/>
            <a:ext cx="175050" cy="1641849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15FA170F-2335-42D7-A9B3-594DAC8D678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8507" y="1366315"/>
            <a:ext cx="781778" cy="542901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63523" y="2647950"/>
            <a:ext cx="336551" cy="568325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2110" y="2265304"/>
            <a:ext cx="345053" cy="582685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6623" y="2385957"/>
            <a:ext cx="2482924" cy="186219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3400" y="1118683"/>
            <a:ext cx="1454707" cy="2194560"/>
          </a:xfrm>
          <a:prstGeom prst="rect">
            <a:avLst/>
          </a:prstGeom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39C23D9B-84DE-4B7A-911F-1878CD20446D}"/>
              </a:ext>
            </a:extLst>
          </p:cNvPr>
          <p:cNvGrpSpPr/>
          <p:nvPr/>
        </p:nvGrpSpPr>
        <p:grpSpPr>
          <a:xfrm>
            <a:off x="-2325651" y="3689034"/>
            <a:ext cx="2918421" cy="1219200"/>
            <a:chOff x="-2312096" y="2265304"/>
            <a:chExt cx="2918421" cy="1133219"/>
          </a:xfrm>
        </p:grpSpPr>
        <p:sp>
          <p:nvSpPr>
            <p:cNvPr id="3" name="Speech Bubble: Rectangle with Corners Rounded 2">
              <a:extLst>
                <a:ext uri="{FF2B5EF4-FFF2-40B4-BE49-F238E27FC236}">
                  <a16:creationId xmlns:a16="http://schemas.microsoft.com/office/drawing/2014/main" id="{C80D90BE-243B-4CC2-9897-DC2567470CDA}"/>
                </a:ext>
              </a:extLst>
            </p:cNvPr>
            <p:cNvSpPr/>
            <p:nvPr/>
          </p:nvSpPr>
          <p:spPr>
            <a:xfrm>
              <a:off x="-2312096" y="2265304"/>
              <a:ext cx="2918421" cy="382646"/>
            </a:xfrm>
            <a:prstGeom prst="wedgeRoundRectCallout">
              <a:avLst>
                <a:gd name="adj1" fmla="val -10241"/>
                <a:gd name="adj2" fmla="val 172150"/>
                <a:gd name="adj3" fmla="val 16667"/>
              </a:avLst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C. </a:t>
              </a:r>
              <a:r>
                <a:rPr lang="en-US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Giản</a:t>
              </a:r>
              <a:r>
                <a:rPr lang="en-US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dị</a:t>
              </a:r>
              <a:r>
                <a:rPr lang="en-US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mà</a:t>
              </a:r>
              <a:r>
                <a:rPr lang="en-US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điêu</a:t>
              </a:r>
              <a:r>
                <a:rPr lang="en-US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luyện</a:t>
              </a:r>
              <a:endPara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26316" y="2667002"/>
              <a:ext cx="1172808" cy="731521"/>
            </a:xfrm>
            <a:prstGeom prst="rect">
              <a:avLst/>
            </a:prstGeom>
          </p:spPr>
        </p:pic>
      </p:grpSp>
      <p:pic>
        <p:nvPicPr>
          <p:cNvPr id="20" name="Picture 1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9251" y="911225"/>
            <a:ext cx="2691443" cy="13716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95536" y="195486"/>
            <a:ext cx="361044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vi-VN" sz="2800" b="1" dirty="0">
                <a:solidFill>
                  <a:schemeClr val="bg1"/>
                </a:solidFill>
                <a:latin typeface="+mj-lt"/>
              </a:rPr>
              <a:t>Dòng nào nhận xét đúng về ngôn ngữ thơ Nguyễn Khuyến?</a:t>
            </a:r>
            <a:endParaRPr lang="vi-VN" sz="2800" b="1" dirty="0">
              <a:solidFill>
                <a:schemeClr val="bg1"/>
              </a:solidFill>
              <a:latin typeface="+mj-lt"/>
              <a:cs typeface="Times New Roman" panose="02020603050405020304" pitchFamily="18" charset="0"/>
            </a:endParaRP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EA94EE4C-DC84-4124-A9D4-9D6529BF4EDC}"/>
              </a:ext>
            </a:extLst>
          </p:cNvPr>
          <p:cNvGrpSpPr/>
          <p:nvPr/>
        </p:nvGrpSpPr>
        <p:grpSpPr>
          <a:xfrm flipH="1">
            <a:off x="5455920" y="-82748"/>
            <a:ext cx="2788488" cy="1173359"/>
            <a:chOff x="-2218547" y="1950982"/>
            <a:chExt cx="2040052" cy="1090611"/>
          </a:xfrm>
        </p:grpSpPr>
        <p:sp>
          <p:nvSpPr>
            <p:cNvPr id="37" name="Speech Bubble: Rectangle with Corners Rounded 36">
              <a:extLst>
                <a:ext uri="{FF2B5EF4-FFF2-40B4-BE49-F238E27FC236}">
                  <a16:creationId xmlns:a16="http://schemas.microsoft.com/office/drawing/2014/main" id="{8464420B-B920-4317-BE91-1D08964D7B72}"/>
                </a:ext>
              </a:extLst>
            </p:cNvPr>
            <p:cNvSpPr/>
            <p:nvPr/>
          </p:nvSpPr>
          <p:spPr>
            <a:xfrm>
              <a:off x="-2218547" y="1950982"/>
              <a:ext cx="2040052" cy="588642"/>
            </a:xfrm>
            <a:prstGeom prst="wedgeRoundRectCallout">
              <a:avLst>
                <a:gd name="adj1" fmla="val -10241"/>
                <a:gd name="adj2" fmla="val 172150"/>
                <a:gd name="adj3" fmla="val 16667"/>
              </a:avLst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C. </a:t>
              </a:r>
              <a:r>
                <a:rPr lang="en-US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Giản</a:t>
              </a:r>
              <a:r>
                <a:rPr lang="en-US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dị</a:t>
              </a:r>
              <a:r>
                <a:rPr lang="en-US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mà</a:t>
              </a:r>
              <a:r>
                <a:rPr lang="en-US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điêu</a:t>
              </a:r>
              <a:r>
                <a:rPr lang="en-US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luyện</a:t>
              </a:r>
              <a:endPara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43CE51CF-BBF3-4E8C-8C2F-C00E7D8E85C2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169095" y="2584393"/>
              <a:ext cx="733003" cy="457200"/>
            </a:xfrm>
            <a:prstGeom prst="rect">
              <a:avLst/>
            </a:prstGeom>
          </p:spPr>
        </p:pic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98418B5F-CE4A-4DBA-A4BC-305D0001CD6E}"/>
              </a:ext>
            </a:extLst>
          </p:cNvPr>
          <p:cNvGrpSpPr/>
          <p:nvPr/>
        </p:nvGrpSpPr>
        <p:grpSpPr>
          <a:xfrm>
            <a:off x="-2133600" y="2081341"/>
            <a:ext cx="2726370" cy="1219200"/>
            <a:chOff x="-2312095" y="2265304"/>
            <a:chExt cx="2726370" cy="1133219"/>
          </a:xfrm>
        </p:grpSpPr>
        <p:sp>
          <p:nvSpPr>
            <p:cNvPr id="40" name="Speech Bubble: Rectangle with Corners Rounded 39">
              <a:extLst>
                <a:ext uri="{FF2B5EF4-FFF2-40B4-BE49-F238E27FC236}">
                  <a16:creationId xmlns:a16="http://schemas.microsoft.com/office/drawing/2014/main" id="{2461C522-FF0F-436E-8533-BD3D2DC10B53}"/>
                </a:ext>
              </a:extLst>
            </p:cNvPr>
            <p:cNvSpPr/>
            <p:nvPr/>
          </p:nvSpPr>
          <p:spPr>
            <a:xfrm>
              <a:off x="-2312095" y="2265304"/>
              <a:ext cx="2726370" cy="382646"/>
            </a:xfrm>
            <a:prstGeom prst="wedgeRoundRectCallout">
              <a:avLst>
                <a:gd name="adj1" fmla="val -10241"/>
                <a:gd name="adj2" fmla="val 172150"/>
                <a:gd name="adj3" fmla="val 16667"/>
              </a:avLst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A. </a:t>
              </a:r>
              <a:r>
                <a:rPr lang="en-US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Giàu</a:t>
              </a:r>
              <a:r>
                <a:rPr lang="en-US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chất</a:t>
              </a:r>
              <a:r>
                <a:rPr lang="en-US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trữ</a:t>
              </a:r>
              <a:r>
                <a:rPr lang="en-US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tình</a:t>
              </a:r>
              <a:endParaRPr lang="vi-V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id="{E17C6954-6503-488C-A8E6-1D7D18026872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26316" y="2667002"/>
              <a:ext cx="1172808" cy="731521"/>
            </a:xfrm>
            <a:prstGeom prst="rect">
              <a:avLst/>
            </a:prstGeom>
          </p:spPr>
        </p:pic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C8AC982F-5F1C-4DBD-AD2A-FFDC19ED0C2B}"/>
              </a:ext>
            </a:extLst>
          </p:cNvPr>
          <p:cNvGrpSpPr/>
          <p:nvPr/>
        </p:nvGrpSpPr>
        <p:grpSpPr>
          <a:xfrm flipH="1">
            <a:off x="8964488" y="2647951"/>
            <a:ext cx="2520280" cy="1219200"/>
            <a:chOff x="-2508377" y="2265304"/>
            <a:chExt cx="2520280" cy="1133219"/>
          </a:xfrm>
        </p:grpSpPr>
        <p:sp>
          <p:nvSpPr>
            <p:cNvPr id="45" name="Speech Bubble: Rectangle with Corners Rounded 44">
              <a:extLst>
                <a:ext uri="{FF2B5EF4-FFF2-40B4-BE49-F238E27FC236}">
                  <a16:creationId xmlns:a16="http://schemas.microsoft.com/office/drawing/2014/main" id="{FA301BAE-EABF-4823-A77C-08256DF60184}"/>
                </a:ext>
              </a:extLst>
            </p:cNvPr>
            <p:cNvSpPr/>
            <p:nvPr/>
          </p:nvSpPr>
          <p:spPr>
            <a:xfrm>
              <a:off x="-2508377" y="2265304"/>
              <a:ext cx="2520280" cy="382646"/>
            </a:xfrm>
            <a:prstGeom prst="wedgeRoundRectCallout">
              <a:avLst>
                <a:gd name="adj1" fmla="val -10241"/>
                <a:gd name="adj2" fmla="val 172150"/>
                <a:gd name="adj3" fmla="val 16667"/>
              </a:avLst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D. </a:t>
              </a:r>
              <a:r>
                <a:rPr lang="en-US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Gai</a:t>
              </a:r>
              <a:r>
                <a:rPr lang="en-US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góc</a:t>
              </a:r>
              <a:r>
                <a:rPr lang="en-US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và</a:t>
              </a:r>
              <a:r>
                <a:rPr lang="en-US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gân</a:t>
              </a:r>
              <a:r>
                <a:rPr lang="en-US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guốc</a:t>
              </a:r>
              <a:endParaRPr lang="vi-V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id="{B215FB51-700D-412C-896C-8DEB74DD47E0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26316" y="2667002"/>
              <a:ext cx="1172808" cy="731521"/>
            </a:xfrm>
            <a:prstGeom prst="rect">
              <a:avLst/>
            </a:prstGeom>
          </p:spPr>
        </p:pic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7055A351-8018-43CC-AF85-72E9B10CD70C}"/>
              </a:ext>
            </a:extLst>
          </p:cNvPr>
          <p:cNvGrpSpPr/>
          <p:nvPr/>
        </p:nvGrpSpPr>
        <p:grpSpPr>
          <a:xfrm flipH="1">
            <a:off x="8820472" y="3790951"/>
            <a:ext cx="2468014" cy="1219200"/>
            <a:chOff x="-2312095" y="2265304"/>
            <a:chExt cx="2468014" cy="1133219"/>
          </a:xfrm>
        </p:grpSpPr>
        <p:sp>
          <p:nvSpPr>
            <p:cNvPr id="48" name="Speech Bubble: Rectangle with Corners Rounded 47">
              <a:extLst>
                <a:ext uri="{FF2B5EF4-FFF2-40B4-BE49-F238E27FC236}">
                  <a16:creationId xmlns:a16="http://schemas.microsoft.com/office/drawing/2014/main" id="{8759F8F5-EA73-4ECF-8396-C55219BE69C7}"/>
                </a:ext>
              </a:extLst>
            </p:cNvPr>
            <p:cNvSpPr/>
            <p:nvPr/>
          </p:nvSpPr>
          <p:spPr>
            <a:xfrm>
              <a:off x="-2312095" y="2265304"/>
              <a:ext cx="2468014" cy="382646"/>
            </a:xfrm>
            <a:prstGeom prst="wedgeRoundRectCallout">
              <a:avLst>
                <a:gd name="adj1" fmla="val -10241"/>
                <a:gd name="adj2" fmla="val 172150"/>
                <a:gd name="adj3" fmla="val 16667"/>
              </a:avLst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B. </a:t>
              </a:r>
              <a:r>
                <a:rPr lang="vi-VN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Tươi vui, hóm hỉnh</a:t>
              </a:r>
            </a:p>
          </p:txBody>
        </p:sp>
        <p:pic>
          <p:nvPicPr>
            <p:cNvPr id="49" name="Picture 48">
              <a:extLst>
                <a:ext uri="{FF2B5EF4-FFF2-40B4-BE49-F238E27FC236}">
                  <a16:creationId xmlns:a16="http://schemas.microsoft.com/office/drawing/2014/main" id="{AFE27EEE-BB8A-44DE-B860-6F6B339BB178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26316" y="2667002"/>
              <a:ext cx="1172808" cy="73152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29633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1.7284E-6 L 0.01024 -1.7284E-6 L 0.01024 0.33025 L 2.77778E-6 0.33025 L 2.77778E-6 -1.7284E-6 Z " pathEditMode="relative" rAng="0" ptsTypes="AAAAA">
                                      <p:cBhvr>
                                        <p:cTn id="13" dur="2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" y="16512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3.08642E-6 L 0.53923 -3.08642E-6 L 0.53923 0.0179 L 4.72222E-6 0.0179 L 4.72222E-6 -3.08642E-6 Z " pathEditMode="relative" rAng="0" ptsTypes="AAAAA">
                                      <p:cBhvr>
                                        <p:cTn id="15" dur="45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962" y="895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3.58025E-6 L 0.01024 -3.58025E-6 L 0.01024 0.33025 L 3.61111E-6 0.33025 L 3.61111E-6 -3.58025E-6 Z " pathEditMode="relative" rAng="0" ptsTypes="AAAAA">
                                      <p:cBhvr>
                                        <p:cTn id="17" dur="1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" y="16512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2" presetClass="entr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6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6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5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5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8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8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yee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9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>
                      <p:stCondLst>
                        <p:cond delay="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Picture 50">
            <a:extLst>
              <a:ext uri="{FF2B5EF4-FFF2-40B4-BE49-F238E27FC236}">
                <a16:creationId xmlns:a16="http://schemas.microsoft.com/office/drawing/2014/main" id="{5987BEA9-8605-4CA8-B8EC-0F737B0F4C4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3286" y="2638417"/>
            <a:ext cx="267058" cy="2504821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F2F4CCD3-90FD-40BD-9EE1-F3B4C9278D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5962" y="2552700"/>
            <a:ext cx="276225" cy="2590800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AD4BB4CF-F8A2-44BC-9235-55243A937E8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9640" y="3520700"/>
            <a:ext cx="175050" cy="1641849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15FA170F-2335-42D7-A9B3-594DAC8D678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8507" y="1366315"/>
            <a:ext cx="781778" cy="542901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63523" y="2647950"/>
            <a:ext cx="336551" cy="568325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2110" y="2265304"/>
            <a:ext cx="345053" cy="582685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6623" y="2385957"/>
            <a:ext cx="2482924" cy="186219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3400" y="1118683"/>
            <a:ext cx="1454707" cy="2194560"/>
          </a:xfrm>
          <a:prstGeom prst="rect">
            <a:avLst/>
          </a:prstGeom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39C23D9B-84DE-4B7A-911F-1878CD20446D}"/>
              </a:ext>
            </a:extLst>
          </p:cNvPr>
          <p:cNvGrpSpPr/>
          <p:nvPr/>
        </p:nvGrpSpPr>
        <p:grpSpPr>
          <a:xfrm flipH="1">
            <a:off x="8820472" y="3857881"/>
            <a:ext cx="2457128" cy="1133219"/>
            <a:chOff x="-2312095" y="2265304"/>
            <a:chExt cx="2457128" cy="1133219"/>
          </a:xfrm>
        </p:grpSpPr>
        <p:sp>
          <p:nvSpPr>
            <p:cNvPr id="3" name="Speech Bubble: Rectangle with Corners Rounded 2">
              <a:extLst>
                <a:ext uri="{FF2B5EF4-FFF2-40B4-BE49-F238E27FC236}">
                  <a16:creationId xmlns:a16="http://schemas.microsoft.com/office/drawing/2014/main" id="{C80D90BE-243B-4CC2-9897-DC2567470CDA}"/>
                </a:ext>
              </a:extLst>
            </p:cNvPr>
            <p:cNvSpPr/>
            <p:nvPr/>
          </p:nvSpPr>
          <p:spPr>
            <a:xfrm>
              <a:off x="-2312095" y="2265304"/>
              <a:ext cx="2457128" cy="382646"/>
            </a:xfrm>
            <a:prstGeom prst="wedgeRoundRectCallout">
              <a:avLst>
                <a:gd name="adj1" fmla="val -10241"/>
                <a:gd name="adj2" fmla="val 172150"/>
                <a:gd name="adj3" fmla="val 16667"/>
              </a:avLst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20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D. </a:t>
              </a:r>
              <a:r>
                <a:rPr lang="en-US" sz="2000" b="1" dirty="0" err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Mùa</a:t>
              </a:r>
              <a:r>
                <a:rPr lang="en-US" sz="20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b="1" dirty="0" err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thu</a:t>
              </a:r>
              <a:r>
                <a:rPr lang="en-US" sz="20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b="1" dirty="0" err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câu</a:t>
              </a:r>
              <a:r>
                <a:rPr lang="en-US" sz="20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b="1" dirty="0" err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cá</a:t>
              </a:r>
              <a:endPara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26316" y="2667002"/>
              <a:ext cx="1172808" cy="731521"/>
            </a:xfrm>
            <a:prstGeom prst="rect">
              <a:avLst/>
            </a:prstGeom>
          </p:spPr>
        </p:pic>
      </p:grpSp>
      <p:pic>
        <p:nvPicPr>
          <p:cNvPr id="20" name="Picture 1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9251" y="911225"/>
            <a:ext cx="2691443" cy="13716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41992" y="261846"/>
            <a:ext cx="296755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 </a:t>
            </a:r>
            <a:r>
              <a:rPr lang="en-US" sz="3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điếu</a:t>
            </a: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nghĩa</a:t>
            </a: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vi-VN" sz="3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EA94EE4C-DC84-4124-A9D4-9D6529BF4EDC}"/>
              </a:ext>
            </a:extLst>
          </p:cNvPr>
          <p:cNvGrpSpPr/>
          <p:nvPr/>
        </p:nvGrpSpPr>
        <p:grpSpPr>
          <a:xfrm flipH="1">
            <a:off x="5289640" y="314322"/>
            <a:ext cx="2450712" cy="776289"/>
            <a:chOff x="-2462927" y="2265304"/>
            <a:chExt cx="2450712" cy="776289"/>
          </a:xfrm>
        </p:grpSpPr>
        <p:sp>
          <p:nvSpPr>
            <p:cNvPr id="37" name="Speech Bubble: Rectangle with Corners Rounded 36">
              <a:extLst>
                <a:ext uri="{FF2B5EF4-FFF2-40B4-BE49-F238E27FC236}">
                  <a16:creationId xmlns:a16="http://schemas.microsoft.com/office/drawing/2014/main" id="{8464420B-B920-4317-BE91-1D08964D7B72}"/>
                </a:ext>
              </a:extLst>
            </p:cNvPr>
            <p:cNvSpPr/>
            <p:nvPr/>
          </p:nvSpPr>
          <p:spPr>
            <a:xfrm>
              <a:off x="-2462927" y="2265304"/>
              <a:ext cx="2450712" cy="274320"/>
            </a:xfrm>
            <a:prstGeom prst="wedgeRoundRectCallout">
              <a:avLst>
                <a:gd name="adj1" fmla="val -10241"/>
                <a:gd name="adj2" fmla="val 172150"/>
                <a:gd name="adj3" fmla="val 16667"/>
              </a:avLst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20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D. </a:t>
              </a:r>
              <a:r>
                <a:rPr lang="en-US" sz="2000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Mùa</a:t>
              </a:r>
              <a:r>
                <a:rPr lang="en-US" sz="20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000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thu</a:t>
              </a:r>
              <a:r>
                <a:rPr lang="en-US" sz="20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000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câu</a:t>
              </a:r>
              <a:r>
                <a:rPr lang="en-US" sz="20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000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cá</a:t>
              </a:r>
              <a:endPara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43CE51CF-BBF3-4E8C-8C2F-C00E7D8E85C2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169095" y="2584393"/>
              <a:ext cx="733003" cy="457200"/>
            </a:xfrm>
            <a:prstGeom prst="rect">
              <a:avLst/>
            </a:prstGeom>
          </p:spPr>
        </p:pic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98418B5F-CE4A-4DBA-A4BC-305D0001CD6E}"/>
              </a:ext>
            </a:extLst>
          </p:cNvPr>
          <p:cNvGrpSpPr/>
          <p:nvPr/>
        </p:nvGrpSpPr>
        <p:grpSpPr>
          <a:xfrm>
            <a:off x="-2133600" y="2429131"/>
            <a:ext cx="2875592" cy="1133219"/>
            <a:chOff x="-2312095" y="2265304"/>
            <a:chExt cx="2875592" cy="1133219"/>
          </a:xfrm>
        </p:grpSpPr>
        <p:sp>
          <p:nvSpPr>
            <p:cNvPr id="40" name="Speech Bubble: Rectangle with Corners Rounded 39">
              <a:extLst>
                <a:ext uri="{FF2B5EF4-FFF2-40B4-BE49-F238E27FC236}">
                  <a16:creationId xmlns:a16="http://schemas.microsoft.com/office/drawing/2014/main" id="{2461C522-FF0F-436E-8533-BD3D2DC10B53}"/>
                </a:ext>
              </a:extLst>
            </p:cNvPr>
            <p:cNvSpPr/>
            <p:nvPr/>
          </p:nvSpPr>
          <p:spPr>
            <a:xfrm>
              <a:off x="-2312095" y="2265304"/>
              <a:ext cx="2875592" cy="382646"/>
            </a:xfrm>
            <a:prstGeom prst="wedgeRoundRectCallout">
              <a:avLst>
                <a:gd name="adj1" fmla="val -10241"/>
                <a:gd name="adj2" fmla="val 172150"/>
                <a:gd name="adj3" fmla="val 16667"/>
              </a:avLst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defRPr/>
              </a:pPr>
              <a:r>
                <a:rPr lang="en-US" sz="20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A. </a:t>
              </a:r>
              <a:r>
                <a:rPr lang="en-US" sz="2000" b="1" dirty="0" err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Một</a:t>
              </a:r>
              <a:r>
                <a:rPr lang="en-US" sz="20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b="1" dirty="0" err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mình</a:t>
              </a:r>
              <a:r>
                <a:rPr lang="en-US" sz="20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b="1" dirty="0" err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câu</a:t>
              </a:r>
              <a:r>
                <a:rPr lang="en-US" sz="20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b="1" dirty="0" err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cá</a:t>
              </a:r>
              <a:endParaRPr lang="vi-VN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id="{E17C6954-6503-488C-A8E6-1D7D18026872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26316" y="2667002"/>
              <a:ext cx="1172808" cy="731521"/>
            </a:xfrm>
            <a:prstGeom prst="rect">
              <a:avLst/>
            </a:prstGeom>
          </p:spPr>
        </p:pic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C8AC982F-5F1C-4DBD-AD2A-FFDC19ED0C2B}"/>
              </a:ext>
            </a:extLst>
          </p:cNvPr>
          <p:cNvGrpSpPr/>
          <p:nvPr/>
        </p:nvGrpSpPr>
        <p:grpSpPr>
          <a:xfrm flipH="1">
            <a:off x="8748464" y="2733931"/>
            <a:ext cx="2529136" cy="1133219"/>
            <a:chOff x="-2312095" y="2265304"/>
            <a:chExt cx="2529136" cy="1133219"/>
          </a:xfrm>
        </p:grpSpPr>
        <p:sp>
          <p:nvSpPr>
            <p:cNvPr id="45" name="Speech Bubble: Rectangle with Corners Rounded 44">
              <a:extLst>
                <a:ext uri="{FF2B5EF4-FFF2-40B4-BE49-F238E27FC236}">
                  <a16:creationId xmlns:a16="http://schemas.microsoft.com/office/drawing/2014/main" id="{FA301BAE-EABF-4823-A77C-08256DF60184}"/>
                </a:ext>
              </a:extLst>
            </p:cNvPr>
            <p:cNvSpPr/>
            <p:nvPr/>
          </p:nvSpPr>
          <p:spPr>
            <a:xfrm>
              <a:off x="-2312095" y="2265304"/>
              <a:ext cx="2529136" cy="382646"/>
            </a:xfrm>
            <a:prstGeom prst="wedgeRoundRectCallout">
              <a:avLst>
                <a:gd name="adj1" fmla="val -10241"/>
                <a:gd name="adj2" fmla="val 172150"/>
                <a:gd name="adj3" fmla="val 16667"/>
              </a:avLst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20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B. </a:t>
              </a:r>
              <a:r>
                <a:rPr lang="en-US" sz="2000" b="1" dirty="0" err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Mùa</a:t>
              </a:r>
              <a:r>
                <a:rPr lang="en-US" sz="20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b="1" dirty="0" err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thu</a:t>
              </a:r>
              <a:r>
                <a:rPr lang="en-US" sz="20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b="1" dirty="0" err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và</a:t>
              </a:r>
              <a:r>
                <a:rPr lang="en-US" sz="20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con </a:t>
              </a:r>
              <a:r>
                <a:rPr lang="en-US" sz="2000" b="1" dirty="0" err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cá</a:t>
              </a:r>
              <a:endPara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id="{B215FB51-700D-412C-896C-8DEB74DD47E0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26316" y="2667002"/>
              <a:ext cx="1172808" cy="731521"/>
            </a:xfrm>
            <a:prstGeom prst="rect">
              <a:avLst/>
            </a:prstGeom>
          </p:spPr>
        </p:pic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7055A351-8018-43CC-AF85-72E9B10CD70C}"/>
              </a:ext>
            </a:extLst>
          </p:cNvPr>
          <p:cNvGrpSpPr/>
          <p:nvPr/>
        </p:nvGrpSpPr>
        <p:grpSpPr>
          <a:xfrm>
            <a:off x="-2133601" y="3943350"/>
            <a:ext cx="3360223" cy="1133219"/>
            <a:chOff x="-2312096" y="2265304"/>
            <a:chExt cx="3360223" cy="1133219"/>
          </a:xfrm>
        </p:grpSpPr>
        <p:sp>
          <p:nvSpPr>
            <p:cNvPr id="48" name="Speech Bubble: Rectangle with Corners Rounded 47">
              <a:extLst>
                <a:ext uri="{FF2B5EF4-FFF2-40B4-BE49-F238E27FC236}">
                  <a16:creationId xmlns:a16="http://schemas.microsoft.com/office/drawing/2014/main" id="{8759F8F5-EA73-4ECF-8396-C55219BE69C7}"/>
                </a:ext>
              </a:extLst>
            </p:cNvPr>
            <p:cNvSpPr/>
            <p:nvPr/>
          </p:nvSpPr>
          <p:spPr>
            <a:xfrm>
              <a:off x="-2312096" y="2265304"/>
              <a:ext cx="3360223" cy="382646"/>
            </a:xfrm>
            <a:prstGeom prst="wedgeRoundRectCallout">
              <a:avLst>
                <a:gd name="adj1" fmla="val -10241"/>
                <a:gd name="adj2" fmla="val 172150"/>
                <a:gd name="adj3" fmla="val 16667"/>
              </a:avLst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20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C. </a:t>
              </a:r>
              <a:r>
                <a:rPr lang="en-US" sz="2000" b="1" dirty="0" err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Một</a:t>
              </a:r>
              <a:r>
                <a:rPr lang="en-US" sz="20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b="1" dirty="0" err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mình</a:t>
              </a:r>
              <a:r>
                <a:rPr lang="en-US" sz="20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b="1" dirty="0" err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giữa</a:t>
              </a:r>
              <a:r>
                <a:rPr lang="en-US" sz="20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b="1" dirty="0" err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mùa</a:t>
              </a:r>
              <a:r>
                <a:rPr lang="en-US" sz="20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b="1" dirty="0" err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thu</a:t>
              </a:r>
              <a:endPara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49" name="Picture 48">
              <a:extLst>
                <a:ext uri="{FF2B5EF4-FFF2-40B4-BE49-F238E27FC236}">
                  <a16:creationId xmlns:a16="http://schemas.microsoft.com/office/drawing/2014/main" id="{AFE27EEE-BB8A-44DE-B860-6F6B339BB178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26316" y="2667002"/>
              <a:ext cx="1172808" cy="73152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46486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1.7284E-6 L 0.01024 -1.7284E-6 L 0.01024 0.33025 L 2.77778E-6 0.33025 L 2.77778E-6 -1.7284E-6 Z " pathEditMode="relative" rAng="0" ptsTypes="AAAAA">
                                      <p:cBhvr>
                                        <p:cTn id="13" dur="2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" y="16512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3.08642E-6 L 0.53923 -3.08642E-6 L 0.53923 0.0179 L 4.72222E-6 0.0179 L 4.72222E-6 -3.08642E-6 Z " pathEditMode="relative" rAng="0" ptsTypes="AAAAA">
                                      <p:cBhvr>
                                        <p:cTn id="15" dur="45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962" y="895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3.58025E-6 L 0.01024 -3.58025E-6 L 0.01024 0.33025 L 3.61111E-6 0.33025 L 3.61111E-6 -3.58025E-6 Z " pathEditMode="relative" rAng="0" ptsTypes="AAAAA">
                                      <p:cBhvr>
                                        <p:cTn id="17" dur="1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" y="16512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2" presetClass="entr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6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6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5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5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8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8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yee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9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>
                      <p:stCondLst>
                        <p:cond delay="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Picture 50">
            <a:extLst>
              <a:ext uri="{FF2B5EF4-FFF2-40B4-BE49-F238E27FC236}">
                <a16:creationId xmlns:a16="http://schemas.microsoft.com/office/drawing/2014/main" id="{5987BEA9-8605-4CA8-B8EC-0F737B0F4C4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3286" y="2638417"/>
            <a:ext cx="267058" cy="2504821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F2F4CCD3-90FD-40BD-9EE1-F3B4C9278D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5962" y="2552700"/>
            <a:ext cx="276225" cy="2590800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AD4BB4CF-F8A2-44BC-9235-55243A937E8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9640" y="3520700"/>
            <a:ext cx="175050" cy="1641849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15FA170F-2335-42D7-A9B3-594DAC8D678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8507" y="1366315"/>
            <a:ext cx="781778" cy="542901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63523" y="2647950"/>
            <a:ext cx="336551" cy="568325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2110" y="2265304"/>
            <a:ext cx="345053" cy="582685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6623" y="2385957"/>
            <a:ext cx="2482924" cy="186219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3400" y="1118683"/>
            <a:ext cx="1454707" cy="2194560"/>
          </a:xfrm>
          <a:prstGeom prst="rect">
            <a:avLst/>
          </a:prstGeom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39C23D9B-84DE-4B7A-911F-1878CD20446D}"/>
              </a:ext>
            </a:extLst>
          </p:cNvPr>
          <p:cNvGrpSpPr/>
          <p:nvPr/>
        </p:nvGrpSpPr>
        <p:grpSpPr>
          <a:xfrm>
            <a:off x="-2209800" y="1995686"/>
            <a:ext cx="2802570" cy="1402837"/>
            <a:chOff x="-2388295" y="1995686"/>
            <a:chExt cx="2802570" cy="1402837"/>
          </a:xfrm>
        </p:grpSpPr>
        <p:sp>
          <p:nvSpPr>
            <p:cNvPr id="3" name="Speech Bubble: Rectangle with Corners Rounded 2">
              <a:extLst>
                <a:ext uri="{FF2B5EF4-FFF2-40B4-BE49-F238E27FC236}">
                  <a16:creationId xmlns:a16="http://schemas.microsoft.com/office/drawing/2014/main" id="{C80D90BE-243B-4CC2-9897-DC2567470CDA}"/>
                </a:ext>
              </a:extLst>
            </p:cNvPr>
            <p:cNvSpPr/>
            <p:nvPr/>
          </p:nvSpPr>
          <p:spPr>
            <a:xfrm>
              <a:off x="-2388295" y="1995686"/>
              <a:ext cx="2802570" cy="652264"/>
            </a:xfrm>
            <a:prstGeom prst="wedgeRoundRectCallout">
              <a:avLst>
                <a:gd name="adj1" fmla="val -10241"/>
                <a:gd name="adj2" fmla="val 172150"/>
                <a:gd name="adj3" fmla="val 16667"/>
              </a:avLst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en-US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A. </a:t>
              </a:r>
              <a:r>
                <a:rPr lang="en-US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Nhà</a:t>
              </a:r>
              <a:r>
                <a:rPr lang="en-US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thơ</a:t>
              </a:r>
              <a:r>
                <a:rPr lang="en-US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của</a:t>
              </a:r>
              <a:r>
                <a:rPr lang="en-US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dân</a:t>
              </a:r>
              <a:r>
                <a:rPr lang="en-US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tình</a:t>
              </a:r>
              <a:r>
                <a:rPr lang="en-US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làng</a:t>
              </a:r>
              <a:r>
                <a:rPr lang="en-US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cảnh</a:t>
              </a:r>
              <a:r>
                <a:rPr lang="en-US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Việt</a:t>
              </a:r>
              <a:r>
                <a:rPr lang="en-US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Nam</a:t>
              </a:r>
            </a:p>
          </p:txBody>
        </p:sp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26316" y="2667002"/>
              <a:ext cx="1172808" cy="731521"/>
            </a:xfrm>
            <a:prstGeom prst="rect">
              <a:avLst/>
            </a:prstGeom>
          </p:spPr>
        </p:pic>
      </p:grpSp>
      <p:pic>
        <p:nvPicPr>
          <p:cNvPr id="20" name="Picture 1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9251" y="911225"/>
            <a:ext cx="2691443" cy="13716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28600" y="285750"/>
            <a:ext cx="41148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32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Nguyễn</a:t>
            </a:r>
            <a:r>
              <a:rPr lang="en-US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Khuyến</a:t>
            </a:r>
            <a:r>
              <a:rPr lang="en-US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mệnh</a:t>
            </a:r>
            <a:r>
              <a:rPr lang="en-US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danh</a:t>
            </a:r>
            <a:r>
              <a:rPr lang="en-US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vi-VN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EA94EE4C-DC84-4124-A9D4-9D6529BF4EDC}"/>
              </a:ext>
            </a:extLst>
          </p:cNvPr>
          <p:cNvGrpSpPr/>
          <p:nvPr/>
        </p:nvGrpSpPr>
        <p:grpSpPr>
          <a:xfrm flipH="1">
            <a:off x="4889251" y="123478"/>
            <a:ext cx="3283148" cy="967133"/>
            <a:chOff x="-2894974" y="2074460"/>
            <a:chExt cx="3283148" cy="967133"/>
          </a:xfrm>
        </p:grpSpPr>
        <p:sp>
          <p:nvSpPr>
            <p:cNvPr id="37" name="Speech Bubble: Rectangle with Corners Rounded 36">
              <a:extLst>
                <a:ext uri="{FF2B5EF4-FFF2-40B4-BE49-F238E27FC236}">
                  <a16:creationId xmlns:a16="http://schemas.microsoft.com/office/drawing/2014/main" id="{8464420B-B920-4317-BE91-1D08964D7B72}"/>
                </a:ext>
              </a:extLst>
            </p:cNvPr>
            <p:cNvSpPr/>
            <p:nvPr/>
          </p:nvSpPr>
          <p:spPr>
            <a:xfrm>
              <a:off x="-2894974" y="2074460"/>
              <a:ext cx="3283148" cy="465164"/>
            </a:xfrm>
            <a:prstGeom prst="wedgeRoundRectCallout">
              <a:avLst>
                <a:gd name="adj1" fmla="val -10241"/>
                <a:gd name="adj2" fmla="val 172150"/>
                <a:gd name="adj3" fmla="val 16667"/>
              </a:avLst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4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A. </a:t>
              </a:r>
              <a:r>
                <a:rPr lang="en-US" sz="1400" b="1" dirty="0" err="1">
                  <a:solidFill>
                    <a:srgbClr val="FF0000"/>
                  </a:solidFill>
                  <a:latin typeface="Times New Roman" pitchFamily="18" charset="0"/>
                  <a:cs typeface="Times New Roman" panose="02020603050405020304" pitchFamily="18" charset="0"/>
                </a:rPr>
                <a:t>Nhà</a:t>
              </a:r>
              <a:r>
                <a:rPr lang="en-US" sz="1400" b="1" dirty="0">
                  <a:solidFill>
                    <a:srgbClr val="FF0000"/>
                  </a:solidFill>
                  <a:latin typeface="Times New Roman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400" b="1" dirty="0" err="1">
                  <a:solidFill>
                    <a:srgbClr val="FF0000"/>
                  </a:solidFill>
                  <a:latin typeface="Times New Roman" pitchFamily="18" charset="0"/>
                  <a:cs typeface="Times New Roman" panose="02020603050405020304" pitchFamily="18" charset="0"/>
                </a:rPr>
                <a:t>thơ</a:t>
              </a:r>
              <a:r>
                <a:rPr lang="en-US" sz="1400" b="1" dirty="0">
                  <a:solidFill>
                    <a:srgbClr val="FF0000"/>
                  </a:solidFill>
                  <a:latin typeface="Times New Roman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400" b="1" dirty="0" err="1">
                  <a:solidFill>
                    <a:srgbClr val="FF0000"/>
                  </a:solidFill>
                  <a:latin typeface="Times New Roman" pitchFamily="18" charset="0"/>
                  <a:cs typeface="Times New Roman" panose="02020603050405020304" pitchFamily="18" charset="0"/>
                </a:rPr>
                <a:t>của</a:t>
              </a:r>
              <a:r>
                <a:rPr lang="en-US" sz="1400" b="1" dirty="0">
                  <a:solidFill>
                    <a:srgbClr val="FF0000"/>
                  </a:solidFill>
                  <a:latin typeface="Times New Roman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400" b="1" dirty="0" err="1">
                  <a:solidFill>
                    <a:srgbClr val="FF0000"/>
                  </a:solidFill>
                  <a:latin typeface="Times New Roman" pitchFamily="18" charset="0"/>
                  <a:cs typeface="Times New Roman" panose="02020603050405020304" pitchFamily="18" charset="0"/>
                </a:rPr>
                <a:t>dân</a:t>
              </a:r>
              <a:r>
                <a:rPr lang="en-US" sz="1400" b="1" dirty="0">
                  <a:solidFill>
                    <a:srgbClr val="FF0000"/>
                  </a:solidFill>
                  <a:latin typeface="Times New Roman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400" b="1" dirty="0" err="1">
                  <a:solidFill>
                    <a:srgbClr val="FF0000"/>
                  </a:solidFill>
                  <a:latin typeface="Times New Roman" pitchFamily="18" charset="0"/>
                  <a:cs typeface="Times New Roman" panose="02020603050405020304" pitchFamily="18" charset="0"/>
                </a:rPr>
                <a:t>tình</a:t>
              </a:r>
              <a:r>
                <a:rPr lang="en-US" sz="1400" b="1" dirty="0">
                  <a:solidFill>
                    <a:srgbClr val="FF0000"/>
                  </a:solidFill>
                  <a:latin typeface="Times New Roman" pitchFamily="18" charset="0"/>
                  <a:cs typeface="Times New Roman" panose="02020603050405020304" pitchFamily="18" charset="0"/>
                </a:rPr>
                <a:t>, </a:t>
              </a:r>
              <a:r>
                <a:rPr lang="en-US" sz="1400" b="1" dirty="0" err="1">
                  <a:solidFill>
                    <a:srgbClr val="FF0000"/>
                  </a:solidFill>
                  <a:latin typeface="Times New Roman" pitchFamily="18" charset="0"/>
                  <a:cs typeface="Times New Roman" panose="02020603050405020304" pitchFamily="18" charset="0"/>
                </a:rPr>
                <a:t>làng</a:t>
              </a:r>
              <a:r>
                <a:rPr lang="en-US" sz="1400" b="1" dirty="0">
                  <a:solidFill>
                    <a:srgbClr val="FF0000"/>
                  </a:solidFill>
                  <a:latin typeface="Times New Roman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400" b="1" dirty="0" err="1">
                  <a:solidFill>
                    <a:srgbClr val="FF0000"/>
                  </a:solidFill>
                  <a:latin typeface="Times New Roman" pitchFamily="18" charset="0"/>
                  <a:cs typeface="Times New Roman" panose="02020603050405020304" pitchFamily="18" charset="0"/>
                </a:rPr>
                <a:t>cảnh</a:t>
              </a:r>
              <a:r>
                <a:rPr lang="en-US" sz="1400" b="1" dirty="0">
                  <a:solidFill>
                    <a:srgbClr val="FF0000"/>
                  </a:solidFill>
                  <a:latin typeface="Times New Roman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400" b="1" dirty="0" err="1">
                  <a:solidFill>
                    <a:srgbClr val="FF0000"/>
                  </a:solidFill>
                  <a:latin typeface="Times New Roman" pitchFamily="18" charset="0"/>
                  <a:cs typeface="Times New Roman" panose="02020603050405020304" pitchFamily="18" charset="0"/>
                </a:rPr>
                <a:t>Việt</a:t>
              </a:r>
              <a:r>
                <a:rPr lang="en-US" sz="1400" b="1" dirty="0">
                  <a:solidFill>
                    <a:srgbClr val="FF0000"/>
                  </a:solidFill>
                  <a:latin typeface="Times New Roman" pitchFamily="18" charset="0"/>
                  <a:cs typeface="Times New Roman" panose="02020603050405020304" pitchFamily="18" charset="0"/>
                </a:rPr>
                <a:t> Nam</a:t>
              </a:r>
            </a:p>
          </p:txBody>
        </p:sp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43CE51CF-BBF3-4E8C-8C2F-C00E7D8E85C2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169095" y="2584393"/>
              <a:ext cx="733003" cy="457200"/>
            </a:xfrm>
            <a:prstGeom prst="rect">
              <a:avLst/>
            </a:prstGeom>
          </p:spPr>
        </p:pic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98418B5F-CE4A-4DBA-A4BC-305D0001CD6E}"/>
              </a:ext>
            </a:extLst>
          </p:cNvPr>
          <p:cNvGrpSpPr/>
          <p:nvPr/>
        </p:nvGrpSpPr>
        <p:grpSpPr>
          <a:xfrm>
            <a:off x="-2133600" y="3651871"/>
            <a:ext cx="2726370" cy="1348498"/>
            <a:chOff x="-2312095" y="2050025"/>
            <a:chExt cx="2726370" cy="1348498"/>
          </a:xfrm>
        </p:grpSpPr>
        <p:sp>
          <p:nvSpPr>
            <p:cNvPr id="40" name="Speech Bubble: Rectangle with Corners Rounded 39">
              <a:extLst>
                <a:ext uri="{FF2B5EF4-FFF2-40B4-BE49-F238E27FC236}">
                  <a16:creationId xmlns:a16="http://schemas.microsoft.com/office/drawing/2014/main" id="{2461C522-FF0F-436E-8533-BD3D2DC10B53}"/>
                </a:ext>
              </a:extLst>
            </p:cNvPr>
            <p:cNvSpPr/>
            <p:nvPr/>
          </p:nvSpPr>
          <p:spPr>
            <a:xfrm>
              <a:off x="-2312095" y="2050025"/>
              <a:ext cx="2726370" cy="597926"/>
            </a:xfrm>
            <a:prstGeom prst="wedgeRoundRectCallout">
              <a:avLst>
                <a:gd name="adj1" fmla="val -10241"/>
                <a:gd name="adj2" fmla="val 172150"/>
                <a:gd name="adj3" fmla="val 16667"/>
              </a:avLst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en-US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C. </a:t>
              </a:r>
              <a:r>
                <a:rPr lang="en-US" b="1" dirty="0" err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Lá</a:t>
              </a:r>
              <a:r>
                <a:rPr lang="en-US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b="1" dirty="0" err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cờ</a:t>
              </a:r>
              <a:r>
                <a:rPr lang="en-US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b="1" dirty="0" err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đầu</a:t>
              </a:r>
              <a:r>
                <a:rPr lang="en-US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b="1" dirty="0" err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của</a:t>
              </a:r>
              <a:r>
                <a:rPr lang="en-US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b="1" dirty="0" err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thơ</a:t>
              </a:r>
              <a:r>
                <a:rPr lang="en-US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b="1" dirty="0" err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văn</a:t>
              </a:r>
              <a:r>
                <a:rPr lang="en-US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b="1" dirty="0" err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Cách</a:t>
              </a:r>
              <a:r>
                <a:rPr lang="en-US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b="1" dirty="0" err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mạng</a:t>
              </a:r>
              <a:endParaRPr 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id="{E17C6954-6503-488C-A8E6-1D7D18026872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26316" y="2667002"/>
              <a:ext cx="1172808" cy="731521"/>
            </a:xfrm>
            <a:prstGeom prst="rect">
              <a:avLst/>
            </a:prstGeom>
          </p:spPr>
        </p:pic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C8AC982F-5F1C-4DBD-AD2A-FFDC19ED0C2B}"/>
              </a:ext>
            </a:extLst>
          </p:cNvPr>
          <p:cNvGrpSpPr/>
          <p:nvPr/>
        </p:nvGrpSpPr>
        <p:grpSpPr>
          <a:xfrm flipH="1">
            <a:off x="8578670" y="2385957"/>
            <a:ext cx="2698930" cy="1328793"/>
            <a:chOff x="-2312095" y="2069730"/>
            <a:chExt cx="2698930" cy="1328793"/>
          </a:xfrm>
        </p:grpSpPr>
        <p:sp>
          <p:nvSpPr>
            <p:cNvPr id="45" name="Speech Bubble: Rectangle with Corners Rounded 44">
              <a:extLst>
                <a:ext uri="{FF2B5EF4-FFF2-40B4-BE49-F238E27FC236}">
                  <a16:creationId xmlns:a16="http://schemas.microsoft.com/office/drawing/2014/main" id="{FA301BAE-EABF-4823-A77C-08256DF60184}"/>
                </a:ext>
              </a:extLst>
            </p:cNvPr>
            <p:cNvSpPr/>
            <p:nvPr/>
          </p:nvSpPr>
          <p:spPr>
            <a:xfrm>
              <a:off x="-2312095" y="2069730"/>
              <a:ext cx="2698930" cy="578220"/>
            </a:xfrm>
            <a:prstGeom prst="wedgeRoundRectCallout">
              <a:avLst>
                <a:gd name="adj1" fmla="val -10241"/>
                <a:gd name="adj2" fmla="val 172150"/>
                <a:gd name="adj3" fmla="val 16667"/>
              </a:avLst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en-US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D. </a:t>
              </a:r>
              <a:r>
                <a:rPr lang="en-US" b="1" dirty="0" err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Nhà</a:t>
              </a:r>
              <a:r>
                <a:rPr lang="en-US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b="1" dirty="0" err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thơ</a:t>
              </a:r>
              <a:r>
                <a:rPr lang="en-US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b="1" dirty="0" err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mới</a:t>
              </a:r>
              <a:r>
                <a:rPr lang="en-US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b="1" dirty="0" err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nhất</a:t>
              </a:r>
              <a:r>
                <a:rPr lang="en-US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b="1" dirty="0" err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trong</a:t>
              </a:r>
              <a:r>
                <a:rPr lang="en-US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b="1" dirty="0" err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các</a:t>
              </a:r>
              <a:r>
                <a:rPr lang="en-US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b="1" dirty="0" err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nhà</a:t>
              </a:r>
              <a:r>
                <a:rPr lang="en-US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b="1" dirty="0" err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thơ</a:t>
              </a:r>
              <a:r>
                <a:rPr lang="en-US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b="1" dirty="0" err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mới</a:t>
              </a:r>
              <a:endParaRPr 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id="{B215FB51-700D-412C-896C-8DEB74DD47E0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26316" y="2667002"/>
              <a:ext cx="1172808" cy="731521"/>
            </a:xfrm>
            <a:prstGeom prst="rect">
              <a:avLst/>
            </a:prstGeom>
          </p:spPr>
        </p:pic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7055A351-8018-43CC-AF85-72E9B10CD70C}"/>
              </a:ext>
            </a:extLst>
          </p:cNvPr>
          <p:cNvGrpSpPr/>
          <p:nvPr/>
        </p:nvGrpSpPr>
        <p:grpSpPr>
          <a:xfrm flipH="1">
            <a:off x="8578670" y="3857881"/>
            <a:ext cx="2698930" cy="1133219"/>
            <a:chOff x="-2312095" y="2265304"/>
            <a:chExt cx="2698930" cy="1133219"/>
          </a:xfrm>
        </p:grpSpPr>
        <p:sp>
          <p:nvSpPr>
            <p:cNvPr id="48" name="Speech Bubble: Rectangle with Corners Rounded 47">
              <a:extLst>
                <a:ext uri="{FF2B5EF4-FFF2-40B4-BE49-F238E27FC236}">
                  <a16:creationId xmlns:a16="http://schemas.microsoft.com/office/drawing/2014/main" id="{8759F8F5-EA73-4ECF-8396-C55219BE69C7}"/>
                </a:ext>
              </a:extLst>
            </p:cNvPr>
            <p:cNvSpPr/>
            <p:nvPr/>
          </p:nvSpPr>
          <p:spPr>
            <a:xfrm>
              <a:off x="-2312095" y="2265304"/>
              <a:ext cx="2698930" cy="382646"/>
            </a:xfrm>
            <a:prstGeom prst="wedgeRoundRectCallout">
              <a:avLst>
                <a:gd name="adj1" fmla="val -10241"/>
                <a:gd name="adj2" fmla="val 172150"/>
                <a:gd name="adj3" fmla="val 16667"/>
              </a:avLst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B. </a:t>
              </a:r>
              <a:r>
                <a:rPr lang="en-US" b="1" dirty="0" err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Ông</a:t>
              </a:r>
              <a:r>
                <a:rPr lang="en-US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b="1" dirty="0" err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hoàng</a:t>
              </a:r>
              <a:r>
                <a:rPr lang="en-US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b="1" dirty="0" err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thơ</a:t>
              </a:r>
              <a:r>
                <a:rPr lang="en-US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b="1" dirty="0" err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tình</a:t>
              </a:r>
              <a:endParaRPr 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49" name="Picture 48">
              <a:extLst>
                <a:ext uri="{FF2B5EF4-FFF2-40B4-BE49-F238E27FC236}">
                  <a16:creationId xmlns:a16="http://schemas.microsoft.com/office/drawing/2014/main" id="{AFE27EEE-BB8A-44DE-B860-6F6B339BB178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26316" y="2667002"/>
              <a:ext cx="1172808" cy="73152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79190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1.7284E-6 L 0.01024 -1.7284E-6 L 0.01024 0.33025 L 2.77778E-6 0.33025 L 2.77778E-6 -1.7284E-6 Z " pathEditMode="relative" rAng="0" ptsTypes="AAAAA">
                                      <p:cBhvr>
                                        <p:cTn id="13" dur="2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" y="16512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3.08642E-6 L 0.53923 -3.08642E-6 L 0.53923 0.0179 L 4.72222E-6 0.0179 L 4.72222E-6 -3.08642E-6 Z " pathEditMode="relative" rAng="0" ptsTypes="AAAAA">
                                      <p:cBhvr>
                                        <p:cTn id="15" dur="45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962" y="895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3.58025E-6 L 0.01024 -3.58025E-6 L 0.01024 0.33025 L 3.61111E-6 0.33025 L 3.61111E-6 -3.58025E-6 Z " pathEditMode="relative" rAng="0" ptsTypes="AAAAA">
                                      <p:cBhvr>
                                        <p:cTn id="17" dur="1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" y="16512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2" presetClass="entr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6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6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8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8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yee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9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>
                      <p:stCondLst>
                        <p:cond delay="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Picture 50">
            <a:extLst>
              <a:ext uri="{FF2B5EF4-FFF2-40B4-BE49-F238E27FC236}">
                <a16:creationId xmlns:a16="http://schemas.microsoft.com/office/drawing/2014/main" id="{5987BEA9-8605-4CA8-B8EC-0F737B0F4C4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3286" y="2638417"/>
            <a:ext cx="267058" cy="2504821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F2F4CCD3-90FD-40BD-9EE1-F3B4C9278D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5962" y="2552700"/>
            <a:ext cx="276225" cy="2590800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AD4BB4CF-F8A2-44BC-9235-55243A937E8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9640" y="3520700"/>
            <a:ext cx="175050" cy="1641849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15FA170F-2335-42D7-A9B3-594DAC8D678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8507" y="1366315"/>
            <a:ext cx="781778" cy="542901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63523" y="2647950"/>
            <a:ext cx="336551" cy="568325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2110" y="2265304"/>
            <a:ext cx="345053" cy="582685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6623" y="2385957"/>
            <a:ext cx="2482924" cy="186219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3400" y="1118683"/>
            <a:ext cx="1454707" cy="2194560"/>
          </a:xfrm>
          <a:prstGeom prst="rect">
            <a:avLst/>
          </a:prstGeom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39C23D9B-84DE-4B7A-911F-1878CD20446D}"/>
              </a:ext>
            </a:extLst>
          </p:cNvPr>
          <p:cNvGrpSpPr/>
          <p:nvPr/>
        </p:nvGrpSpPr>
        <p:grpSpPr>
          <a:xfrm flipH="1">
            <a:off x="9144000" y="3867150"/>
            <a:ext cx="2133600" cy="1133219"/>
            <a:chOff x="-2312095" y="2265304"/>
            <a:chExt cx="2133600" cy="1133219"/>
          </a:xfrm>
        </p:grpSpPr>
        <p:sp>
          <p:nvSpPr>
            <p:cNvPr id="3" name="Speech Bubble: Rectangle with Corners Rounded 2">
              <a:extLst>
                <a:ext uri="{FF2B5EF4-FFF2-40B4-BE49-F238E27FC236}">
                  <a16:creationId xmlns:a16="http://schemas.microsoft.com/office/drawing/2014/main" id="{C80D90BE-243B-4CC2-9897-DC2567470CDA}"/>
                </a:ext>
              </a:extLst>
            </p:cNvPr>
            <p:cNvSpPr/>
            <p:nvPr/>
          </p:nvSpPr>
          <p:spPr>
            <a:xfrm>
              <a:off x="-2312095" y="2265304"/>
              <a:ext cx="2133600" cy="382646"/>
            </a:xfrm>
            <a:prstGeom prst="wedgeRoundRectCallout">
              <a:avLst>
                <a:gd name="adj1" fmla="val -10241"/>
                <a:gd name="adj2" fmla="val 172150"/>
                <a:gd name="adj3" fmla="val 16667"/>
              </a:avLst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2000" b="1" dirty="0">
                  <a:solidFill>
                    <a:srgbClr val="FF0000"/>
                  </a:solidFill>
                  <a:latin typeface="Times New Roman" pitchFamily="18" charset="0"/>
                  <a:cs typeface="Times New Roman" panose="02020603050405020304" pitchFamily="18" charset="0"/>
                </a:rPr>
                <a:t>D. </a:t>
              </a:r>
              <a:r>
                <a:rPr lang="en-US" sz="2000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Chân</a:t>
              </a:r>
              <a:r>
                <a:rPr lang="en-US" sz="20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000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bèo</a:t>
              </a:r>
              <a:endPara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26316" y="2667002"/>
              <a:ext cx="1172808" cy="731521"/>
            </a:xfrm>
            <a:prstGeom prst="rect">
              <a:avLst/>
            </a:prstGeom>
          </p:spPr>
        </p:pic>
      </p:grpSp>
      <p:pic>
        <p:nvPicPr>
          <p:cNvPr id="20" name="Picture 1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9251" y="911225"/>
            <a:ext cx="2691443" cy="13716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04800" y="285750"/>
            <a:ext cx="3886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en-US" sz="24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ảnh</a:t>
            </a:r>
            <a:r>
              <a:rPr lang="en-US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xuất</a:t>
            </a:r>
            <a:r>
              <a:rPr lang="en-US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sáu</a:t>
            </a:r>
            <a:r>
              <a:rPr lang="en-US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đầu</a:t>
            </a:r>
            <a:r>
              <a:rPr lang="en-US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“Thu </a:t>
            </a:r>
            <a:r>
              <a:rPr lang="en-US" sz="24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điếu</a:t>
            </a:r>
            <a:r>
              <a:rPr lang="en-US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”?</a:t>
            </a:r>
            <a:endParaRPr lang="vi-VN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EA94EE4C-DC84-4124-A9D4-9D6529BF4EDC}"/>
              </a:ext>
            </a:extLst>
          </p:cNvPr>
          <p:cNvGrpSpPr/>
          <p:nvPr/>
        </p:nvGrpSpPr>
        <p:grpSpPr>
          <a:xfrm flipH="1">
            <a:off x="5289640" y="314322"/>
            <a:ext cx="1720760" cy="776289"/>
            <a:chOff x="-1732975" y="2265304"/>
            <a:chExt cx="1720760" cy="776289"/>
          </a:xfrm>
        </p:grpSpPr>
        <p:sp>
          <p:nvSpPr>
            <p:cNvPr id="37" name="Speech Bubble: Rectangle with Corners Rounded 36">
              <a:extLst>
                <a:ext uri="{FF2B5EF4-FFF2-40B4-BE49-F238E27FC236}">
                  <a16:creationId xmlns:a16="http://schemas.microsoft.com/office/drawing/2014/main" id="{8464420B-B920-4317-BE91-1D08964D7B72}"/>
                </a:ext>
              </a:extLst>
            </p:cNvPr>
            <p:cNvSpPr/>
            <p:nvPr/>
          </p:nvSpPr>
          <p:spPr>
            <a:xfrm>
              <a:off x="-1732975" y="2265304"/>
              <a:ext cx="1720760" cy="274320"/>
            </a:xfrm>
            <a:prstGeom prst="wedgeRoundRectCallout">
              <a:avLst>
                <a:gd name="adj1" fmla="val -10241"/>
                <a:gd name="adj2" fmla="val 172150"/>
                <a:gd name="adj3" fmla="val 16667"/>
              </a:avLst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>
                <a:defRPr/>
              </a:pPr>
              <a:r>
                <a:rPr lang="en-US" sz="20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D. </a:t>
              </a:r>
              <a:r>
                <a:rPr lang="en-US" sz="2000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Chân</a:t>
              </a:r>
              <a:r>
                <a:rPr lang="en-US" sz="20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000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bèo</a:t>
              </a:r>
              <a:endParaRPr lang="en-US" sz="2000" b="1" dirty="0">
                <a:solidFill>
                  <a:srgbClr val="FF0000"/>
                </a:solidFill>
              </a:endParaRPr>
            </a:p>
          </p:txBody>
        </p:sp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43CE51CF-BBF3-4E8C-8C2F-C00E7D8E85C2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169095" y="2584393"/>
              <a:ext cx="733003" cy="457200"/>
            </a:xfrm>
            <a:prstGeom prst="rect">
              <a:avLst/>
            </a:prstGeom>
          </p:spPr>
        </p:pic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98418B5F-CE4A-4DBA-A4BC-305D0001CD6E}"/>
              </a:ext>
            </a:extLst>
          </p:cNvPr>
          <p:cNvGrpSpPr/>
          <p:nvPr/>
        </p:nvGrpSpPr>
        <p:grpSpPr>
          <a:xfrm>
            <a:off x="-2133600" y="2352931"/>
            <a:ext cx="2133600" cy="1133219"/>
            <a:chOff x="-2312095" y="2265304"/>
            <a:chExt cx="2133600" cy="1133219"/>
          </a:xfrm>
        </p:grpSpPr>
        <p:sp>
          <p:nvSpPr>
            <p:cNvPr id="40" name="Speech Bubble: Rectangle with Corners Rounded 39">
              <a:extLst>
                <a:ext uri="{FF2B5EF4-FFF2-40B4-BE49-F238E27FC236}">
                  <a16:creationId xmlns:a16="http://schemas.microsoft.com/office/drawing/2014/main" id="{2461C522-FF0F-436E-8533-BD3D2DC10B53}"/>
                </a:ext>
              </a:extLst>
            </p:cNvPr>
            <p:cNvSpPr/>
            <p:nvPr/>
          </p:nvSpPr>
          <p:spPr>
            <a:xfrm>
              <a:off x="-2312095" y="2265304"/>
              <a:ext cx="2133600" cy="382646"/>
            </a:xfrm>
            <a:prstGeom prst="wedgeRoundRectCallout">
              <a:avLst>
                <a:gd name="adj1" fmla="val -10241"/>
                <a:gd name="adj2" fmla="val 172150"/>
                <a:gd name="adj3" fmla="val 16667"/>
              </a:avLst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defRPr/>
              </a:pPr>
              <a:r>
                <a:rPr lang="en-US" sz="20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A. </a:t>
              </a:r>
              <a:r>
                <a:rPr lang="en-US" sz="2000" b="1" dirty="0" err="1">
                  <a:solidFill>
                    <a:srgbClr val="FF0000"/>
                  </a:solidFill>
                  <a:latin typeface="Times New Roman" pitchFamily="18" charset="0"/>
                  <a:cs typeface="Times New Roman" panose="02020603050405020304" pitchFamily="18" charset="0"/>
                </a:rPr>
                <a:t>Sóng</a:t>
              </a:r>
              <a:r>
                <a:rPr lang="en-US" sz="2000" b="1" dirty="0">
                  <a:solidFill>
                    <a:srgbClr val="FF0000"/>
                  </a:solidFill>
                  <a:latin typeface="Times New Roman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000" b="1" dirty="0" err="1">
                  <a:solidFill>
                    <a:srgbClr val="FF0000"/>
                  </a:solidFill>
                  <a:latin typeface="Times New Roman" pitchFamily="18" charset="0"/>
                  <a:cs typeface="Times New Roman" panose="02020603050405020304" pitchFamily="18" charset="0"/>
                </a:rPr>
                <a:t>biếc</a:t>
              </a:r>
              <a:endParaRPr lang="vi-VN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id="{E17C6954-6503-488C-A8E6-1D7D18026872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26316" y="2667002"/>
              <a:ext cx="1172808" cy="731521"/>
            </a:xfrm>
            <a:prstGeom prst="rect">
              <a:avLst/>
            </a:prstGeom>
          </p:spPr>
        </p:pic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C8AC982F-5F1C-4DBD-AD2A-FFDC19ED0C2B}"/>
              </a:ext>
            </a:extLst>
          </p:cNvPr>
          <p:cNvGrpSpPr/>
          <p:nvPr/>
        </p:nvGrpSpPr>
        <p:grpSpPr>
          <a:xfrm flipH="1">
            <a:off x="9144000" y="2571750"/>
            <a:ext cx="2133600" cy="1133219"/>
            <a:chOff x="-2312095" y="2265304"/>
            <a:chExt cx="2133600" cy="1133219"/>
          </a:xfrm>
        </p:grpSpPr>
        <p:sp>
          <p:nvSpPr>
            <p:cNvPr id="45" name="Speech Bubble: Rectangle with Corners Rounded 44">
              <a:extLst>
                <a:ext uri="{FF2B5EF4-FFF2-40B4-BE49-F238E27FC236}">
                  <a16:creationId xmlns:a16="http://schemas.microsoft.com/office/drawing/2014/main" id="{FA301BAE-EABF-4823-A77C-08256DF60184}"/>
                </a:ext>
              </a:extLst>
            </p:cNvPr>
            <p:cNvSpPr/>
            <p:nvPr/>
          </p:nvSpPr>
          <p:spPr>
            <a:xfrm>
              <a:off x="-2312095" y="2265304"/>
              <a:ext cx="2133600" cy="382646"/>
            </a:xfrm>
            <a:prstGeom prst="wedgeRoundRectCallout">
              <a:avLst>
                <a:gd name="adj1" fmla="val -10241"/>
                <a:gd name="adj2" fmla="val 172150"/>
                <a:gd name="adj3" fmla="val 16667"/>
              </a:avLst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20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B. </a:t>
              </a:r>
              <a:r>
                <a:rPr lang="en-US" sz="2000" b="1" dirty="0" err="1">
                  <a:solidFill>
                    <a:srgbClr val="FF0000"/>
                  </a:solidFill>
                  <a:latin typeface="Times New Roman" pitchFamily="18" charset="0"/>
                  <a:cs typeface="Times New Roman" panose="02020603050405020304" pitchFamily="18" charset="0"/>
                </a:rPr>
                <a:t>Ngõ</a:t>
              </a:r>
              <a:r>
                <a:rPr lang="en-US" sz="2000" b="1" dirty="0">
                  <a:solidFill>
                    <a:srgbClr val="FF0000"/>
                  </a:solidFill>
                  <a:latin typeface="Times New Roman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000" b="1" dirty="0" err="1">
                  <a:solidFill>
                    <a:srgbClr val="FF0000"/>
                  </a:solidFill>
                  <a:latin typeface="Times New Roman" pitchFamily="18" charset="0"/>
                  <a:cs typeface="Times New Roman" panose="02020603050405020304" pitchFamily="18" charset="0"/>
                </a:rPr>
                <a:t>trúc</a:t>
              </a:r>
              <a:endPara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id="{B215FB51-700D-412C-896C-8DEB74DD47E0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26316" y="2667002"/>
              <a:ext cx="1172808" cy="731521"/>
            </a:xfrm>
            <a:prstGeom prst="rect">
              <a:avLst/>
            </a:prstGeom>
          </p:spPr>
        </p:pic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7055A351-8018-43CC-AF85-72E9B10CD70C}"/>
              </a:ext>
            </a:extLst>
          </p:cNvPr>
          <p:cNvGrpSpPr/>
          <p:nvPr/>
        </p:nvGrpSpPr>
        <p:grpSpPr>
          <a:xfrm>
            <a:off x="-2133600" y="3867150"/>
            <a:ext cx="2133600" cy="1133219"/>
            <a:chOff x="-2312095" y="2265304"/>
            <a:chExt cx="2133600" cy="1133219"/>
          </a:xfrm>
        </p:grpSpPr>
        <p:sp>
          <p:nvSpPr>
            <p:cNvPr id="48" name="Speech Bubble: Rectangle with Corners Rounded 47">
              <a:extLst>
                <a:ext uri="{FF2B5EF4-FFF2-40B4-BE49-F238E27FC236}">
                  <a16:creationId xmlns:a16="http://schemas.microsoft.com/office/drawing/2014/main" id="{8759F8F5-EA73-4ECF-8396-C55219BE69C7}"/>
                </a:ext>
              </a:extLst>
            </p:cNvPr>
            <p:cNvSpPr/>
            <p:nvPr/>
          </p:nvSpPr>
          <p:spPr>
            <a:xfrm>
              <a:off x="-2312095" y="2265304"/>
              <a:ext cx="2133600" cy="382646"/>
            </a:xfrm>
            <a:prstGeom prst="wedgeRoundRectCallout">
              <a:avLst>
                <a:gd name="adj1" fmla="val -10241"/>
                <a:gd name="adj2" fmla="val 172150"/>
                <a:gd name="adj3" fmla="val 16667"/>
              </a:avLst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20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C. </a:t>
              </a:r>
              <a:r>
                <a:rPr lang="en-US" sz="2000" b="1" dirty="0" err="1">
                  <a:solidFill>
                    <a:srgbClr val="FF0000"/>
                  </a:solidFill>
                  <a:latin typeface="Times New Roman" pitchFamily="18" charset="0"/>
                  <a:cs typeface="Times New Roman" panose="02020603050405020304" pitchFamily="18" charset="0"/>
                </a:rPr>
                <a:t>Lá</a:t>
              </a:r>
              <a:r>
                <a:rPr lang="en-US" sz="2000" b="1" dirty="0">
                  <a:solidFill>
                    <a:srgbClr val="FF0000"/>
                  </a:solidFill>
                  <a:latin typeface="Times New Roman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000" b="1" dirty="0" err="1">
                  <a:solidFill>
                    <a:srgbClr val="FF0000"/>
                  </a:solidFill>
                  <a:latin typeface="Times New Roman" pitchFamily="18" charset="0"/>
                  <a:cs typeface="Times New Roman" panose="02020603050405020304" pitchFamily="18" charset="0"/>
                </a:rPr>
                <a:t>vàng</a:t>
              </a:r>
              <a:endPara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49" name="Picture 48">
              <a:extLst>
                <a:ext uri="{FF2B5EF4-FFF2-40B4-BE49-F238E27FC236}">
                  <a16:creationId xmlns:a16="http://schemas.microsoft.com/office/drawing/2014/main" id="{AFE27EEE-BB8A-44DE-B860-6F6B339BB178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26316" y="2667002"/>
              <a:ext cx="1172808" cy="73152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8466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1.7284E-6 L 0.01024 -1.7284E-6 L 0.01024 0.33025 L 2.77778E-6 0.33025 L 2.77778E-6 -1.7284E-6 Z " pathEditMode="relative" rAng="0" ptsTypes="AAAAA">
                                      <p:cBhvr>
                                        <p:cTn id="13" dur="2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" y="16512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3.08642E-6 L 0.53923 -3.08642E-6 L 0.53923 0.0179 L 4.72222E-6 0.0179 L 4.72222E-6 -3.08642E-6 Z " pathEditMode="relative" rAng="0" ptsTypes="AAAAA">
                                      <p:cBhvr>
                                        <p:cTn id="15" dur="45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962" y="895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3.58025E-6 L 0.01024 -3.58025E-6 L 0.01024 0.33025 L 3.61111E-6 0.33025 L 3.61111E-6 -3.58025E-6 Z " pathEditMode="relative" rAng="0" ptsTypes="AAAAA">
                                      <p:cBhvr>
                                        <p:cTn id="17" dur="1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" y="16512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2" presetClass="entr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6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6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5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5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8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8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yee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9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>
                      <p:stCondLst>
                        <p:cond delay="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Picture 50">
            <a:extLst>
              <a:ext uri="{FF2B5EF4-FFF2-40B4-BE49-F238E27FC236}">
                <a16:creationId xmlns:a16="http://schemas.microsoft.com/office/drawing/2014/main" id="{5987BEA9-8605-4CA8-B8EC-0F737B0F4C4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3286" y="2638417"/>
            <a:ext cx="267058" cy="2504821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F2F4CCD3-90FD-40BD-9EE1-F3B4C9278D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5962" y="2552700"/>
            <a:ext cx="276225" cy="2590800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AD4BB4CF-F8A2-44BC-9235-55243A937E8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9640" y="3520700"/>
            <a:ext cx="175050" cy="1641849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15FA170F-2335-42D7-A9B3-594DAC8D678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8507" y="1366315"/>
            <a:ext cx="781778" cy="542901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63523" y="2647950"/>
            <a:ext cx="336551" cy="568325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2110" y="2265304"/>
            <a:ext cx="345053" cy="582685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6623" y="2385957"/>
            <a:ext cx="2482924" cy="186219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3400" y="1118683"/>
            <a:ext cx="1454707" cy="2194560"/>
          </a:xfrm>
          <a:prstGeom prst="rect">
            <a:avLst/>
          </a:prstGeom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39C23D9B-84DE-4B7A-911F-1878CD20446D}"/>
              </a:ext>
            </a:extLst>
          </p:cNvPr>
          <p:cNvGrpSpPr/>
          <p:nvPr/>
        </p:nvGrpSpPr>
        <p:grpSpPr>
          <a:xfrm>
            <a:off x="-2133600" y="3867150"/>
            <a:ext cx="3033192" cy="1133219"/>
            <a:chOff x="-2312095" y="2265304"/>
            <a:chExt cx="3033192" cy="1133219"/>
          </a:xfrm>
        </p:grpSpPr>
        <p:sp>
          <p:nvSpPr>
            <p:cNvPr id="3" name="Speech Bubble: Rectangle with Corners Rounded 2">
              <a:extLst>
                <a:ext uri="{FF2B5EF4-FFF2-40B4-BE49-F238E27FC236}">
                  <a16:creationId xmlns:a16="http://schemas.microsoft.com/office/drawing/2014/main" id="{C80D90BE-243B-4CC2-9897-DC2567470CDA}"/>
                </a:ext>
              </a:extLst>
            </p:cNvPr>
            <p:cNvSpPr/>
            <p:nvPr/>
          </p:nvSpPr>
          <p:spPr>
            <a:xfrm>
              <a:off x="-2312095" y="2265304"/>
              <a:ext cx="3033192" cy="382646"/>
            </a:xfrm>
            <a:prstGeom prst="wedgeRoundRectCallout">
              <a:avLst>
                <a:gd name="adj1" fmla="val -10241"/>
                <a:gd name="adj2" fmla="val 172150"/>
                <a:gd name="adj3" fmla="val 16667"/>
              </a:avLst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C. </a:t>
              </a:r>
              <a:r>
                <a:rPr lang="en-US" sz="2400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Lấy</a:t>
              </a:r>
              <a:r>
                <a:rPr 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động</a:t>
              </a:r>
              <a:r>
                <a:rPr 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tả</a:t>
              </a:r>
              <a:r>
                <a:rPr 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tĩnh</a:t>
              </a:r>
              <a:endPara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26316" y="2667002"/>
              <a:ext cx="1172808" cy="731521"/>
            </a:xfrm>
            <a:prstGeom prst="rect">
              <a:avLst/>
            </a:prstGeom>
          </p:spPr>
        </p:pic>
      </p:grpSp>
      <p:pic>
        <p:nvPicPr>
          <p:cNvPr id="20" name="Picture 1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9251" y="911225"/>
            <a:ext cx="2691443" cy="13716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23527" y="285750"/>
            <a:ext cx="37544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en-US" sz="2400" b="1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Thủ</a:t>
            </a: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pháp</a:t>
            </a: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nghệ</a:t>
            </a: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thuật</a:t>
            </a: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đặc</a:t>
            </a: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sắc</a:t>
            </a: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nào</a:t>
            </a: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được</a:t>
            </a: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sử</a:t>
            </a: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dụng</a:t>
            </a: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trong</a:t>
            </a: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hai</a:t>
            </a: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câu</a:t>
            </a: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cuối</a:t>
            </a: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bài</a:t>
            </a: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thơ</a:t>
            </a: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?</a:t>
            </a:r>
            <a:endParaRPr lang="vi-VN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EA94EE4C-DC84-4124-A9D4-9D6529BF4EDC}"/>
              </a:ext>
            </a:extLst>
          </p:cNvPr>
          <p:cNvGrpSpPr/>
          <p:nvPr/>
        </p:nvGrpSpPr>
        <p:grpSpPr>
          <a:xfrm flipH="1">
            <a:off x="5076056" y="123478"/>
            <a:ext cx="2232248" cy="967133"/>
            <a:chOff x="-2030879" y="2074460"/>
            <a:chExt cx="2232248" cy="967133"/>
          </a:xfrm>
        </p:grpSpPr>
        <p:sp>
          <p:nvSpPr>
            <p:cNvPr id="37" name="Speech Bubble: Rectangle with Corners Rounded 36">
              <a:extLst>
                <a:ext uri="{FF2B5EF4-FFF2-40B4-BE49-F238E27FC236}">
                  <a16:creationId xmlns:a16="http://schemas.microsoft.com/office/drawing/2014/main" id="{8464420B-B920-4317-BE91-1D08964D7B72}"/>
                </a:ext>
              </a:extLst>
            </p:cNvPr>
            <p:cNvSpPr/>
            <p:nvPr/>
          </p:nvSpPr>
          <p:spPr>
            <a:xfrm>
              <a:off x="-2030879" y="2074460"/>
              <a:ext cx="2232248" cy="465164"/>
            </a:xfrm>
            <a:prstGeom prst="wedgeRoundRectCallout">
              <a:avLst>
                <a:gd name="adj1" fmla="val -10241"/>
                <a:gd name="adj2" fmla="val 172150"/>
                <a:gd name="adj3" fmla="val 16667"/>
              </a:avLst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C. </a:t>
              </a:r>
              <a:r>
                <a:rPr lang="en-US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Lấy</a:t>
              </a:r>
              <a:r>
                <a:rPr lang="en-US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động</a:t>
              </a:r>
              <a:r>
                <a:rPr lang="en-US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tả</a:t>
              </a:r>
              <a:r>
                <a:rPr lang="en-US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tĩnh</a:t>
              </a:r>
              <a:endPara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43CE51CF-BBF3-4E8C-8C2F-C00E7D8E85C2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169095" y="2584393"/>
              <a:ext cx="733003" cy="457200"/>
            </a:xfrm>
            <a:prstGeom prst="rect">
              <a:avLst/>
            </a:prstGeom>
          </p:spPr>
        </p:pic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98418B5F-CE4A-4DBA-A4BC-305D0001CD6E}"/>
              </a:ext>
            </a:extLst>
          </p:cNvPr>
          <p:cNvGrpSpPr/>
          <p:nvPr/>
        </p:nvGrpSpPr>
        <p:grpSpPr>
          <a:xfrm>
            <a:off x="-2133600" y="2352931"/>
            <a:ext cx="2385120" cy="1133219"/>
            <a:chOff x="-2312095" y="2265304"/>
            <a:chExt cx="2385120" cy="1133219"/>
          </a:xfrm>
        </p:grpSpPr>
        <p:sp>
          <p:nvSpPr>
            <p:cNvPr id="40" name="Speech Bubble: Rectangle with Corners Rounded 39">
              <a:extLst>
                <a:ext uri="{FF2B5EF4-FFF2-40B4-BE49-F238E27FC236}">
                  <a16:creationId xmlns:a16="http://schemas.microsoft.com/office/drawing/2014/main" id="{2461C522-FF0F-436E-8533-BD3D2DC10B53}"/>
                </a:ext>
              </a:extLst>
            </p:cNvPr>
            <p:cNvSpPr/>
            <p:nvPr/>
          </p:nvSpPr>
          <p:spPr>
            <a:xfrm>
              <a:off x="-2312095" y="2265304"/>
              <a:ext cx="2385120" cy="382646"/>
            </a:xfrm>
            <a:prstGeom prst="wedgeRoundRectCallout">
              <a:avLst>
                <a:gd name="adj1" fmla="val -10241"/>
                <a:gd name="adj2" fmla="val 172150"/>
                <a:gd name="adj3" fmla="val 16667"/>
              </a:avLst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A. </a:t>
              </a:r>
              <a:r>
                <a:rPr lang="en-US" sz="2400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Tăng</a:t>
              </a:r>
              <a:r>
                <a:rPr 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tiến</a:t>
              </a:r>
              <a:endPara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id="{E17C6954-6503-488C-A8E6-1D7D18026872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26316" y="2667002"/>
              <a:ext cx="1172808" cy="731521"/>
            </a:xfrm>
            <a:prstGeom prst="rect">
              <a:avLst/>
            </a:prstGeom>
          </p:spPr>
        </p:pic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C8AC982F-5F1C-4DBD-AD2A-FFDC19ED0C2B}"/>
              </a:ext>
            </a:extLst>
          </p:cNvPr>
          <p:cNvGrpSpPr/>
          <p:nvPr/>
        </p:nvGrpSpPr>
        <p:grpSpPr>
          <a:xfrm flipH="1">
            <a:off x="7910344" y="2733931"/>
            <a:ext cx="3378142" cy="1133219"/>
            <a:chOff x="-2312095" y="2265304"/>
            <a:chExt cx="3378142" cy="1133219"/>
          </a:xfrm>
        </p:grpSpPr>
        <p:sp>
          <p:nvSpPr>
            <p:cNvPr id="45" name="Speech Bubble: Rectangle with Corners Rounded 44">
              <a:extLst>
                <a:ext uri="{FF2B5EF4-FFF2-40B4-BE49-F238E27FC236}">
                  <a16:creationId xmlns:a16="http://schemas.microsoft.com/office/drawing/2014/main" id="{FA301BAE-EABF-4823-A77C-08256DF60184}"/>
                </a:ext>
              </a:extLst>
            </p:cNvPr>
            <p:cNvSpPr/>
            <p:nvPr/>
          </p:nvSpPr>
          <p:spPr>
            <a:xfrm>
              <a:off x="-2312095" y="2265304"/>
              <a:ext cx="3378142" cy="382646"/>
            </a:xfrm>
            <a:prstGeom prst="wedgeRoundRectCallout">
              <a:avLst>
                <a:gd name="adj1" fmla="val -10241"/>
                <a:gd name="adj2" fmla="val 172150"/>
                <a:gd name="adj3" fmla="val 16667"/>
              </a:avLst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D. </a:t>
              </a:r>
              <a:r>
                <a:rPr lang="en-US" sz="2400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ước</a:t>
              </a:r>
              <a:r>
                <a:rPr 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lệ</a:t>
              </a:r>
              <a:r>
                <a:rPr 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tượng</a:t>
              </a:r>
              <a:r>
                <a:rPr 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trưng</a:t>
              </a:r>
              <a:endPara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id="{B215FB51-700D-412C-896C-8DEB74DD47E0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26316" y="2667002"/>
              <a:ext cx="1172808" cy="731521"/>
            </a:xfrm>
            <a:prstGeom prst="rect">
              <a:avLst/>
            </a:prstGeom>
          </p:spPr>
        </p:pic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7055A351-8018-43CC-AF85-72E9B10CD70C}"/>
              </a:ext>
            </a:extLst>
          </p:cNvPr>
          <p:cNvGrpSpPr/>
          <p:nvPr/>
        </p:nvGrpSpPr>
        <p:grpSpPr>
          <a:xfrm flipH="1">
            <a:off x="8100392" y="3800731"/>
            <a:ext cx="3188094" cy="1133219"/>
            <a:chOff x="-2312095" y="2265304"/>
            <a:chExt cx="3188094" cy="1133219"/>
          </a:xfrm>
        </p:grpSpPr>
        <p:sp>
          <p:nvSpPr>
            <p:cNvPr id="48" name="Speech Bubble: Rectangle with Corners Rounded 47">
              <a:extLst>
                <a:ext uri="{FF2B5EF4-FFF2-40B4-BE49-F238E27FC236}">
                  <a16:creationId xmlns:a16="http://schemas.microsoft.com/office/drawing/2014/main" id="{8759F8F5-EA73-4ECF-8396-C55219BE69C7}"/>
                </a:ext>
              </a:extLst>
            </p:cNvPr>
            <p:cNvSpPr/>
            <p:nvPr/>
          </p:nvSpPr>
          <p:spPr>
            <a:xfrm>
              <a:off x="-2312095" y="2265304"/>
              <a:ext cx="3188094" cy="382646"/>
            </a:xfrm>
            <a:prstGeom prst="wedgeRoundRectCallout">
              <a:avLst>
                <a:gd name="adj1" fmla="val -10241"/>
                <a:gd name="adj2" fmla="val 172150"/>
                <a:gd name="adj3" fmla="val 16667"/>
              </a:avLst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B. </a:t>
              </a:r>
              <a:r>
                <a:rPr lang="en-US" sz="2400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Tả</a:t>
              </a:r>
              <a:r>
                <a:rPr 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cảnh</a:t>
              </a:r>
              <a:r>
                <a:rPr 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ngụ</a:t>
              </a:r>
              <a:r>
                <a:rPr 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tình</a:t>
              </a:r>
              <a:endPara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49" name="Picture 48">
              <a:extLst>
                <a:ext uri="{FF2B5EF4-FFF2-40B4-BE49-F238E27FC236}">
                  <a16:creationId xmlns:a16="http://schemas.microsoft.com/office/drawing/2014/main" id="{AFE27EEE-BB8A-44DE-B860-6F6B339BB178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26316" y="2667002"/>
              <a:ext cx="1172808" cy="73152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58762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1.7284E-6 L 0.01024 -1.7284E-6 L 0.01024 0.33025 L 2.77778E-6 0.33025 L 2.77778E-6 -1.7284E-6 Z " pathEditMode="relative" rAng="0" ptsTypes="AAAAA">
                                      <p:cBhvr>
                                        <p:cTn id="13" dur="2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" y="16512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3.08642E-6 L 0.53923 -3.08642E-6 L 0.53923 0.0179 L 4.72222E-6 0.0179 L 4.72222E-6 -3.08642E-6 Z " pathEditMode="relative" rAng="0" ptsTypes="AAAAA">
                                      <p:cBhvr>
                                        <p:cTn id="15" dur="45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962" y="895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3.58025E-6 L 0.01024 -3.58025E-6 L 0.01024 0.33025 L 3.61111E-6 0.33025 L 3.61111E-6 -3.58025E-6 Z " pathEditMode="relative" rAng="0" ptsTypes="AAAAA">
                                      <p:cBhvr>
                                        <p:cTn id="17" dur="1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" y="16512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2" presetClass="entr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6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6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5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5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8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8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yee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9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>
                      <p:stCondLst>
                        <p:cond delay="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Picture 50">
            <a:extLst>
              <a:ext uri="{FF2B5EF4-FFF2-40B4-BE49-F238E27FC236}">
                <a16:creationId xmlns:a16="http://schemas.microsoft.com/office/drawing/2014/main" id="{5987BEA9-8605-4CA8-B8EC-0F737B0F4C4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3286" y="2638417"/>
            <a:ext cx="267058" cy="2504821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F2F4CCD3-90FD-40BD-9EE1-F3B4C9278D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5962" y="2552700"/>
            <a:ext cx="276225" cy="2590800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AD4BB4CF-F8A2-44BC-9235-55243A937E8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9640" y="3520700"/>
            <a:ext cx="175050" cy="1641849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15FA170F-2335-42D7-A9B3-594DAC8D678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8507" y="1366315"/>
            <a:ext cx="781778" cy="542901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63523" y="2647950"/>
            <a:ext cx="336551" cy="568325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2110" y="2265304"/>
            <a:ext cx="345053" cy="582685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6623" y="2385957"/>
            <a:ext cx="2482924" cy="186219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3400" y="1118683"/>
            <a:ext cx="1454707" cy="2194560"/>
          </a:xfrm>
          <a:prstGeom prst="rect">
            <a:avLst/>
          </a:prstGeom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39C23D9B-84DE-4B7A-911F-1878CD20446D}"/>
              </a:ext>
            </a:extLst>
          </p:cNvPr>
          <p:cNvGrpSpPr/>
          <p:nvPr/>
        </p:nvGrpSpPr>
        <p:grpSpPr>
          <a:xfrm>
            <a:off x="-2133600" y="2265304"/>
            <a:ext cx="2133600" cy="1133219"/>
            <a:chOff x="-2312095" y="2265304"/>
            <a:chExt cx="2133600" cy="1133219"/>
          </a:xfrm>
        </p:grpSpPr>
        <p:sp>
          <p:nvSpPr>
            <p:cNvPr id="3" name="Speech Bubble: Rectangle with Corners Rounded 2">
              <a:extLst>
                <a:ext uri="{FF2B5EF4-FFF2-40B4-BE49-F238E27FC236}">
                  <a16:creationId xmlns:a16="http://schemas.microsoft.com/office/drawing/2014/main" id="{C80D90BE-243B-4CC2-9897-DC2567470CDA}"/>
                </a:ext>
              </a:extLst>
            </p:cNvPr>
            <p:cNvSpPr/>
            <p:nvPr/>
          </p:nvSpPr>
          <p:spPr>
            <a:xfrm>
              <a:off x="-2312095" y="2265304"/>
              <a:ext cx="2133600" cy="382646"/>
            </a:xfrm>
            <a:prstGeom prst="wedgeRoundRectCallout">
              <a:avLst>
                <a:gd name="adj1" fmla="val -10241"/>
                <a:gd name="adj2" fmla="val 172150"/>
                <a:gd name="adj3" fmla="val 16667"/>
              </a:avLst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A. </a:t>
              </a:r>
              <a:r>
                <a:rPr lang="en-US" sz="2400" b="1" dirty="0" err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Xanh</a:t>
              </a:r>
              <a:endPara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26316" y="2667002"/>
              <a:ext cx="1172808" cy="731521"/>
            </a:xfrm>
            <a:prstGeom prst="rect">
              <a:avLst/>
            </a:prstGeom>
          </p:spPr>
        </p:pic>
      </p:grpSp>
      <p:pic>
        <p:nvPicPr>
          <p:cNvPr id="20" name="Picture 1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9251" y="911225"/>
            <a:ext cx="2691443" cy="13716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95536" y="285750"/>
            <a:ext cx="368244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Màu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sắc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chủ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đạo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trong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bài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thơ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 “Thu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điếu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”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là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gì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?</a:t>
            </a:r>
            <a:endParaRPr lang="vi-VN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EA94EE4C-DC84-4124-A9D4-9D6529BF4EDC}"/>
              </a:ext>
            </a:extLst>
          </p:cNvPr>
          <p:cNvGrpSpPr/>
          <p:nvPr/>
        </p:nvGrpSpPr>
        <p:grpSpPr>
          <a:xfrm flipH="1">
            <a:off x="5455920" y="195486"/>
            <a:ext cx="1554480" cy="895125"/>
            <a:chOff x="-1732975" y="2146468"/>
            <a:chExt cx="1554480" cy="895125"/>
          </a:xfrm>
        </p:grpSpPr>
        <p:sp>
          <p:nvSpPr>
            <p:cNvPr id="37" name="Speech Bubble: Rectangle with Corners Rounded 36">
              <a:extLst>
                <a:ext uri="{FF2B5EF4-FFF2-40B4-BE49-F238E27FC236}">
                  <a16:creationId xmlns:a16="http://schemas.microsoft.com/office/drawing/2014/main" id="{8464420B-B920-4317-BE91-1D08964D7B72}"/>
                </a:ext>
              </a:extLst>
            </p:cNvPr>
            <p:cNvSpPr/>
            <p:nvPr/>
          </p:nvSpPr>
          <p:spPr>
            <a:xfrm>
              <a:off x="-1732975" y="2146468"/>
              <a:ext cx="1554480" cy="393156"/>
            </a:xfrm>
            <a:prstGeom prst="wedgeRoundRectCallout">
              <a:avLst>
                <a:gd name="adj1" fmla="val -10241"/>
                <a:gd name="adj2" fmla="val 172150"/>
                <a:gd name="adj3" fmla="val 16667"/>
              </a:avLst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20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A. </a:t>
              </a:r>
              <a:r>
                <a:rPr lang="en-US" sz="2000" b="1" dirty="0" err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Xanh</a:t>
              </a:r>
              <a:endPara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43CE51CF-BBF3-4E8C-8C2F-C00E7D8E85C2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169095" y="2584393"/>
              <a:ext cx="733003" cy="457200"/>
            </a:xfrm>
            <a:prstGeom prst="rect">
              <a:avLst/>
            </a:prstGeom>
          </p:spPr>
        </p:pic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98418B5F-CE4A-4DBA-A4BC-305D0001CD6E}"/>
              </a:ext>
            </a:extLst>
          </p:cNvPr>
          <p:cNvGrpSpPr/>
          <p:nvPr/>
        </p:nvGrpSpPr>
        <p:grpSpPr>
          <a:xfrm>
            <a:off x="-2133600" y="3867150"/>
            <a:ext cx="2133600" cy="1133219"/>
            <a:chOff x="-2312095" y="2265304"/>
            <a:chExt cx="2133600" cy="1133219"/>
          </a:xfrm>
        </p:grpSpPr>
        <p:sp>
          <p:nvSpPr>
            <p:cNvPr id="40" name="Speech Bubble: Rectangle with Corners Rounded 39">
              <a:extLst>
                <a:ext uri="{FF2B5EF4-FFF2-40B4-BE49-F238E27FC236}">
                  <a16:creationId xmlns:a16="http://schemas.microsoft.com/office/drawing/2014/main" id="{2461C522-FF0F-436E-8533-BD3D2DC10B53}"/>
                </a:ext>
              </a:extLst>
            </p:cNvPr>
            <p:cNvSpPr/>
            <p:nvPr/>
          </p:nvSpPr>
          <p:spPr>
            <a:xfrm>
              <a:off x="-2312095" y="2265304"/>
              <a:ext cx="2133600" cy="382646"/>
            </a:xfrm>
            <a:prstGeom prst="wedgeRoundRectCallout">
              <a:avLst>
                <a:gd name="adj1" fmla="val -10241"/>
                <a:gd name="adj2" fmla="val 172150"/>
                <a:gd name="adj3" fmla="val 16667"/>
              </a:avLst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C. </a:t>
              </a:r>
              <a:r>
                <a:rPr lang="en-US" sz="2400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Vàng</a:t>
              </a:r>
              <a:endParaRPr lang="vi-V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id="{E17C6954-6503-488C-A8E6-1D7D18026872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26316" y="2667002"/>
              <a:ext cx="1172808" cy="731521"/>
            </a:xfrm>
            <a:prstGeom prst="rect">
              <a:avLst/>
            </a:prstGeom>
          </p:spPr>
        </p:pic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C8AC982F-5F1C-4DBD-AD2A-FFDC19ED0C2B}"/>
              </a:ext>
            </a:extLst>
          </p:cNvPr>
          <p:cNvGrpSpPr/>
          <p:nvPr/>
        </p:nvGrpSpPr>
        <p:grpSpPr>
          <a:xfrm flipH="1">
            <a:off x="9144000" y="2733931"/>
            <a:ext cx="2133600" cy="1133219"/>
            <a:chOff x="-2312095" y="2265304"/>
            <a:chExt cx="2133600" cy="1133219"/>
          </a:xfrm>
        </p:grpSpPr>
        <p:sp>
          <p:nvSpPr>
            <p:cNvPr id="45" name="Speech Bubble: Rectangle with Corners Rounded 44">
              <a:extLst>
                <a:ext uri="{FF2B5EF4-FFF2-40B4-BE49-F238E27FC236}">
                  <a16:creationId xmlns:a16="http://schemas.microsoft.com/office/drawing/2014/main" id="{FA301BAE-EABF-4823-A77C-08256DF60184}"/>
                </a:ext>
              </a:extLst>
            </p:cNvPr>
            <p:cNvSpPr/>
            <p:nvPr/>
          </p:nvSpPr>
          <p:spPr>
            <a:xfrm>
              <a:off x="-2312095" y="2265304"/>
              <a:ext cx="2133600" cy="382646"/>
            </a:xfrm>
            <a:prstGeom prst="wedgeRoundRectCallout">
              <a:avLst>
                <a:gd name="adj1" fmla="val -10241"/>
                <a:gd name="adj2" fmla="val 172150"/>
                <a:gd name="adj3" fmla="val 16667"/>
              </a:avLst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D. </a:t>
              </a:r>
              <a:r>
                <a:rPr lang="en-US" sz="2400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Đỏ</a:t>
              </a:r>
              <a:endParaRPr lang="vi-V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id="{B215FB51-700D-412C-896C-8DEB74DD47E0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26316" y="2667002"/>
              <a:ext cx="1172808" cy="731521"/>
            </a:xfrm>
            <a:prstGeom prst="rect">
              <a:avLst/>
            </a:prstGeom>
          </p:spPr>
        </p:pic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7055A351-8018-43CC-AF85-72E9B10CD70C}"/>
              </a:ext>
            </a:extLst>
          </p:cNvPr>
          <p:cNvGrpSpPr/>
          <p:nvPr/>
        </p:nvGrpSpPr>
        <p:grpSpPr>
          <a:xfrm flipH="1">
            <a:off x="9144000" y="3857881"/>
            <a:ext cx="2133600" cy="1133219"/>
            <a:chOff x="-2312095" y="2265304"/>
            <a:chExt cx="2133600" cy="1133219"/>
          </a:xfrm>
        </p:grpSpPr>
        <p:sp>
          <p:nvSpPr>
            <p:cNvPr id="48" name="Speech Bubble: Rectangle with Corners Rounded 47">
              <a:extLst>
                <a:ext uri="{FF2B5EF4-FFF2-40B4-BE49-F238E27FC236}">
                  <a16:creationId xmlns:a16="http://schemas.microsoft.com/office/drawing/2014/main" id="{8759F8F5-EA73-4ECF-8396-C55219BE69C7}"/>
                </a:ext>
              </a:extLst>
            </p:cNvPr>
            <p:cNvSpPr/>
            <p:nvPr/>
          </p:nvSpPr>
          <p:spPr>
            <a:xfrm>
              <a:off x="-2312095" y="2265304"/>
              <a:ext cx="2133600" cy="382646"/>
            </a:xfrm>
            <a:prstGeom prst="wedgeRoundRectCallout">
              <a:avLst>
                <a:gd name="adj1" fmla="val -10241"/>
                <a:gd name="adj2" fmla="val 172150"/>
                <a:gd name="adj3" fmla="val 16667"/>
              </a:avLst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B. </a:t>
              </a:r>
              <a:r>
                <a:rPr lang="en-US" sz="2400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Trắng</a:t>
              </a:r>
              <a:endParaRPr lang="vi-V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49" name="Picture 48">
              <a:extLst>
                <a:ext uri="{FF2B5EF4-FFF2-40B4-BE49-F238E27FC236}">
                  <a16:creationId xmlns:a16="http://schemas.microsoft.com/office/drawing/2014/main" id="{AFE27EEE-BB8A-44DE-B860-6F6B339BB178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26316" y="2667002"/>
              <a:ext cx="1172808" cy="73152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73855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1.7284E-6 L 0.01024 -1.7284E-6 L 0.01024 0.33025 L 2.77778E-6 0.33025 L 2.77778E-6 -1.7284E-6 Z " pathEditMode="relative" rAng="0" ptsTypes="AAAAA">
                                      <p:cBhvr>
                                        <p:cTn id="13" dur="2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" y="16512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3.08642E-6 L 0.53923 -3.08642E-6 L 0.53923 0.0179 L 4.72222E-6 0.0179 L 4.72222E-6 -3.08642E-6 Z " pathEditMode="relative" rAng="0" ptsTypes="AAAAA">
                                      <p:cBhvr>
                                        <p:cTn id="15" dur="45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962" y="895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3.58025E-6 L 0.01024 -3.58025E-6 L 0.01024 0.33025 L 3.61111E-6 0.33025 L 3.61111E-6 -3.58025E-6 Z " pathEditMode="relative" rAng="0" ptsTypes="AAAAA">
                                      <p:cBhvr>
                                        <p:cTn id="17" dur="1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" y="16512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2" presetClass="entr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6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6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5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5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8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8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yee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9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>
                      <p:stCondLst>
                        <p:cond delay="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/>
          <p:nvPr/>
        </p:nvSpPr>
        <p:spPr>
          <a:xfrm>
            <a:off x="533400" y="575779"/>
            <a:ext cx="4057650" cy="4412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873"/>
              </a:lnSpc>
            </a:pPr>
            <a:r>
              <a:rPr lang="en-US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sz="2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</a:t>
            </a:r>
            <a:r>
              <a:rPr lang="en-US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1835- 1909</a:t>
            </a:r>
          </a:p>
        </p:txBody>
      </p:sp>
      <p:sp>
        <p:nvSpPr>
          <p:cNvPr id="16" name="TextBox 4"/>
          <p:cNvSpPr txBox="1"/>
          <p:nvPr/>
        </p:nvSpPr>
        <p:spPr>
          <a:xfrm>
            <a:off x="3048000" y="133350"/>
            <a:ext cx="4057650" cy="5001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873"/>
              </a:lnSpc>
            </a:pP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24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hiểu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chung</a:t>
            </a:r>
            <a:endParaRPr lang="en-US" sz="2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8617" y="1169636"/>
            <a:ext cx="2481356" cy="3462357"/>
          </a:xfrm>
          <a:prstGeom prst="rect">
            <a:avLst/>
          </a:prstGeom>
        </p:spPr>
      </p:pic>
      <p:grpSp>
        <p:nvGrpSpPr>
          <p:cNvPr id="124" name="组合 35"/>
          <p:cNvGrpSpPr/>
          <p:nvPr/>
        </p:nvGrpSpPr>
        <p:grpSpPr>
          <a:xfrm>
            <a:off x="3059832" y="975067"/>
            <a:ext cx="2600116" cy="576065"/>
            <a:chOff x="3302491" y="1022462"/>
            <a:chExt cx="3701778" cy="654935"/>
          </a:xfrm>
        </p:grpSpPr>
        <p:pic>
          <p:nvPicPr>
            <p:cNvPr id="125" name="Picture 3" descr="C:\Users\Thinkpad\Desktop\PNG\1_0001_渐变映射-2-副本-4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02491" y="1102794"/>
              <a:ext cx="3701778" cy="5746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6" name="矩形 37"/>
            <p:cNvSpPr/>
            <p:nvPr/>
          </p:nvSpPr>
          <p:spPr>
            <a:xfrm>
              <a:off x="3928741" y="1022462"/>
              <a:ext cx="2356665" cy="5107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en-US" altLang="zh-CN" sz="240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方正宋黑简体" pitchFamily="2" charset="-122"/>
                  <a:cs typeface="Times New Roman" panose="02020603050405020304" pitchFamily="18" charset="0"/>
                </a:rPr>
                <a:t>Quê</a:t>
              </a:r>
              <a:r>
                <a:rPr lang="en-US" altLang="zh-CN" sz="2400" dirty="0">
                  <a:solidFill>
                    <a:schemeClr val="bg1"/>
                  </a:solidFill>
                  <a:latin typeface="Times New Roman" panose="02020603050405020304" pitchFamily="18" charset="0"/>
                  <a:ea typeface="方正宋黑简体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40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方正宋黑简体" pitchFamily="2" charset="-122"/>
                  <a:cs typeface="Times New Roman" panose="02020603050405020304" pitchFamily="18" charset="0"/>
                </a:rPr>
                <a:t>quán</a:t>
              </a:r>
              <a:endParaRPr lang="zh-CN" alt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方正宋黑简体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3923928" y="1529149"/>
            <a:ext cx="54006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Xã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Yên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Đổ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huyện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Lục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tỉnh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Nam</a:t>
            </a:r>
          </a:p>
        </p:txBody>
      </p:sp>
      <p:grpSp>
        <p:nvGrpSpPr>
          <p:cNvPr id="131" name="组合 35"/>
          <p:cNvGrpSpPr/>
          <p:nvPr/>
        </p:nvGrpSpPr>
        <p:grpSpPr>
          <a:xfrm>
            <a:off x="3059832" y="1874630"/>
            <a:ext cx="2600116" cy="576065"/>
            <a:chOff x="3302491" y="1022462"/>
            <a:chExt cx="3701778" cy="654935"/>
          </a:xfrm>
        </p:grpSpPr>
        <p:pic>
          <p:nvPicPr>
            <p:cNvPr id="132" name="Picture 3" descr="C:\Users\Thinkpad\Desktop\PNG\1_0001_渐变映射-2-副本-4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02491" y="1102794"/>
              <a:ext cx="3701778" cy="5746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3" name="矩形 37"/>
            <p:cNvSpPr/>
            <p:nvPr/>
          </p:nvSpPr>
          <p:spPr>
            <a:xfrm>
              <a:off x="3928741" y="1022462"/>
              <a:ext cx="2356665" cy="5806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en-US" altLang="zh-CN" sz="240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方正宋黑简体" pitchFamily="2" charset="-122"/>
                  <a:cs typeface="Times New Roman" panose="02020603050405020304" pitchFamily="18" charset="0"/>
                </a:rPr>
                <a:t>Gia</a:t>
              </a:r>
              <a:r>
                <a:rPr lang="en-US" altLang="zh-CN" sz="2400" dirty="0">
                  <a:solidFill>
                    <a:schemeClr val="bg1"/>
                  </a:solidFill>
                  <a:latin typeface="Times New Roman" panose="02020603050405020304" pitchFamily="18" charset="0"/>
                  <a:ea typeface="方正宋黑简体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40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方正宋黑简体" pitchFamily="2" charset="-122"/>
                  <a:cs typeface="Times New Roman" panose="02020603050405020304" pitchFamily="18" charset="0"/>
                </a:rPr>
                <a:t>đình</a:t>
              </a:r>
              <a:endParaRPr lang="zh-CN" alt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方正宋黑简体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34" name="TextBox 133"/>
          <p:cNvSpPr txBox="1"/>
          <p:nvPr/>
        </p:nvSpPr>
        <p:spPr>
          <a:xfrm>
            <a:off x="3923928" y="2350376"/>
            <a:ext cx="54006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Nho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nghèo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truyền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thống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khoa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bảng</a:t>
            </a:r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35" name="组合 35"/>
          <p:cNvGrpSpPr/>
          <p:nvPr/>
        </p:nvGrpSpPr>
        <p:grpSpPr>
          <a:xfrm>
            <a:off x="3048000" y="2804922"/>
            <a:ext cx="2600116" cy="576065"/>
            <a:chOff x="3302491" y="1022462"/>
            <a:chExt cx="3701778" cy="654935"/>
          </a:xfrm>
        </p:grpSpPr>
        <p:pic>
          <p:nvPicPr>
            <p:cNvPr id="136" name="Picture 3" descr="C:\Users\Thinkpad\Desktop\PNG\1_0001_渐变映射-2-副本-4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02491" y="1102794"/>
              <a:ext cx="3701778" cy="5746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7" name="矩形 37"/>
            <p:cNvSpPr/>
            <p:nvPr/>
          </p:nvSpPr>
          <p:spPr>
            <a:xfrm>
              <a:off x="3928741" y="1022462"/>
              <a:ext cx="2356665" cy="5806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en-US" altLang="zh-CN" sz="240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方正宋黑简体" pitchFamily="2" charset="-122"/>
                  <a:cs typeface="Times New Roman" panose="02020603050405020304" pitchFamily="18" charset="0"/>
                </a:rPr>
                <a:t>Cuộc</a:t>
              </a:r>
              <a:r>
                <a:rPr lang="en-US" altLang="zh-CN" sz="2400" dirty="0">
                  <a:solidFill>
                    <a:schemeClr val="bg1"/>
                  </a:solidFill>
                  <a:latin typeface="Times New Roman" panose="02020603050405020304" pitchFamily="18" charset="0"/>
                  <a:ea typeface="方正宋黑简体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40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方正宋黑简体" pitchFamily="2" charset="-122"/>
                  <a:cs typeface="Times New Roman" panose="02020603050405020304" pitchFamily="18" charset="0"/>
                </a:rPr>
                <a:t>đời</a:t>
              </a:r>
              <a:endParaRPr lang="zh-CN" alt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方正宋黑简体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38" name="TextBox 137"/>
          <p:cNvSpPr txBox="1"/>
          <p:nvPr/>
        </p:nvSpPr>
        <p:spPr>
          <a:xfrm>
            <a:off x="3923928" y="3325175"/>
            <a:ext cx="50405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nghèo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từng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gian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cha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mất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kiếm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ăn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nuôi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đình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pSp>
        <p:nvGrpSpPr>
          <p:cNvPr id="143" name="组合 35"/>
          <p:cNvGrpSpPr/>
          <p:nvPr/>
        </p:nvGrpSpPr>
        <p:grpSpPr>
          <a:xfrm>
            <a:off x="3059832" y="4043643"/>
            <a:ext cx="2600116" cy="576065"/>
            <a:chOff x="3302491" y="1022462"/>
            <a:chExt cx="3701778" cy="654935"/>
          </a:xfrm>
        </p:grpSpPr>
        <p:pic>
          <p:nvPicPr>
            <p:cNvPr id="144" name="Picture 3" descr="C:\Users\Thinkpad\Desktop\PNG\1_0001_渐变映射-2-副本-4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02491" y="1102794"/>
              <a:ext cx="3701778" cy="5746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5" name="矩形 37"/>
            <p:cNvSpPr/>
            <p:nvPr/>
          </p:nvSpPr>
          <p:spPr>
            <a:xfrm>
              <a:off x="3928741" y="1022462"/>
              <a:ext cx="2356665" cy="5806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en-US" altLang="zh-CN" sz="240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方正宋黑简体" pitchFamily="2" charset="-122"/>
                  <a:cs typeface="Times New Roman" panose="02020603050405020304" pitchFamily="18" charset="0"/>
                </a:rPr>
                <a:t>Bản</a:t>
              </a:r>
              <a:r>
                <a:rPr lang="en-US" altLang="zh-CN" sz="2400" dirty="0">
                  <a:solidFill>
                    <a:schemeClr val="bg1"/>
                  </a:solidFill>
                  <a:latin typeface="Times New Roman" panose="02020603050405020304" pitchFamily="18" charset="0"/>
                  <a:ea typeface="方正宋黑简体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40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方正宋黑简体" pitchFamily="2" charset="-122"/>
                  <a:cs typeface="Times New Roman" panose="02020603050405020304" pitchFamily="18" charset="0"/>
                </a:rPr>
                <a:t>thân</a:t>
              </a:r>
              <a:endParaRPr lang="zh-CN" alt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方正宋黑简体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46" name="TextBox 145"/>
          <p:cNvSpPr txBox="1"/>
          <p:nvPr/>
        </p:nvSpPr>
        <p:spPr>
          <a:xfrm>
            <a:off x="3923928" y="4589135"/>
            <a:ext cx="54006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nhỏ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nổi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minh,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giỏi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65819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34" grpId="0"/>
      <p:bldP spid="138" grpId="0"/>
      <p:bldP spid="14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/>
          <p:nvPr/>
        </p:nvSpPr>
        <p:spPr>
          <a:xfrm>
            <a:off x="533400" y="575779"/>
            <a:ext cx="4057650" cy="5001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873"/>
              </a:lnSpc>
            </a:pPr>
            <a:r>
              <a:rPr lang="en-US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sz="2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</a:t>
            </a:r>
            <a:endParaRPr lang="en-US" sz="2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4"/>
          <p:cNvSpPr txBox="1"/>
          <p:nvPr/>
        </p:nvSpPr>
        <p:spPr>
          <a:xfrm>
            <a:off x="3048000" y="133350"/>
            <a:ext cx="4057650" cy="5001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873"/>
              </a:lnSpc>
            </a:pP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24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hiểu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chung</a:t>
            </a:r>
            <a:endParaRPr lang="en-US" sz="2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9" name="图片 9">
            <a:extLst>
              <a:ext uri="{FF2B5EF4-FFF2-40B4-BE49-F238E27FC236}">
                <a16:creationId xmlns:a16="http://schemas.microsoft.com/office/drawing/2014/main" id="{280E50FF-F4C2-4DF6-B314-C84FAA032C0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7514" b="98343" l="9783" r="8997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511" t="43074" r="41512"/>
          <a:stretch/>
        </p:blipFill>
        <p:spPr>
          <a:xfrm rot="20159292">
            <a:off x="3231149" y="1450334"/>
            <a:ext cx="2559892" cy="2499510"/>
          </a:xfrm>
          <a:prstGeom prst="rect">
            <a:avLst/>
          </a:prstGeom>
        </p:spPr>
      </p:pic>
      <p:cxnSp>
        <p:nvCxnSpPr>
          <p:cNvPr id="20" name="直接连接符 4"/>
          <p:cNvCxnSpPr/>
          <p:nvPr/>
        </p:nvCxnSpPr>
        <p:spPr>
          <a:xfrm>
            <a:off x="1322874" y="1818297"/>
            <a:ext cx="2808312" cy="0"/>
          </a:xfrm>
          <a:prstGeom prst="line">
            <a:avLst/>
          </a:prstGeom>
          <a:ln w="1587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1000428" y="1284675"/>
            <a:ext cx="27555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2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Tam </a:t>
            </a:r>
            <a:r>
              <a:rPr lang="en-US" altLang="zh-CN" sz="2200" dirty="0" err="1">
                <a:solidFill>
                  <a:srgbClr val="C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Nguyên</a:t>
            </a:r>
            <a:r>
              <a:rPr lang="en-US" altLang="zh-CN" sz="22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 err="1">
                <a:solidFill>
                  <a:srgbClr val="C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Yên</a:t>
            </a:r>
            <a:r>
              <a:rPr lang="en-US" altLang="zh-CN" sz="22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 err="1">
                <a:solidFill>
                  <a:srgbClr val="C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Đổ</a:t>
            </a:r>
            <a:endParaRPr lang="zh-CN" altLang="en-US" sz="2200" dirty="0">
              <a:solidFill>
                <a:srgbClr val="C00000"/>
              </a:solidFill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29" name="TextBox 503">
            <a:extLst>
              <a:ext uri="{FF2B5EF4-FFF2-40B4-BE49-F238E27FC236}">
                <a16:creationId xmlns:a16="http://schemas.microsoft.com/office/drawing/2014/main" id="{2847E4B2-B8FA-4CBB-9968-DDF0CBAE7D48}"/>
              </a:ext>
            </a:extLst>
          </p:cNvPr>
          <p:cNvSpPr txBox="1"/>
          <p:nvPr/>
        </p:nvSpPr>
        <p:spPr>
          <a:xfrm>
            <a:off x="505466" y="1966033"/>
            <a:ext cx="269838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2000" dirty="0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Đ</a:t>
            </a:r>
            <a:r>
              <a:rPr lang="vi-VN" altLang="zh-CN" sz="2000" dirty="0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ỗ đầu cả ba kỳ thi nên </a:t>
            </a:r>
            <a:r>
              <a:rPr lang="en-US" altLang="zh-CN" sz="2000" dirty="0" err="1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thường</a:t>
            </a:r>
            <a:r>
              <a:rPr lang="en-US" altLang="zh-CN" sz="2000" dirty="0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 </a:t>
            </a:r>
            <a:r>
              <a:rPr lang="vi-VN" altLang="zh-CN" sz="2000" dirty="0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được </a:t>
            </a:r>
            <a:r>
              <a:rPr lang="en-US" altLang="zh-CN" sz="2000" dirty="0" err="1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gọi</a:t>
            </a:r>
            <a:r>
              <a:rPr lang="en-US" altLang="zh-CN" sz="2000" dirty="0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 </a:t>
            </a:r>
            <a:r>
              <a:rPr lang="en-US" altLang="zh-CN" sz="2000" dirty="0" err="1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là</a:t>
            </a:r>
            <a:r>
              <a:rPr lang="en-US" altLang="zh-CN" sz="2000" dirty="0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 </a:t>
            </a:r>
            <a:r>
              <a:rPr lang="vi-VN" altLang="zh-CN" sz="2000" dirty="0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Tam nguyên Yên Đổ.</a:t>
            </a:r>
            <a:endParaRPr lang="zh-CN" altLang="en-US" sz="2000" dirty="0">
              <a:latin typeface="Times New Roman" panose="02020603050405020304" pitchFamily="18" charset="0"/>
              <a:ea typeface="字魂70号-灵悦黑体" panose="00000500000000000000" pitchFamily="2" charset="-122"/>
              <a:cs typeface="Times New Roman" panose="02020603050405020304" pitchFamily="18" charset="0"/>
              <a:sym typeface="+mn-lt"/>
            </a:endParaRPr>
          </a:p>
        </p:txBody>
      </p:sp>
      <p:cxnSp>
        <p:nvCxnSpPr>
          <p:cNvPr id="38" name="直接连接符 4"/>
          <p:cNvCxnSpPr/>
          <p:nvPr/>
        </p:nvCxnSpPr>
        <p:spPr>
          <a:xfrm>
            <a:off x="4966457" y="1618031"/>
            <a:ext cx="3466912" cy="0"/>
          </a:xfrm>
          <a:prstGeom prst="line">
            <a:avLst/>
          </a:prstGeom>
          <a:ln w="1587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5322163" y="1150421"/>
            <a:ext cx="27555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200" dirty="0" err="1">
                <a:solidFill>
                  <a:srgbClr val="C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Nội</a:t>
            </a:r>
            <a:r>
              <a:rPr lang="en-US" altLang="zh-CN" sz="22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dung </a:t>
            </a:r>
            <a:r>
              <a:rPr lang="en-US" altLang="zh-CN" sz="2200" dirty="0" err="1">
                <a:solidFill>
                  <a:srgbClr val="C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thơ</a:t>
            </a:r>
            <a:r>
              <a:rPr lang="en-US" altLang="zh-CN" sz="22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ca</a:t>
            </a:r>
            <a:endParaRPr lang="zh-CN" altLang="en-US" sz="2200" dirty="0">
              <a:solidFill>
                <a:srgbClr val="C00000"/>
              </a:solidFill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41" name="TextBox 503">
            <a:extLst>
              <a:ext uri="{FF2B5EF4-FFF2-40B4-BE49-F238E27FC236}">
                <a16:creationId xmlns:a16="http://schemas.microsoft.com/office/drawing/2014/main" id="{2847E4B2-B8FA-4CBB-9968-DDF0CBAE7D48}"/>
              </a:ext>
            </a:extLst>
          </p:cNvPr>
          <p:cNvSpPr txBox="1"/>
          <p:nvPr/>
        </p:nvSpPr>
        <p:spPr>
          <a:xfrm>
            <a:off x="5322163" y="1696281"/>
            <a:ext cx="35345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2000" dirty="0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- </a:t>
            </a:r>
            <a:r>
              <a:rPr lang="en-US" altLang="zh-CN" sz="2000" dirty="0" err="1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Thể</a:t>
            </a:r>
            <a:r>
              <a:rPr lang="en-US" altLang="zh-CN" sz="2000" dirty="0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 </a:t>
            </a:r>
            <a:r>
              <a:rPr lang="en-US" altLang="zh-CN" sz="2000" dirty="0" err="1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hiện</a:t>
            </a:r>
            <a:r>
              <a:rPr lang="en-US" altLang="zh-CN" sz="2000" dirty="0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 </a:t>
            </a:r>
            <a:r>
              <a:rPr lang="en-US" altLang="zh-CN" sz="2000" dirty="0" err="1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tình</a:t>
            </a:r>
            <a:r>
              <a:rPr lang="en-US" altLang="zh-CN" sz="2000" dirty="0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 </a:t>
            </a:r>
            <a:r>
              <a:rPr lang="en-US" altLang="zh-CN" sz="2000" dirty="0" err="1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cảm</a:t>
            </a:r>
            <a:r>
              <a:rPr lang="en-US" altLang="zh-CN" sz="2000" dirty="0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 </a:t>
            </a:r>
            <a:r>
              <a:rPr lang="en-US" altLang="zh-CN" sz="2000" dirty="0" err="1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thiết</a:t>
            </a:r>
            <a:r>
              <a:rPr lang="en-US" altLang="zh-CN" sz="2000" dirty="0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 </a:t>
            </a:r>
            <a:r>
              <a:rPr lang="en-US" altLang="zh-CN" sz="2000" dirty="0" err="1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tha</a:t>
            </a:r>
            <a:r>
              <a:rPr lang="en-US" altLang="zh-CN" sz="2000" dirty="0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 </a:t>
            </a:r>
            <a:r>
              <a:rPr lang="en-US" altLang="zh-CN" sz="2000" dirty="0" err="1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gắn</a:t>
            </a:r>
            <a:r>
              <a:rPr lang="en-US" altLang="zh-CN" sz="2000" dirty="0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 </a:t>
            </a:r>
            <a:r>
              <a:rPr lang="en-US" altLang="zh-CN" sz="2000" dirty="0" err="1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bó</a:t>
            </a:r>
            <a:r>
              <a:rPr lang="en-US" altLang="zh-CN" sz="2000" dirty="0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 </a:t>
            </a:r>
            <a:r>
              <a:rPr lang="en-US" altLang="zh-CN" sz="2000" dirty="0" err="1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với</a:t>
            </a:r>
            <a:r>
              <a:rPr lang="en-US" altLang="zh-CN" sz="2000" dirty="0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 </a:t>
            </a:r>
            <a:r>
              <a:rPr lang="en-US" altLang="zh-CN" sz="2000" dirty="0" err="1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quê</a:t>
            </a:r>
            <a:r>
              <a:rPr lang="en-US" altLang="zh-CN" sz="2000" dirty="0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 </a:t>
            </a:r>
            <a:r>
              <a:rPr lang="en-US" altLang="zh-CN" sz="2000" dirty="0" err="1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hương</a:t>
            </a:r>
            <a:r>
              <a:rPr lang="en-US" altLang="zh-CN" sz="2000" dirty="0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en-US" altLang="zh-CN" sz="2000" dirty="0">
                <a:latin typeface="Times New Roman" panose="02020603050405020304" pitchFamily="18" charset="0"/>
                <a:ea typeface="字魂70号-灵悦黑体" panose="00000500000000000000" pitchFamily="2" charset="-122"/>
                <a:cs typeface="Times New Roman" panose="02020603050405020304" pitchFamily="18" charset="0"/>
                <a:sym typeface="+mn-lt"/>
              </a:rPr>
              <a:t>- </a:t>
            </a:r>
            <a:r>
              <a:rPr lang="en-US" altLang="zh-CN" sz="2000" dirty="0" err="1">
                <a:latin typeface="Times New Roman" panose="02020603050405020304" pitchFamily="18" charset="0"/>
                <a:ea typeface="字魂70号-灵悦黑体" panose="00000500000000000000" pitchFamily="2" charset="-122"/>
                <a:cs typeface="Times New Roman" panose="02020603050405020304" pitchFamily="18" charset="0"/>
                <a:sym typeface="+mn-lt"/>
              </a:rPr>
              <a:t>Ẩn</a:t>
            </a:r>
            <a:r>
              <a:rPr lang="en-US" altLang="zh-CN" sz="2000" dirty="0">
                <a:latin typeface="Times New Roman" panose="02020603050405020304" pitchFamily="18" charset="0"/>
                <a:ea typeface="字魂70号-灵悦黑体" panose="00000500000000000000" pitchFamily="2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000" dirty="0" err="1">
                <a:latin typeface="Times New Roman" panose="02020603050405020304" pitchFamily="18" charset="0"/>
                <a:ea typeface="字魂70号-灵悦黑体" panose="00000500000000000000" pitchFamily="2" charset="-122"/>
                <a:cs typeface="Times New Roman" panose="02020603050405020304" pitchFamily="18" charset="0"/>
                <a:sym typeface="+mn-lt"/>
              </a:rPr>
              <a:t>chứa</a:t>
            </a:r>
            <a:r>
              <a:rPr lang="en-US" altLang="zh-CN" sz="2000" dirty="0">
                <a:latin typeface="Times New Roman" panose="02020603050405020304" pitchFamily="18" charset="0"/>
                <a:ea typeface="字魂70号-灵悦黑体" panose="00000500000000000000" pitchFamily="2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000" dirty="0" err="1">
                <a:latin typeface="Times New Roman" panose="02020603050405020304" pitchFamily="18" charset="0"/>
                <a:ea typeface="字魂70号-灵悦黑体" panose="00000500000000000000" pitchFamily="2" charset="-122"/>
                <a:cs typeface="Times New Roman" panose="02020603050405020304" pitchFamily="18" charset="0"/>
                <a:sym typeface="+mn-lt"/>
              </a:rPr>
              <a:t>tâm</a:t>
            </a:r>
            <a:r>
              <a:rPr lang="en-US" altLang="zh-CN" sz="2000" dirty="0">
                <a:latin typeface="Times New Roman" panose="02020603050405020304" pitchFamily="18" charset="0"/>
                <a:ea typeface="字魂70号-灵悦黑体" panose="00000500000000000000" pitchFamily="2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000" dirty="0" err="1">
                <a:latin typeface="Times New Roman" panose="02020603050405020304" pitchFamily="18" charset="0"/>
                <a:ea typeface="字魂70号-灵悦黑体" panose="00000500000000000000" pitchFamily="2" charset="-122"/>
                <a:cs typeface="Times New Roman" panose="02020603050405020304" pitchFamily="18" charset="0"/>
                <a:sym typeface="+mn-lt"/>
              </a:rPr>
              <a:t>sự</a:t>
            </a:r>
            <a:r>
              <a:rPr lang="en-US" altLang="zh-CN" sz="2000" dirty="0">
                <a:latin typeface="Times New Roman" panose="02020603050405020304" pitchFamily="18" charset="0"/>
                <a:ea typeface="字魂70号-灵悦黑体" panose="00000500000000000000" pitchFamily="2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000" dirty="0" err="1">
                <a:latin typeface="Times New Roman" panose="02020603050405020304" pitchFamily="18" charset="0"/>
                <a:ea typeface="字魂70号-灵悦黑体" panose="00000500000000000000" pitchFamily="2" charset="-122"/>
                <a:cs typeface="Times New Roman" panose="02020603050405020304" pitchFamily="18" charset="0"/>
                <a:sym typeface="+mn-lt"/>
              </a:rPr>
              <a:t>yêu</a:t>
            </a:r>
            <a:r>
              <a:rPr lang="en-US" altLang="zh-CN" sz="2000" dirty="0">
                <a:latin typeface="Times New Roman" panose="02020603050405020304" pitchFamily="18" charset="0"/>
                <a:ea typeface="字魂70号-灵悦黑体" panose="00000500000000000000" pitchFamily="2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000" dirty="0" err="1">
                <a:latin typeface="Times New Roman" panose="02020603050405020304" pitchFamily="18" charset="0"/>
                <a:ea typeface="字魂70号-灵悦黑体" panose="00000500000000000000" pitchFamily="2" charset="-122"/>
                <a:cs typeface="Times New Roman" panose="02020603050405020304" pitchFamily="18" charset="0"/>
                <a:sym typeface="+mn-lt"/>
              </a:rPr>
              <a:t>nước</a:t>
            </a:r>
            <a:r>
              <a:rPr lang="en-US" altLang="zh-CN" sz="2000" dirty="0">
                <a:latin typeface="Times New Roman" panose="02020603050405020304" pitchFamily="18" charset="0"/>
                <a:ea typeface="字魂70号-灵悦黑体" panose="00000500000000000000" pitchFamily="2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000" dirty="0" err="1">
                <a:latin typeface="Times New Roman" panose="02020603050405020304" pitchFamily="18" charset="0"/>
                <a:ea typeface="字魂70号-灵悦黑体" panose="00000500000000000000" pitchFamily="2" charset="-122"/>
                <a:cs typeface="Times New Roman" panose="02020603050405020304" pitchFamily="18" charset="0"/>
                <a:sym typeface="+mn-lt"/>
              </a:rPr>
              <a:t>cùng</a:t>
            </a:r>
            <a:r>
              <a:rPr lang="en-US" altLang="zh-CN" sz="2000" dirty="0">
                <a:latin typeface="Times New Roman" panose="02020603050405020304" pitchFamily="18" charset="0"/>
                <a:ea typeface="字魂70号-灵悦黑体" panose="00000500000000000000" pitchFamily="2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000" dirty="0" err="1">
                <a:latin typeface="Times New Roman" panose="02020603050405020304" pitchFamily="18" charset="0"/>
                <a:ea typeface="字魂70号-灵悦黑体" panose="00000500000000000000" pitchFamily="2" charset="-122"/>
                <a:cs typeface="Times New Roman" panose="02020603050405020304" pitchFamily="18" charset="0"/>
                <a:sym typeface="+mn-lt"/>
              </a:rPr>
              <a:t>nỗi</a:t>
            </a:r>
            <a:r>
              <a:rPr lang="en-US" altLang="zh-CN" sz="2000" dirty="0">
                <a:latin typeface="Times New Roman" panose="02020603050405020304" pitchFamily="18" charset="0"/>
                <a:ea typeface="字魂70号-灵悦黑体" panose="00000500000000000000" pitchFamily="2" charset="-122"/>
                <a:cs typeface="Times New Roman" panose="02020603050405020304" pitchFamily="18" charset="0"/>
                <a:sym typeface="+mn-lt"/>
              </a:rPr>
              <a:t> u </a:t>
            </a:r>
            <a:r>
              <a:rPr lang="en-US" altLang="zh-CN" sz="2000" dirty="0" err="1">
                <a:latin typeface="Times New Roman" panose="02020603050405020304" pitchFamily="18" charset="0"/>
                <a:ea typeface="字魂70号-灵悦黑体" panose="00000500000000000000" pitchFamily="2" charset="-122"/>
                <a:cs typeface="Times New Roman" panose="02020603050405020304" pitchFamily="18" charset="0"/>
                <a:sym typeface="+mn-lt"/>
              </a:rPr>
              <a:t>uẩn</a:t>
            </a:r>
            <a:r>
              <a:rPr lang="en-US" altLang="zh-CN" sz="2000" dirty="0">
                <a:latin typeface="Times New Roman" panose="02020603050405020304" pitchFamily="18" charset="0"/>
                <a:ea typeface="字魂70号-灵悦黑体" panose="00000500000000000000" pitchFamily="2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000" dirty="0" err="1">
                <a:latin typeface="Times New Roman" panose="02020603050405020304" pitchFamily="18" charset="0"/>
                <a:ea typeface="字魂70号-灵悦黑体" panose="00000500000000000000" pitchFamily="2" charset="-122"/>
                <a:cs typeface="Times New Roman" panose="02020603050405020304" pitchFamily="18" charset="0"/>
                <a:sym typeface="+mn-lt"/>
              </a:rPr>
              <a:t>trước</a:t>
            </a:r>
            <a:r>
              <a:rPr lang="en-US" altLang="zh-CN" sz="2000" dirty="0">
                <a:latin typeface="Times New Roman" panose="02020603050405020304" pitchFamily="18" charset="0"/>
                <a:ea typeface="字魂70号-灵悦黑体" panose="00000500000000000000" pitchFamily="2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000" dirty="0" err="1">
                <a:latin typeface="Times New Roman" panose="02020603050405020304" pitchFamily="18" charset="0"/>
                <a:ea typeface="字魂70号-灵悦黑体" panose="00000500000000000000" pitchFamily="2" charset="-122"/>
                <a:cs typeface="Times New Roman" panose="02020603050405020304" pitchFamily="18" charset="0"/>
                <a:sym typeface="+mn-lt"/>
              </a:rPr>
              <a:t>thời</a:t>
            </a:r>
            <a:r>
              <a:rPr lang="en-US" altLang="zh-CN" sz="2000" dirty="0">
                <a:latin typeface="Times New Roman" panose="02020603050405020304" pitchFamily="18" charset="0"/>
                <a:ea typeface="字魂70号-灵悦黑体" panose="00000500000000000000" pitchFamily="2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000" dirty="0" err="1">
                <a:latin typeface="Times New Roman" panose="02020603050405020304" pitchFamily="18" charset="0"/>
                <a:ea typeface="字魂70号-灵悦黑体" panose="00000500000000000000" pitchFamily="2" charset="-122"/>
                <a:cs typeface="Times New Roman" panose="02020603050405020304" pitchFamily="18" charset="0"/>
                <a:sym typeface="+mn-lt"/>
              </a:rPr>
              <a:t>thế</a:t>
            </a:r>
            <a:r>
              <a:rPr lang="en-US" altLang="zh-CN" sz="2000" dirty="0">
                <a:latin typeface="Times New Roman" panose="02020603050405020304" pitchFamily="18" charset="0"/>
                <a:ea typeface="字魂70号-灵悦黑体" panose="00000500000000000000" pitchFamily="2" charset="-122"/>
                <a:cs typeface="Times New Roman" panose="02020603050405020304" pitchFamily="18" charset="0"/>
                <a:sym typeface="+mn-lt"/>
              </a:rPr>
              <a:t>.</a:t>
            </a:r>
            <a:endParaRPr lang="zh-CN" altLang="en-US" sz="2000" dirty="0">
              <a:latin typeface="Times New Roman" panose="02020603050405020304" pitchFamily="18" charset="0"/>
              <a:ea typeface="字魂70号-灵悦黑体" panose="00000500000000000000" pitchFamily="2" charset="-122"/>
              <a:cs typeface="Times New Roman" panose="02020603050405020304" pitchFamily="18" charset="0"/>
              <a:sym typeface="+mn-lt"/>
            </a:endParaRPr>
          </a:p>
        </p:txBody>
      </p:sp>
      <p:cxnSp>
        <p:nvCxnSpPr>
          <p:cNvPr id="42" name="直接连接符 4"/>
          <p:cNvCxnSpPr/>
          <p:nvPr/>
        </p:nvCxnSpPr>
        <p:spPr>
          <a:xfrm>
            <a:off x="1000428" y="3769887"/>
            <a:ext cx="2808312" cy="0"/>
          </a:xfrm>
          <a:prstGeom prst="line">
            <a:avLst/>
          </a:prstGeom>
          <a:ln w="1587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717403" y="3295619"/>
            <a:ext cx="27555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200" dirty="0" err="1">
                <a:solidFill>
                  <a:srgbClr val="C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Đề</a:t>
            </a:r>
            <a:r>
              <a:rPr lang="en-US" altLang="zh-CN" sz="22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 err="1">
                <a:solidFill>
                  <a:srgbClr val="C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tài</a:t>
            </a:r>
            <a:r>
              <a:rPr lang="en-US" altLang="zh-CN" sz="22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 err="1">
                <a:solidFill>
                  <a:srgbClr val="C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sáng</a:t>
            </a:r>
            <a:r>
              <a:rPr lang="en-US" altLang="zh-CN" sz="22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 err="1">
                <a:solidFill>
                  <a:srgbClr val="C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tác</a:t>
            </a:r>
            <a:r>
              <a:rPr lang="en-US" altLang="zh-CN" sz="22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 err="1">
                <a:solidFill>
                  <a:srgbClr val="C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chính</a:t>
            </a:r>
            <a:endParaRPr lang="zh-CN" altLang="en-US" sz="2200" dirty="0">
              <a:solidFill>
                <a:srgbClr val="C00000"/>
              </a:solidFill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44" name="TextBox 503">
            <a:extLst>
              <a:ext uri="{FF2B5EF4-FFF2-40B4-BE49-F238E27FC236}">
                <a16:creationId xmlns:a16="http://schemas.microsoft.com/office/drawing/2014/main" id="{2847E4B2-B8FA-4CBB-9968-DDF0CBAE7D48}"/>
              </a:ext>
            </a:extLst>
          </p:cNvPr>
          <p:cNvSpPr txBox="1"/>
          <p:nvPr/>
        </p:nvSpPr>
        <p:spPr>
          <a:xfrm>
            <a:off x="505466" y="3957438"/>
            <a:ext cx="34058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2000" dirty="0" err="1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Cảnh</a:t>
            </a:r>
            <a:r>
              <a:rPr lang="en-US" altLang="zh-CN" sz="2000" dirty="0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 </a:t>
            </a:r>
            <a:r>
              <a:rPr lang="en-US" altLang="zh-CN" sz="2000" dirty="0" err="1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sắc</a:t>
            </a:r>
            <a:r>
              <a:rPr lang="en-US" altLang="zh-CN" sz="2000" dirty="0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 </a:t>
            </a:r>
            <a:r>
              <a:rPr lang="en-US" altLang="zh-CN" sz="2000" dirty="0" err="1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thiên</a:t>
            </a:r>
            <a:r>
              <a:rPr lang="en-US" altLang="zh-CN" sz="2000" dirty="0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 </a:t>
            </a:r>
            <a:r>
              <a:rPr lang="en-US" altLang="zh-CN" sz="2000" dirty="0" err="1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nhiên</a:t>
            </a:r>
            <a:r>
              <a:rPr lang="en-US" altLang="zh-CN" sz="2000" dirty="0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 </a:t>
            </a:r>
            <a:r>
              <a:rPr lang="en-US" altLang="zh-CN" sz="2000" dirty="0" err="1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và</a:t>
            </a:r>
            <a:r>
              <a:rPr lang="en-US" altLang="zh-CN" sz="2000" dirty="0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 </a:t>
            </a:r>
            <a:r>
              <a:rPr lang="en-US" altLang="zh-CN" sz="2000" dirty="0" err="1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cuộc</a:t>
            </a:r>
            <a:r>
              <a:rPr lang="en-US" altLang="zh-CN" sz="2000" dirty="0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 </a:t>
            </a:r>
            <a:r>
              <a:rPr lang="en-US" altLang="zh-CN" sz="2000" dirty="0" err="1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sống</a:t>
            </a:r>
            <a:r>
              <a:rPr lang="en-US" altLang="zh-CN" sz="2000" dirty="0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 </a:t>
            </a:r>
            <a:r>
              <a:rPr lang="en-US" altLang="zh-CN" sz="2000" dirty="0" err="1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thân</a:t>
            </a:r>
            <a:r>
              <a:rPr lang="en-US" altLang="zh-CN" sz="2000" dirty="0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 </a:t>
            </a:r>
            <a:r>
              <a:rPr lang="en-US" altLang="zh-CN" sz="2000" dirty="0" err="1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thuộc</a:t>
            </a:r>
            <a:r>
              <a:rPr lang="en-US" altLang="zh-CN" sz="2000" dirty="0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, </a:t>
            </a:r>
            <a:r>
              <a:rPr lang="en-US" altLang="zh-CN" sz="2000" dirty="0" err="1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bình</a:t>
            </a:r>
            <a:r>
              <a:rPr lang="en-US" altLang="zh-CN" sz="2000" dirty="0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 </a:t>
            </a:r>
            <a:r>
              <a:rPr lang="en-US" altLang="zh-CN" sz="2000" dirty="0" err="1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dị</a:t>
            </a:r>
            <a:r>
              <a:rPr lang="en-US" altLang="zh-CN" sz="2000" dirty="0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 </a:t>
            </a:r>
            <a:r>
              <a:rPr lang="en-US" altLang="zh-CN" sz="2000" dirty="0" err="1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của</a:t>
            </a:r>
            <a:r>
              <a:rPr lang="en-US" altLang="zh-CN" sz="2000" dirty="0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 </a:t>
            </a:r>
            <a:r>
              <a:rPr lang="en-US" altLang="zh-CN" sz="2000" dirty="0" err="1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làng</a:t>
            </a:r>
            <a:r>
              <a:rPr lang="en-US" altLang="zh-CN" sz="2000" dirty="0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 </a:t>
            </a:r>
            <a:r>
              <a:rPr lang="en-US" altLang="zh-CN" sz="2000" dirty="0" err="1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quê</a:t>
            </a:r>
            <a:endParaRPr lang="zh-CN" altLang="en-US" sz="2000" dirty="0">
              <a:latin typeface="Times New Roman" panose="02020603050405020304" pitchFamily="18" charset="0"/>
              <a:ea typeface="字魂70号-灵悦黑体" panose="00000500000000000000" pitchFamily="2" charset="-122"/>
              <a:cs typeface="Times New Roman" panose="02020603050405020304" pitchFamily="18" charset="0"/>
              <a:sym typeface="+mn-lt"/>
            </a:endParaRPr>
          </a:p>
        </p:txBody>
      </p:sp>
      <p:cxnSp>
        <p:nvCxnSpPr>
          <p:cNvPr id="45" name="直接连接符 4"/>
          <p:cNvCxnSpPr/>
          <p:nvPr/>
        </p:nvCxnSpPr>
        <p:spPr>
          <a:xfrm>
            <a:off x="4339689" y="3672241"/>
            <a:ext cx="3466912" cy="0"/>
          </a:xfrm>
          <a:prstGeom prst="line">
            <a:avLst/>
          </a:prstGeom>
          <a:ln w="1587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/>
        </p:nvSpPr>
        <p:spPr>
          <a:xfrm>
            <a:off x="4695395" y="3204631"/>
            <a:ext cx="27555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200" dirty="0" err="1">
                <a:solidFill>
                  <a:srgbClr val="C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Đặc</a:t>
            </a:r>
            <a:r>
              <a:rPr lang="en-US" altLang="zh-CN" sz="22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 err="1">
                <a:solidFill>
                  <a:srgbClr val="C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điểm</a:t>
            </a:r>
            <a:r>
              <a:rPr lang="en-US" altLang="zh-CN" sz="22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 err="1">
                <a:solidFill>
                  <a:srgbClr val="C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thơ</a:t>
            </a:r>
            <a:endParaRPr lang="zh-CN" altLang="en-US" sz="2200" dirty="0">
              <a:solidFill>
                <a:srgbClr val="C00000"/>
              </a:solidFill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47" name="TextBox 503">
            <a:extLst>
              <a:ext uri="{FF2B5EF4-FFF2-40B4-BE49-F238E27FC236}">
                <a16:creationId xmlns:a16="http://schemas.microsoft.com/office/drawing/2014/main" id="{2847E4B2-B8FA-4CBB-9968-DDF0CBAE7D48}"/>
              </a:ext>
            </a:extLst>
          </p:cNvPr>
          <p:cNvSpPr txBox="1"/>
          <p:nvPr/>
        </p:nvSpPr>
        <p:spPr>
          <a:xfrm>
            <a:off x="5148573" y="3854703"/>
            <a:ext cx="36982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2000" dirty="0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- </a:t>
            </a:r>
            <a:r>
              <a:rPr lang="en-US" altLang="zh-CN" sz="2000" dirty="0" err="1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Ngòi</a:t>
            </a:r>
            <a:r>
              <a:rPr lang="en-US" altLang="zh-CN" sz="2000" dirty="0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 </a:t>
            </a:r>
            <a:r>
              <a:rPr lang="en-US" altLang="zh-CN" sz="2000" dirty="0" err="1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bút</a:t>
            </a:r>
            <a:r>
              <a:rPr lang="en-US" altLang="zh-CN" sz="2000" dirty="0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 </a:t>
            </a:r>
            <a:r>
              <a:rPr lang="en-US" altLang="zh-CN" sz="2000" dirty="0" err="1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tả</a:t>
            </a:r>
            <a:r>
              <a:rPr lang="en-US" altLang="zh-CN" sz="2000" dirty="0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 </a:t>
            </a:r>
            <a:r>
              <a:rPr lang="en-US" altLang="zh-CN" sz="2000" dirty="0" err="1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cảnh</a:t>
            </a:r>
            <a:r>
              <a:rPr lang="en-US" altLang="zh-CN" sz="2000" dirty="0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 </a:t>
            </a:r>
            <a:r>
              <a:rPr lang="en-US" altLang="zh-CN" sz="2000" dirty="0" err="1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chân</a:t>
            </a:r>
            <a:r>
              <a:rPr lang="en-US" altLang="zh-CN" sz="2000" dirty="0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 </a:t>
            </a:r>
            <a:r>
              <a:rPr lang="en-US" altLang="zh-CN" sz="2000" dirty="0" err="1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thực</a:t>
            </a:r>
            <a:r>
              <a:rPr lang="en-US" altLang="zh-CN" sz="2000" dirty="0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, </a:t>
            </a:r>
            <a:r>
              <a:rPr lang="en-US" altLang="zh-CN" sz="2000" dirty="0" err="1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tài</a:t>
            </a:r>
            <a:r>
              <a:rPr lang="en-US" altLang="zh-CN" sz="2000" dirty="0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 </a:t>
            </a:r>
            <a:r>
              <a:rPr lang="en-US" altLang="zh-CN" sz="2000" dirty="0" err="1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hoa</a:t>
            </a:r>
            <a:endParaRPr lang="en-US" altLang="zh-CN" sz="2000" dirty="0">
              <a:latin typeface="Times New Roman" panose="02020603050405020304" pitchFamily="18" charset="0"/>
              <a:ea typeface="TsangerXuanSanM W05" panose="02020400000000000000" pitchFamily="18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2000" dirty="0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  <a:sym typeface="+mn-lt"/>
              </a:rPr>
              <a:t>- </a:t>
            </a:r>
            <a:r>
              <a:rPr lang="en-US" altLang="zh-CN" sz="2000" dirty="0" err="1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  <a:sym typeface="+mn-lt"/>
              </a:rPr>
              <a:t>Ngôn</a:t>
            </a:r>
            <a:r>
              <a:rPr lang="en-US" altLang="zh-CN" sz="2000" dirty="0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000" dirty="0" err="1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  <a:sym typeface="+mn-lt"/>
              </a:rPr>
              <a:t>ngữ</a:t>
            </a:r>
            <a:r>
              <a:rPr lang="en-US" altLang="zh-CN" sz="2000" dirty="0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000" dirty="0" err="1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  <a:sym typeface="+mn-lt"/>
              </a:rPr>
              <a:t>thơ</a:t>
            </a:r>
            <a:r>
              <a:rPr lang="en-US" altLang="zh-CN" sz="2000" dirty="0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000" dirty="0" err="1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  <a:sym typeface="+mn-lt"/>
              </a:rPr>
              <a:t>giản</a:t>
            </a:r>
            <a:r>
              <a:rPr lang="en-US" altLang="zh-CN" sz="2000" dirty="0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000" dirty="0" err="1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  <a:sym typeface="+mn-lt"/>
              </a:rPr>
              <a:t>dị</a:t>
            </a:r>
            <a:r>
              <a:rPr lang="en-US" altLang="zh-CN" sz="2000" dirty="0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  <a:sym typeface="+mn-lt"/>
              </a:rPr>
              <a:t>, </a:t>
            </a:r>
            <a:r>
              <a:rPr lang="en-US" altLang="zh-CN" sz="2000" dirty="0" err="1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  <a:sym typeface="+mn-lt"/>
              </a:rPr>
              <a:t>điêu</a:t>
            </a:r>
            <a:r>
              <a:rPr lang="en-US" altLang="zh-CN" sz="2000" dirty="0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000" dirty="0" err="1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  <a:sym typeface="+mn-lt"/>
              </a:rPr>
              <a:t>luyện</a:t>
            </a:r>
            <a:endParaRPr lang="zh-CN" altLang="en-US" sz="2000" dirty="0">
              <a:latin typeface="Times New Roman" panose="02020603050405020304" pitchFamily="18" charset="0"/>
              <a:ea typeface="字魂70号-灵悦黑体" panose="00000500000000000000" pitchFamily="2" charset="-122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48" name="Freeform 2"/>
          <p:cNvSpPr/>
          <p:nvPr/>
        </p:nvSpPr>
        <p:spPr>
          <a:xfrm>
            <a:off x="6769944" y="114285"/>
            <a:ext cx="3657600" cy="836676"/>
          </a:xfrm>
          <a:custGeom>
            <a:avLst/>
            <a:gdLst/>
            <a:ahLst/>
            <a:cxnLst/>
            <a:rect l="l" t="t" r="r" b="b"/>
            <a:pathLst>
              <a:path w="7315200" h="1673352">
                <a:moveTo>
                  <a:pt x="0" y="0"/>
                </a:moveTo>
                <a:lnTo>
                  <a:pt x="7315200" y="0"/>
                </a:lnTo>
                <a:lnTo>
                  <a:pt x="7315200" y="1673352"/>
                </a:lnTo>
                <a:lnTo>
                  <a:pt x="0" y="1673352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1149082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9" grpId="0"/>
      <p:bldP spid="40" grpId="0"/>
      <p:bldP spid="41" grpId="0"/>
      <p:bldP spid="43" grpId="0"/>
      <p:bldP spid="44" grpId="0"/>
      <p:bldP spid="46" grpId="0"/>
      <p:bldP spid="4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/>
          <p:nvPr/>
        </p:nvSpPr>
        <p:spPr>
          <a:xfrm>
            <a:off x="533400" y="575779"/>
            <a:ext cx="4057650" cy="5001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873"/>
              </a:lnSpc>
            </a:pPr>
            <a:r>
              <a:rPr lang="en-US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sz="2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</a:t>
            </a:r>
            <a:endParaRPr lang="en-US" sz="2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4"/>
          <p:cNvSpPr txBox="1"/>
          <p:nvPr/>
        </p:nvSpPr>
        <p:spPr>
          <a:xfrm>
            <a:off x="3048000" y="133350"/>
            <a:ext cx="4057650" cy="5001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873"/>
              </a:lnSpc>
            </a:pP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24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hiểu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chung</a:t>
            </a:r>
            <a:endParaRPr lang="en-US" sz="2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" name="Picture 2" descr="Sách nói Tuyển tập thơ Nguyễn Khuyến - Sách Nói Online Hay">
            <a:extLst>
              <a:ext uri="{FF2B5EF4-FFF2-40B4-BE49-F238E27FC236}">
                <a16:creationId xmlns:a16="http://schemas.microsoft.com/office/drawing/2014/main" id="{1F047328-95DA-A0EB-DBFC-DDC00A1E103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92" r="28284"/>
          <a:stretch/>
        </p:blipFill>
        <p:spPr bwMode="auto">
          <a:xfrm>
            <a:off x="974764" y="1486541"/>
            <a:ext cx="1217296" cy="164684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8" name="Picture 4" descr="Nguyễn Khuyến - Tác Phẩm &amp; Lời Bình - Baza.vn">
            <a:extLst>
              <a:ext uri="{FF2B5EF4-FFF2-40B4-BE49-F238E27FC236}">
                <a16:creationId xmlns:a16="http://schemas.microsoft.com/office/drawing/2014/main" id="{C232EB8A-2E16-7B69-1B94-55636ADF464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64" r="18519"/>
          <a:stretch/>
        </p:blipFill>
        <p:spPr bwMode="auto">
          <a:xfrm rot="1668653">
            <a:off x="1584450" y="2897251"/>
            <a:ext cx="1215220" cy="171920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9" name="Picture 6" descr="Nguyễn Khuyến thơ và đời - Baza.vn">
            <a:extLst>
              <a:ext uri="{FF2B5EF4-FFF2-40B4-BE49-F238E27FC236}">
                <a16:creationId xmlns:a16="http://schemas.microsoft.com/office/drawing/2014/main" id="{120AE866-53D5-8690-A8A9-68DA34ABA17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18" t="11666" r="25094" b="10358"/>
          <a:stretch/>
        </p:blipFill>
        <p:spPr bwMode="auto">
          <a:xfrm rot="20785567">
            <a:off x="386440" y="2625600"/>
            <a:ext cx="1313855" cy="204949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22" name="TextBox 503">
            <a:extLst>
              <a:ext uri="{FF2B5EF4-FFF2-40B4-BE49-F238E27FC236}">
                <a16:creationId xmlns:a16="http://schemas.microsoft.com/office/drawing/2014/main" id="{75675355-D258-4F37-871A-35D73D093B09}"/>
              </a:ext>
            </a:extLst>
          </p:cNvPr>
          <p:cNvSpPr txBox="1"/>
          <p:nvPr/>
        </p:nvSpPr>
        <p:spPr>
          <a:xfrm>
            <a:off x="3432303" y="1743562"/>
            <a:ext cx="461223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000" dirty="0"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rPr>
              <a:t>G</a:t>
            </a:r>
            <a:r>
              <a:rPr lang="vi-VN" altLang="zh-CN" sz="2000" dirty="0">
                <a:latin typeface="+mj-lt"/>
                <a:ea typeface="字魂36号-正文宋楷" panose="02000000000000000000" pitchFamily="2" charset="-122"/>
                <a:cs typeface="Calibri" panose="020F0502020204030204" pitchFamily="34" charset="0"/>
              </a:rPr>
              <a:t>ồm cả chữ Hán và chữ Nôm với số lượng lớn, hiện còn trên 800 bài gồm thơ, văn, câu đối nhưng chủ yếu là thơ</a:t>
            </a:r>
            <a:r>
              <a:rPr lang="en-US" altLang="zh-CN" sz="2000" dirty="0"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rPr>
              <a:t>, </a:t>
            </a:r>
            <a:r>
              <a:rPr lang="vi-VN" altLang="zh-CN" sz="2000" dirty="0">
                <a:latin typeface="+mj-lt"/>
                <a:ea typeface="字魂36号-正文宋楷" panose="02000000000000000000" pitchFamily="2" charset="-122"/>
                <a:cs typeface="Calibri" panose="020F0502020204030204" pitchFamily="34" charset="0"/>
              </a:rPr>
              <a:t>trong đó nổi tiếng là ba bài thơ: </a:t>
            </a:r>
            <a:r>
              <a:rPr lang="vi-VN" altLang="zh-CN" sz="2000" i="1" dirty="0">
                <a:latin typeface="+mj-lt"/>
                <a:ea typeface="字魂36号-正文宋楷" panose="02000000000000000000" pitchFamily="2" charset="-122"/>
                <a:cs typeface="Calibri" panose="020F0502020204030204" pitchFamily="34" charset="0"/>
              </a:rPr>
              <a:t>Thu vịnh, Thu điếu, Thu ẩm</a:t>
            </a:r>
          </a:p>
        </p:txBody>
      </p:sp>
      <p:cxnSp>
        <p:nvCxnSpPr>
          <p:cNvPr id="23" name="直接连接符 4"/>
          <p:cNvCxnSpPr/>
          <p:nvPr/>
        </p:nvCxnSpPr>
        <p:spPr>
          <a:xfrm>
            <a:off x="2271508" y="1569197"/>
            <a:ext cx="3466912" cy="0"/>
          </a:xfrm>
          <a:prstGeom prst="line">
            <a:avLst/>
          </a:prstGeom>
          <a:ln w="1587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3078832" y="1031802"/>
            <a:ext cx="27555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200" dirty="0" err="1">
                <a:solidFill>
                  <a:srgbClr val="C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Sáng</a:t>
            </a:r>
            <a:r>
              <a:rPr lang="en-US" altLang="zh-CN" sz="22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 err="1">
                <a:solidFill>
                  <a:srgbClr val="C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tác</a:t>
            </a:r>
            <a:r>
              <a:rPr lang="en-US" altLang="zh-CN" sz="22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 err="1">
                <a:solidFill>
                  <a:srgbClr val="C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tiêu</a:t>
            </a:r>
            <a:r>
              <a:rPr lang="en-US" altLang="zh-CN" sz="22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 err="1">
                <a:solidFill>
                  <a:srgbClr val="C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biểu</a:t>
            </a:r>
            <a:endParaRPr lang="zh-CN" altLang="en-US" sz="2200" dirty="0">
              <a:solidFill>
                <a:srgbClr val="C00000"/>
              </a:solidFill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26" name="Freeform 2"/>
          <p:cNvSpPr/>
          <p:nvPr/>
        </p:nvSpPr>
        <p:spPr>
          <a:xfrm>
            <a:off x="7740352" y="3289883"/>
            <a:ext cx="1936528" cy="2057400"/>
          </a:xfrm>
          <a:custGeom>
            <a:avLst/>
            <a:gdLst/>
            <a:ahLst/>
            <a:cxnLst/>
            <a:rect l="l" t="t" r="r" b="b"/>
            <a:pathLst>
              <a:path w="3873056" h="4114800">
                <a:moveTo>
                  <a:pt x="0" y="0"/>
                </a:moveTo>
                <a:lnTo>
                  <a:pt x="3873056" y="0"/>
                </a:lnTo>
                <a:lnTo>
                  <a:pt x="3873056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37429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/>
          <p:nvPr/>
        </p:nvSpPr>
        <p:spPr>
          <a:xfrm>
            <a:off x="533400" y="575779"/>
            <a:ext cx="4057650" cy="4412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873"/>
              </a:lnSpc>
            </a:pPr>
            <a:r>
              <a:rPr lang="en-US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en-US" sz="2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phẩm</a:t>
            </a:r>
            <a:endParaRPr lang="en-US" sz="2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4"/>
          <p:cNvSpPr txBox="1"/>
          <p:nvPr/>
        </p:nvSpPr>
        <p:spPr>
          <a:xfrm>
            <a:off x="3048000" y="133350"/>
            <a:ext cx="4057650" cy="5001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873"/>
              </a:lnSpc>
            </a:pP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24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hiểu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chung</a:t>
            </a:r>
            <a:endParaRPr lang="en-US" sz="2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5" name="Line 13"/>
          <p:cNvSpPr>
            <a:spLocks noChangeShapeType="1"/>
          </p:cNvSpPr>
          <p:nvPr/>
        </p:nvSpPr>
        <p:spPr bwMode="auto">
          <a:xfrm flipV="1">
            <a:off x="5516843" y="1620996"/>
            <a:ext cx="1095375" cy="654050"/>
          </a:xfrm>
          <a:prstGeom prst="line">
            <a:avLst/>
          </a:prstGeom>
          <a:noFill/>
          <a:ln w="57150" cap="rnd" cmpd="sng">
            <a:solidFill>
              <a:schemeClr val="tx1">
                <a:lumMod val="75000"/>
                <a:lumOff val="25000"/>
              </a:schemeClr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86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1396" y="746594"/>
            <a:ext cx="1404022" cy="1335196"/>
          </a:xfrm>
          <a:prstGeom prst="rect">
            <a:avLst/>
          </a:prstGeom>
        </p:spPr>
      </p:pic>
      <p:pic>
        <p:nvPicPr>
          <p:cNvPr id="87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5496" y="1951318"/>
            <a:ext cx="1404022" cy="1335196"/>
          </a:xfrm>
          <a:prstGeom prst="rect">
            <a:avLst/>
          </a:prstGeom>
        </p:spPr>
      </p:pic>
      <p:pic>
        <p:nvPicPr>
          <p:cNvPr id="88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7989" y="2989750"/>
            <a:ext cx="1404022" cy="1335196"/>
          </a:xfrm>
          <a:prstGeom prst="rect">
            <a:avLst/>
          </a:prstGeom>
        </p:spPr>
      </p:pic>
      <p:pic>
        <p:nvPicPr>
          <p:cNvPr id="89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150" y="1285979"/>
            <a:ext cx="1597658" cy="1370946"/>
          </a:xfrm>
          <a:prstGeom prst="rect">
            <a:avLst/>
          </a:prstGeom>
        </p:spPr>
      </p:pic>
      <p:sp>
        <p:nvSpPr>
          <p:cNvPr id="90" name="Line 11"/>
          <p:cNvSpPr>
            <a:spLocks noChangeShapeType="1"/>
          </p:cNvSpPr>
          <p:nvPr/>
        </p:nvSpPr>
        <p:spPr bwMode="auto">
          <a:xfrm>
            <a:off x="2390251" y="2341721"/>
            <a:ext cx="641350" cy="901700"/>
          </a:xfrm>
          <a:prstGeom prst="line">
            <a:avLst/>
          </a:prstGeom>
          <a:noFill/>
          <a:ln w="57150" cap="rnd" cmpd="sng">
            <a:solidFill>
              <a:schemeClr val="tx1">
                <a:lumMod val="75000"/>
                <a:lumOff val="25000"/>
              </a:schemeClr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1" name="Text Box 5"/>
          <p:cNvSpPr txBox="1">
            <a:spLocks noChangeArrowheads="1"/>
          </p:cNvSpPr>
          <p:nvPr/>
        </p:nvSpPr>
        <p:spPr bwMode="auto">
          <a:xfrm>
            <a:off x="1349118" y="1620996"/>
            <a:ext cx="1424137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/>
            <a:r>
              <a:rPr lang="en-US" sz="2000" b="1" dirty="0" err="1">
                <a:solidFill>
                  <a:srgbClr val="FFFFFF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Hoàn</a:t>
            </a:r>
            <a:r>
              <a:rPr lang="en-US" sz="2000" b="1" dirty="0">
                <a:solidFill>
                  <a:srgbClr val="FFFFFF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FFFFFF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cảnh</a:t>
            </a:r>
            <a:r>
              <a:rPr lang="en-US" sz="2000" b="1" dirty="0">
                <a:solidFill>
                  <a:srgbClr val="FFFFFF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FFFFFF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sáng</a:t>
            </a:r>
            <a:r>
              <a:rPr lang="en-US" sz="2000" b="1" dirty="0">
                <a:solidFill>
                  <a:srgbClr val="FFFFFF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FFFFFF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tác</a:t>
            </a:r>
            <a:endParaRPr lang="zh-CN" altLang="en-US" sz="2000" b="1" dirty="0">
              <a:solidFill>
                <a:srgbClr val="FFFFFF"/>
              </a:solidFill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92" name="TextBox 503">
            <a:extLst>
              <a:ext uri="{FF2B5EF4-FFF2-40B4-BE49-F238E27FC236}">
                <a16:creationId xmlns:a16="http://schemas.microsoft.com/office/drawing/2014/main" id="{2847E4B2-B8FA-4CBB-9968-DDF0CBAE7D48}"/>
              </a:ext>
            </a:extLst>
          </p:cNvPr>
          <p:cNvSpPr txBox="1"/>
          <p:nvPr/>
        </p:nvSpPr>
        <p:spPr>
          <a:xfrm>
            <a:off x="136098" y="2458591"/>
            <a:ext cx="21402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2400" dirty="0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- </a:t>
            </a:r>
            <a:r>
              <a:rPr lang="en-US" altLang="zh-CN" sz="2400" dirty="0" err="1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Trong</a:t>
            </a:r>
            <a:r>
              <a:rPr lang="en-US" altLang="zh-CN" sz="2400" dirty="0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 </a:t>
            </a:r>
            <a:r>
              <a:rPr lang="en-US" altLang="zh-CN" sz="2400" dirty="0" err="1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thời</a:t>
            </a:r>
            <a:r>
              <a:rPr lang="en-US" altLang="zh-CN" sz="2400" dirty="0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 </a:t>
            </a:r>
            <a:r>
              <a:rPr lang="en-US" altLang="zh-CN" sz="2400" dirty="0" err="1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gian</a:t>
            </a:r>
            <a:r>
              <a:rPr lang="en-US" altLang="zh-CN" sz="2400" dirty="0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 </a:t>
            </a:r>
            <a:r>
              <a:rPr lang="en-US" altLang="zh-CN" sz="2400" dirty="0" err="1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ông</a:t>
            </a:r>
            <a:r>
              <a:rPr lang="en-US" altLang="zh-CN" sz="2400" dirty="0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 ở </a:t>
            </a:r>
            <a:r>
              <a:rPr lang="en-US" altLang="zh-CN" sz="2400" dirty="0" err="1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ẩn</a:t>
            </a:r>
            <a:r>
              <a:rPr lang="en-US" altLang="zh-CN" sz="2400" dirty="0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 </a:t>
            </a:r>
          </a:p>
          <a:p>
            <a:pPr algn="just"/>
            <a:r>
              <a:rPr lang="en-US" altLang="zh-CN" sz="2400" dirty="0">
                <a:latin typeface="Times New Roman" panose="02020603050405020304" pitchFamily="18" charset="0"/>
                <a:ea typeface="字魂70号-灵悦黑体" panose="00000500000000000000" pitchFamily="2" charset="-122"/>
                <a:cs typeface="Times New Roman" panose="02020603050405020304" pitchFamily="18" charset="0"/>
                <a:sym typeface="+mn-lt"/>
              </a:rPr>
              <a:t>- </a:t>
            </a:r>
            <a:r>
              <a:rPr lang="en-US" altLang="zh-CN" sz="2400" dirty="0" err="1">
                <a:latin typeface="Times New Roman" panose="02020603050405020304" pitchFamily="18" charset="0"/>
                <a:ea typeface="字魂70号-灵悦黑体" panose="00000500000000000000" pitchFamily="2" charset="-122"/>
                <a:cs typeface="Times New Roman" panose="02020603050405020304" pitchFamily="18" charset="0"/>
                <a:sym typeface="+mn-lt"/>
              </a:rPr>
              <a:t>Thuộc</a:t>
            </a:r>
            <a:r>
              <a:rPr lang="en-US" altLang="zh-CN" sz="2400" dirty="0">
                <a:latin typeface="Times New Roman" panose="02020603050405020304" pitchFamily="18" charset="0"/>
                <a:ea typeface="字魂70号-灵悦黑体" panose="00000500000000000000" pitchFamily="2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400" dirty="0" err="1">
                <a:latin typeface="Times New Roman" panose="02020603050405020304" pitchFamily="18" charset="0"/>
                <a:ea typeface="字魂70号-灵悦黑体" panose="00000500000000000000" pitchFamily="2" charset="-122"/>
                <a:cs typeface="Times New Roman" panose="02020603050405020304" pitchFamily="18" charset="0"/>
                <a:sym typeface="+mn-lt"/>
              </a:rPr>
              <a:t>chùm</a:t>
            </a:r>
            <a:r>
              <a:rPr lang="en-US" altLang="zh-CN" sz="2400" dirty="0">
                <a:latin typeface="Times New Roman" panose="02020603050405020304" pitchFamily="18" charset="0"/>
                <a:ea typeface="字魂70号-灵悦黑体" panose="00000500000000000000" pitchFamily="2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400" dirty="0" err="1">
                <a:latin typeface="Times New Roman" panose="02020603050405020304" pitchFamily="18" charset="0"/>
                <a:ea typeface="字魂70号-灵悦黑体" panose="00000500000000000000" pitchFamily="2" charset="-122"/>
                <a:cs typeface="Times New Roman" panose="02020603050405020304" pitchFamily="18" charset="0"/>
                <a:sym typeface="+mn-lt"/>
              </a:rPr>
              <a:t>thơ</a:t>
            </a:r>
            <a:r>
              <a:rPr lang="en-US" altLang="zh-CN" sz="2400" dirty="0">
                <a:latin typeface="Times New Roman" panose="02020603050405020304" pitchFamily="18" charset="0"/>
                <a:ea typeface="字魂70号-灵悦黑体" panose="00000500000000000000" pitchFamily="2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400" dirty="0" err="1">
                <a:latin typeface="Times New Roman" panose="02020603050405020304" pitchFamily="18" charset="0"/>
                <a:ea typeface="字魂70号-灵悦黑体" panose="00000500000000000000" pitchFamily="2" charset="-122"/>
                <a:cs typeface="Times New Roman" panose="02020603050405020304" pitchFamily="18" charset="0"/>
                <a:sym typeface="+mn-lt"/>
              </a:rPr>
              <a:t>thu</a:t>
            </a:r>
            <a:r>
              <a:rPr lang="en-US" altLang="zh-CN" sz="2400" dirty="0">
                <a:latin typeface="Times New Roman" panose="02020603050405020304" pitchFamily="18" charset="0"/>
                <a:ea typeface="字魂70号-灵悦黑体" panose="00000500000000000000" pitchFamily="2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400" dirty="0" err="1">
                <a:latin typeface="Times New Roman" panose="02020603050405020304" pitchFamily="18" charset="0"/>
                <a:ea typeface="字魂70号-灵悦黑体" panose="00000500000000000000" pitchFamily="2" charset="-122"/>
                <a:cs typeface="Times New Roman" panose="02020603050405020304" pitchFamily="18" charset="0"/>
                <a:sym typeface="+mn-lt"/>
              </a:rPr>
              <a:t>của</a:t>
            </a:r>
            <a:r>
              <a:rPr lang="en-US" altLang="zh-CN" sz="2400" dirty="0">
                <a:latin typeface="Times New Roman" panose="02020603050405020304" pitchFamily="18" charset="0"/>
                <a:ea typeface="字魂70号-灵悦黑体" panose="00000500000000000000" pitchFamily="2" charset="-122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400" dirty="0" err="1">
                <a:latin typeface="Times New Roman" panose="02020603050405020304" pitchFamily="18" charset="0"/>
                <a:ea typeface="字魂70号-灵悦黑体" panose="00000500000000000000" pitchFamily="2" charset="-122"/>
                <a:cs typeface="Times New Roman" panose="02020603050405020304" pitchFamily="18" charset="0"/>
                <a:sym typeface="+mn-lt"/>
              </a:rPr>
              <a:t>ông</a:t>
            </a:r>
            <a:r>
              <a:rPr lang="en-US" altLang="zh-CN" sz="2400" dirty="0">
                <a:latin typeface="Times New Roman" panose="02020603050405020304" pitchFamily="18" charset="0"/>
                <a:ea typeface="字魂70号-灵悦黑体" panose="00000500000000000000" pitchFamily="2" charset="-122"/>
                <a:cs typeface="Times New Roman" panose="02020603050405020304" pitchFamily="18" charset="0"/>
                <a:sym typeface="+mn-lt"/>
              </a:rPr>
              <a:t>.</a:t>
            </a:r>
            <a:endParaRPr lang="zh-CN" altLang="en-US" sz="2400" dirty="0">
              <a:latin typeface="Times New Roman" panose="02020603050405020304" pitchFamily="18" charset="0"/>
              <a:ea typeface="字魂70号-灵悦黑体" panose="00000500000000000000" pitchFamily="2" charset="-122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93" name="Text Box 5"/>
          <p:cNvSpPr txBox="1">
            <a:spLocks noChangeArrowheads="1"/>
          </p:cNvSpPr>
          <p:nvPr/>
        </p:nvSpPr>
        <p:spPr bwMode="auto">
          <a:xfrm>
            <a:off x="2632307" y="3439691"/>
            <a:ext cx="142413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/>
            <a:r>
              <a:rPr lang="en-US" sz="2000" b="1" dirty="0" err="1">
                <a:solidFill>
                  <a:srgbClr val="FFFFFF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Thể</a:t>
            </a:r>
            <a:r>
              <a:rPr lang="en-US" sz="2000" b="1" dirty="0">
                <a:solidFill>
                  <a:srgbClr val="FFFFFF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FFFFFF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thơ</a:t>
            </a:r>
            <a:endParaRPr lang="zh-CN" altLang="en-US" sz="2000" b="1" dirty="0">
              <a:solidFill>
                <a:srgbClr val="FFFFFF"/>
              </a:solidFill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94" name="TextBox 503">
            <a:extLst>
              <a:ext uri="{FF2B5EF4-FFF2-40B4-BE49-F238E27FC236}">
                <a16:creationId xmlns:a16="http://schemas.microsoft.com/office/drawing/2014/main" id="{2847E4B2-B8FA-4CBB-9968-DDF0CBAE7D48}"/>
              </a:ext>
            </a:extLst>
          </p:cNvPr>
          <p:cNvSpPr txBox="1"/>
          <p:nvPr/>
        </p:nvSpPr>
        <p:spPr>
          <a:xfrm>
            <a:off x="2422347" y="4233479"/>
            <a:ext cx="19531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2400" dirty="0" err="1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Thất</a:t>
            </a:r>
            <a:r>
              <a:rPr lang="en-US" altLang="zh-CN" sz="2400" dirty="0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 </a:t>
            </a:r>
            <a:r>
              <a:rPr lang="en-US" altLang="zh-CN" sz="2400" dirty="0" err="1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ngôn</a:t>
            </a:r>
            <a:r>
              <a:rPr lang="en-US" altLang="zh-CN" sz="2400" dirty="0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 </a:t>
            </a:r>
            <a:r>
              <a:rPr lang="en-US" altLang="zh-CN" sz="2400" dirty="0" err="1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bát</a:t>
            </a:r>
            <a:r>
              <a:rPr lang="en-US" altLang="zh-CN" sz="2400" dirty="0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 </a:t>
            </a:r>
            <a:r>
              <a:rPr lang="en-US" altLang="zh-CN" sz="2400" dirty="0" err="1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cú</a:t>
            </a:r>
            <a:r>
              <a:rPr lang="en-US" altLang="zh-CN" sz="2400" dirty="0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 </a:t>
            </a:r>
            <a:r>
              <a:rPr lang="en-US" altLang="zh-CN" sz="2400" dirty="0" err="1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Đường</a:t>
            </a:r>
            <a:r>
              <a:rPr lang="en-US" altLang="zh-CN" sz="2400" dirty="0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 </a:t>
            </a:r>
            <a:r>
              <a:rPr lang="en-US" altLang="zh-CN" sz="2400" dirty="0" err="1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luật</a:t>
            </a:r>
            <a:endParaRPr lang="zh-CN" altLang="en-US" sz="2400" dirty="0">
              <a:latin typeface="Times New Roman" panose="02020603050405020304" pitchFamily="18" charset="0"/>
              <a:ea typeface="字魂70号-灵悦黑体" panose="00000500000000000000" pitchFamily="2" charset="-122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95" name="Text Box 5"/>
          <p:cNvSpPr txBox="1">
            <a:spLocks noChangeArrowheads="1"/>
          </p:cNvSpPr>
          <p:nvPr/>
        </p:nvSpPr>
        <p:spPr bwMode="auto">
          <a:xfrm>
            <a:off x="4375496" y="2268422"/>
            <a:ext cx="1424137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/>
            <a:r>
              <a:rPr lang="en-US" altLang="zh-CN" sz="2000" b="1" dirty="0">
                <a:solidFill>
                  <a:srgbClr val="FFFFFF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PTBĐ </a:t>
            </a:r>
          </a:p>
          <a:p>
            <a:pPr algn="ctr" eaLnBrk="0" hangingPunct="0"/>
            <a:r>
              <a:rPr lang="en-US" altLang="zh-CN" sz="2000" b="1" dirty="0" err="1">
                <a:solidFill>
                  <a:srgbClr val="FFFFFF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chính</a:t>
            </a:r>
            <a:endParaRPr lang="zh-CN" altLang="en-US" sz="2000" b="1" dirty="0">
              <a:solidFill>
                <a:srgbClr val="FFFFFF"/>
              </a:solidFill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96" name="TextBox 503">
            <a:extLst>
              <a:ext uri="{FF2B5EF4-FFF2-40B4-BE49-F238E27FC236}">
                <a16:creationId xmlns:a16="http://schemas.microsoft.com/office/drawing/2014/main" id="{2847E4B2-B8FA-4CBB-9968-DDF0CBAE7D48}"/>
              </a:ext>
            </a:extLst>
          </p:cNvPr>
          <p:cNvSpPr txBox="1"/>
          <p:nvPr/>
        </p:nvSpPr>
        <p:spPr>
          <a:xfrm>
            <a:off x="4445028" y="3147826"/>
            <a:ext cx="21402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2400" dirty="0" err="1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Biểu</a:t>
            </a:r>
            <a:r>
              <a:rPr lang="en-US" altLang="zh-CN" sz="2400" dirty="0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 </a:t>
            </a:r>
            <a:r>
              <a:rPr lang="en-US" altLang="zh-CN" sz="2400" dirty="0" err="1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cảm</a:t>
            </a:r>
            <a:endParaRPr lang="zh-CN" altLang="en-US" sz="2400" dirty="0">
              <a:latin typeface="Times New Roman" panose="02020603050405020304" pitchFamily="18" charset="0"/>
              <a:ea typeface="字魂70号-灵悦黑体" panose="00000500000000000000" pitchFamily="2" charset="-122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97" name="Text Box 5"/>
          <p:cNvSpPr txBox="1">
            <a:spLocks noChangeArrowheads="1"/>
          </p:cNvSpPr>
          <p:nvPr/>
        </p:nvSpPr>
        <p:spPr bwMode="auto">
          <a:xfrm>
            <a:off x="6371396" y="1164333"/>
            <a:ext cx="142413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/>
            <a:r>
              <a:rPr lang="en-US" altLang="zh-CN" sz="2000" b="1" dirty="0" err="1">
                <a:solidFill>
                  <a:srgbClr val="FFFFFF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Đề</a:t>
            </a:r>
            <a:r>
              <a:rPr lang="en-US" altLang="zh-CN" sz="2000" b="1" dirty="0">
                <a:solidFill>
                  <a:srgbClr val="FFFFFF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000" b="1" dirty="0" err="1">
                <a:solidFill>
                  <a:srgbClr val="FFFFFF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tài</a:t>
            </a:r>
            <a:endParaRPr lang="zh-CN" altLang="en-US" sz="2000" b="1" dirty="0">
              <a:solidFill>
                <a:srgbClr val="FFFFFF"/>
              </a:solidFill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98" name="TextBox 503">
            <a:extLst>
              <a:ext uri="{FF2B5EF4-FFF2-40B4-BE49-F238E27FC236}">
                <a16:creationId xmlns:a16="http://schemas.microsoft.com/office/drawing/2014/main" id="{2847E4B2-B8FA-4CBB-9968-DDF0CBAE7D48}"/>
              </a:ext>
            </a:extLst>
          </p:cNvPr>
          <p:cNvSpPr txBox="1"/>
          <p:nvPr/>
        </p:nvSpPr>
        <p:spPr>
          <a:xfrm>
            <a:off x="6559189" y="1963498"/>
            <a:ext cx="21402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2400" dirty="0" err="1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Mùa</a:t>
            </a:r>
            <a:r>
              <a:rPr lang="en-US" altLang="zh-CN" sz="2400" dirty="0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 </a:t>
            </a:r>
            <a:r>
              <a:rPr lang="en-US" altLang="zh-CN" sz="2400" dirty="0" err="1">
                <a:latin typeface="Times New Roman" panose="02020603050405020304" pitchFamily="18" charset="0"/>
                <a:ea typeface="TsangerXuanSanM W05" panose="02020400000000000000" pitchFamily="18" charset="-122"/>
                <a:cs typeface="Times New Roman" panose="02020603050405020304" pitchFamily="18" charset="0"/>
              </a:rPr>
              <a:t>thu</a:t>
            </a:r>
            <a:endParaRPr lang="zh-CN" altLang="en-US" sz="2400" dirty="0">
              <a:latin typeface="Times New Roman" panose="02020603050405020304" pitchFamily="18" charset="0"/>
              <a:ea typeface="字魂70号-灵悦黑体" panose="00000500000000000000" pitchFamily="2" charset="-122"/>
              <a:cs typeface="Times New Roman" panose="02020603050405020304" pitchFamily="18" charset="0"/>
              <a:sym typeface="+mn-lt"/>
            </a:endParaRPr>
          </a:p>
        </p:txBody>
      </p:sp>
      <p:pic>
        <p:nvPicPr>
          <p:cNvPr id="99" name="Picture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flipH="1">
            <a:off x="5907184" y="3071809"/>
            <a:ext cx="3422740" cy="2430146"/>
          </a:xfrm>
          <a:prstGeom prst="rect">
            <a:avLst/>
          </a:prstGeom>
        </p:spPr>
      </p:pic>
      <p:sp>
        <p:nvSpPr>
          <p:cNvPr id="100" name="Line 12"/>
          <p:cNvSpPr>
            <a:spLocks noChangeShapeType="1"/>
          </p:cNvSpPr>
          <p:nvPr/>
        </p:nvSpPr>
        <p:spPr bwMode="auto">
          <a:xfrm flipV="1">
            <a:off x="3726995" y="2827206"/>
            <a:ext cx="901700" cy="514350"/>
          </a:xfrm>
          <a:prstGeom prst="line">
            <a:avLst/>
          </a:prstGeom>
          <a:noFill/>
          <a:ln w="57150" cap="rnd" cmpd="sng">
            <a:solidFill>
              <a:schemeClr val="tx1">
                <a:lumMod val="75000"/>
                <a:lumOff val="25000"/>
              </a:schemeClr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09768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5" grpId="0" animBg="1"/>
      <p:bldP spid="90" grpId="0" animBg="1"/>
      <p:bldP spid="91" grpId="0"/>
      <p:bldP spid="92" grpId="0"/>
      <p:bldP spid="93" grpId="0"/>
      <p:bldP spid="94" grpId="0"/>
      <p:bldP spid="95" grpId="0"/>
      <p:bldP spid="96" grpId="0"/>
      <p:bldP spid="97" grpId="0"/>
      <p:bldP spid="98" grpId="0"/>
      <p:bldP spid="10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9215133" cy="3507854"/>
            <a:chOff x="0" y="195486"/>
            <a:chExt cx="9144000" cy="3816423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 rotWithShape="1">
            <a:blip r:embed="rId3"/>
            <a:srcRect t="5118"/>
            <a:stretch/>
          </p:blipFill>
          <p:spPr>
            <a:xfrm>
              <a:off x="0" y="195486"/>
              <a:ext cx="9144000" cy="3816423"/>
            </a:xfrm>
            <a:prstGeom prst="rect">
              <a:avLst/>
            </a:prstGeom>
          </p:spPr>
        </p:pic>
        <p:sp>
          <p:nvSpPr>
            <p:cNvPr id="8" name="Freeform 4"/>
            <p:cNvSpPr/>
            <p:nvPr/>
          </p:nvSpPr>
          <p:spPr>
            <a:xfrm>
              <a:off x="0" y="2402531"/>
              <a:ext cx="9144000" cy="1609378"/>
            </a:xfrm>
            <a:custGeom>
              <a:avLst/>
              <a:gdLst/>
              <a:ahLst/>
              <a:cxnLst/>
              <a:rect l="l" t="t" r="r" b="b"/>
              <a:pathLst>
                <a:path w="16230600" h="8115300">
                  <a:moveTo>
                    <a:pt x="0" y="0"/>
                  </a:moveTo>
                  <a:lnTo>
                    <a:pt x="16230600" y="0"/>
                  </a:lnTo>
                  <a:lnTo>
                    <a:pt x="16230600" y="8115300"/>
                  </a:lnTo>
                  <a:lnTo>
                    <a:pt x="0" y="81153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duotone>
                  <a:prstClr val="black"/>
                  <a:srgbClr val="F7F3EF">
                    <a:tint val="45000"/>
                    <a:satMod val="400000"/>
                  </a:srgbClr>
                </a:duotone>
              </a:blip>
              <a:stretch>
                <a:fillRect/>
              </a:stretch>
            </a:blipFill>
          </p:spPr>
        </p:sp>
      </p:grpSp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9843" y="3544755"/>
            <a:ext cx="8175445" cy="1377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7254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30667" r="30999"/>
          <a:stretch/>
        </p:blipFill>
        <p:spPr>
          <a:xfrm>
            <a:off x="224876" y="705959"/>
            <a:ext cx="4347124" cy="425921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/>
          <a:srcRect l="30415" r="30874"/>
          <a:stretch/>
        </p:blipFill>
        <p:spPr>
          <a:xfrm>
            <a:off x="4932040" y="705959"/>
            <a:ext cx="3960440" cy="4259218"/>
          </a:xfrm>
          <a:prstGeom prst="rect">
            <a:avLst/>
          </a:prstGeom>
        </p:spPr>
      </p:pic>
      <p:pic>
        <p:nvPicPr>
          <p:cNvPr id="4" name="图片 23">
            <a:extLst>
              <a:ext uri="{FF2B5EF4-FFF2-40B4-BE49-F238E27FC236}">
                <a16:creationId xmlns:a16="http://schemas.microsoft.com/office/drawing/2014/main" id="{77E78F70-1959-4C04-BA38-30EE6DAF13C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0392" y="-33246"/>
            <a:ext cx="1409226" cy="1033527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5301440" y="244294"/>
            <a:ext cx="231986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5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phút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0"/>
            <a:ext cx="4822354" cy="1182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9790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fe6bf5b48a8d4bcd290acfd08e991e609561d6"/>
</p:tagLst>
</file>

<file path=ppt/theme/theme1.xml><?xml version="1.0" encoding="utf-8"?>
<a:theme xmlns:a="http://schemas.openxmlformats.org/drawingml/2006/main" name="千图网海量PPT模板www.58pic.com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1415</TotalTime>
  <Words>2522</Words>
  <Application>Microsoft Office PowerPoint</Application>
  <PresentationFormat>On-screen Show (16:9)</PresentationFormat>
  <Paragraphs>459</Paragraphs>
  <Slides>38</Slides>
  <Notes>38</Notes>
  <HiddenSlides>0</HiddenSlides>
  <MMClips>1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38</vt:i4>
      </vt:variant>
    </vt:vector>
  </HeadingPairs>
  <TitlesOfParts>
    <vt:vector size="48" baseType="lpstr">
      <vt:lpstr>等线</vt:lpstr>
      <vt:lpstr>等线 Light</vt:lpstr>
      <vt:lpstr>微软雅黑</vt:lpstr>
      <vt:lpstr>#9Slide05 FS Blonde Script</vt:lpstr>
      <vt:lpstr>Arial</vt:lpstr>
      <vt:lpstr>Calibri</vt:lpstr>
      <vt:lpstr>Times New Roman</vt:lpstr>
      <vt:lpstr>Wingdings</vt:lpstr>
      <vt:lpstr>千图网海量PPT模板www.58pic.com​​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Viết kết nối với đọc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china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Administrator</dc:creator>
  <cp:keywords/>
  <dc:description/>
  <cp:lastModifiedBy>Nguyễn Thị Ngát Hương</cp:lastModifiedBy>
  <cp:revision>191</cp:revision>
  <dcterms:created xsi:type="dcterms:W3CDTF">2015-03-26T12:48:55Z</dcterms:created>
  <dcterms:modified xsi:type="dcterms:W3CDTF">2024-10-09T13:04:26Z</dcterms:modified>
  <dc:identifier/>
  <cp:contentStatus/>
</cp:coreProperties>
</file>