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gif" ContentType="image/gif"/>
  <Default Extension="wmf" ContentType="image/x-wmf"/>
  <Default Extension="wdp" ContentType="image/vnd.ms-photo"/>
  <Default Extension="mp3" ContentType="audio/mp3"/>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
  </p:notesMasterIdLst>
  <p:sldIdLst>
    <p:sldId id="421" r:id="rId3"/>
    <p:sldId id="11088749" r:id="rId5"/>
    <p:sldId id="11088757" r:id="rId6"/>
    <p:sldId id="11088758" r:id="rId7"/>
    <p:sldId id="11088759" r:id="rId8"/>
    <p:sldId id="11088760" r:id="rId9"/>
    <p:sldId id="11088761" r:id="rId10"/>
    <p:sldId id="11088762" r:id="rId11"/>
    <p:sldId id="11088763" r:id="rId12"/>
    <p:sldId id="11088668" r:id="rId13"/>
    <p:sldId id="11088669" r:id="rId14"/>
    <p:sldId id="11088672" r:id="rId15"/>
    <p:sldId id="11088677" r:id="rId16"/>
    <p:sldId id="11088678" r:id="rId17"/>
    <p:sldId id="11088679" r:id="rId18"/>
    <p:sldId id="11088797" r:id="rId19"/>
    <p:sldId id="11088818" r:id="rId20"/>
    <p:sldId id="11088796" r:id="rId21"/>
    <p:sldId id="11088794" r:id="rId22"/>
    <p:sldId id="11088820" r:id="rId23"/>
    <p:sldId id="11088706" r:id="rId24"/>
    <p:sldId id="11088611" r:id="rId25"/>
    <p:sldId id="11088708" r:id="rId26"/>
    <p:sldId id="11088711" r:id="rId27"/>
    <p:sldId id="11088710" r:id="rId28"/>
    <p:sldId id="311" r:id="rId29"/>
    <p:sldId id="11088619" r:id="rId30"/>
    <p:sldId id="11088682" r:id="rId31"/>
    <p:sldId id="11088588" r:id="rId32"/>
    <p:sldId id="259" r:id="rId33"/>
    <p:sldId id="258" r:id="rId34"/>
    <p:sldId id="271" r:id="rId35"/>
    <p:sldId id="272" r:id="rId36"/>
    <p:sldId id="261" r:id="rId37"/>
    <p:sldId id="11088556" r:id="rId38"/>
    <p:sldId id="11088719" r:id="rId39"/>
    <p:sldId id="329" r:id="rId40"/>
  </p:sldIdLst>
  <p:sldSz cx="9144000" cy="5143500" type="screen16x9"/>
  <p:notesSz cx="6858000" cy="9144000"/>
  <p:embeddedFontLst>
    <p:embeddedFont>
      <p:font typeface="SimSun" panose="02010600030101010101" pitchFamily="2" charset="-122"/>
      <p:regular r:id="rId44"/>
    </p:embeddedFont>
    <p:embeddedFont>
      <p:font typeface="Open Sans" panose="020B0606030504020204"/>
      <p:regular r:id="rId45"/>
    </p:embeddedFont>
    <p:embeddedFont>
      <p:font typeface="Calibri" panose="020F0502020204030204"/>
      <p:regular r:id="rId46"/>
      <p:bold r:id="rId47"/>
      <p:italic r:id="rId48"/>
      <p:boldItalic r:id="rId49"/>
    </p:embeddedFont>
    <p:embeddedFont>
      <p:font typeface="Calibri" panose="020F0502020204030204" pitchFamily="34" charset="0"/>
      <p:regular r:id="rId50"/>
      <p:bold r:id="rId51"/>
      <p:italic r:id="rId52"/>
      <p:boldItalic r:id="rId53"/>
    </p:embeddedFont>
    <p:embeddedFont>
      <p:font typeface="Tahoma" panose="020B0604030504040204" pitchFamily="34" charset="0"/>
      <p:regular r:id="rId54"/>
      <p:bold r:id="rId55"/>
    </p:embeddedFont>
    <p:embeddedFont>
      <p:font typeface="Cambria" panose="02040503050406030204" pitchFamily="18" charset="0"/>
      <p:regular r:id="rId56"/>
      <p:bold r:id="rId57"/>
      <p:italic r:id="rId58"/>
      <p:boldItalic r:id="rId5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72" userDrawn="1">
          <p15:clr>
            <a:srgbClr val="000000"/>
          </p15:clr>
        </p15:guide>
        <p15:guide id="2" pos="2904" userDrawn="1">
          <p15:clr>
            <a:srgbClr val="000000"/>
          </p15:clr>
        </p15:guide>
        <p15:guide id="3" orient="horz" pos="57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9" d="100"/>
          <a:sy n="69" d="100"/>
        </p:scale>
        <p:origin x="1200" y="48"/>
      </p:cViewPr>
      <p:guideLst>
        <p:guide orient="horz" pos="1672"/>
        <p:guide pos="2904"/>
        <p:guide orient="horz" pos="57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font" Target="fonts/font16.fntdata"/><Relationship Id="rId58" Type="http://schemas.openxmlformats.org/officeDocument/2006/relationships/font" Target="fonts/font15.fntdata"/><Relationship Id="rId57" Type="http://schemas.openxmlformats.org/officeDocument/2006/relationships/font" Target="fonts/font14.fntdata"/><Relationship Id="rId56" Type="http://schemas.openxmlformats.org/officeDocument/2006/relationships/font" Target="fonts/font13.fntdata"/><Relationship Id="rId55" Type="http://schemas.openxmlformats.org/officeDocument/2006/relationships/font" Target="fonts/font12.fntdata"/><Relationship Id="rId54" Type="http://schemas.openxmlformats.org/officeDocument/2006/relationships/font" Target="fonts/font11.fntdata"/><Relationship Id="rId53" Type="http://schemas.openxmlformats.org/officeDocument/2006/relationships/font" Target="fonts/font10.fntdata"/><Relationship Id="rId52" Type="http://schemas.openxmlformats.org/officeDocument/2006/relationships/font" Target="fonts/font9.fntdata"/><Relationship Id="rId51" Type="http://schemas.openxmlformats.org/officeDocument/2006/relationships/font" Target="fonts/font8.fntdata"/><Relationship Id="rId50" Type="http://schemas.openxmlformats.org/officeDocument/2006/relationships/font" Target="fonts/font7.fntdata"/><Relationship Id="rId5" Type="http://schemas.openxmlformats.org/officeDocument/2006/relationships/slide" Target="slides/slide2.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1pPr>
            <a:lvl2pPr marR="0" lvl="1"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2pPr>
            <a:lvl3pPr marR="0" lvl="2"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3pPr>
            <a:lvl4pPr marR="0" lvl="3"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4pPr>
            <a:lvl5pPr marR="0" lvl="4"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5pPr>
            <a:lvl6pPr marR="0" lvl="5"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6pPr>
            <a:lvl7pPr marR="0" lvl="6"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7pPr>
            <a:lvl8pPr marR="0" lvl="7"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8pPr>
            <a:lvl9pPr marR="0" lvl="8"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9pPr>
          </a:lstStyle>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1pPr>
            <a:lvl2pPr marR="0" lvl="1"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2pPr>
            <a:lvl3pPr marR="0" lvl="2"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3pPr>
            <a:lvl4pPr marR="0" lvl="3"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4pPr>
            <a:lvl5pPr marR="0" lvl="4"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5pPr>
            <a:lvl6pPr marR="0" lvl="5"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6pPr>
            <a:lvl7pPr marR="0" lvl="6"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7pPr>
            <a:lvl8pPr marR="0" lvl="7"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8pPr>
            <a:lvl9pPr marR="0" lvl="8"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9pPr>
          </a:lstStyle>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1pPr>
            <a:lvl2pPr marR="0" lvl="1"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2pPr>
            <a:lvl3pPr marR="0" lvl="2"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3pPr>
            <a:lvl4pPr marR="0" lvl="3"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4pPr>
            <a:lvl5pPr marR="0" lvl="4"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5pPr>
            <a:lvl6pPr marR="0" lvl="5"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6pPr>
            <a:lvl7pPr marR="0" lvl="6"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7pPr>
            <a:lvl8pPr marR="0" lvl="7"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8pPr>
            <a:lvl9pPr marR="0" lvl="8" algn="l" rtl="0">
              <a:lnSpc>
                <a:spcPct val="100000"/>
              </a:lnSpc>
              <a:spcBef>
                <a:spcPts val="0"/>
              </a:spcBef>
              <a:spcAft>
                <a:spcPts val="0"/>
              </a:spcAft>
              <a:buSzPts val="1400"/>
              <a:buNone/>
              <a:defRPr sz="2400" b="0" i="0" u="none" strike="noStrike" cap="none">
                <a:solidFill>
                  <a:srgbClr val="000000"/>
                </a:solidFill>
                <a:latin typeface="Tahoma" panose="020B0604030504040204"/>
                <a:ea typeface="Tahoma" panose="020B0604030504040204"/>
                <a:cs typeface="Tahoma" panose="020B0604030504040204"/>
                <a:sym typeface="Tahoma" panose="020B0604030504040204"/>
              </a:defRPr>
            </a:lvl9pPr>
          </a:lstStyle>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panose="020B0604020202020204"/>
              <a:buNone/>
            </a:pPr>
            <a:fld id="{00000000-1234-1234-1234-123412341234}" type="slidenum">
              <a:rPr lang="en-US" sz="1200" b="0" i="0" u="none" strike="noStrike" cap="none">
                <a:solidFill>
                  <a:srgbClr val="000000"/>
                </a:solidFill>
                <a:latin typeface="Arial" panose="020B0604020202020204"/>
                <a:ea typeface="Arial" panose="020B0604020202020204"/>
                <a:cs typeface="Arial" panose="020B0604020202020204"/>
                <a:sym typeface="Arial" panose="020B0604020202020204"/>
              </a:rPr>
            </a:fld>
            <a:endParaRPr lang="en-US" sz="1200" b="0" i="0" u="none" strike="noStrike" cap="none">
              <a:solidFill>
                <a:srgbClr val="000000"/>
              </a:solidFill>
              <a:latin typeface="Arial" panose="020B0604020202020204"/>
              <a:ea typeface="Arial" panose="020B0604020202020204"/>
              <a:cs typeface="Arial" panose="020B0604020202020204"/>
              <a:sym typeface="Arial" panose="020B0604020202020204"/>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53A2D5C-571C-4F9D-BD5D-D81A81CC83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802" name="Rectangle 2"/>
          <p:cNvSpPr>
            <a:spLocks noGrp="1" noRot="1" noChangeAspect="1" noChangeArrowheads="1" noTextEdit="1"/>
          </p:cNvSpPr>
          <p:nvPr>
            <p:ph type="sldImg"/>
          </p:nvPr>
        </p:nvSpPr>
        <p:spPr/>
      </p:sp>
      <p:sp>
        <p:nvSpPr>
          <p:cNvPr id="76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0A1A49A-F344-4462-8652-DB8F67F48E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0A1A49A-F344-4462-8652-DB8F67F48E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幻灯片图像占位符 1"/>
          <p:cNvSpPr>
            <a:spLocks noGrp="1" noRot="1" noChangeAspect="1" noTextEdit="1"/>
          </p:cNvSpPr>
          <p:nvPr>
            <p:ph type="sldImg"/>
          </p:nvPr>
        </p:nvSpPr>
        <p:spPr>
          <a:ln>
            <a:solidFill>
              <a:srgbClr val="000000">
                <a:alpha val="100000"/>
              </a:srgbClr>
            </a:solidFill>
            <a:miter lim="800000"/>
          </a:ln>
        </p:spPr>
      </p:sp>
      <p:sp>
        <p:nvSpPr>
          <p:cNvPr id="59395" name="备注占位符 2"/>
          <p:cNvSpPr>
            <a:spLocks noGrp="1"/>
          </p:cNvSpPr>
          <p:nvPr>
            <p:ph type="body" idx="1"/>
          </p:nvPr>
        </p:nvSpPr>
        <p:spPr>
          <a:noFill/>
          <a:ln>
            <a:noFill/>
          </a:ln>
        </p:spPr>
        <p:txBody>
          <a:bodyPr wrap="square" lIns="91440" tIns="45720" rIns="91440" bIns="45720" anchor="t" anchorCtr="0"/>
          <a:p>
            <a:pPr lvl="0"/>
            <a:endParaRPr lang="zh-CN" altLang="en-US" dirty="0">
              <a:ea typeface="等线" panose="02010600030101010101" pitchFamily="2" charset="-122"/>
            </a:endParaRPr>
          </a:p>
        </p:txBody>
      </p:sp>
      <p:sp>
        <p:nvSpPr>
          <p:cNvPr id="5939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ea typeface="SimSun" panose="02010600030101010101" pitchFamily="2" charset="-122"/>
              </a:rPr>
            </a:fld>
            <a:endParaRPr lang="zh-CN" altLang="en-US" sz="1200" dirty="0">
              <a:solidFill>
                <a:srgbClr val="000000"/>
              </a:solidFill>
              <a:ea typeface="SimSun"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幻灯片图像占位符 1"/>
          <p:cNvSpPr>
            <a:spLocks noGrp="1" noRot="1" noChangeAspect="1" noTextEdit="1"/>
          </p:cNvSpPr>
          <p:nvPr>
            <p:ph type="sldImg"/>
          </p:nvPr>
        </p:nvSpPr>
        <p:spPr>
          <a:ln>
            <a:solidFill>
              <a:srgbClr val="000000">
                <a:alpha val="100000"/>
              </a:srgbClr>
            </a:solidFill>
            <a:miter lim="800000"/>
          </a:ln>
        </p:spPr>
      </p:sp>
      <p:sp>
        <p:nvSpPr>
          <p:cNvPr id="59395" name="备注占位符 2"/>
          <p:cNvSpPr>
            <a:spLocks noGrp="1"/>
          </p:cNvSpPr>
          <p:nvPr>
            <p:ph type="body" idx="1"/>
          </p:nvPr>
        </p:nvSpPr>
        <p:spPr>
          <a:noFill/>
          <a:ln>
            <a:noFill/>
          </a:ln>
        </p:spPr>
        <p:txBody>
          <a:bodyPr wrap="square" lIns="91440" tIns="45720" rIns="91440" bIns="45720" anchor="t" anchorCtr="0"/>
          <a:p>
            <a:pPr lvl="0"/>
            <a:endParaRPr lang="zh-CN" altLang="en-US" dirty="0">
              <a:ea typeface="等线" panose="02010600030101010101" pitchFamily="2" charset="-122"/>
            </a:endParaRPr>
          </a:p>
        </p:txBody>
      </p:sp>
      <p:sp>
        <p:nvSpPr>
          <p:cNvPr id="5939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ea typeface="SimSun" panose="02010600030101010101" pitchFamily="2" charset="-122"/>
              </a:rPr>
            </a:fld>
            <a:endParaRPr lang="zh-CN" altLang="en-US" sz="1200" dirty="0">
              <a:solidFill>
                <a:srgbClr val="000000"/>
              </a:solidFill>
              <a:ea typeface="SimSun"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幻灯片图像占位符 1"/>
          <p:cNvSpPr>
            <a:spLocks noGrp="1" noRot="1" noChangeAspect="1" noTextEdit="1"/>
          </p:cNvSpPr>
          <p:nvPr>
            <p:ph type="sldImg"/>
          </p:nvPr>
        </p:nvSpPr>
        <p:spPr>
          <a:ln>
            <a:solidFill>
              <a:srgbClr val="000000">
                <a:alpha val="100000"/>
              </a:srgbClr>
            </a:solidFill>
            <a:miter lim="800000"/>
          </a:ln>
        </p:spPr>
      </p:sp>
      <p:sp>
        <p:nvSpPr>
          <p:cNvPr id="59395" name="备注占位符 2"/>
          <p:cNvSpPr>
            <a:spLocks noGrp="1"/>
          </p:cNvSpPr>
          <p:nvPr>
            <p:ph type="body" idx="1"/>
          </p:nvPr>
        </p:nvSpPr>
        <p:spPr>
          <a:noFill/>
          <a:ln>
            <a:noFill/>
          </a:ln>
        </p:spPr>
        <p:txBody>
          <a:bodyPr wrap="square" lIns="91440" tIns="45720" rIns="91440" bIns="45720" anchor="t" anchorCtr="0"/>
          <a:p>
            <a:pPr lvl="0"/>
            <a:endParaRPr lang="zh-CN" altLang="en-US" dirty="0">
              <a:ea typeface="等线" panose="02010600030101010101" pitchFamily="2" charset="-122"/>
            </a:endParaRPr>
          </a:p>
        </p:txBody>
      </p:sp>
      <p:sp>
        <p:nvSpPr>
          <p:cNvPr id="5939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solidFill>
                  <a:srgbClr val="000000"/>
                </a:solidFill>
                <a:ea typeface="SimSun" panose="02010600030101010101" pitchFamily="2" charset="-122"/>
              </a:rPr>
            </a:fld>
            <a:endParaRPr lang="zh-CN" altLang="en-US" sz="1200" dirty="0">
              <a:solidFill>
                <a:srgbClr val="000000"/>
              </a:solidFill>
              <a:ea typeface="SimSun"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93328319-1D47-4DB5-A083-897E335DAC7C}"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matchingName="Section header">
  <p:cSld name="SECTION_HEADER">
    <p:spTree>
      <p:nvGrpSpPr>
        <p:cNvPr id="1" name="Shape 17"/>
        <p:cNvGrpSpPr/>
        <p:nvPr/>
      </p:nvGrpSpPr>
      <p:grpSpPr>
        <a:xfrm>
          <a:off x="0" y="0"/>
          <a:ext cx="0" cy="0"/>
          <a:chOff x="0" y="0"/>
          <a:chExt cx="0" cy="0"/>
        </a:xfrm>
      </p:grpSpPr>
      <p:sp>
        <p:nvSpPr>
          <p:cNvPr id="18" name="Google Shape;18;g292fed20cb8_119_8"/>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g292fed20cb8_119_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6ADA5DF5-27C1-46A5-A0EA-C8F4ADBEEDE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2057D-C7E3-4221-BF49-D6372B33E722}"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ColTx" matchingName="Title and two columns">
  <p:cSld name="1_Title and two columns">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540000" y="361350"/>
            <a:ext cx="8064000" cy="5727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27" name="Google Shape;27;p5"/>
          <p:cNvSpPr txBox="1">
            <a:spLocks noGrp="1"/>
          </p:cNvSpPr>
          <p:nvPr>
            <p:ph type="subTitle" idx="1"/>
          </p:nvPr>
        </p:nvSpPr>
        <p:spPr>
          <a:xfrm>
            <a:off x="5482138" y="1569625"/>
            <a:ext cx="1723800" cy="357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2000"/>
              <a:buFont typeface="Open Sans" panose="020B0606030504020204"/>
              <a:buNone/>
              <a:defRPr sz="2500">
                <a:solidFill>
                  <a:schemeClr val="dk1"/>
                </a:solidFill>
                <a:latin typeface="Bebas Neue" panose="020B0606020202050201"/>
                <a:ea typeface="Bebas Neue" panose="020B0606020202050201"/>
                <a:cs typeface="Bebas Neue" panose="020B0606020202050201"/>
                <a:sym typeface="Bebas Neue" panose="020B0606020202050201"/>
              </a:defRPr>
            </a:lvl1pPr>
            <a:lvl2pPr lvl="1"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2pPr>
            <a:lvl3pPr lvl="2"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3pPr>
            <a:lvl4pPr lvl="3"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4pPr>
            <a:lvl5pPr lvl="4"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5pPr>
            <a:lvl6pPr lvl="5"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6pPr>
            <a:lvl7pPr lvl="6"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7pPr>
            <a:lvl8pPr lvl="7"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8pPr>
            <a:lvl9pPr lvl="8" algn="ctr" rtl="0">
              <a:spcBef>
                <a:spcPts val="1600"/>
              </a:spcBef>
              <a:spcAft>
                <a:spcPts val="160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9pPr>
          </a:lstStyle>
          <a:p/>
        </p:txBody>
      </p:sp>
      <p:sp>
        <p:nvSpPr>
          <p:cNvPr id="28" name="Google Shape;28;p5"/>
          <p:cNvSpPr txBox="1">
            <a:spLocks noGrp="1"/>
          </p:cNvSpPr>
          <p:nvPr>
            <p:ph type="subTitle" idx="2"/>
          </p:nvPr>
        </p:nvSpPr>
        <p:spPr>
          <a:xfrm>
            <a:off x="5002288" y="1979750"/>
            <a:ext cx="2683500" cy="61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p:txBody>
      </p:sp>
      <p:sp>
        <p:nvSpPr>
          <p:cNvPr id="29" name="Google Shape;29;p5"/>
          <p:cNvSpPr txBox="1">
            <a:spLocks noGrp="1"/>
          </p:cNvSpPr>
          <p:nvPr>
            <p:ph type="subTitle" idx="3"/>
          </p:nvPr>
        </p:nvSpPr>
        <p:spPr>
          <a:xfrm>
            <a:off x="1938063" y="1569625"/>
            <a:ext cx="1723800" cy="357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2000"/>
              <a:buFont typeface="Open Sans" panose="020B0606030504020204"/>
              <a:buNone/>
              <a:defRPr sz="2500">
                <a:solidFill>
                  <a:schemeClr val="dk1"/>
                </a:solidFill>
                <a:latin typeface="Bebas Neue" panose="020B0606020202050201"/>
                <a:ea typeface="Bebas Neue" panose="020B0606020202050201"/>
                <a:cs typeface="Bebas Neue" panose="020B0606020202050201"/>
                <a:sym typeface="Bebas Neue" panose="020B0606020202050201"/>
              </a:defRPr>
            </a:lvl1pPr>
            <a:lvl2pPr lvl="1"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2pPr>
            <a:lvl3pPr lvl="2"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3pPr>
            <a:lvl4pPr lvl="3"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4pPr>
            <a:lvl5pPr lvl="4"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5pPr>
            <a:lvl6pPr lvl="5"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6pPr>
            <a:lvl7pPr lvl="6"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7pPr>
            <a:lvl8pPr lvl="7" algn="ctr" rtl="0">
              <a:spcBef>
                <a:spcPts val="1600"/>
              </a:spcBef>
              <a:spcAft>
                <a:spcPts val="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8pPr>
            <a:lvl9pPr lvl="8" algn="ctr" rtl="0">
              <a:spcBef>
                <a:spcPts val="1600"/>
              </a:spcBef>
              <a:spcAft>
                <a:spcPts val="1600"/>
              </a:spcAft>
              <a:buClr>
                <a:schemeClr val="dk1"/>
              </a:buClr>
              <a:buSzPts val="1400"/>
              <a:buFont typeface="Open Sans" panose="020B0606030504020204"/>
              <a:buNone/>
              <a:defRPr b="1">
                <a:solidFill>
                  <a:schemeClr val="dk1"/>
                </a:solidFill>
                <a:latin typeface="Open Sans" panose="020B0606030504020204"/>
                <a:ea typeface="Open Sans" panose="020B0606030504020204"/>
                <a:cs typeface="Open Sans" panose="020B0606030504020204"/>
                <a:sym typeface="Open Sans" panose="020B0606030504020204"/>
              </a:defRPr>
            </a:lvl9pPr>
          </a:lstStyle>
          <a:p/>
        </p:txBody>
      </p:sp>
      <p:sp>
        <p:nvSpPr>
          <p:cNvPr id="30" name="Google Shape;30;p5"/>
          <p:cNvSpPr txBox="1">
            <a:spLocks noGrp="1"/>
          </p:cNvSpPr>
          <p:nvPr>
            <p:ph type="subTitle" idx="4"/>
          </p:nvPr>
        </p:nvSpPr>
        <p:spPr>
          <a:xfrm>
            <a:off x="1458225" y="1979750"/>
            <a:ext cx="2683500" cy="61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ADA5DF5-27C1-46A5-A0EA-C8F4ADBEEDE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2057D-C7E3-4221-BF49-D6372B33E722}"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仅标题">
    <p:bg>
      <p:bgPr>
        <a:solidFill>
          <a:srgbClr val="FFEBF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2"/>
          </p:nvPr>
        </p:nvSpPr>
        <p:spPr>
          <a:xfrm>
            <a:off x="457200" y="4767263"/>
            <a:ext cx="2133600" cy="273844"/>
          </a:xfrm>
          <a:prstGeom prst="rect">
            <a:avLst/>
          </a:prstGeom>
        </p:spPr>
        <p:txBody>
          <a:bodyPr/>
          <a:p>
            <a:pPr lvl="0">
              <a:buNone/>
            </a:pPr>
            <a:fld id="{BB962C8B-B14F-4D97-AF65-F5344CB8AC3E}" type="datetimeFigureOut">
              <a:rPr lang="zh-CN" altLang="en-US" dirty="0">
                <a:ea typeface="SimSun" panose="02010600030101010101" pitchFamily="2" charset="-122"/>
              </a:rPr>
            </a:fld>
            <a:endParaRPr lang="zh-CN" altLang="en-US" dirty="0">
              <a:ea typeface="SimSun" panose="02010600030101010101" pitchFamily="2" charset="-122"/>
            </a:endParaRPr>
          </a:p>
        </p:txBody>
      </p:sp>
      <p:sp>
        <p:nvSpPr>
          <p:cNvPr id="4" name="页脚占位符 3"/>
          <p:cNvSpPr>
            <a:spLocks noGrp="1"/>
          </p:cNvSpPr>
          <p:nvPr>
            <p:ph type="ftr" sz="quarter" idx="3"/>
          </p:nvPr>
        </p:nvSpPr>
        <p:spPr>
          <a:xfrm>
            <a:off x="3124200" y="4767263"/>
            <a:ext cx="2895600" cy="273844"/>
          </a:xfrm>
          <a:prstGeom prst="rect">
            <a:avLst/>
          </a:prstGeom>
        </p:spPr>
        <p:txBody>
          <a:bodyPr/>
          <a:p>
            <a:pPr lvl="0">
              <a:buNone/>
            </a:pPr>
            <a:endParaRPr lang="zh-CN" altLang="en-US" dirty="0">
              <a:ea typeface="SimSun" panose="02010600030101010101" pitchFamily="2" charset="-122"/>
            </a:endParaRPr>
          </a:p>
        </p:txBody>
      </p:sp>
      <p:sp>
        <p:nvSpPr>
          <p:cNvPr id="5" name="灯片编号占位符 4"/>
          <p:cNvSpPr>
            <a:spLocks noGrp="1"/>
          </p:cNvSpPr>
          <p:nvPr>
            <p:ph type="sldNum" sz="quarter" idx="4"/>
          </p:nvPr>
        </p:nvSpPr>
        <p:spPr>
          <a:xfrm>
            <a:off x="6553200" y="4767263"/>
            <a:ext cx="2133600" cy="273844"/>
          </a:xfrm>
          <a:prstGeom prst="rect">
            <a:avLst/>
          </a:prstGeom>
        </p:spPr>
        <p:txBody>
          <a:bodyPr spcFirstLastPara="1" wrap="square" lIns="91425" tIns="91425" rIns="91425" bIns="91425" anchor="t" anchorCtr="0">
            <a:noAutofit/>
          </a:bodyPr>
          <a:p>
            <a:pPr algn="r">
              <a:buNone/>
            </a:pPr>
            <a:fld id="{9A0DB2DC-4C9A-4742-B13C-FB6460FD3503}" type="slidenum">
              <a:rPr lang="zh-CN" altLang="en-US" dirty="0">
                <a:latin typeface="Bebas Neue" pitchFamily="34" charset="0"/>
                <a:cs typeface="Bebas Neue" pitchFamily="34" charset="0"/>
                <a:sym typeface="Bebas Neue" pitchFamily="34" charset="0"/>
              </a:rPr>
            </a:fld>
            <a:endParaRPr lang="zh-CN" altLang="en-US" dirty="0">
              <a:latin typeface="Bebas Neue" pitchFamily="34" charset="0"/>
              <a:ea typeface="Bebas Neue" pitchFamily="34" charset="0"/>
              <a:cs typeface="Bebas Neue" pitchFamily="34" charset="0"/>
              <a:sym typeface="Bebas Neue"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matchingName="Title and body">
  <p:cSld name="TITLE_AND_BODY">
    <p:spTree>
      <p:nvGrpSpPr>
        <p:cNvPr id="1" name="Shape 20"/>
        <p:cNvGrpSpPr/>
        <p:nvPr/>
      </p:nvGrpSpPr>
      <p:grpSpPr>
        <a:xfrm>
          <a:off x="0" y="0"/>
          <a:ext cx="0" cy="0"/>
          <a:chOff x="0" y="0"/>
          <a:chExt cx="0" cy="0"/>
        </a:xfrm>
      </p:grpSpPr>
      <p:sp>
        <p:nvSpPr>
          <p:cNvPr id="21" name="Google Shape;21;g292fed20cb8_119_1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g292fed20cb8_119_1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p:txBody>
      </p:sp>
      <p:sp>
        <p:nvSpPr>
          <p:cNvPr id="23" name="Google Shape;23;g292fed20cb8_119_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matchingName="Title and two columns">
  <p:cSld name="TITLE_AND_TWO_COLUMNS">
    <p:spTree>
      <p:nvGrpSpPr>
        <p:cNvPr id="1" name="Shape 24"/>
        <p:cNvGrpSpPr/>
        <p:nvPr/>
      </p:nvGrpSpPr>
      <p:grpSpPr>
        <a:xfrm>
          <a:off x="0" y="0"/>
          <a:ext cx="0" cy="0"/>
          <a:chOff x="0" y="0"/>
          <a:chExt cx="0" cy="0"/>
        </a:xfrm>
      </p:grpSpPr>
      <p:sp>
        <p:nvSpPr>
          <p:cNvPr id="25" name="Google Shape;25;g292fed20cb8_119_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 name="Google Shape;26;g292fed20cb8_119_1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p:txBody>
      </p:sp>
      <p:sp>
        <p:nvSpPr>
          <p:cNvPr id="27" name="Google Shape;27;g292fed20cb8_119_1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p:txBody>
      </p:sp>
      <p:sp>
        <p:nvSpPr>
          <p:cNvPr id="28" name="Google Shape;28;g292fed20cb8_119_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2"/>
        <p:cNvGrpSpPr/>
        <p:nvPr/>
      </p:nvGrpSpPr>
      <p:grpSpPr>
        <a:xfrm>
          <a:off x="0" y="0"/>
          <a:ext cx="0" cy="0"/>
          <a:chOff x="0" y="0"/>
          <a:chExt cx="0" cy="0"/>
        </a:xfrm>
      </p:grpSpPr>
      <p:sp>
        <p:nvSpPr>
          <p:cNvPr id="33" name="Google Shape;33;g292fed20cb8_119_2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g292fed20cb8_119_2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p:txBody>
      </p:sp>
      <p:sp>
        <p:nvSpPr>
          <p:cNvPr id="35" name="Google Shape;35;g292fed20cb8_119_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6"/>
        <p:cNvGrpSpPr/>
        <p:nvPr/>
      </p:nvGrpSpPr>
      <p:grpSpPr>
        <a:xfrm>
          <a:off x="0" y="0"/>
          <a:ext cx="0" cy="0"/>
          <a:chOff x="0" y="0"/>
          <a:chExt cx="0" cy="0"/>
        </a:xfrm>
      </p:grpSpPr>
      <p:sp>
        <p:nvSpPr>
          <p:cNvPr id="37" name="Google Shape;37;g292fed20cb8_119_2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8" name="Google Shape;38;g292fed20cb8_119_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9"/>
        <p:cNvGrpSpPr/>
        <p:nvPr/>
      </p:nvGrpSpPr>
      <p:grpSpPr>
        <a:xfrm>
          <a:off x="0" y="0"/>
          <a:ext cx="0" cy="0"/>
          <a:chOff x="0" y="0"/>
          <a:chExt cx="0" cy="0"/>
        </a:xfrm>
      </p:grpSpPr>
      <p:sp>
        <p:nvSpPr>
          <p:cNvPr id="40" name="Google Shape;40;g292fed20cb8_119_3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 name="Google Shape;41;g292fed20cb8_119_30"/>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g292fed20cb8_119_30"/>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g292fed20cb8_119_30"/>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p:txBody>
      </p:sp>
      <p:sp>
        <p:nvSpPr>
          <p:cNvPr id="44" name="Google Shape;44;g292fed20cb8_119_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5"/>
        <p:cNvGrpSpPr/>
        <p:nvPr/>
      </p:nvGrpSpPr>
      <p:grpSpPr>
        <a:xfrm>
          <a:off x="0" y="0"/>
          <a:ext cx="0" cy="0"/>
          <a:chOff x="0" y="0"/>
          <a:chExt cx="0" cy="0"/>
        </a:xfrm>
      </p:grpSpPr>
      <p:sp>
        <p:nvSpPr>
          <p:cNvPr id="46" name="Google Shape;46;g292fed20cb8_119_3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p:txBody>
      </p:sp>
      <p:sp>
        <p:nvSpPr>
          <p:cNvPr id="47" name="Google Shape;47;g292fed20cb8_119_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8"/>
        <p:cNvGrpSpPr/>
        <p:nvPr/>
      </p:nvGrpSpPr>
      <p:grpSpPr>
        <a:xfrm>
          <a:off x="0" y="0"/>
          <a:ext cx="0" cy="0"/>
          <a:chOff x="0" y="0"/>
          <a:chExt cx="0" cy="0"/>
        </a:xfrm>
      </p:grpSpPr>
      <p:sp>
        <p:nvSpPr>
          <p:cNvPr id="49" name="Google Shape;49;g292fed20cb8_119_39"/>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0" name="Google Shape;50;g292fed20cb8_119_39"/>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p:txBody>
      </p:sp>
      <p:sp>
        <p:nvSpPr>
          <p:cNvPr id="51" name="Google Shape;51;g292fed20cb8_119_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matchingName="Blank">
  <p:cSld name="BLANK">
    <p:spTree>
      <p:nvGrpSpPr>
        <p:cNvPr id="1" name="Shape 52"/>
        <p:cNvGrpSpPr/>
        <p:nvPr/>
      </p:nvGrpSpPr>
      <p:grpSpPr>
        <a:xfrm>
          <a:off x="0" y="0"/>
          <a:ext cx="0" cy="0"/>
          <a:chOff x="0" y="0"/>
          <a:chExt cx="0" cy="0"/>
        </a:xfrm>
      </p:grpSpPr>
      <p:sp>
        <p:nvSpPr>
          <p:cNvPr id="53" name="Google Shape;53;g292fed20cb8_119_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292fed20cb8_119_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1" name="Google Shape;11;g292fed20cb8_119_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p:txBody>
      </p:sp>
      <p:sp>
        <p:nvSpPr>
          <p:cNvPr id="12" name="Google Shape;12;g292fed20cb8_119_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US"/>
            </a:fld>
            <a:endParaRPr lang="en-US"/>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image" Target="../media/image6.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5.GIF"/><Relationship Id="rId4" Type="http://schemas.openxmlformats.org/officeDocument/2006/relationships/image" Target="../media/image4.GIF"/><Relationship Id="rId3" Type="http://schemas.openxmlformats.org/officeDocument/2006/relationships/image" Target="../media/image3.wmf"/><Relationship Id="rId2" Type="http://schemas.openxmlformats.org/officeDocument/2006/relationships/image" Target="../media/image2.GIF"/><Relationship Id="rId10" Type="http://schemas.openxmlformats.org/officeDocument/2006/relationships/notesSlide" Target="../notesSlides/notesSlide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9.xml"/><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9.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tags" Target="../tags/tag2.xml"/><Relationship Id="rId4" Type="http://schemas.microsoft.com/office/2007/relationships/media" Target="../media/media3.mp4"/><Relationship Id="rId3" Type="http://schemas.openxmlformats.org/officeDocument/2006/relationships/video" Target="../media/media3.mp4"/><Relationship Id="rId2" Type="http://schemas.openxmlformats.org/officeDocument/2006/relationships/tags" Target="../tags/tag1.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3.xml"/><Relationship Id="rId3" Type="http://schemas.openxmlformats.org/officeDocument/2006/relationships/tags" Target="../tags/tag3.xml"/><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3.xml"/><Relationship Id="rId3" Type="http://schemas.openxmlformats.org/officeDocument/2006/relationships/tags" Target="../tags/tag6.xml"/><Relationship Id="rId2" Type="http://schemas.openxmlformats.org/officeDocument/2006/relationships/image" Target="../media/image16.png"/><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3.xml"/><Relationship Id="rId5" Type="http://schemas.openxmlformats.org/officeDocument/2006/relationships/image" Target="../media/image9.png"/><Relationship Id="rId4" Type="http://schemas.microsoft.com/office/2007/relationships/media" Target="../media/media2.mp4"/><Relationship Id="rId3" Type="http://schemas.openxmlformats.org/officeDocument/2006/relationships/video" Target="../media/media2.mp4"/><Relationship Id="rId2" Type="http://schemas.openxmlformats.org/officeDocument/2006/relationships/image" Target="../media/image16.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9.jpeg"/><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audio" Target="../media/audio2.wav"/><Relationship Id="rId4" Type="http://schemas.openxmlformats.org/officeDocument/2006/relationships/audio" Target="../media/audio1.wav"/><Relationship Id="rId3" Type="http://schemas.openxmlformats.org/officeDocument/2006/relationships/image" Target="../media/image25.wmf"/><Relationship Id="rId2" Type="http://schemas.openxmlformats.org/officeDocument/2006/relationships/image" Target="../media/image24.GIF"/><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2.xml"/><Relationship Id="rId6" Type="http://schemas.openxmlformats.org/officeDocument/2006/relationships/image" Target="../media/image33.png"/><Relationship Id="rId5" Type="http://schemas.microsoft.com/office/2007/relationships/media" Target="../media/media5.mp4"/><Relationship Id="rId4" Type="http://schemas.openxmlformats.org/officeDocument/2006/relationships/video" Target="../media/media5.mp4"/><Relationship Id="rId3" Type="http://schemas.openxmlformats.org/officeDocument/2006/relationships/image" Target="../media/image32.png"/><Relationship Id="rId2" Type="http://schemas.microsoft.com/office/2007/relationships/media" Target="../media/media4.mp4"/><Relationship Id="rId1" Type="http://schemas.openxmlformats.org/officeDocument/2006/relationships/video" Target="../media/media4.mp4"/></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4.png"/></Relationships>
</file>

<file path=ppt/slides/_rels/slide26.xml.rels><?xml version="1.0" encoding="UTF-8" standalone="yes"?>
<Relationships xmlns="http://schemas.openxmlformats.org/package/2006/relationships"><Relationship Id="rId9" Type="http://schemas.openxmlformats.org/officeDocument/2006/relationships/image" Target="../media/image43.jpeg"/><Relationship Id="rId8" Type="http://schemas.openxmlformats.org/officeDocument/2006/relationships/image" Target="../media/image42.jpeg"/><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6" Type="http://schemas.openxmlformats.org/officeDocument/2006/relationships/slideLayout" Target="../slideLayouts/slideLayout9.xml"/><Relationship Id="rId15" Type="http://schemas.openxmlformats.org/officeDocument/2006/relationships/image" Target="../media/image47.png"/><Relationship Id="rId14" Type="http://schemas.microsoft.com/office/2007/relationships/media" Target="../media/media6.mp3"/><Relationship Id="rId13" Type="http://schemas.openxmlformats.org/officeDocument/2006/relationships/audio" Target="../media/media6.mp3"/><Relationship Id="rId12" Type="http://schemas.openxmlformats.org/officeDocument/2006/relationships/image" Target="../media/image46.jpeg"/><Relationship Id="rId11" Type="http://schemas.openxmlformats.org/officeDocument/2006/relationships/image" Target="../media/image45.jpeg"/><Relationship Id="rId10" Type="http://schemas.openxmlformats.org/officeDocument/2006/relationships/image" Target="../media/image44.jpeg"/><Relationship Id="rId1" Type="http://schemas.openxmlformats.org/officeDocument/2006/relationships/image" Target="../media/image35.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4.png"/><Relationship Id="rId3" Type="http://schemas.openxmlformats.org/officeDocument/2006/relationships/tags" Target="../tags/tag7.xml"/><Relationship Id="rId2" Type="http://schemas.microsoft.com/office/2007/relationships/media" Target="../media/media3.mp4"/><Relationship Id="rId1" Type="http://schemas.openxmlformats.org/officeDocument/2006/relationships/video" Target="../media/media3.mp4"/></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9" Type="http://schemas.openxmlformats.org/officeDocument/2006/relationships/slide" Target="slide10.xml"/><Relationship Id="rId8" Type="http://schemas.openxmlformats.org/officeDocument/2006/relationships/slide" Target="slide4.xml"/><Relationship Id="rId7" Type="http://schemas.openxmlformats.org/officeDocument/2006/relationships/slide" Target="slide5.xml"/><Relationship Id="rId6" Type="http://schemas.openxmlformats.org/officeDocument/2006/relationships/slide" Target="slide6.xml"/><Relationship Id="rId5" Type="http://schemas.openxmlformats.org/officeDocument/2006/relationships/slide" Target="slide9.xml"/><Relationship Id="rId4" Type="http://schemas.openxmlformats.org/officeDocument/2006/relationships/slide" Target="slide8.xml"/><Relationship Id="rId3" Type="http://schemas.openxmlformats.org/officeDocument/2006/relationships/slide" Target="slide7.xml"/><Relationship Id="rId2" Type="http://schemas.microsoft.com/office/2007/relationships/hdphoto" Target="../media/image8.wdp"/><Relationship Id="rId10" Type="http://schemas.openxmlformats.org/officeDocument/2006/relationships/slideLayout" Target="../slideLayouts/slideLayout10.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0.xml"/><Relationship Id="rId5" Type="http://schemas.openxmlformats.org/officeDocument/2006/relationships/slide" Target="slide26.xml"/><Relationship Id="rId4" Type="http://schemas.openxmlformats.org/officeDocument/2006/relationships/slide" Target="slide34.xml"/><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 Target="slide31.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0.xml"/><Relationship Id="rId5" Type="http://schemas.openxmlformats.org/officeDocument/2006/relationships/image" Target="../media/image6.png"/><Relationship Id="rId4" Type="http://schemas.microsoft.com/office/2007/relationships/media" Target="../media/media7.mp3"/><Relationship Id="rId3" Type="http://schemas.openxmlformats.org/officeDocument/2006/relationships/audio" Target="../media/media7.mp3"/><Relationship Id="rId2" Type="http://schemas.openxmlformats.org/officeDocument/2006/relationships/slide" Target="slide30.xml"/><Relationship Id="rId1" Type="http://schemas.openxmlformats.org/officeDocument/2006/relationships/image" Target="../media/image49.jpe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0.xml"/><Relationship Id="rId5" Type="http://schemas.openxmlformats.org/officeDocument/2006/relationships/image" Target="../media/image6.png"/><Relationship Id="rId4" Type="http://schemas.microsoft.com/office/2007/relationships/media" Target="../media/media7.mp3"/><Relationship Id="rId3" Type="http://schemas.openxmlformats.org/officeDocument/2006/relationships/audio" Target="../media/media7.mp3"/><Relationship Id="rId2" Type="http://schemas.openxmlformats.org/officeDocument/2006/relationships/slide" Target="slide30.xml"/><Relationship Id="rId1" Type="http://schemas.openxmlformats.org/officeDocument/2006/relationships/image" Target="../media/image49.jpe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0.xml"/><Relationship Id="rId5" Type="http://schemas.openxmlformats.org/officeDocument/2006/relationships/image" Target="../media/image6.png"/><Relationship Id="rId4" Type="http://schemas.microsoft.com/office/2007/relationships/media" Target="../media/media7.mp3"/><Relationship Id="rId3" Type="http://schemas.openxmlformats.org/officeDocument/2006/relationships/audio" Target="../media/media7.mp3"/><Relationship Id="rId2" Type="http://schemas.openxmlformats.org/officeDocument/2006/relationships/slide" Target="slide30.xml"/><Relationship Id="rId1" Type="http://schemas.openxmlformats.org/officeDocument/2006/relationships/image" Target="../media/image49.jpe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0.xml"/><Relationship Id="rId5" Type="http://schemas.openxmlformats.org/officeDocument/2006/relationships/image" Target="../media/image6.png"/><Relationship Id="rId4" Type="http://schemas.microsoft.com/office/2007/relationships/media" Target="../media/media7.mp3"/><Relationship Id="rId3" Type="http://schemas.openxmlformats.org/officeDocument/2006/relationships/audio" Target="../media/media7.mp3"/><Relationship Id="rId2" Type="http://schemas.openxmlformats.org/officeDocument/2006/relationships/slide" Target="slide30.xml"/><Relationship Id="rId1" Type="http://schemas.openxmlformats.org/officeDocument/2006/relationships/image" Target="../media/image49.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0.png"/><Relationship Id="rId2" Type="http://schemas.microsoft.com/office/2007/relationships/media" Target="../media/media8.mp4"/><Relationship Id="rId1" Type="http://schemas.openxmlformats.org/officeDocument/2006/relationships/video" Target="../media/media8.mp4"/></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0.xml"/><Relationship Id="rId8" Type="http://schemas.openxmlformats.org/officeDocument/2006/relationships/image" Target="../media/image58.jpeg"/><Relationship Id="rId7" Type="http://schemas.microsoft.com/office/2007/relationships/hdphoto" Target="../media/image57.wdp"/><Relationship Id="rId6" Type="http://schemas.openxmlformats.org/officeDocument/2006/relationships/image" Target="../media/image56.png"/><Relationship Id="rId5" Type="http://schemas.microsoft.com/office/2007/relationships/hdphoto" Target="../media/image55.wdp"/><Relationship Id="rId4" Type="http://schemas.openxmlformats.org/officeDocument/2006/relationships/image" Target="../media/image54.png"/><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image" Target="../media/image5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9.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9.png"/><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9.png"/><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9.png"/><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9.png"/><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9.png"/><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9.png"/><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1 (2)"/>
          <p:cNvPicPr>
            <a:picLocks noChangeAspect="1" noChangeArrowheads="1"/>
          </p:cNvPicPr>
          <p:nvPr/>
        </p:nvPicPr>
        <p:blipFill>
          <a:blip r:embed="rId1"/>
          <a:srcRect/>
          <a:stretch>
            <a:fillRect/>
          </a:stretch>
        </p:blipFill>
        <p:spPr bwMode="auto">
          <a:xfrm>
            <a:off x="0" y="1"/>
            <a:ext cx="9144000" cy="5155406"/>
          </a:xfrm>
          <a:prstGeom prst="rect">
            <a:avLst/>
          </a:prstGeom>
          <a:noFill/>
        </p:spPr>
      </p:pic>
      <p:sp>
        <p:nvSpPr>
          <p:cNvPr id="58373" name="Text Box 5"/>
          <p:cNvSpPr txBox="1">
            <a:spLocks noChangeArrowheads="1"/>
          </p:cNvSpPr>
          <p:nvPr/>
        </p:nvSpPr>
        <p:spPr bwMode="auto">
          <a:xfrm>
            <a:off x="1485900" y="2400301"/>
            <a:ext cx="6172200" cy="1131079"/>
          </a:xfrm>
          <a:prstGeom prst="rect">
            <a:avLst/>
          </a:prstGeom>
          <a:noFill/>
          <a:ln w="12700" cap="sq">
            <a:noFill/>
            <a:miter lim="800000"/>
            <a:headEnd type="none" w="sm" len="sm"/>
            <a:tailEnd type="none" w="sm" len="sm"/>
          </a:ln>
          <a:effectLst/>
        </p:spPr>
        <p:txBody>
          <a:bodyPr>
            <a:spAutoFit/>
          </a:bodyPr>
          <a:lstStyle/>
          <a:p>
            <a:pPr algn="ctr"/>
            <a:r>
              <a:rPr lang="en-US" sz="2250" b="1" i="1" dirty="0" err="1">
                <a:solidFill>
                  <a:srgbClr val="0000FF"/>
                </a:solidFill>
                <a:latin typeface="Arial" panose="020B0604020202020204" pitchFamily="34" charset="0"/>
              </a:rPr>
              <a:t>Các</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thầy</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cô</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giáo</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và</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các</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em</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học</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sinh</a:t>
            </a:r>
            <a:r>
              <a:rPr lang="en-US" sz="2250" b="1" i="1" dirty="0">
                <a:solidFill>
                  <a:srgbClr val="0000FF"/>
                </a:solidFill>
                <a:latin typeface="Arial" panose="020B0604020202020204" pitchFamily="34" charset="0"/>
              </a:rPr>
              <a:t> </a:t>
            </a:r>
            <a:endParaRPr lang="en-US" sz="2250" b="1" i="1" dirty="0">
              <a:solidFill>
                <a:srgbClr val="0000FF"/>
              </a:solidFill>
              <a:latin typeface="Arial" panose="020B0604020202020204" pitchFamily="34" charset="0"/>
            </a:endParaRPr>
          </a:p>
          <a:p>
            <a:pPr algn="ctr"/>
            <a:r>
              <a:rPr lang="en-US" sz="2250" b="1" i="1" dirty="0" err="1">
                <a:solidFill>
                  <a:srgbClr val="0000FF"/>
                </a:solidFill>
                <a:latin typeface="Arial" panose="020B0604020202020204" pitchFamily="34" charset="0"/>
              </a:rPr>
              <a:t>về</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dự</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tiết</a:t>
            </a:r>
            <a:r>
              <a:rPr lang="en-US" sz="2250" b="1" i="1" dirty="0">
                <a:solidFill>
                  <a:srgbClr val="0000FF"/>
                </a:solidFill>
                <a:latin typeface="Arial" panose="020B0604020202020204" pitchFamily="34" charset="0"/>
              </a:rPr>
              <a:t> </a:t>
            </a:r>
            <a:r>
              <a:rPr lang="en-US" sz="2250" b="1" i="1" dirty="0" err="1">
                <a:solidFill>
                  <a:srgbClr val="0000FF"/>
                </a:solidFill>
                <a:latin typeface="Arial" panose="020B0604020202020204" pitchFamily="34" charset="0"/>
              </a:rPr>
              <a:t>học</a:t>
            </a:r>
            <a:endParaRPr lang="en-US" sz="2250" b="1" i="1" dirty="0">
              <a:solidFill>
                <a:srgbClr val="0000FF"/>
              </a:solidFill>
              <a:latin typeface="Arial" panose="020B0604020202020204" pitchFamily="34" charset="0"/>
            </a:endParaRPr>
          </a:p>
          <a:p>
            <a:pPr algn="ctr"/>
            <a:endParaRPr lang="en-US" sz="2250" b="1" dirty="0">
              <a:solidFill>
                <a:srgbClr val="0000FF"/>
              </a:solidFill>
              <a:latin typeface="Arial" panose="020B0604020202020204" pitchFamily="34" charset="0"/>
            </a:endParaRPr>
          </a:p>
        </p:txBody>
      </p:sp>
      <p:pic>
        <p:nvPicPr>
          <p:cNvPr id="58376" name="Picture 8" descr="SPARKLES"/>
          <p:cNvPicPr>
            <a:picLocks noChangeAspect="1" noChangeArrowheads="1" noCrop="1"/>
          </p:cNvPicPr>
          <p:nvPr/>
        </p:nvPicPr>
        <p:blipFill>
          <a:blip r:embed="rId2"/>
          <a:srcRect/>
          <a:stretch>
            <a:fillRect/>
          </a:stretch>
        </p:blipFill>
        <p:spPr bwMode="auto">
          <a:xfrm>
            <a:off x="4000501" y="1485901"/>
            <a:ext cx="1141810" cy="1435894"/>
          </a:xfrm>
          <a:prstGeom prst="rect">
            <a:avLst/>
          </a:prstGeom>
          <a:noFill/>
        </p:spPr>
      </p:pic>
      <p:pic>
        <p:nvPicPr>
          <p:cNvPr id="58377" name="Picture 9" descr="SPARKLES"/>
          <p:cNvPicPr>
            <a:picLocks noChangeAspect="1" noChangeArrowheads="1" noCrop="1"/>
          </p:cNvPicPr>
          <p:nvPr/>
        </p:nvPicPr>
        <p:blipFill>
          <a:blip r:embed="rId2"/>
          <a:srcRect/>
          <a:stretch>
            <a:fillRect/>
          </a:stretch>
        </p:blipFill>
        <p:spPr bwMode="auto">
          <a:xfrm>
            <a:off x="6057900" y="2457451"/>
            <a:ext cx="958454" cy="1207294"/>
          </a:xfrm>
          <a:prstGeom prst="rect">
            <a:avLst/>
          </a:prstGeom>
          <a:noFill/>
        </p:spPr>
      </p:pic>
      <p:pic>
        <p:nvPicPr>
          <p:cNvPr id="58378" name="Picture 10" descr="SPARKLES"/>
          <p:cNvPicPr>
            <a:picLocks noChangeAspect="1" noChangeArrowheads="1" noCrop="1"/>
          </p:cNvPicPr>
          <p:nvPr/>
        </p:nvPicPr>
        <p:blipFill>
          <a:blip r:embed="rId2"/>
          <a:srcRect/>
          <a:stretch>
            <a:fillRect/>
          </a:stretch>
        </p:blipFill>
        <p:spPr bwMode="auto">
          <a:xfrm>
            <a:off x="1485900" y="1"/>
            <a:ext cx="958454" cy="1207294"/>
          </a:xfrm>
          <a:prstGeom prst="rect">
            <a:avLst/>
          </a:prstGeom>
          <a:noFill/>
        </p:spPr>
      </p:pic>
      <p:pic>
        <p:nvPicPr>
          <p:cNvPr id="58379" name="Picture 11" descr="SPARKLES"/>
          <p:cNvPicPr>
            <a:picLocks noChangeAspect="1" noChangeArrowheads="1" noCrop="1"/>
          </p:cNvPicPr>
          <p:nvPr/>
        </p:nvPicPr>
        <p:blipFill>
          <a:blip r:embed="rId2"/>
          <a:srcRect/>
          <a:stretch>
            <a:fillRect/>
          </a:stretch>
        </p:blipFill>
        <p:spPr bwMode="auto">
          <a:xfrm>
            <a:off x="1943100" y="2400301"/>
            <a:ext cx="958454" cy="1207294"/>
          </a:xfrm>
          <a:prstGeom prst="rect">
            <a:avLst/>
          </a:prstGeom>
          <a:noFill/>
        </p:spPr>
      </p:pic>
      <p:pic>
        <p:nvPicPr>
          <p:cNvPr id="58380" name="Picture 12" descr="SPARKLES"/>
          <p:cNvPicPr>
            <a:picLocks noChangeAspect="1" noChangeArrowheads="1" noCrop="1"/>
          </p:cNvPicPr>
          <p:nvPr/>
        </p:nvPicPr>
        <p:blipFill>
          <a:blip r:embed="rId2"/>
          <a:srcRect/>
          <a:stretch>
            <a:fillRect/>
          </a:stretch>
        </p:blipFill>
        <p:spPr bwMode="auto">
          <a:xfrm>
            <a:off x="1143000" y="3936207"/>
            <a:ext cx="958454" cy="1207294"/>
          </a:xfrm>
          <a:prstGeom prst="rect">
            <a:avLst/>
          </a:prstGeom>
          <a:noFill/>
        </p:spPr>
      </p:pic>
      <p:pic>
        <p:nvPicPr>
          <p:cNvPr id="58381" name="Picture 13" descr="SPARKLES"/>
          <p:cNvPicPr>
            <a:picLocks noChangeAspect="1" noChangeArrowheads="1" noCrop="1"/>
          </p:cNvPicPr>
          <p:nvPr/>
        </p:nvPicPr>
        <p:blipFill>
          <a:blip r:embed="rId2"/>
          <a:srcRect/>
          <a:stretch>
            <a:fillRect/>
          </a:stretch>
        </p:blipFill>
        <p:spPr bwMode="auto">
          <a:xfrm>
            <a:off x="6858000" y="1"/>
            <a:ext cx="958454" cy="1207294"/>
          </a:xfrm>
          <a:prstGeom prst="rect">
            <a:avLst/>
          </a:prstGeom>
          <a:noFill/>
        </p:spPr>
      </p:pic>
      <p:pic>
        <p:nvPicPr>
          <p:cNvPr id="58382" name="Picture 14" descr="SPARKLES"/>
          <p:cNvPicPr>
            <a:picLocks noChangeAspect="1" noChangeArrowheads="1" noCrop="1"/>
          </p:cNvPicPr>
          <p:nvPr/>
        </p:nvPicPr>
        <p:blipFill>
          <a:blip r:embed="rId2"/>
          <a:srcRect/>
          <a:stretch>
            <a:fillRect/>
          </a:stretch>
        </p:blipFill>
        <p:spPr bwMode="auto">
          <a:xfrm>
            <a:off x="7042548" y="3936207"/>
            <a:ext cx="958453" cy="1207294"/>
          </a:xfrm>
          <a:prstGeom prst="rect">
            <a:avLst/>
          </a:prstGeom>
          <a:noFill/>
        </p:spPr>
      </p:pic>
      <p:pic>
        <p:nvPicPr>
          <p:cNvPr id="58383" name="Picture 15" descr="SPARKLES"/>
          <p:cNvPicPr>
            <a:picLocks noChangeAspect="1" noChangeArrowheads="1" noCrop="1"/>
          </p:cNvPicPr>
          <p:nvPr/>
        </p:nvPicPr>
        <p:blipFill>
          <a:blip r:embed="rId2"/>
          <a:srcRect/>
          <a:stretch>
            <a:fillRect/>
          </a:stretch>
        </p:blipFill>
        <p:spPr bwMode="auto">
          <a:xfrm rot="5400000">
            <a:off x="3357563" y="4271963"/>
            <a:ext cx="771525" cy="971550"/>
          </a:xfrm>
          <a:prstGeom prst="rect">
            <a:avLst/>
          </a:prstGeom>
          <a:noFill/>
        </p:spPr>
      </p:pic>
      <p:pic>
        <p:nvPicPr>
          <p:cNvPr id="58384" name="Picture 16" descr="SPARKLES"/>
          <p:cNvPicPr>
            <a:picLocks noChangeAspect="1" noChangeArrowheads="1" noCrop="1"/>
          </p:cNvPicPr>
          <p:nvPr/>
        </p:nvPicPr>
        <p:blipFill>
          <a:blip r:embed="rId2"/>
          <a:srcRect/>
          <a:stretch>
            <a:fillRect/>
          </a:stretch>
        </p:blipFill>
        <p:spPr bwMode="auto">
          <a:xfrm rot="5400000">
            <a:off x="5129213" y="4271963"/>
            <a:ext cx="771525" cy="971550"/>
          </a:xfrm>
          <a:prstGeom prst="rect">
            <a:avLst/>
          </a:prstGeom>
          <a:noFill/>
        </p:spPr>
      </p:pic>
      <p:pic>
        <p:nvPicPr>
          <p:cNvPr id="58385" name="Picture 17" descr="SPARKLES"/>
          <p:cNvPicPr>
            <a:picLocks noChangeAspect="1" noChangeArrowheads="1" noCrop="1"/>
          </p:cNvPicPr>
          <p:nvPr/>
        </p:nvPicPr>
        <p:blipFill>
          <a:blip r:embed="rId2"/>
          <a:srcRect/>
          <a:stretch>
            <a:fillRect/>
          </a:stretch>
        </p:blipFill>
        <p:spPr bwMode="auto">
          <a:xfrm>
            <a:off x="6286500" y="1657351"/>
            <a:ext cx="414338" cy="521494"/>
          </a:xfrm>
          <a:prstGeom prst="rect">
            <a:avLst/>
          </a:prstGeom>
          <a:noFill/>
        </p:spPr>
      </p:pic>
      <p:pic>
        <p:nvPicPr>
          <p:cNvPr id="58386" name="Picture 18" descr="SPARKLES"/>
          <p:cNvPicPr>
            <a:picLocks noChangeAspect="1" noChangeArrowheads="1" noCrop="1"/>
          </p:cNvPicPr>
          <p:nvPr/>
        </p:nvPicPr>
        <p:blipFill>
          <a:blip r:embed="rId2"/>
          <a:srcRect/>
          <a:stretch>
            <a:fillRect/>
          </a:stretch>
        </p:blipFill>
        <p:spPr bwMode="auto">
          <a:xfrm>
            <a:off x="3470672" y="145257"/>
            <a:ext cx="414338" cy="521494"/>
          </a:xfrm>
          <a:prstGeom prst="rect">
            <a:avLst/>
          </a:prstGeom>
          <a:noFill/>
        </p:spPr>
      </p:pic>
      <p:pic>
        <p:nvPicPr>
          <p:cNvPr id="58387" name="Picture 19" descr="SPARKLES"/>
          <p:cNvPicPr>
            <a:picLocks noChangeAspect="1" noChangeArrowheads="1" noCrop="1"/>
          </p:cNvPicPr>
          <p:nvPr/>
        </p:nvPicPr>
        <p:blipFill>
          <a:blip r:embed="rId2"/>
          <a:srcRect/>
          <a:stretch>
            <a:fillRect/>
          </a:stretch>
        </p:blipFill>
        <p:spPr bwMode="auto">
          <a:xfrm>
            <a:off x="3314700" y="3600451"/>
            <a:ext cx="414338" cy="521494"/>
          </a:xfrm>
          <a:prstGeom prst="rect">
            <a:avLst/>
          </a:prstGeom>
          <a:noFill/>
        </p:spPr>
      </p:pic>
      <p:pic>
        <p:nvPicPr>
          <p:cNvPr id="2053" name="Picture 5" descr="MCj03551430000[1]"/>
          <p:cNvPicPr>
            <a:picLocks noChangeAspect="1" noChangeArrowheads="1"/>
          </p:cNvPicPr>
          <p:nvPr/>
        </p:nvPicPr>
        <p:blipFill>
          <a:blip r:embed="rId3"/>
          <a:srcRect/>
          <a:stretch>
            <a:fillRect/>
          </a:stretch>
        </p:blipFill>
        <p:spPr bwMode="auto">
          <a:xfrm>
            <a:off x="6556773" y="0"/>
            <a:ext cx="1444228" cy="1543050"/>
          </a:xfrm>
          <a:prstGeom prst="rect">
            <a:avLst/>
          </a:prstGeom>
          <a:noFill/>
          <a:ln w="9525">
            <a:noFill/>
            <a:miter lim="800000"/>
            <a:headEnd/>
            <a:tailEnd/>
          </a:ln>
        </p:spPr>
      </p:pic>
      <p:sp>
        <p:nvSpPr>
          <p:cNvPr id="58372" name="WordArt 4" descr="90%"/>
          <p:cNvSpPr>
            <a:spLocks noChangeArrowheads="1" noChangeShapeType="1" noTextEdit="1"/>
          </p:cNvSpPr>
          <p:nvPr/>
        </p:nvSpPr>
        <p:spPr bwMode="auto">
          <a:xfrm>
            <a:off x="1828800" y="1114425"/>
            <a:ext cx="5600700" cy="3486150"/>
          </a:xfrm>
          <a:prstGeom prst="rect">
            <a:avLst/>
          </a:prstGeom>
        </p:spPr>
        <p:txBody>
          <a:bodyPr spcFirstLastPara="1" wrap="none" fromWordArt="1">
            <a:prstTxWarp prst="textArchUp">
              <a:avLst>
                <a:gd name="adj" fmla="val 10953318"/>
              </a:avLst>
            </a:prstTxWarp>
          </a:bodyPr>
          <a:lstStyle/>
          <a:p>
            <a:pPr algn="ctr"/>
            <a:r>
              <a:rPr lang="en-US" sz="2700" kern="10" dirty="0">
                <a:ln w="9525">
                  <a:solidFill>
                    <a:srgbClr val="000080"/>
                  </a:solidFill>
                  <a:round/>
                </a:ln>
                <a:pattFill prst="pct90">
                  <a:fgClr>
                    <a:srgbClr val="339966"/>
                  </a:fgClr>
                  <a:bgClr>
                    <a:srgbClr val="FFFFFF"/>
                  </a:bgClr>
                </a:pattFill>
                <a:latin typeface="Times New Roman" panose="02020603050405020304" pitchFamily="18" charset="0"/>
                <a:cs typeface="Times New Roman" panose="02020603050405020304" pitchFamily="18" charset="0"/>
              </a:rPr>
              <a:t>NHIỆT LIỆT CHÀO MỪNG</a:t>
            </a:r>
            <a:endParaRPr lang="en-US" sz="2700" kern="10" dirty="0">
              <a:ln w="9525">
                <a:solidFill>
                  <a:srgbClr val="000080"/>
                </a:solidFill>
                <a:round/>
              </a:ln>
              <a:pattFill prst="pct90">
                <a:fgClr>
                  <a:srgbClr val="339966"/>
                </a:fgClr>
                <a:bgClr>
                  <a:srgbClr val="FFFFFF"/>
                </a:bgClr>
              </a:pattFill>
              <a:latin typeface="Times New Roman" panose="02020603050405020304" pitchFamily="18" charset="0"/>
              <a:cs typeface="Times New Roman" panose="02020603050405020304" pitchFamily="18" charset="0"/>
            </a:endParaRPr>
          </a:p>
        </p:txBody>
      </p:sp>
      <p:pic>
        <p:nvPicPr>
          <p:cNvPr id="4099" name="Picture 3" descr="D:\anh động\48.gif"/>
          <p:cNvPicPr>
            <a:picLocks noChangeAspect="1" noChangeArrowheads="1" noCrop="1"/>
          </p:cNvPicPr>
          <p:nvPr/>
        </p:nvPicPr>
        <p:blipFill>
          <a:blip r:embed="rId4"/>
          <a:srcRect/>
          <a:stretch>
            <a:fillRect/>
          </a:stretch>
        </p:blipFill>
        <p:spPr bwMode="auto">
          <a:xfrm>
            <a:off x="4057650" y="4171950"/>
            <a:ext cx="3571875" cy="785813"/>
          </a:xfrm>
          <a:prstGeom prst="rect">
            <a:avLst/>
          </a:prstGeom>
          <a:noFill/>
        </p:spPr>
      </p:pic>
      <p:pic>
        <p:nvPicPr>
          <p:cNvPr id="4100" name="Picture 4" descr="D:\anh động\55.gif"/>
          <p:cNvPicPr>
            <a:picLocks noChangeAspect="1" noChangeArrowheads="1" noCrop="1"/>
          </p:cNvPicPr>
          <p:nvPr/>
        </p:nvPicPr>
        <p:blipFill>
          <a:blip r:embed="rId5"/>
          <a:srcRect/>
          <a:stretch>
            <a:fillRect/>
          </a:stretch>
        </p:blipFill>
        <p:spPr bwMode="auto">
          <a:xfrm>
            <a:off x="1600200" y="285751"/>
            <a:ext cx="3257550" cy="378619"/>
          </a:xfrm>
          <a:prstGeom prst="rect">
            <a:avLst/>
          </a:prstGeom>
          <a:noFill/>
        </p:spPr>
      </p:pic>
      <p:sp>
        <p:nvSpPr>
          <p:cNvPr id="20" name="TextBox 19"/>
          <p:cNvSpPr txBox="1"/>
          <p:nvPr/>
        </p:nvSpPr>
        <p:spPr>
          <a:xfrm>
            <a:off x="2734866" y="3468537"/>
            <a:ext cx="4281488" cy="737235"/>
          </a:xfrm>
          <a:prstGeom prst="rect">
            <a:avLst/>
          </a:prstGeom>
          <a:noFill/>
        </p:spPr>
        <p:txBody>
          <a:bodyPr wrap="square" rtlCol="0">
            <a:spAutoFit/>
          </a:bodyPr>
          <a:lstStyle/>
          <a:p>
            <a:pPr algn="ctr"/>
            <a:r>
              <a:rPr lang="en-US" sz="2100" b="1" i="1" dirty="0" err="1">
                <a:solidFill>
                  <a:srgbClr val="FF0000"/>
                </a:solidFill>
                <a:latin typeface="Times New Roman" panose="02020603050405020304" pitchFamily="18" charset="0"/>
                <a:cs typeface="Times New Roman" panose="02020603050405020304" pitchFamily="18" charset="0"/>
              </a:rPr>
              <a:t>Giáo</a:t>
            </a:r>
            <a:r>
              <a:rPr lang="en-US" sz="2100" b="1" i="1" dirty="0">
                <a:solidFill>
                  <a:srgbClr val="FF0000"/>
                </a:solidFill>
                <a:latin typeface="Times New Roman" panose="02020603050405020304" pitchFamily="18" charset="0"/>
                <a:cs typeface="Times New Roman" panose="02020603050405020304" pitchFamily="18" charset="0"/>
              </a:rPr>
              <a:t> </a:t>
            </a:r>
            <a:r>
              <a:rPr lang="en-US" sz="2100" b="1" i="1" dirty="0" err="1">
                <a:solidFill>
                  <a:srgbClr val="FF0000"/>
                </a:solidFill>
                <a:latin typeface="Times New Roman" panose="02020603050405020304" pitchFamily="18" charset="0"/>
                <a:cs typeface="Times New Roman" panose="02020603050405020304" pitchFamily="18" charset="0"/>
              </a:rPr>
              <a:t>viên</a:t>
            </a:r>
            <a:r>
              <a:rPr lang="en-US" sz="2100" b="1" i="1" dirty="0">
                <a:solidFill>
                  <a:srgbClr val="FF0000"/>
                </a:solidFill>
                <a:latin typeface="Times New Roman" panose="02020603050405020304" pitchFamily="18" charset="0"/>
                <a:cs typeface="Times New Roman" panose="02020603050405020304" pitchFamily="18" charset="0"/>
              </a:rPr>
              <a:t>: Tô Thị Hằng</a:t>
            </a:r>
            <a:endParaRPr lang="en-US" sz="2100" b="1" i="1" dirty="0">
              <a:solidFill>
                <a:srgbClr val="FF0000"/>
              </a:solidFill>
              <a:latin typeface="Times New Roman" panose="02020603050405020304" pitchFamily="18" charset="0"/>
              <a:cs typeface="Times New Roman" panose="02020603050405020304" pitchFamily="18" charset="0"/>
            </a:endParaRPr>
          </a:p>
          <a:p>
            <a:pPr algn="ctr"/>
            <a:r>
              <a:rPr lang="en-US" sz="2100" b="1" i="1" dirty="0" err="1">
                <a:solidFill>
                  <a:srgbClr val="FF0000"/>
                </a:solidFill>
                <a:latin typeface="Times New Roman" panose="02020603050405020304" pitchFamily="18" charset="0"/>
                <a:cs typeface="Times New Roman" panose="02020603050405020304" pitchFamily="18" charset="0"/>
              </a:rPr>
              <a:t>Trường</a:t>
            </a:r>
            <a:r>
              <a:rPr lang="en-US" sz="2100" b="1" i="1" dirty="0">
                <a:solidFill>
                  <a:srgbClr val="FF0000"/>
                </a:solidFill>
                <a:latin typeface="Times New Roman" panose="02020603050405020304" pitchFamily="18" charset="0"/>
                <a:cs typeface="Times New Roman" panose="02020603050405020304" pitchFamily="18" charset="0"/>
              </a:rPr>
              <a:t>: THCS </a:t>
            </a:r>
            <a:r>
              <a:rPr lang="en-US" sz="2100" b="1" i="1" dirty="0" err="1">
                <a:solidFill>
                  <a:srgbClr val="FF0000"/>
                </a:solidFill>
                <a:latin typeface="Times New Roman" panose="02020603050405020304" pitchFamily="18" charset="0"/>
                <a:cs typeface="Times New Roman" panose="02020603050405020304" pitchFamily="18" charset="0"/>
              </a:rPr>
              <a:t>Tràng Cát</a:t>
            </a:r>
            <a:endParaRPr lang="en-US" sz="2100" b="1" i="1" dirty="0">
              <a:solidFill>
                <a:srgbClr val="FF0000"/>
              </a:solidFill>
              <a:latin typeface="Times New Roman" panose="02020603050405020304" pitchFamily="18" charset="0"/>
              <a:cs typeface="Times New Roman" panose="02020603050405020304" pitchFamily="18" charset="0"/>
            </a:endParaRPr>
          </a:p>
        </p:txBody>
      </p:sp>
      <p:pic>
        <p:nvPicPr>
          <p:cNvPr id="2" name="NguoiThay-DuyKhoaMinhVuongM4U-5706605">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4218980" y="145257"/>
            <a:ext cx="304800" cy="304800"/>
          </a:xfrm>
          <a:prstGeom prst="rect">
            <a:avLst/>
          </a:prstGeom>
        </p:spPr>
      </p:pic>
    </p:spTree>
  </p:cSld>
  <p:clrMapOvr>
    <a:masterClrMapping/>
  </p:clrMapOvr>
  <p:transition spd="slow">
    <p:split orient="vert" dir="i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heckerboard(across)">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8372"/>
                                        </p:tgtEl>
                                        <p:attrNameLst>
                                          <p:attrName>style.visibility</p:attrName>
                                        </p:attrNameLst>
                                      </p:cBhvr>
                                      <p:to>
                                        <p:strVal val="visible"/>
                                      </p:to>
                                    </p:set>
                                    <p:animEffect transition="in" filter="barn(inVertical)">
                                      <p:cBhvr>
                                        <p:cTn id="12"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bldLst>
      <p:bldP spid="20" grpId="0"/>
      <p:bldP spid="58372" grpId="0"/>
      <p:bldP spid="5837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dirty="0"/>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1"/>
          <a:stretch>
            <a:fillRect/>
          </a:stretch>
        </p:blipFill>
        <p:spPr>
          <a:xfrm>
            <a:off x="37871" y="0"/>
            <a:ext cx="9068259" cy="5143500"/>
          </a:xfrm>
          <a:prstGeom prst="rect">
            <a:avLst/>
          </a:prstGeom>
        </p:spPr>
      </p:pic>
      <p:sp>
        <p:nvSpPr>
          <p:cNvPr id="4" name="Text Box 3"/>
          <p:cNvSpPr txBox="1"/>
          <p:nvPr/>
        </p:nvSpPr>
        <p:spPr>
          <a:xfrm>
            <a:off x="3665220" y="3371850"/>
            <a:ext cx="2376170" cy="398780"/>
          </a:xfrm>
          <a:prstGeom prst="rect">
            <a:avLst/>
          </a:prstGeom>
          <a:noFill/>
        </p:spPr>
        <p:txBody>
          <a:bodyPr wrap="square" rtlCol="0">
            <a:spAutoFit/>
          </a:bodyPr>
          <a:p>
            <a:r>
              <a:rPr lang="en-US" sz="2000">
                <a:solidFill>
                  <a:schemeClr val="accent4">
                    <a:lumMod val="50000"/>
                  </a:schemeClr>
                </a:solidFill>
                <a:latin typeface="Times New Roman" panose="02020603050405020304" pitchFamily="18" charset="0"/>
                <a:cs typeface="Times New Roman" panose="02020603050405020304" pitchFamily="18" charset="0"/>
              </a:rPr>
              <a:t>TIẾT 14,15,,16,17</a:t>
            </a:r>
            <a:endParaRPr lang="en-US" sz="2000">
              <a:solidFill>
                <a:schemeClr val="accent4">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srcRect/>
          <a:stretch>
            <a:fillRect/>
          </a:stretch>
        </p:blipFill>
        <p:spPr bwMode="auto">
          <a:xfrm>
            <a:off x="1096566" y="906236"/>
            <a:ext cx="7818834" cy="4237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图片 11"/>
          <p:cNvPicPr>
            <a:picLocks noChangeAspect="1"/>
          </p:cNvPicPr>
          <p:nvPr/>
        </p:nvPicPr>
        <p:blipFill rotWithShape="1">
          <a:blip r:embed="rId2" cstate="screen"/>
          <a:srcRect/>
          <a:stretch>
            <a:fillRect/>
          </a:stretch>
        </p:blipFill>
        <p:spPr>
          <a:xfrm>
            <a:off x="-842913" y="215010"/>
            <a:ext cx="2850420" cy="5804702"/>
          </a:xfrm>
          <a:prstGeom prst="rect">
            <a:avLst/>
          </a:prstGeom>
        </p:spPr>
      </p:pic>
      <p:sp>
        <p:nvSpPr>
          <p:cNvPr id="13" name="TextBox 12"/>
          <p:cNvSpPr txBox="1"/>
          <p:nvPr/>
        </p:nvSpPr>
        <p:spPr>
          <a:xfrm>
            <a:off x="1867588" y="1811746"/>
            <a:ext cx="6444562" cy="50673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en-US" altLang="x-none" sz="2700" b="1" dirty="0">
                <a:solidFill>
                  <a:srgbClr val="0070C0"/>
                </a:solidFill>
                <a:latin typeface="Times New Roman" panose="02020603050405020304" pitchFamily="18" charset="0"/>
                <a:cs typeface="Times New Roman" panose="02020603050405020304" pitchFamily="18" charset="0"/>
              </a:rPr>
              <a:t>1</a:t>
            </a:r>
            <a:r>
              <a:rPr kumimoji="0" lang="x-none" sz="27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x-none" sz="27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Khí hậu nhiệt đới ẩm gió mùa</a:t>
            </a:r>
            <a:endParaRPr kumimoji="0" lang="en-US" altLang="x-none" sz="27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2" name="Rectangle 1"/>
          <p:cNvSpPr/>
          <p:nvPr/>
        </p:nvSpPr>
        <p:spPr>
          <a:xfrm>
            <a:off x="1867535" y="404495"/>
            <a:ext cx="6494780" cy="1238250"/>
          </a:xfrm>
          <a:prstGeom prst="rect">
            <a:avLst/>
          </a:prstGeom>
          <a:solidFill>
            <a:srgbClr val="99FF99"/>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91280" tIns="45640" rIns="91280" bIns="45640" spcCol="0" rtlCol="0" anchor="ctr"/>
          <a:p>
            <a:pPr algn="ctr">
              <a:defRPr/>
            </a:pPr>
            <a:r>
              <a:rPr lang="en-US" sz="2400" b="1" dirty="0">
                <a:solidFill>
                  <a:srgbClr val="0000CC"/>
                </a:solidFill>
                <a:latin typeface="Times New Roman" panose="02020603050405020304" pitchFamily="18" charset="0"/>
                <a:cs typeface="Times New Roman" panose="02020603050405020304" pitchFamily="18" charset="0"/>
              </a:rPr>
              <a:t>TIẾT 17 -  BÀI 4. KHÍ HẬU VIỆT NAM</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3" name="TextBox 12"/>
          <p:cNvSpPr txBox="1"/>
          <p:nvPr/>
        </p:nvSpPr>
        <p:spPr>
          <a:xfrm>
            <a:off x="1867535" y="2318385"/>
            <a:ext cx="6998970" cy="922020"/>
          </a:xfrm>
          <a:prstGeom prst="rect">
            <a:avLst/>
          </a:prstGeom>
          <a:noFill/>
        </p:spPr>
        <p:txBody>
          <a:bodyPr wrap="square" rtlCol="0">
            <a:spAutoFit/>
          </a:bodyPr>
          <a:p>
            <a:pPr marL="0" marR="0" lvl="0" indent="0" algn="just" defTabSz="914400" rtl="0" eaLnBrk="1" fontAlgn="auto" latinLnBrk="0" hangingPunct="1">
              <a:lnSpc>
                <a:spcPct val="100000"/>
              </a:lnSpc>
              <a:spcBef>
                <a:spcPts val="0"/>
              </a:spcBef>
              <a:spcAft>
                <a:spcPts val="0"/>
              </a:spcAft>
              <a:buClrTx/>
              <a:buSzTx/>
              <a:buFontTx/>
              <a:buNone/>
              <a:defRPr/>
            </a:pPr>
            <a:r>
              <a:rPr lang="en-US" altLang="x-none" sz="2700" b="1" dirty="0">
                <a:solidFill>
                  <a:srgbClr val="0070C0"/>
                </a:solidFill>
                <a:latin typeface="Times New Roman" panose="02020603050405020304" pitchFamily="18" charset="0"/>
                <a:cs typeface="Times New Roman" panose="02020603050405020304" pitchFamily="18" charset="0"/>
              </a:rPr>
              <a:t>2</a:t>
            </a:r>
            <a:r>
              <a:rPr kumimoji="0" lang="x-none" sz="27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x-none" sz="27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Sự phân hóa đa dạng của khí hậu Việt Nam</a:t>
            </a:r>
            <a:endParaRPr kumimoji="0" lang="en-US" altLang="x-none" sz="27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x-none" sz="2700" b="1" i="0" u="none" strike="noStrike" kern="1200" cap="none" spc="0" normalizeH="0" baseline="0" noProof="0" dirty="0">
                <a:ln>
                  <a:noFill/>
                </a:ln>
                <a:solidFill>
                  <a:schemeClr val="accent6">
                    <a:lumMod val="50000"/>
                  </a:schemeClr>
                </a:solidFill>
                <a:effectLst/>
                <a:uLnTx/>
                <a:uFillTx/>
                <a:latin typeface="Times New Roman" panose="02020603050405020304" pitchFamily="18" charset="0"/>
                <a:ea typeface="+mn-ea"/>
                <a:cs typeface="Times New Roman" panose="02020603050405020304" pitchFamily="18" charset="0"/>
              </a:rPr>
              <a:t>  c.Sự phân hóa theo độ cao</a:t>
            </a:r>
            <a:endParaRPr kumimoji="0" lang="en-US" altLang="x-none" sz="2700" b="1" i="0" u="none" strike="noStrike" kern="1200" cap="none" spc="0" normalizeH="0" baseline="0" noProof="0" dirty="0">
              <a:ln>
                <a:noFill/>
              </a:ln>
              <a:solidFill>
                <a:schemeClr val="accent6">
                  <a:lumMod val="50000"/>
                </a:schemeClr>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srcRect/>
          <a:stretch>
            <a:fillRect/>
          </a:stretch>
        </p:blipFill>
        <p:spPr bwMode="auto">
          <a:xfrm>
            <a:off x="1096566" y="906236"/>
            <a:ext cx="7818834" cy="4237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图片 11"/>
          <p:cNvPicPr>
            <a:picLocks noChangeAspect="1"/>
          </p:cNvPicPr>
          <p:nvPr/>
        </p:nvPicPr>
        <p:blipFill rotWithShape="1">
          <a:blip r:embed="rId2" cstate="screen"/>
          <a:srcRect/>
          <a:stretch>
            <a:fillRect/>
          </a:stretch>
        </p:blipFill>
        <p:spPr>
          <a:xfrm>
            <a:off x="-1357263" y="-330455"/>
            <a:ext cx="2850420" cy="5804702"/>
          </a:xfrm>
          <a:prstGeom prst="rect">
            <a:avLst/>
          </a:prstGeom>
        </p:spPr>
      </p:pic>
      <p:pic>
        <p:nvPicPr>
          <p:cNvPr id="4" name="Picture 3"/>
          <p:cNvPicPr/>
          <p:nvPr/>
        </p:nvPicPr>
        <p:blipFill>
          <a:blip r:embed="rId3"/>
          <a:stretch>
            <a:fillRect/>
          </a:stretch>
        </p:blipFill>
        <p:spPr>
          <a:xfrm>
            <a:off x="1452880" y="1102995"/>
            <a:ext cx="6960235" cy="2586990"/>
          </a:xfrm>
          <a:prstGeom prst="rect">
            <a:avLst/>
          </a:prstGeom>
        </p:spPr>
      </p:pic>
      <p:sp>
        <p:nvSpPr>
          <p:cNvPr id="5" name="Title 1"/>
          <p:cNvSpPr>
            <a:spLocks noGrp="1"/>
          </p:cNvSpPr>
          <p:nvPr/>
        </p:nvSpPr>
        <p:spPr bwMode="auto">
          <a:xfrm>
            <a:off x="1362075" y="327025"/>
            <a:ext cx="7051675" cy="578485"/>
          </a:xfrm>
          <a:prstGeom prst="rect">
            <a:avLst/>
          </a:prstGeom>
          <a:noFill/>
          <a:ln w="9525">
            <a:noFill/>
          </a:ln>
          <a:effectLst/>
          <a:scene3d>
            <a:camera prst="orthographicFront"/>
            <a:lightRig rig="balanced" dir="t"/>
          </a:scene3d>
          <a:sp3d prstMaterial="plastic"/>
        </p:spPr>
        <p:txBody>
          <a:bodyPr vert="horz" wrap="square" lIns="91440" tIns="45720" rIns="91440" bIns="45720" numCol="1" anchor="b" anchorCtr="0" compatLnSpc="1"/>
          <a:lstStyle>
            <a:lvl1pPr algn="ctr" rtl="0" eaLnBrk="0" fontAlgn="base" hangingPunct="0">
              <a:lnSpc>
                <a:spcPct val="90000"/>
              </a:lnSpc>
              <a:spcBef>
                <a:spcPct val="0"/>
              </a:spcBef>
              <a:spcAft>
                <a:spcPct val="0"/>
              </a:spcAft>
              <a:defRPr sz="6000" kern="1200">
                <a:solidFill>
                  <a:schemeClr val="tx1"/>
                </a:solidFill>
                <a:latin typeface="+mj-lt"/>
                <a:ea typeface="SimSun" panose="02010600030101010101" pitchFamily="2"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SimSun"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SimSun"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SimSun"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SimSun"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SimSun"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SimSun"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SimSun"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SimSun" panose="02010600030101010101" pitchFamily="2" charset="-122"/>
              </a:defRPr>
            </a:lvl9pPr>
          </a:lstStyle>
          <a:p>
            <a:pPr marL="0" marR="0" lvl="0" indent="0" algn="ctr" defTabSz="914400" rtl="0" eaLnBrk="0" fontAlgn="base" latinLnBrk="0" hangingPunct="0">
              <a:lnSpc>
                <a:spcPct val="90000"/>
              </a:lnSpc>
              <a:spcBef>
                <a:spcPct val="0"/>
              </a:spcBef>
              <a:spcAft>
                <a:spcPct val="0"/>
              </a:spcAft>
              <a:buClrTx/>
              <a:buSzTx/>
              <a:buFontTx/>
              <a:buNone/>
              <a:defRPr/>
            </a:pPr>
            <a:r>
              <a:rPr kumimoji="0" 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SimSun" panose="02010600030101010101" pitchFamily="2" charset="-122"/>
                <a:cs typeface="Times New Roman" panose="02020603050405020304" pitchFamily="18" charset="0"/>
              </a:rPr>
              <a:t>PHIẾU HỌC TẬP 1( KĨ THUẬT KWL)</a:t>
            </a:r>
            <a:endParaRPr kumimoji="0" 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SimSun"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dirty="0"/>
          </a:p>
        </p:txBody>
      </p:sp>
      <p:graphicFrame>
        <p:nvGraphicFramePr>
          <p:cNvPr id="10" name="Content Placeholder 9"/>
          <p:cNvGraphicFramePr/>
          <p:nvPr>
            <p:ph idx="1"/>
          </p:nvPr>
        </p:nvGraphicFramePr>
        <p:xfrm>
          <a:off x="311700" y="1152475"/>
          <a:ext cx="8521065" cy="2667000"/>
        </p:xfrm>
        <a:graphic>
          <a:graphicData uri="http://schemas.openxmlformats.org/drawingml/2006/table">
            <a:tbl>
              <a:tblPr firstRow="1" bandRow="1">
                <a:tableStyleId>{5C22544A-7EE6-4342-B048-85BDC9FD1C3A}</a:tableStyleId>
              </a:tblPr>
              <a:tblGrid>
                <a:gridCol w="2840355"/>
                <a:gridCol w="2840355"/>
                <a:gridCol w="2840355"/>
              </a:tblGrid>
              <a:tr h="381000">
                <a:tc>
                  <a:txBody>
                    <a:bodyPr/>
                    <a:p>
                      <a:pPr>
                        <a:buNone/>
                      </a:pPr>
                      <a:endParaRPr lang="en-US"/>
                    </a:p>
                  </a:txBody>
                  <a:tcPr/>
                </a:tc>
                <a:tc>
                  <a:txBody>
                    <a:bodyPr/>
                    <a:p>
                      <a:pPr>
                        <a:buNone/>
                      </a:pPr>
                      <a:endParaRPr lang="en-US"/>
                    </a:p>
                  </a:txBody>
                  <a:tcPr/>
                </a:tc>
                <a:tc>
                  <a:txBody>
                    <a:bodyPr/>
                    <a:p>
                      <a:pPr>
                        <a:buNone/>
                      </a:pPr>
                      <a:endParaRPr lang="en-US"/>
                    </a:p>
                  </a:txBody>
                  <a:tcPr/>
                </a:tc>
              </a:tr>
              <a:tr h="381000">
                <a:tc>
                  <a:txBody>
                    <a:bodyPr/>
                    <a:p>
                      <a:pPr>
                        <a:buNone/>
                      </a:pPr>
                      <a:endParaRPr lang="en-US"/>
                    </a:p>
                  </a:txBody>
                  <a:tcPr/>
                </a:tc>
                <a:tc>
                  <a:txBody>
                    <a:bodyPr/>
                    <a:p>
                      <a:pPr>
                        <a:buNone/>
                      </a:pPr>
                      <a:endParaRPr lang="en-US"/>
                    </a:p>
                  </a:txBody>
                  <a:tcPr/>
                </a:tc>
                <a:tc>
                  <a:txBody>
                    <a:bodyPr/>
                    <a:p>
                      <a:pPr>
                        <a:buNone/>
                      </a:pPr>
                      <a:endParaRPr lang="en-US"/>
                    </a:p>
                  </a:txBody>
                  <a:tcPr/>
                </a:tc>
              </a:tr>
              <a:tr h="381000">
                <a:tc>
                  <a:txBody>
                    <a:bodyPr/>
                    <a:p>
                      <a:pPr>
                        <a:buNone/>
                      </a:pPr>
                      <a:endParaRPr lang="en-US"/>
                    </a:p>
                  </a:txBody>
                  <a:tcPr/>
                </a:tc>
                <a:tc>
                  <a:txBody>
                    <a:bodyPr/>
                    <a:p>
                      <a:pPr>
                        <a:buNone/>
                      </a:pPr>
                      <a:endParaRPr lang="en-US"/>
                    </a:p>
                  </a:txBody>
                  <a:tcPr/>
                </a:tc>
                <a:tc>
                  <a:txBody>
                    <a:bodyPr/>
                    <a:p>
                      <a:pPr>
                        <a:buNone/>
                      </a:pPr>
                      <a:endParaRPr lang="en-US"/>
                    </a:p>
                  </a:txBody>
                  <a:tcPr/>
                </a:tc>
              </a:tr>
              <a:tr h="381000">
                <a:tc>
                  <a:txBody>
                    <a:bodyPr/>
                    <a:p>
                      <a:pPr>
                        <a:buNone/>
                      </a:pPr>
                      <a:endParaRPr lang="en-US"/>
                    </a:p>
                  </a:txBody>
                  <a:tcPr/>
                </a:tc>
                <a:tc>
                  <a:txBody>
                    <a:bodyPr/>
                    <a:p>
                      <a:pPr>
                        <a:buNone/>
                      </a:pPr>
                      <a:endParaRPr lang="en-US"/>
                    </a:p>
                  </a:txBody>
                  <a:tcPr/>
                </a:tc>
                <a:tc>
                  <a:txBody>
                    <a:bodyPr/>
                    <a:p>
                      <a:pPr>
                        <a:buNone/>
                      </a:pPr>
                      <a:endParaRPr lang="en-US"/>
                    </a:p>
                  </a:txBody>
                  <a:tcPr/>
                </a:tc>
              </a:tr>
              <a:tr h="381000">
                <a:tc>
                  <a:txBody>
                    <a:bodyPr/>
                    <a:p>
                      <a:pPr>
                        <a:buNone/>
                      </a:pPr>
                      <a:endParaRPr lang="en-US"/>
                    </a:p>
                  </a:txBody>
                  <a:tcPr/>
                </a:tc>
                <a:tc>
                  <a:txBody>
                    <a:bodyPr/>
                    <a:p>
                      <a:pPr>
                        <a:buNone/>
                      </a:pPr>
                      <a:endParaRPr lang="en-US"/>
                    </a:p>
                  </a:txBody>
                  <a:tcPr/>
                </a:tc>
                <a:tc>
                  <a:txBody>
                    <a:bodyPr/>
                    <a:p>
                      <a:pPr>
                        <a:buNone/>
                      </a:pPr>
                      <a:endParaRPr lang="en-US"/>
                    </a:p>
                  </a:txBody>
                  <a:tcPr/>
                </a:tc>
              </a:tr>
              <a:tr h="381000">
                <a:tc>
                  <a:txBody>
                    <a:bodyPr/>
                    <a:p>
                      <a:pPr>
                        <a:buNone/>
                      </a:pPr>
                      <a:endParaRPr lang="en-US"/>
                    </a:p>
                  </a:txBody>
                  <a:tcPr/>
                </a:tc>
                <a:tc>
                  <a:txBody>
                    <a:bodyPr/>
                    <a:p>
                      <a:pPr>
                        <a:buNone/>
                      </a:pPr>
                      <a:endParaRPr lang="en-US"/>
                    </a:p>
                  </a:txBody>
                  <a:tcPr/>
                </a:tc>
                <a:tc>
                  <a:txBody>
                    <a:bodyPr/>
                    <a:p>
                      <a:pPr>
                        <a:buNone/>
                      </a:pPr>
                      <a:endParaRPr lang="en-US"/>
                    </a:p>
                  </a:txBody>
                  <a:tcPr/>
                </a:tc>
              </a:tr>
              <a:tr h="381000">
                <a:tc>
                  <a:txBody>
                    <a:bodyPr/>
                    <a:p>
                      <a:pPr>
                        <a:buNone/>
                      </a:pPr>
                      <a:endParaRPr lang="en-US"/>
                    </a:p>
                  </a:txBody>
                  <a:tcPr/>
                </a:tc>
                <a:tc>
                  <a:txBody>
                    <a:bodyPr/>
                    <a:p>
                      <a:pPr>
                        <a:buNone/>
                      </a:pPr>
                      <a:endParaRPr lang="en-US"/>
                    </a:p>
                  </a:txBody>
                  <a:tcPr/>
                </a:tc>
                <a:tc>
                  <a:txBody>
                    <a:bodyPr/>
                    <a:p>
                      <a:pPr>
                        <a:buNone/>
                      </a:pPr>
                      <a:endParaRPr lang="en-US"/>
                    </a:p>
                  </a:txBody>
                  <a:tcPr/>
                </a:tc>
              </a:tr>
            </a:tbl>
          </a:graphicData>
        </a:graphic>
      </p:graphicFrame>
      <p:pic>
        <p:nvPicPr>
          <p:cNvPr id="5" name="Picture 4"/>
          <p:cNvPicPr>
            <a:picLocks noChangeAspect="1"/>
          </p:cNvPicPr>
          <p:nvPr/>
        </p:nvPicPr>
        <p:blipFill>
          <a:blip r:embed="rId1"/>
          <a:stretch>
            <a:fillRect/>
          </a:stretch>
        </p:blipFill>
        <p:spPr>
          <a:xfrm>
            <a:off x="37871" y="0"/>
            <a:ext cx="9068259" cy="5143500"/>
          </a:xfrm>
          <a:prstGeom prst="rect">
            <a:avLst/>
          </a:prstGeom>
        </p:spPr>
      </p:pic>
      <p:sp>
        <p:nvSpPr>
          <p:cNvPr id="4" name="Text Box 3"/>
          <p:cNvSpPr txBox="1"/>
          <p:nvPr/>
        </p:nvSpPr>
        <p:spPr>
          <a:xfrm>
            <a:off x="3665220" y="3371850"/>
            <a:ext cx="2376170" cy="398780"/>
          </a:xfrm>
          <a:prstGeom prst="rect">
            <a:avLst/>
          </a:prstGeom>
          <a:noFill/>
        </p:spPr>
        <p:txBody>
          <a:bodyPr wrap="square" rtlCol="0">
            <a:spAutoFit/>
          </a:bodyPr>
          <a:p>
            <a:r>
              <a:rPr lang="en-US" sz="2000">
                <a:solidFill>
                  <a:schemeClr val="accent4">
                    <a:lumMod val="50000"/>
                  </a:schemeClr>
                </a:solidFill>
                <a:latin typeface="Times New Roman" panose="02020603050405020304" pitchFamily="18" charset="0"/>
                <a:cs typeface="Times New Roman" panose="02020603050405020304" pitchFamily="18" charset="0"/>
              </a:rPr>
              <a:t>TIẾT 14,15,,16,17</a:t>
            </a:r>
            <a:endParaRPr lang="en-US" sz="2000">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6" name="Text Box 5"/>
          <p:cNvSpPr txBox="1"/>
          <p:nvPr/>
        </p:nvSpPr>
        <p:spPr>
          <a:xfrm>
            <a:off x="539750" y="497205"/>
            <a:ext cx="8055610" cy="4070985"/>
          </a:xfrm>
          <a:prstGeom prst="rect">
            <a:avLst/>
          </a:prstGeom>
          <a:noFill/>
        </p:spPr>
        <p:txBody>
          <a:bodyPr wrap="square" rtlCol="0">
            <a:noAutofit/>
          </a:bodyPr>
          <a:p>
            <a:endParaRPr lang="en-US">
              <a:highlight>
                <a:srgbClr val="00FF00"/>
              </a:highlight>
            </a:endParaRPr>
          </a:p>
        </p:txBody>
      </p:sp>
      <p:sp>
        <p:nvSpPr>
          <p:cNvPr id="7" name="Rectangles 6"/>
          <p:cNvSpPr/>
          <p:nvPr/>
        </p:nvSpPr>
        <p:spPr>
          <a:xfrm>
            <a:off x="311785" y="197485"/>
            <a:ext cx="8521065" cy="4755515"/>
          </a:xfrm>
          <a:prstGeom prst="rect">
            <a:avLst/>
          </a:prstGeom>
          <a:solidFill>
            <a:schemeClr val="bg2">
              <a:lumMod val="20000"/>
              <a:lumOff val="80000"/>
            </a:schemeClr>
          </a:solidFill>
          <a:ln w="57150">
            <a:solidFill>
              <a:schemeClr val="accent1">
                <a:lumMod val="75000"/>
              </a:schemeClr>
            </a:solidFill>
          </a:ln>
        </p:spPr>
        <p:style>
          <a:lnRef idx="0">
            <a:srgbClr val="FFFFFF"/>
          </a:lnRef>
          <a:fillRef idx="3">
            <a:schemeClr val="accent4"/>
          </a:fillRef>
          <a:effectRef idx="0">
            <a:srgbClr val="FFFFFF"/>
          </a:effectRef>
          <a:fontRef idx="minor">
            <a:schemeClr val="dk1"/>
          </a:fontRef>
        </p:style>
        <p:txBody>
          <a:bodyPr rtlCol="0" anchor="ctr"/>
          <a:p>
            <a:pPr algn="ctr"/>
            <a:endParaRPr lang="en-US"/>
          </a:p>
        </p:txBody>
      </p:sp>
      <p:sp>
        <p:nvSpPr>
          <p:cNvPr id="9" name="Content Placeholder 2"/>
          <p:cNvSpPr>
            <a:spLocks noGrp="1"/>
          </p:cNvSpPr>
          <p:nvPr/>
        </p:nvSpPr>
        <p:spPr>
          <a:xfrm>
            <a:off x="403860" y="549275"/>
            <a:ext cx="8191500" cy="2413000"/>
          </a:xfrm>
          <a:prstGeom prst="rect">
            <a:avLst/>
          </a:prstGeom>
          <a:solidFill>
            <a:schemeClr val="accent6">
              <a:lumMod val="40000"/>
              <a:lumOff val="60000"/>
            </a:schemeClr>
          </a:solidFill>
          <a:ln>
            <a:noFill/>
          </a:ln>
        </p:spPr>
        <p:txBody>
          <a:bodyPr vert="horz" wrap="square" lIns="91440" tIns="45720" rIns="91440" bIns="45720" numCol="1" anchor="t" anchorCtr="0" compatLnSpc="1">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panose="020B0604020202020204"/>
              <a:buChar char="●"/>
              <a:defRPr sz="1800" b="0" i="0" u="none" strike="noStrike" cap="none">
                <a:solidFill>
                  <a:schemeClr val="dk2"/>
                </a:solidFill>
                <a:latin typeface="Arial" panose="020B0604020202020204"/>
                <a:ea typeface="Arial" panose="020B0604020202020204"/>
                <a:cs typeface="Arial" panose="020B0604020202020204"/>
                <a:sym typeface="Arial" panose="020B0604020202020204"/>
              </a:defRPr>
            </a:lvl1pPr>
            <a:lvl2pPr marL="914400" marR="0" lvl="1" indent="-317500" algn="l" rtl="0">
              <a:lnSpc>
                <a:spcPct val="115000"/>
              </a:lnSpc>
              <a:spcBef>
                <a:spcPts val="0"/>
              </a:spcBef>
              <a:spcAft>
                <a:spcPts val="0"/>
              </a:spcAft>
              <a:buClr>
                <a:schemeClr val="dk2"/>
              </a:buClr>
              <a:buSzPts val="1400"/>
              <a:buFont typeface="Arial" panose="020B0604020202020204"/>
              <a:buChar char="○"/>
              <a:defRPr sz="1400" b="0" i="0" u="none" strike="noStrike" cap="none">
                <a:solidFill>
                  <a:schemeClr val="dk2"/>
                </a:solidFill>
                <a:latin typeface="Arial" panose="020B0604020202020204"/>
                <a:ea typeface="Arial" panose="020B0604020202020204"/>
                <a:cs typeface="Arial" panose="020B0604020202020204"/>
                <a:sym typeface="Arial" panose="020B0604020202020204"/>
              </a:defRPr>
            </a:lvl2pPr>
            <a:lvl3pPr marL="1371600" marR="0" lvl="2" indent="-317500" algn="l" rtl="0">
              <a:lnSpc>
                <a:spcPct val="115000"/>
              </a:lnSpc>
              <a:spcBef>
                <a:spcPts val="0"/>
              </a:spcBef>
              <a:spcAft>
                <a:spcPts val="0"/>
              </a:spcAft>
              <a:buClr>
                <a:schemeClr val="dk2"/>
              </a:buClr>
              <a:buSzPts val="1400"/>
              <a:buFont typeface="Arial" panose="020B0604020202020204"/>
              <a:buChar char="■"/>
              <a:defRPr sz="1400" b="0" i="0" u="none" strike="noStrike" cap="none">
                <a:solidFill>
                  <a:schemeClr val="dk2"/>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115000"/>
              </a:lnSpc>
              <a:spcBef>
                <a:spcPts val="0"/>
              </a:spcBef>
              <a:spcAft>
                <a:spcPts val="0"/>
              </a:spcAft>
              <a:buClr>
                <a:schemeClr val="dk2"/>
              </a:buClr>
              <a:buSzPts val="1400"/>
              <a:buFont typeface="Arial" panose="020B0604020202020204"/>
              <a:buChar char="●"/>
              <a:defRPr sz="1400" b="0" i="0" u="none" strike="noStrike" cap="none">
                <a:solidFill>
                  <a:schemeClr val="dk2"/>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115000"/>
              </a:lnSpc>
              <a:spcBef>
                <a:spcPts val="0"/>
              </a:spcBef>
              <a:spcAft>
                <a:spcPts val="0"/>
              </a:spcAft>
              <a:buClr>
                <a:schemeClr val="dk2"/>
              </a:buClr>
              <a:buSzPts val="1400"/>
              <a:buFont typeface="Arial" panose="020B0604020202020204"/>
              <a:buChar char="○"/>
              <a:defRPr sz="1400" b="0" i="0" u="none" strike="noStrike" cap="none">
                <a:solidFill>
                  <a:schemeClr val="dk2"/>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115000"/>
              </a:lnSpc>
              <a:spcBef>
                <a:spcPts val="0"/>
              </a:spcBef>
              <a:spcAft>
                <a:spcPts val="0"/>
              </a:spcAft>
              <a:buClr>
                <a:schemeClr val="dk2"/>
              </a:buClr>
              <a:buSzPts val="1400"/>
              <a:buFont typeface="Arial" panose="020B0604020202020204"/>
              <a:buChar char="■"/>
              <a:defRPr sz="1400" b="0" i="0" u="none" strike="noStrike" cap="none">
                <a:solidFill>
                  <a:schemeClr val="dk2"/>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115000"/>
              </a:lnSpc>
              <a:spcBef>
                <a:spcPts val="0"/>
              </a:spcBef>
              <a:spcAft>
                <a:spcPts val="0"/>
              </a:spcAft>
              <a:buClr>
                <a:schemeClr val="dk2"/>
              </a:buClr>
              <a:buSzPts val="1400"/>
              <a:buFont typeface="Arial" panose="020B0604020202020204"/>
              <a:buChar char="●"/>
              <a:defRPr sz="1400" b="0" i="0" u="none" strike="noStrike" cap="none">
                <a:solidFill>
                  <a:schemeClr val="dk2"/>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115000"/>
              </a:lnSpc>
              <a:spcBef>
                <a:spcPts val="0"/>
              </a:spcBef>
              <a:spcAft>
                <a:spcPts val="0"/>
              </a:spcAft>
              <a:buClr>
                <a:schemeClr val="dk2"/>
              </a:buClr>
              <a:buSzPts val="1400"/>
              <a:buFont typeface="Arial" panose="020B0604020202020204"/>
              <a:buChar char="○"/>
              <a:defRPr sz="1400" b="0" i="0" u="none" strike="noStrike" cap="none">
                <a:solidFill>
                  <a:schemeClr val="dk2"/>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115000"/>
              </a:lnSpc>
              <a:spcBef>
                <a:spcPts val="0"/>
              </a:spcBef>
              <a:spcAft>
                <a:spcPts val="0"/>
              </a:spcAft>
              <a:buClr>
                <a:schemeClr val="dk2"/>
              </a:buClr>
              <a:buSzPts val="1400"/>
              <a:buFont typeface="Arial" panose="020B0604020202020204"/>
              <a:buChar char="■"/>
              <a:defRPr sz="1400" b="0" i="0" u="none" strike="noStrike" cap="none">
                <a:solidFill>
                  <a:schemeClr val="dk2"/>
                </a:solidFill>
                <a:latin typeface="Arial" panose="020B0604020202020204"/>
                <a:ea typeface="Arial" panose="020B0604020202020204"/>
                <a:cs typeface="Arial" panose="020B0604020202020204"/>
                <a:sym typeface="Arial" panose="020B0604020202020204"/>
              </a:defRPr>
            </a:lvl9pPr>
          </a:lstStyle>
          <a:p>
            <a:pPr marL="114300" indent="0" algn="just" defTabSz="914400">
              <a:lnSpc>
                <a:spcPct val="100000"/>
              </a:lnSpc>
              <a:spcAft>
                <a:spcPts val="800"/>
              </a:spcAft>
              <a:buNone/>
              <a:tabLst>
                <a:tab pos="88900" algn="l"/>
                <a:tab pos="179705" algn="l"/>
              </a:tabLst>
            </a:pPr>
            <a:r>
              <a:rPr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rPr>
              <a:t>- Nhiệm vụ: </a:t>
            </a:r>
            <a:r>
              <a:rPr lang="en-US"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rPr>
              <a:t>Dựa vào hình 4.2. Biểu đồ nhiệt độ và lượng mưa tại trạm khí tượng Lào Cai ( độ cao 104m) và trạm khí tượng Sa Pa ( độ cao 1583 m) hoàn thành phiếu học tập sau.</a:t>
            </a:r>
            <a:endParaRPr lang="en-US"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endParaRPr>
          </a:p>
          <a:p>
            <a:pPr marL="114300" indent="0" algn="just" defTabSz="914400">
              <a:lnSpc>
                <a:spcPct val="100000"/>
              </a:lnSpc>
              <a:spcAft>
                <a:spcPts val="800"/>
              </a:spcAft>
              <a:buNone/>
              <a:tabLst>
                <a:tab pos="88900" algn="l"/>
                <a:tab pos="179705" algn="l"/>
              </a:tabLst>
            </a:pPr>
            <a:r>
              <a:rPr lang="en-US"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rPr>
              <a:t>- </a:t>
            </a:r>
            <a:r>
              <a:rPr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rPr>
              <a:t>Thời gian báo cáo: 2 phút</a:t>
            </a:r>
            <a:endParaRPr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endParaRPr>
          </a:p>
          <a:p>
            <a:pPr marL="114300" indent="0" algn="just" defTabSz="914400">
              <a:lnSpc>
                <a:spcPct val="100000"/>
              </a:lnSpc>
              <a:spcAft>
                <a:spcPts val="800"/>
              </a:spcAft>
              <a:buNone/>
              <a:tabLst>
                <a:tab pos="88900" algn="l"/>
                <a:tab pos="179705" algn="l"/>
              </a:tabLst>
            </a:pPr>
            <a:endParaRPr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endParaRPr>
          </a:p>
          <a:p>
            <a:pPr marL="114300" indent="0" algn="just" defTabSz="914400">
              <a:lnSpc>
                <a:spcPct val="100000"/>
              </a:lnSpc>
              <a:spcAft>
                <a:spcPts val="800"/>
              </a:spcAft>
              <a:buNone/>
              <a:tabLst>
                <a:tab pos="88900" algn="l"/>
                <a:tab pos="179705" algn="l"/>
              </a:tabLst>
            </a:pPr>
            <a:endParaRPr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endParaRPr>
          </a:p>
          <a:p>
            <a:pPr marL="114300" indent="0" algn="just" defTabSz="914400">
              <a:lnSpc>
                <a:spcPct val="100000"/>
              </a:lnSpc>
              <a:spcAft>
                <a:spcPts val="800"/>
              </a:spcAft>
              <a:buNone/>
              <a:tabLst>
                <a:tab pos="88900" algn="l"/>
                <a:tab pos="179705" algn="l"/>
              </a:tabLst>
            </a:pPr>
            <a:endParaRPr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endParaRPr>
          </a:p>
          <a:p>
            <a:pPr marL="114300" indent="0" algn="just" defTabSz="914400">
              <a:lnSpc>
                <a:spcPct val="100000"/>
              </a:lnSpc>
              <a:spcAft>
                <a:spcPts val="800"/>
              </a:spcAft>
              <a:buNone/>
              <a:tabLst>
                <a:tab pos="88900" algn="l"/>
                <a:tab pos="179705" algn="l"/>
              </a:tabLst>
            </a:pPr>
            <a:endParaRPr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endParaRPr>
          </a:p>
          <a:p>
            <a:pPr marL="114300" indent="0" algn="just" defTabSz="914400">
              <a:lnSpc>
                <a:spcPct val="100000"/>
              </a:lnSpc>
              <a:spcAft>
                <a:spcPts val="800"/>
              </a:spcAft>
              <a:buNone/>
              <a:tabLst>
                <a:tab pos="88900" algn="l"/>
                <a:tab pos="179705" algn="l"/>
              </a:tabLst>
            </a:pPr>
            <a:endParaRPr kern="1200" dirty="0">
              <a:solidFill>
                <a:schemeClr val="tx1">
                  <a:lumMod val="85000"/>
                  <a:lumOff val="15000"/>
                </a:schemeClr>
              </a:solidFill>
              <a:latin typeface="Times New Roman" panose="02020603050405020304" pitchFamily="18" charset="0"/>
              <a:ea typeface="SimSun" panose="02010600030101010101" pitchFamily="2" charset="-122"/>
              <a:cs typeface="Calibri" panose="020F0502020204030204" pitchFamily="34" charset="0"/>
            </a:endParaRPr>
          </a:p>
          <a:p>
            <a:pPr marL="114300" indent="0" algn="just" defTabSz="914400">
              <a:lnSpc>
                <a:spcPct val="100000"/>
              </a:lnSpc>
              <a:spcAft>
                <a:spcPts val="800"/>
              </a:spcAft>
              <a:buNone/>
              <a:tabLst>
                <a:tab pos="88900" algn="l"/>
                <a:tab pos="179705" algn="l"/>
              </a:tabLst>
            </a:pPr>
            <a:endParaRPr kern="1200" dirty="0">
              <a:solidFill>
                <a:schemeClr val="tx1">
                  <a:lumMod val="85000"/>
                  <a:lumOff val="15000"/>
                </a:schemeClr>
              </a:solidFill>
              <a:latin typeface="+mn-lt"/>
              <a:ea typeface="SimSun" panose="02010600030101010101" pitchFamily="2" charset="-122"/>
              <a:cs typeface="Calibri" panose="020F0502020204030204" pitchFamily="34" charset="0"/>
            </a:endParaRPr>
          </a:p>
          <a:p>
            <a:pPr defTabSz="914400">
              <a:tabLst>
                <a:tab pos="88900" algn="l"/>
                <a:tab pos="179705" algn="l"/>
              </a:tabLst>
            </a:pPr>
            <a:endParaRPr kern="1200" dirty="0">
              <a:solidFill>
                <a:schemeClr val="tx1">
                  <a:lumMod val="85000"/>
                  <a:lumOff val="15000"/>
                </a:schemeClr>
              </a:solidFill>
              <a:latin typeface="+mn-lt"/>
              <a:ea typeface="SimSun" panose="02010600030101010101" pitchFamily="2" charset="-122"/>
              <a:cs typeface="Calibri" panose="020F0502020204030204" pitchFamily="34" charset="0"/>
            </a:endParaRPr>
          </a:p>
        </p:txBody>
      </p:sp>
      <p:graphicFrame>
        <p:nvGraphicFramePr>
          <p:cNvPr id="3" name="Table 2"/>
          <p:cNvGraphicFramePr/>
          <p:nvPr>
            <p:custDataLst>
              <p:tags r:id="rId2"/>
            </p:custDataLst>
          </p:nvPr>
        </p:nvGraphicFramePr>
        <p:xfrm>
          <a:off x="450850" y="1929765"/>
          <a:ext cx="8209280" cy="3054985"/>
        </p:xfrm>
        <a:graphic>
          <a:graphicData uri="http://schemas.openxmlformats.org/drawingml/2006/table">
            <a:tbl>
              <a:tblPr firstRow="1" bandRow="1">
                <a:tableStyleId>{5C22544A-7EE6-4342-B048-85BDC9FD1C3A}</a:tableStyleId>
              </a:tblPr>
              <a:tblGrid>
                <a:gridCol w="4279265"/>
                <a:gridCol w="2056130"/>
                <a:gridCol w="1873885"/>
              </a:tblGrid>
              <a:tr h="241935">
                <a:tc rowSpan="2">
                  <a:txBody>
                    <a:bodyPr/>
                    <a:p>
                      <a:pPr>
                        <a:buNone/>
                      </a:pPr>
                      <a:r>
                        <a:rPr lang="en-US" sz="1800" b="1">
                          <a:latin typeface="Times New Roman" panose="02020603050405020304" pitchFamily="18" charset="0"/>
                          <a:cs typeface="Times New Roman" panose="02020603050405020304" pitchFamily="18" charset="0"/>
                          <a:sym typeface="+mn-ea"/>
                        </a:rPr>
                        <a:t>Yếu tố khí tượng</a:t>
                      </a:r>
                      <a:endParaRPr lang="en-US" sz="1800" b="1">
                        <a:latin typeface="Times New Roman" panose="02020603050405020304" pitchFamily="18" charset="0"/>
                        <a:cs typeface="Times New Roman" panose="02020603050405020304" pitchFamily="18" charset="0"/>
                      </a:endParaRPr>
                    </a:p>
                    <a:p>
                      <a:pPr>
                        <a:buNone/>
                      </a:pPr>
                      <a:endParaRPr lang="en-US" sz="1800" b="1">
                        <a:latin typeface="Times New Roman" panose="02020603050405020304" pitchFamily="18" charset="0"/>
                        <a:cs typeface="Times New Roman" panose="02020603050405020304" pitchFamily="18" charset="0"/>
                      </a:endParaRPr>
                    </a:p>
                  </a:txBody>
                  <a:tcPr>
                    <a:solidFill>
                      <a:schemeClr val="accent1"/>
                    </a:solidFill>
                  </a:tcPr>
                </a:tc>
                <a:tc gridSpan="2">
                  <a:txBody>
                    <a:bodyPr/>
                    <a:p>
                      <a:pPr algn="ctr">
                        <a:buNone/>
                      </a:pPr>
                      <a:r>
                        <a:rPr lang="en-US" sz="1800" b="1">
                          <a:latin typeface="Times New Roman" panose="02020603050405020304" pitchFamily="18" charset="0"/>
                          <a:cs typeface="Times New Roman" panose="02020603050405020304" pitchFamily="18" charset="0"/>
                        </a:rPr>
                        <a:t>Trạm</a:t>
                      </a:r>
                      <a:endParaRPr lang="en-US" sz="1800" b="1">
                        <a:latin typeface="Times New Roman" panose="02020603050405020304" pitchFamily="18" charset="0"/>
                        <a:cs typeface="Times New Roman" panose="02020603050405020304" pitchFamily="18" charset="0"/>
                      </a:endParaRPr>
                    </a:p>
                  </a:txBody>
                  <a:tcPr>
                    <a:solidFill>
                      <a:schemeClr val="accent1"/>
                    </a:solidFill>
                  </a:tcPr>
                </a:tc>
                <a:tc hMerge="1">
                  <a:tcPr>
                    <a:solidFill>
                      <a:schemeClr val="accent1"/>
                    </a:solidFill>
                  </a:tcPr>
                </a:tc>
              </a:tr>
              <a:tr h="432435">
                <a:tc vMerge="1">
                  <a:tcPr>
                    <a:solidFill>
                      <a:schemeClr val="accent1"/>
                    </a:solidFill>
                  </a:tcPr>
                </a:tc>
                <a:tc>
                  <a:txBody>
                    <a:bodyPr/>
                    <a:p>
                      <a:pPr>
                        <a:buNone/>
                      </a:pPr>
                      <a:r>
                        <a:rPr lang="en-US" sz="1800" b="1">
                          <a:solidFill>
                            <a:schemeClr val="bg1"/>
                          </a:solidFill>
                          <a:latin typeface="Times New Roman" panose="02020603050405020304" pitchFamily="18" charset="0"/>
                          <a:cs typeface="Times New Roman" panose="02020603050405020304" pitchFamily="18" charset="0"/>
                        </a:rPr>
                        <a:t>Lào Cai (</a:t>
                      </a:r>
                      <a:r>
                        <a:rPr lang="en-US" sz="1800"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rPr>
                        <a:t>độ cao 104m)</a:t>
                      </a:r>
                      <a:endParaRPr lang="en-US" sz="1800" b="1"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endParaRPr>
                    </a:p>
                  </a:txBody>
                  <a:tcPr>
                    <a:solidFill>
                      <a:schemeClr val="accent1"/>
                    </a:solidFill>
                  </a:tcPr>
                </a:tc>
                <a:tc>
                  <a:txBody>
                    <a:bodyPr/>
                    <a:p>
                      <a:pPr>
                        <a:buNone/>
                      </a:pPr>
                      <a:r>
                        <a:rPr lang="en-US" sz="1800" b="1">
                          <a:solidFill>
                            <a:schemeClr val="bg1"/>
                          </a:solidFill>
                          <a:latin typeface="Times New Roman" panose="02020603050405020304" pitchFamily="18" charset="0"/>
                          <a:cs typeface="Times New Roman" panose="02020603050405020304" pitchFamily="18" charset="0"/>
                        </a:rPr>
                        <a:t>Sa Pa ( </a:t>
                      </a:r>
                      <a:r>
                        <a:rPr lang="en-US" sz="1800"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rPr>
                        <a:t>độ cao 1583 m) </a:t>
                      </a:r>
                      <a:endParaRPr lang="en-US" sz="1800" b="1"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endParaRPr>
                    </a:p>
                  </a:txBody>
                  <a:tcPr>
                    <a:solidFill>
                      <a:schemeClr val="accent1"/>
                    </a:solidFill>
                  </a:tcPr>
                </a:tc>
              </a:tr>
              <a:tr h="393065">
                <a:tc>
                  <a:txBody>
                    <a:bodyPr/>
                    <a:p>
                      <a:pPr>
                        <a:buNone/>
                      </a:pPr>
                      <a:r>
                        <a:rPr lang="en-US" sz="1800">
                          <a:latin typeface="Times New Roman" panose="02020603050405020304" pitchFamily="18" charset="0"/>
                          <a:cs typeface="Times New Roman" panose="02020603050405020304" pitchFamily="18" charset="0"/>
                        </a:rPr>
                        <a:t>Nhiệt độ trung bình năm</a:t>
                      </a:r>
                      <a:endParaRPr lang="en-US" sz="18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endParaRPr lang="en-US" sz="1800"/>
                    </a:p>
                  </a:txBody>
                  <a:tcPr>
                    <a:solidFill>
                      <a:schemeClr val="tx2">
                        <a:lumMod val="90000"/>
                      </a:schemeClr>
                    </a:solidFill>
                  </a:tcPr>
                </a:tc>
                <a:tc>
                  <a:txBody>
                    <a:bodyPr/>
                    <a:p>
                      <a:pPr>
                        <a:buNone/>
                      </a:pPr>
                      <a:endParaRPr lang="en-US" sz="1800"/>
                    </a:p>
                  </a:txBody>
                  <a:tcPr>
                    <a:solidFill>
                      <a:schemeClr val="tx2">
                        <a:lumMod val="90000"/>
                      </a:schemeClr>
                    </a:solidFill>
                  </a:tcPr>
                </a:tc>
              </a:tr>
              <a:tr h="335280">
                <a:tc>
                  <a:txBody>
                    <a:bodyPr/>
                    <a:p>
                      <a:pPr>
                        <a:buNone/>
                      </a:pPr>
                      <a:r>
                        <a:rPr lang="en-US" sz="1800">
                          <a:latin typeface="Times New Roman" panose="02020603050405020304" pitchFamily="18" charset="0"/>
                          <a:cs typeface="Times New Roman" panose="02020603050405020304" pitchFamily="18" charset="0"/>
                        </a:rPr>
                        <a:t>Nhiệt độ tháng cao nhất</a:t>
                      </a:r>
                      <a:endParaRPr lang="en-US" sz="18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endParaRPr lang="en-US" sz="1800"/>
                    </a:p>
                  </a:txBody>
                  <a:tcPr>
                    <a:solidFill>
                      <a:schemeClr val="tx2">
                        <a:lumMod val="90000"/>
                      </a:schemeClr>
                    </a:solidFill>
                  </a:tcPr>
                </a:tc>
                <a:tc>
                  <a:txBody>
                    <a:bodyPr/>
                    <a:p>
                      <a:pPr>
                        <a:buNone/>
                      </a:pPr>
                      <a:endParaRPr lang="en-US" sz="1800"/>
                    </a:p>
                  </a:txBody>
                  <a:tcPr>
                    <a:solidFill>
                      <a:schemeClr val="tx2">
                        <a:lumMod val="90000"/>
                      </a:schemeClr>
                    </a:solidFill>
                  </a:tcPr>
                </a:tc>
              </a:tr>
              <a:tr h="335280">
                <a:tc>
                  <a:txBody>
                    <a:bodyPr/>
                    <a:p>
                      <a:pPr>
                        <a:buNone/>
                      </a:pPr>
                      <a:r>
                        <a:rPr lang="en-US" sz="1800">
                          <a:latin typeface="Times New Roman" panose="02020603050405020304" pitchFamily="18" charset="0"/>
                          <a:cs typeface="Times New Roman" panose="02020603050405020304" pitchFamily="18" charset="0"/>
                        </a:rPr>
                        <a:t>Nhiệt độ tháng thấp nhất</a:t>
                      </a:r>
                      <a:endParaRPr lang="en-US" sz="18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endParaRPr lang="en-US" sz="1800"/>
                    </a:p>
                  </a:txBody>
                  <a:tcPr>
                    <a:solidFill>
                      <a:schemeClr val="tx2">
                        <a:lumMod val="90000"/>
                      </a:schemeClr>
                    </a:solidFill>
                  </a:tcPr>
                </a:tc>
                <a:tc>
                  <a:txBody>
                    <a:bodyPr/>
                    <a:p>
                      <a:pPr>
                        <a:buNone/>
                      </a:pPr>
                      <a:endParaRPr lang="en-US" sz="1800"/>
                    </a:p>
                  </a:txBody>
                  <a:tcPr>
                    <a:solidFill>
                      <a:schemeClr val="tx2">
                        <a:lumMod val="90000"/>
                      </a:schemeClr>
                    </a:solidFill>
                  </a:tcPr>
                </a:tc>
              </a:tr>
              <a:tr h="335280">
                <a:tc>
                  <a:txBody>
                    <a:bodyPr/>
                    <a:p>
                      <a:pPr>
                        <a:buNone/>
                      </a:pPr>
                      <a:r>
                        <a:rPr lang="en-US" sz="1800">
                          <a:latin typeface="Times New Roman" panose="02020603050405020304" pitchFamily="18" charset="0"/>
                          <a:cs typeface="Times New Roman" panose="02020603050405020304" pitchFamily="18" charset="0"/>
                        </a:rPr>
                        <a:t>Lượng mưa trung bình năm</a:t>
                      </a:r>
                      <a:endParaRPr lang="en-US" sz="18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endParaRPr lang="en-US" sz="1800"/>
                    </a:p>
                  </a:txBody>
                  <a:tcPr>
                    <a:solidFill>
                      <a:schemeClr val="tx2">
                        <a:lumMod val="90000"/>
                      </a:schemeClr>
                    </a:solidFill>
                  </a:tcPr>
                </a:tc>
                <a:tc>
                  <a:txBody>
                    <a:bodyPr/>
                    <a:p>
                      <a:pPr>
                        <a:buNone/>
                      </a:pPr>
                      <a:endParaRPr lang="en-US" sz="1800"/>
                    </a:p>
                  </a:txBody>
                  <a:tcPr>
                    <a:solidFill>
                      <a:schemeClr val="tx2">
                        <a:lumMod val="90000"/>
                      </a:schemeClr>
                    </a:solidFill>
                  </a:tcPr>
                </a:tc>
              </a:tr>
              <a:tr h="558800">
                <a:tc>
                  <a:txBody>
                    <a:bodyPr/>
                    <a:p>
                      <a:pPr>
                        <a:buNone/>
                      </a:pPr>
                      <a:r>
                        <a:rPr lang="en-US" sz="1800">
                          <a:solidFill>
                            <a:srgbClr val="FF0000"/>
                          </a:solidFill>
                          <a:latin typeface="Times New Roman" panose="02020603050405020304" pitchFamily="18" charset="0"/>
                          <a:cs typeface="Times New Roman" panose="02020603050405020304" pitchFamily="18" charset="0"/>
                        </a:rPr>
                        <a:t>Nhận xét đặc điểm khí hậu hậu ở hai trạm</a:t>
                      </a:r>
                      <a:endParaRPr lang="en-US" sz="1800">
                        <a:solidFill>
                          <a:srgbClr val="FF0000"/>
                        </a:solidFill>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endParaRPr lang="en-US" sz="1800"/>
                    </a:p>
                  </a:txBody>
                  <a:tcPr>
                    <a:solidFill>
                      <a:schemeClr val="tx2">
                        <a:lumMod val="90000"/>
                      </a:schemeClr>
                    </a:solidFill>
                  </a:tcPr>
                </a:tc>
                <a:tc>
                  <a:txBody>
                    <a:bodyPr/>
                    <a:p>
                      <a:pPr>
                        <a:buNone/>
                      </a:pPr>
                      <a:endParaRPr lang="en-US" sz="1800"/>
                    </a:p>
                  </a:txBody>
                  <a:tcPr>
                    <a:solidFill>
                      <a:schemeClr val="tx2">
                        <a:lumMod val="90000"/>
                      </a:schemeClr>
                    </a:solidFill>
                  </a:tcPr>
                </a:tc>
              </a:tr>
            </a:tbl>
          </a:graphicData>
        </a:graphic>
      </p:graphicFrame>
      <p:sp>
        <p:nvSpPr>
          <p:cNvPr id="17" name="Text Box 16"/>
          <p:cNvSpPr txBox="1"/>
          <p:nvPr/>
        </p:nvSpPr>
        <p:spPr>
          <a:xfrm>
            <a:off x="2858135" y="197485"/>
            <a:ext cx="3707765" cy="398780"/>
          </a:xfrm>
          <a:prstGeom prst="rect">
            <a:avLst/>
          </a:prstGeom>
          <a:noFill/>
        </p:spPr>
        <p:txBody>
          <a:bodyPr wrap="square" rtlCol="0">
            <a:spAutoFit/>
          </a:bodyPr>
          <a:p>
            <a:r>
              <a:rPr lang="en-US" altLang="en-US" sz="2000" b="1" kern="1200" noProof="0" dirty="0">
                <a:ln>
                  <a:noFill/>
                </a:ln>
                <a:solidFill>
                  <a:schemeClr val="accent5">
                    <a:lumMod val="50000"/>
                  </a:schemeClr>
                </a:solidFill>
                <a:effectLst/>
                <a:highlight>
                  <a:srgbClr val="C0C0C0"/>
                </a:highlight>
                <a:uLnTx/>
                <a:uFillTx/>
                <a:latin typeface="Times New Roman" panose="02020603050405020304" pitchFamily="18" charset="0"/>
                <a:ea typeface="SimSun" panose="02010600030101010101" pitchFamily="2" charset="-122"/>
                <a:cs typeface="Times New Roman" panose="02020603050405020304" pitchFamily="18" charset="0"/>
                <a:sym typeface="+mn-ea"/>
              </a:rPr>
              <a:t>PHIẾU HỌC TẬP SỐ 2</a:t>
            </a:r>
            <a:endParaRPr lang="en-US" altLang="en-US" sz="2000" b="1" kern="1200" noProof="0" dirty="0">
              <a:ln>
                <a:noFill/>
              </a:ln>
              <a:solidFill>
                <a:schemeClr val="accent5">
                  <a:lumMod val="50000"/>
                </a:schemeClr>
              </a:solidFill>
              <a:effectLst/>
              <a:highlight>
                <a:srgbClr val="C0C0C0"/>
              </a:highlight>
              <a:uLnTx/>
              <a:uFillTx/>
              <a:latin typeface="Times New Roman" panose="02020603050405020304" pitchFamily="18" charset="0"/>
              <a:ea typeface="SimSun" panose="02010600030101010101" pitchFamily="2" charset="-122"/>
              <a:cs typeface="Times New Roman" panose="02020603050405020304" pitchFamily="18" charset="0"/>
              <a:sym typeface="+mn-ea"/>
            </a:endParaRPr>
          </a:p>
        </p:txBody>
      </p:sp>
      <p:pic>
        <p:nvPicPr>
          <p:cNvPr id="18" name="Đồng hồ đếm ngược 2 phút - 2 minutes timer">
            <a:hlinkClick r:id="" action="ppaction://media"/>
          </p:cNvPr>
          <p:cNvPicPr/>
          <p:nvPr>
            <a:vide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7350760" y="1336675"/>
            <a:ext cx="1106805" cy="52641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18"/>
                </p:tgtEl>
              </p:cMediaNode>
            </p:vide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8"/>
                                        </p:tgtEl>
                                      </p:cBhvr>
                                    </p:cmd>
                                  </p:childTnLst>
                                </p:cTn>
                              </p:par>
                            </p:childTnLst>
                          </p:cTn>
                        </p:par>
                      </p:childTnLst>
                    </p:cTn>
                  </p:par>
                </p:childTnLst>
              </p:cTn>
              <p:nextCondLst>
                <p:cond evt="onClick" delay="0">
                  <p:tgtEl>
                    <p:spTgt spid="18"/>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72" name="Picture 56" descr="A picture containing indoor&#10;&#10;Description automatically generated"/>
          <p:cNvPicPr>
            <a:picLocks noChangeAspect="1"/>
          </p:cNvPicPr>
          <p:nvPr/>
        </p:nvPicPr>
        <p:blipFill>
          <a:blip r:embed="rId1"/>
          <a:srcRect t="37416" r="-3799"/>
          <a:stretch>
            <a:fillRect/>
          </a:stretch>
        </p:blipFill>
        <p:spPr>
          <a:xfrm>
            <a:off x="6044804" y="3015854"/>
            <a:ext cx="4076700" cy="2457450"/>
          </a:xfrm>
          <a:prstGeom prst="rect">
            <a:avLst/>
          </a:prstGeom>
          <a:noFill/>
          <a:ln w="9525">
            <a:noFill/>
          </a:ln>
        </p:spPr>
      </p:pic>
      <p:pic>
        <p:nvPicPr>
          <p:cNvPr id="78873" name="Picture 58" descr="A picture containing kite, colorful, flying, accessory&#10;&#10;Description automatically generated"/>
          <p:cNvPicPr>
            <a:picLocks noChangeAspect="1"/>
          </p:cNvPicPr>
          <p:nvPr/>
        </p:nvPicPr>
        <p:blipFill>
          <a:blip r:embed="rId2"/>
          <a:stretch>
            <a:fillRect/>
          </a:stretch>
        </p:blipFill>
        <p:spPr>
          <a:xfrm>
            <a:off x="717154" y="155179"/>
            <a:ext cx="1243013" cy="1285875"/>
          </a:xfrm>
          <a:prstGeom prst="rect">
            <a:avLst/>
          </a:prstGeom>
          <a:noFill/>
          <a:ln w="9525">
            <a:noFill/>
          </a:ln>
        </p:spPr>
      </p:pic>
      <p:sp>
        <p:nvSpPr>
          <p:cNvPr id="7" name="Text Box 6"/>
          <p:cNvSpPr txBox="1"/>
          <p:nvPr/>
        </p:nvSpPr>
        <p:spPr>
          <a:xfrm>
            <a:off x="2978150" y="388620"/>
            <a:ext cx="3707765" cy="521970"/>
          </a:xfrm>
          <a:prstGeom prst="rect">
            <a:avLst/>
          </a:prstGeom>
          <a:noFill/>
        </p:spPr>
        <p:txBody>
          <a:bodyPr wrap="square" rtlCol="0">
            <a:spAutoFit/>
          </a:bodyPr>
          <a:p>
            <a:r>
              <a:rPr lang="en-US" altLang="en-US" sz="2800" kern="1200" noProof="0" dirty="0">
                <a:ln>
                  <a:noFill/>
                </a:ln>
                <a:solidFill>
                  <a:schemeClr val="accent5">
                    <a:lumMod val="50000"/>
                  </a:schemeClr>
                </a:solidFill>
                <a:effectLst/>
                <a:highlight>
                  <a:srgbClr val="C0C0C0"/>
                </a:highlight>
                <a:uLnTx/>
                <a:uFillTx/>
                <a:latin typeface="Times New Roman" panose="02020603050405020304" pitchFamily="18" charset="0"/>
                <a:ea typeface="SimSun" panose="02010600030101010101" pitchFamily="2" charset="-122"/>
                <a:cs typeface="Times New Roman" panose="02020603050405020304" pitchFamily="18" charset="0"/>
                <a:sym typeface="+mn-ea"/>
              </a:rPr>
              <a:t>PHIẾU HỌC TẬP SỐ 2</a:t>
            </a:r>
            <a:endParaRPr lang="en-US" altLang="en-US" sz="2800" kern="1200" noProof="0" dirty="0">
              <a:ln>
                <a:noFill/>
              </a:ln>
              <a:solidFill>
                <a:schemeClr val="accent5">
                  <a:lumMod val="50000"/>
                </a:schemeClr>
              </a:solidFill>
              <a:effectLst/>
              <a:highlight>
                <a:srgbClr val="C0C0C0"/>
              </a:highlight>
              <a:uLnTx/>
              <a:uFillTx/>
              <a:latin typeface="Times New Roman" panose="02020603050405020304" pitchFamily="18" charset="0"/>
              <a:ea typeface="SimSun" panose="02010600030101010101" pitchFamily="2" charset="-122"/>
              <a:cs typeface="Times New Roman" panose="02020603050405020304" pitchFamily="18" charset="0"/>
              <a:sym typeface="+mn-ea"/>
            </a:endParaRPr>
          </a:p>
        </p:txBody>
      </p:sp>
      <p:graphicFrame>
        <p:nvGraphicFramePr>
          <p:cNvPr id="3" name="Table 2"/>
          <p:cNvGraphicFramePr/>
          <p:nvPr>
            <p:custDataLst>
              <p:tags r:id="rId3"/>
            </p:custDataLst>
          </p:nvPr>
        </p:nvGraphicFramePr>
        <p:xfrm>
          <a:off x="295910" y="1053465"/>
          <a:ext cx="8551545" cy="4037965"/>
        </p:xfrm>
        <a:graphic>
          <a:graphicData uri="http://schemas.openxmlformats.org/drawingml/2006/table">
            <a:tbl>
              <a:tblPr firstRow="1" bandRow="1">
                <a:tableStyleId>{5C22544A-7EE6-4342-B048-85BDC9FD1C3A}</a:tableStyleId>
              </a:tblPr>
              <a:tblGrid>
                <a:gridCol w="3359785"/>
                <a:gridCol w="2631440"/>
                <a:gridCol w="2560320"/>
              </a:tblGrid>
              <a:tr h="396240">
                <a:tc rowSpan="2">
                  <a:txBody>
                    <a:bodyPr/>
                    <a:p>
                      <a:pPr>
                        <a:buNone/>
                      </a:pPr>
                      <a:r>
                        <a:rPr lang="en-US" sz="2000" b="1">
                          <a:latin typeface="Times New Roman" panose="02020603050405020304" pitchFamily="18" charset="0"/>
                          <a:cs typeface="Times New Roman" panose="02020603050405020304" pitchFamily="18" charset="0"/>
                          <a:sym typeface="+mn-ea"/>
                        </a:rPr>
                        <a:t>Yếu tố khí tượng</a:t>
                      </a:r>
                      <a:endParaRPr lang="en-US" sz="2000" b="1">
                        <a:latin typeface="Times New Roman" panose="02020603050405020304" pitchFamily="18" charset="0"/>
                        <a:cs typeface="Times New Roman" panose="02020603050405020304" pitchFamily="18" charset="0"/>
                      </a:endParaRPr>
                    </a:p>
                    <a:p>
                      <a:pPr>
                        <a:buNone/>
                      </a:pPr>
                      <a:endParaRPr lang="en-US" sz="2000" b="1">
                        <a:latin typeface="Times New Roman" panose="02020603050405020304" pitchFamily="18" charset="0"/>
                        <a:cs typeface="Times New Roman" panose="02020603050405020304" pitchFamily="18" charset="0"/>
                      </a:endParaRPr>
                    </a:p>
                  </a:txBody>
                  <a:tcPr>
                    <a:solidFill>
                      <a:schemeClr val="accent1"/>
                    </a:solidFill>
                  </a:tcPr>
                </a:tc>
                <a:tc gridSpan="2">
                  <a:txBody>
                    <a:bodyPr/>
                    <a:p>
                      <a:pPr algn="ctr">
                        <a:buNone/>
                      </a:pPr>
                      <a:r>
                        <a:rPr lang="en-US" sz="2000" b="1">
                          <a:latin typeface="Times New Roman" panose="02020603050405020304" pitchFamily="18" charset="0"/>
                          <a:cs typeface="Times New Roman" panose="02020603050405020304" pitchFamily="18" charset="0"/>
                        </a:rPr>
                        <a:t>Trạm</a:t>
                      </a:r>
                      <a:endParaRPr lang="en-US" sz="2000" b="1">
                        <a:latin typeface="Times New Roman" panose="02020603050405020304" pitchFamily="18" charset="0"/>
                        <a:cs typeface="Times New Roman" panose="02020603050405020304" pitchFamily="18" charset="0"/>
                      </a:endParaRPr>
                    </a:p>
                  </a:txBody>
                  <a:tcPr>
                    <a:solidFill>
                      <a:schemeClr val="accent1"/>
                    </a:solidFill>
                  </a:tcPr>
                </a:tc>
                <a:tc hMerge="1">
                  <a:tcPr>
                    <a:solidFill>
                      <a:schemeClr val="accent1"/>
                    </a:solidFill>
                  </a:tcPr>
                </a:tc>
              </a:tr>
              <a:tr h="624205">
                <a:tc vMerge="1">
                  <a:tcPr>
                    <a:solidFill>
                      <a:schemeClr val="accent1"/>
                    </a:solidFill>
                  </a:tcPr>
                </a:tc>
                <a:tc>
                  <a:txBody>
                    <a:bodyPr/>
                    <a:p>
                      <a:pPr>
                        <a:buNone/>
                      </a:pPr>
                      <a:r>
                        <a:rPr lang="en-US" sz="2000" b="1">
                          <a:solidFill>
                            <a:schemeClr val="bg1"/>
                          </a:solidFill>
                          <a:latin typeface="Times New Roman" panose="02020603050405020304" pitchFamily="18" charset="0"/>
                          <a:cs typeface="Times New Roman" panose="02020603050405020304" pitchFamily="18" charset="0"/>
                        </a:rPr>
                        <a:t>Lào Cai (</a:t>
                      </a:r>
                      <a:r>
                        <a:rPr lang="en-US" sz="2000"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rPr>
                        <a:t>độ cao 104m)</a:t>
                      </a:r>
                      <a:endParaRPr lang="en-US" sz="2000" b="1"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endParaRPr>
                    </a:p>
                  </a:txBody>
                  <a:tcPr>
                    <a:solidFill>
                      <a:schemeClr val="accent1"/>
                    </a:solidFill>
                  </a:tcPr>
                </a:tc>
                <a:tc>
                  <a:txBody>
                    <a:bodyPr/>
                    <a:p>
                      <a:pPr>
                        <a:buNone/>
                      </a:pPr>
                      <a:r>
                        <a:rPr lang="en-US" sz="2000" b="1">
                          <a:solidFill>
                            <a:schemeClr val="bg1"/>
                          </a:solidFill>
                          <a:latin typeface="Times New Roman" panose="02020603050405020304" pitchFamily="18" charset="0"/>
                          <a:cs typeface="Times New Roman" panose="02020603050405020304" pitchFamily="18" charset="0"/>
                        </a:rPr>
                        <a:t>Sa Pa ( </a:t>
                      </a:r>
                      <a:r>
                        <a:rPr lang="en-US" sz="2000"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rPr>
                        <a:t>độ cao 1583m) </a:t>
                      </a:r>
                      <a:endParaRPr lang="en-US" sz="2000" b="1"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endParaRPr>
                    </a:p>
                  </a:txBody>
                  <a:tcPr>
                    <a:solidFill>
                      <a:schemeClr val="accent1"/>
                    </a:solidFill>
                  </a:tcPr>
                </a:tc>
              </a:tr>
              <a:tr h="426720">
                <a:tc>
                  <a:txBody>
                    <a:bodyPr/>
                    <a:p>
                      <a:pPr>
                        <a:buNone/>
                      </a:pPr>
                      <a:r>
                        <a:rPr lang="en-US" sz="2200">
                          <a:latin typeface="Times New Roman" panose="02020603050405020304" pitchFamily="18" charset="0"/>
                          <a:cs typeface="Times New Roman" panose="02020603050405020304" pitchFamily="18" charset="0"/>
                        </a:rPr>
                        <a:t>Nhiệt độ trung bình năm</a:t>
                      </a:r>
                      <a:endParaRPr lang="en-US" sz="22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2000"/>
                        <a:t>22,4</a:t>
                      </a:r>
                      <a:r>
                        <a:rPr lang="en-US" sz="2000" baseline="30000"/>
                        <a:t>0</a:t>
                      </a:r>
                      <a:r>
                        <a:rPr lang="en-US" sz="2000"/>
                        <a:t> c</a:t>
                      </a:r>
                      <a:endParaRPr lang="en-US" sz="2000"/>
                    </a:p>
                  </a:txBody>
                  <a:tcPr>
                    <a:solidFill>
                      <a:schemeClr val="tx2">
                        <a:lumMod val="90000"/>
                      </a:schemeClr>
                    </a:solidFill>
                  </a:tcPr>
                </a:tc>
                <a:tc>
                  <a:txBody>
                    <a:bodyPr/>
                    <a:p>
                      <a:pPr>
                        <a:buNone/>
                      </a:pPr>
                      <a:r>
                        <a:rPr lang="en-US" sz="2000">
                          <a:sym typeface="+mn-ea"/>
                        </a:rPr>
                        <a:t>15,5</a:t>
                      </a:r>
                      <a:r>
                        <a:rPr lang="en-US" sz="2000" baseline="30000">
                          <a:sym typeface="+mn-ea"/>
                        </a:rPr>
                        <a:t>0 </a:t>
                      </a:r>
                      <a:r>
                        <a:rPr lang="en-US" sz="2000">
                          <a:sym typeface="+mn-ea"/>
                        </a:rPr>
                        <a:t>c</a:t>
                      </a:r>
                      <a:endParaRPr lang="en-US" sz="2000">
                        <a:sym typeface="+mn-ea"/>
                      </a:endParaRPr>
                    </a:p>
                  </a:txBody>
                  <a:tcPr>
                    <a:solidFill>
                      <a:schemeClr val="tx2">
                        <a:lumMod val="90000"/>
                      </a:schemeClr>
                    </a:solidFill>
                  </a:tcPr>
                </a:tc>
              </a:tr>
              <a:tr h="426720">
                <a:tc>
                  <a:txBody>
                    <a:bodyPr/>
                    <a:p>
                      <a:pPr>
                        <a:buNone/>
                      </a:pPr>
                      <a:r>
                        <a:rPr lang="en-US" sz="2200">
                          <a:latin typeface="Times New Roman" panose="02020603050405020304" pitchFamily="18" charset="0"/>
                          <a:cs typeface="Times New Roman" panose="02020603050405020304" pitchFamily="18" charset="0"/>
                        </a:rPr>
                        <a:t>Nhiệt độ tháng cao nhất</a:t>
                      </a:r>
                      <a:endParaRPr lang="en-US" sz="22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2000">
                          <a:sym typeface="+mn-ea"/>
                        </a:rPr>
                        <a:t>Tháng 6 (28</a:t>
                      </a:r>
                      <a:r>
                        <a:rPr lang="en-US" sz="2000" baseline="30000">
                          <a:sym typeface="+mn-ea"/>
                        </a:rPr>
                        <a:t>0</a:t>
                      </a:r>
                      <a:r>
                        <a:rPr lang="en-US" sz="2000">
                          <a:sym typeface="+mn-ea"/>
                        </a:rPr>
                        <a:t>c )</a:t>
                      </a:r>
                      <a:endParaRPr lang="en-US" sz="2000">
                        <a:sym typeface="+mn-ea"/>
                      </a:endParaRPr>
                    </a:p>
                  </a:txBody>
                  <a:tcPr>
                    <a:solidFill>
                      <a:schemeClr val="tx2">
                        <a:lumMod val="90000"/>
                      </a:schemeClr>
                    </a:solidFill>
                  </a:tcPr>
                </a:tc>
                <a:tc>
                  <a:txBody>
                    <a:bodyPr/>
                    <a:p>
                      <a:pPr>
                        <a:buNone/>
                      </a:pPr>
                      <a:r>
                        <a:rPr lang="en-US" sz="2000">
                          <a:sym typeface="+mn-ea"/>
                        </a:rPr>
                        <a:t>Tháng 6  ( 20</a:t>
                      </a:r>
                      <a:r>
                        <a:rPr lang="en-US" sz="2000" baseline="30000">
                          <a:sym typeface="+mn-ea"/>
                        </a:rPr>
                        <a:t>0</a:t>
                      </a:r>
                      <a:r>
                        <a:rPr lang="en-US" sz="2000">
                          <a:sym typeface="+mn-ea"/>
                        </a:rPr>
                        <a:t>c )</a:t>
                      </a:r>
                      <a:endParaRPr lang="en-US" sz="2000">
                        <a:sym typeface="+mn-ea"/>
                      </a:endParaRPr>
                    </a:p>
                  </a:txBody>
                  <a:tcPr>
                    <a:solidFill>
                      <a:schemeClr val="tx2">
                        <a:lumMod val="90000"/>
                      </a:schemeClr>
                    </a:solidFill>
                  </a:tcPr>
                </a:tc>
              </a:tr>
              <a:tr h="426720">
                <a:tc>
                  <a:txBody>
                    <a:bodyPr/>
                    <a:p>
                      <a:pPr>
                        <a:buNone/>
                      </a:pPr>
                      <a:r>
                        <a:rPr lang="en-US" sz="2200">
                          <a:latin typeface="Times New Roman" panose="02020603050405020304" pitchFamily="18" charset="0"/>
                          <a:cs typeface="Times New Roman" panose="02020603050405020304" pitchFamily="18" charset="0"/>
                        </a:rPr>
                        <a:t>Nhiệt độ tháng thấp nhất</a:t>
                      </a:r>
                      <a:endParaRPr lang="en-US" sz="22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2000">
                          <a:sym typeface="+mn-ea"/>
                        </a:rPr>
                        <a:t>Tháng 1 (14</a:t>
                      </a:r>
                      <a:r>
                        <a:rPr lang="en-US" sz="2000" baseline="30000">
                          <a:sym typeface="+mn-ea"/>
                        </a:rPr>
                        <a:t>0</a:t>
                      </a:r>
                      <a:r>
                        <a:rPr lang="en-US" sz="2000">
                          <a:sym typeface="+mn-ea"/>
                        </a:rPr>
                        <a:t>c )</a:t>
                      </a:r>
                      <a:endParaRPr lang="en-US" sz="2000">
                        <a:sym typeface="+mn-ea"/>
                      </a:endParaRPr>
                    </a:p>
                  </a:txBody>
                  <a:tcPr>
                    <a:solidFill>
                      <a:schemeClr val="tx2">
                        <a:lumMod val="90000"/>
                      </a:schemeClr>
                    </a:solidFill>
                  </a:tcPr>
                </a:tc>
                <a:tc>
                  <a:txBody>
                    <a:bodyPr/>
                    <a:p>
                      <a:pPr>
                        <a:buNone/>
                      </a:pPr>
                      <a:r>
                        <a:rPr lang="en-US" sz="2000">
                          <a:sym typeface="+mn-ea"/>
                        </a:rPr>
                        <a:t>Tháng 1 ( 8</a:t>
                      </a:r>
                      <a:r>
                        <a:rPr lang="en-US" sz="2000" baseline="30000">
                          <a:sym typeface="+mn-ea"/>
                        </a:rPr>
                        <a:t>0</a:t>
                      </a:r>
                      <a:r>
                        <a:rPr lang="en-US" sz="2000">
                          <a:sym typeface="+mn-ea"/>
                        </a:rPr>
                        <a:t>c )</a:t>
                      </a:r>
                      <a:endParaRPr lang="en-US" sz="2000">
                        <a:sym typeface="+mn-ea"/>
                      </a:endParaRPr>
                    </a:p>
                  </a:txBody>
                  <a:tcPr>
                    <a:solidFill>
                      <a:schemeClr val="tx2">
                        <a:lumMod val="90000"/>
                      </a:schemeClr>
                    </a:solidFill>
                  </a:tcPr>
                </a:tc>
              </a:tr>
              <a:tr h="426720">
                <a:tc>
                  <a:txBody>
                    <a:bodyPr/>
                    <a:p>
                      <a:pPr>
                        <a:buNone/>
                      </a:pPr>
                      <a:r>
                        <a:rPr lang="en-US" sz="2200">
                          <a:latin typeface="Times New Roman" panose="02020603050405020304" pitchFamily="18" charset="0"/>
                          <a:cs typeface="Times New Roman" panose="02020603050405020304" pitchFamily="18" charset="0"/>
                        </a:rPr>
                        <a:t>Lượng mưa trung bình năm</a:t>
                      </a:r>
                      <a:endParaRPr lang="en-US" sz="22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2000"/>
                        <a:t>1 765 mm</a:t>
                      </a:r>
                      <a:endParaRPr lang="en-US" sz="2000"/>
                    </a:p>
                  </a:txBody>
                  <a:tcPr>
                    <a:solidFill>
                      <a:schemeClr val="tx2">
                        <a:lumMod val="90000"/>
                      </a:schemeClr>
                    </a:solidFill>
                  </a:tcPr>
                </a:tc>
                <a:tc>
                  <a:txBody>
                    <a:bodyPr/>
                    <a:p>
                      <a:pPr>
                        <a:buNone/>
                      </a:pPr>
                      <a:r>
                        <a:rPr lang="en-US" sz="2000"/>
                        <a:t>2 674 mm</a:t>
                      </a:r>
                      <a:endParaRPr lang="en-US" sz="2000"/>
                    </a:p>
                  </a:txBody>
                  <a:tcPr>
                    <a:solidFill>
                      <a:schemeClr val="tx2">
                        <a:lumMod val="90000"/>
                      </a:schemeClr>
                    </a:solidFill>
                  </a:tcPr>
                </a:tc>
              </a:tr>
              <a:tr h="1310640">
                <a:tc>
                  <a:txBody>
                    <a:bodyPr/>
                    <a:p>
                      <a:pPr>
                        <a:buNone/>
                      </a:pPr>
                      <a:r>
                        <a:rPr lang="en-US" sz="2200">
                          <a:solidFill>
                            <a:srgbClr val="FF0000"/>
                          </a:solidFill>
                          <a:latin typeface="Times New Roman" panose="02020603050405020304" pitchFamily="18" charset="0"/>
                          <a:cs typeface="Times New Roman" panose="02020603050405020304" pitchFamily="18" charset="0"/>
                        </a:rPr>
                        <a:t>Nhận xét đặc điểm khí hậu hậu ở hai trạm</a:t>
                      </a:r>
                      <a:endParaRPr lang="en-US" sz="2200">
                        <a:solidFill>
                          <a:srgbClr val="FF0000"/>
                        </a:solidFill>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2000">
                          <a:solidFill>
                            <a:srgbClr val="FF0000"/>
                          </a:solidFill>
                        </a:rPr>
                        <a:t>Nhiệt độ cao hơn và lượng mưa thấp hơn Sa Pa</a:t>
                      </a:r>
                      <a:endParaRPr lang="en-US" sz="2000">
                        <a:solidFill>
                          <a:srgbClr val="FF0000"/>
                        </a:solidFill>
                      </a:endParaRPr>
                    </a:p>
                  </a:txBody>
                  <a:tcPr>
                    <a:solidFill>
                      <a:schemeClr val="tx2">
                        <a:lumMod val="90000"/>
                      </a:schemeClr>
                    </a:solidFill>
                  </a:tcPr>
                </a:tc>
                <a:tc>
                  <a:txBody>
                    <a:bodyPr/>
                    <a:p>
                      <a:pPr>
                        <a:buNone/>
                      </a:pPr>
                      <a:r>
                        <a:rPr lang="en-US" sz="2000">
                          <a:solidFill>
                            <a:srgbClr val="FF0000"/>
                          </a:solidFill>
                          <a:sym typeface="+mn-ea"/>
                        </a:rPr>
                        <a:t>Nhiệt độ thấp hơn và lượng mưa cao hơn Lào Cai</a:t>
                      </a:r>
                      <a:endParaRPr lang="en-US" sz="2000">
                        <a:solidFill>
                          <a:srgbClr val="FF0000"/>
                        </a:solidFill>
                      </a:endParaRPr>
                    </a:p>
                  </a:txBody>
                  <a:tcPr>
                    <a:solidFill>
                      <a:schemeClr val="tx2">
                        <a:lumMod val="90000"/>
                      </a:schemeClr>
                    </a:solidFill>
                  </a:tcPr>
                </a:tc>
              </a:tr>
            </a:tbl>
          </a:graphicData>
        </a:graphic>
      </p:graphicFrame>
    </p:spTree>
  </p:cSld>
  <p:clrMapOvr>
    <a:masterClrMapping/>
  </p:clrMapOvr>
  <p:transition spd="slow"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887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88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Table 3"/>
          <p:cNvGraphicFramePr>
            <a:graphicFrameLocks noGrp="1"/>
          </p:cNvGraphicFramePr>
          <p:nvPr>
            <p:custDataLst>
              <p:tags r:id="rId1"/>
            </p:custDataLst>
          </p:nvPr>
        </p:nvGraphicFramePr>
        <p:xfrm>
          <a:off x="-635" y="0"/>
          <a:ext cx="9144635" cy="5255895"/>
        </p:xfrm>
        <a:graphic>
          <a:graphicData uri="http://schemas.openxmlformats.org/drawingml/2006/table">
            <a:tbl>
              <a:tblPr firstRow="1" bandRow="1">
                <a:tableStyleId>{5C22544A-7EE6-4342-B048-85BDC9FD1C3A}</a:tableStyleId>
              </a:tblPr>
              <a:tblGrid>
                <a:gridCol w="1444625"/>
                <a:gridCol w="5466080"/>
                <a:gridCol w="957580"/>
                <a:gridCol w="1276350"/>
              </a:tblGrid>
              <a:tr h="891540">
                <a:tc gridSpan="2">
                  <a:txBody>
                    <a:bodyPr/>
                    <a:lstStyle/>
                    <a:p>
                      <a:pPr algn="l"/>
                      <a:endParaRPr lang="en-US" sz="2400" dirty="0">
                        <a:latin typeface="Times New Roman" panose="02020603050405020304" pitchFamily="18" charset="0"/>
                        <a:cs typeface="Times New Roman" panose="02020603050405020304" pitchFamily="18" charset="0"/>
                      </a:endParaRPr>
                    </a:p>
                    <a:p>
                      <a:pPr algn="l"/>
                      <a:r>
                        <a:rPr lang="en-US" sz="2400" dirty="0">
                          <a:latin typeface="Times New Roman" panose="02020603050405020304" pitchFamily="18" charset="0"/>
                          <a:cs typeface="Times New Roman" panose="02020603050405020304" pitchFamily="18" charset="0"/>
                        </a:rPr>
                        <a:t>TIÊU CHÍ ĐÁNH GIÁ PHT SỐ 2</a:t>
                      </a:r>
                      <a:endParaRPr lang="en-US" sz="2400" dirty="0">
                        <a:latin typeface="Times New Roman" panose="02020603050405020304" pitchFamily="18" charset="0"/>
                        <a:cs typeface="Times New Roman" panose="02020603050405020304" pitchFamily="18" charset="0"/>
                      </a:endParaRPr>
                    </a:p>
                  </a:txBody>
                  <a:tcPr marL="68580" marR="68580" marT="34290" marB="34290"/>
                </a:tc>
                <a:tc hMerge="1">
                  <a:tcPr/>
                </a:tc>
                <a:tc>
                  <a:txBody>
                    <a:bodyPr/>
                    <a:lstStyle/>
                    <a:p>
                      <a:pPr algn="l"/>
                      <a:r>
                        <a:rPr lang="en-US" sz="1800" dirty="0">
                          <a:latin typeface="Times New Roman" panose="02020603050405020304" pitchFamily="18" charset="0"/>
                          <a:cs typeface="Times New Roman" panose="02020603050405020304" pitchFamily="18" charset="0"/>
                        </a:rPr>
                        <a:t>ĐIỂM TỐI ĐA</a:t>
                      </a:r>
                      <a:endParaRPr lang="en-US"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pPr algn="l"/>
                      <a:r>
                        <a:rPr lang="en-US" sz="1800" dirty="0">
                          <a:latin typeface="Times New Roman" panose="02020603050405020304" pitchFamily="18" charset="0"/>
                          <a:cs typeface="Times New Roman" panose="02020603050405020304" pitchFamily="18" charset="0"/>
                        </a:rPr>
                        <a:t>ĐIỂM CHẤM</a:t>
                      </a:r>
                      <a:endParaRPr lang="en-US" sz="1800" dirty="0">
                        <a:latin typeface="Times New Roman" panose="02020603050405020304" pitchFamily="18" charset="0"/>
                        <a:cs typeface="Times New Roman" panose="02020603050405020304" pitchFamily="18" charset="0"/>
                      </a:endParaRPr>
                    </a:p>
                  </a:txBody>
                  <a:tcPr marL="68580" marR="68580" marT="34290" marB="34290"/>
                </a:tc>
              </a:tr>
              <a:tr h="684530">
                <a:tc rowSpan="4">
                  <a:txBody>
                    <a:bodyPr/>
                    <a:lstStyle/>
                    <a:p>
                      <a:pPr algn="ctr"/>
                      <a:endParaRPr lang="en-US" sz="1800" dirty="0">
                        <a:highlight>
                          <a:srgbClr val="E3FDEA"/>
                        </a:highlight>
                        <a:latin typeface="Times New Roman" panose="02020603050405020304" pitchFamily="18" charset="0"/>
                        <a:cs typeface="Times New Roman" panose="02020603050405020304" pitchFamily="18" charset="0"/>
                      </a:endParaRPr>
                    </a:p>
                    <a:p>
                      <a:pPr algn="ctr"/>
                      <a:r>
                        <a:rPr lang="en-US" sz="1800" dirty="0">
                          <a:highlight>
                            <a:srgbClr val="E3FDEA"/>
                          </a:highlight>
                          <a:latin typeface="Times New Roman" panose="02020603050405020304" pitchFamily="18" charset="0"/>
                          <a:cs typeface="Times New Roman" panose="02020603050405020304" pitchFamily="18" charset="0"/>
                        </a:rPr>
                        <a:t>1. NỘI DUNG</a:t>
                      </a:r>
                      <a:endParaRPr lang="en-US" sz="1800" dirty="0">
                        <a:highlight>
                          <a:srgbClr val="E3FDEA"/>
                        </a:highlight>
                        <a:latin typeface="Times New Roman" panose="02020603050405020304" pitchFamily="18" charset="0"/>
                        <a:cs typeface="Times New Roman" panose="02020603050405020304" pitchFamily="18" charset="0"/>
                      </a:endParaRPr>
                    </a:p>
                  </a:txBody>
                  <a:tcPr marL="68580" marR="68580" marT="34290" marB="3429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a:r>
                        <a:rPr kumimoji="0" lang="en-US" sz="21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a:rPr>
                        <a:t>- </a:t>
                      </a:r>
                      <a:r>
                        <a:rPr kumimoji="0" lang="en-US" altLang="vi-VN" sz="21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a:rPr>
                        <a:t>Nêu được nhiệt độ trung bình năm </a:t>
                      </a:r>
                      <a:endParaRPr lang="en-US" sz="2100" dirty="0">
                        <a:solidFill>
                          <a:schemeClr val="tx1"/>
                        </a:solidFill>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2100" dirty="0">
                          <a:latin typeface="Times New Roman" panose="02020603050405020304" pitchFamily="18" charset="0"/>
                          <a:cs typeface="Times New Roman" panose="02020603050405020304" pitchFamily="18" charset="0"/>
                        </a:rPr>
                        <a:t>1</a:t>
                      </a:r>
                      <a:endParaRPr lang="en-US" sz="2100" dirty="0">
                        <a:latin typeface="Times New Roman" panose="02020603050405020304" pitchFamily="18" charset="0"/>
                        <a:cs typeface="Times New Roman" panose="02020603050405020304" pitchFamily="18" charset="0"/>
                      </a:endParaRPr>
                    </a:p>
                  </a:txBody>
                  <a:tcPr marL="68580" marR="68580" marT="34290" marB="34290">
                    <a:lnB w="12700" cap="flat" cmpd="sng" algn="ctr">
                      <a:solidFill>
                        <a:schemeClr val="tx1"/>
                      </a:solidFill>
                      <a:prstDash val="solid"/>
                      <a:round/>
                      <a:headEnd type="none" w="med" len="med"/>
                      <a:tailEnd type="none" w="med" len="med"/>
                    </a:lnB>
                  </a:tcPr>
                </a:tc>
                <a:tc>
                  <a:txBody>
                    <a:bodyPr/>
                    <a:lstStyle/>
                    <a:p>
                      <a:pPr algn="l"/>
                      <a:endParaRPr lang="en-US" sz="2100" dirty="0"/>
                    </a:p>
                  </a:txBody>
                  <a:tcPr marL="68580" marR="68580" marT="34290" marB="34290">
                    <a:lnB w="12700" cap="flat" cmpd="sng" algn="ctr">
                      <a:solidFill>
                        <a:schemeClr val="tx1"/>
                      </a:solidFill>
                      <a:prstDash val="solid"/>
                      <a:round/>
                      <a:headEnd type="none" w="med" len="med"/>
                      <a:tailEnd type="none" w="med" len="med"/>
                    </a:lnB>
                  </a:tcPr>
                </a:tc>
              </a:tr>
              <a:tr h="708660">
                <a:tc vMerge="1">
                  <a:tcPr/>
                </a:tc>
                <a:tc>
                  <a:txBody>
                    <a:bodyPr/>
                    <a:lstStyle/>
                    <a:p>
                      <a:pPr algn="l"/>
                      <a:r>
                        <a:rPr lang="en-US" altLang="vi-VN" sz="210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a:rPr>
                        <a:t>- Nhiệt độ tháng cao nhất, thấp nhất của hai trạm</a:t>
                      </a:r>
                      <a:r>
                        <a:rPr lang="vi-VN" sz="210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a:rPr>
                        <a:t> </a:t>
                      </a:r>
                      <a:r>
                        <a:rPr lang="en-US" altLang="vi-VN" sz="210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a:rPr>
                        <a:t>và nhiệt độ từ tháng 5- tháng10.</a:t>
                      </a:r>
                      <a:endParaRPr kumimoji="0" lang="en-US" altLang="vi-VN" sz="21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Arial" panose="020B0604020202020204"/>
                      </a:endParaRPr>
                    </a:p>
                  </a:txBody>
                  <a:tcPr marL="68580" marR="68580"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100" dirty="0">
                          <a:latin typeface="Times New Roman" panose="02020603050405020304" pitchFamily="18" charset="0"/>
                          <a:cs typeface="Times New Roman" panose="02020603050405020304" pitchFamily="18" charset="0"/>
                        </a:rPr>
                        <a:t>3</a:t>
                      </a:r>
                      <a:endParaRPr lang="en-US" sz="2100" dirty="0">
                        <a:latin typeface="Times New Roman" panose="02020603050405020304" pitchFamily="18" charset="0"/>
                        <a:cs typeface="Times New Roman" panose="02020603050405020304" pitchFamily="18" charset="0"/>
                      </a:endParaRP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sz="21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1345">
                <a:tc vMerge="1">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vi-VN" sz="2100" dirty="0">
                          <a:solidFill>
                            <a:schemeClr val="tx1"/>
                          </a:solidFill>
                          <a:latin typeface="Times New Roman" panose="02020603050405020304" pitchFamily="18" charset="0"/>
                          <a:cs typeface="Times New Roman" panose="02020603050405020304" pitchFamily="18" charset="0"/>
                        </a:rPr>
                        <a:t>- Lượng mưa trung bình năm</a:t>
                      </a:r>
                      <a:endParaRPr lang="en-US" altLang="vi-VN" sz="2080" baseline="0" dirty="0">
                        <a:solidFill>
                          <a:schemeClr val="tx1"/>
                        </a:solidFill>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100" dirty="0">
                          <a:latin typeface="Times New Roman" panose="02020603050405020304" pitchFamily="18" charset="0"/>
                          <a:cs typeface="Times New Roman" panose="02020603050405020304" pitchFamily="18" charset="0"/>
                        </a:rPr>
                        <a:t>1</a:t>
                      </a:r>
                      <a:endParaRPr lang="en-US" sz="2100" dirty="0">
                        <a:latin typeface="Times New Roman" panose="02020603050405020304" pitchFamily="18" charset="0"/>
                        <a:cs typeface="Times New Roman" panose="02020603050405020304" pitchFamily="18" charset="0"/>
                      </a:endParaRP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sz="210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8180">
                <a:tc vMerge="1">
                  <a:tcPr/>
                </a:tc>
                <a:tc>
                  <a:txBody>
                    <a:bodyPr/>
                    <a:lstStyle/>
                    <a:p>
                      <a:pPr algn="l"/>
                      <a:r>
                        <a:rPr lang="en-US" sz="1995" baseline="0" dirty="0">
                          <a:solidFill>
                            <a:schemeClr val="tx1"/>
                          </a:solidFill>
                          <a:latin typeface="Times New Roman" panose="02020603050405020304" pitchFamily="18" charset="0"/>
                          <a:cs typeface="Times New Roman" panose="02020603050405020304" pitchFamily="18" charset="0"/>
                        </a:rPr>
                        <a:t>- Nhận xét được khí hậu ở hai trạm</a:t>
                      </a:r>
                      <a:endParaRPr lang="en-US" sz="1995" baseline="0" dirty="0">
                        <a:solidFill>
                          <a:schemeClr val="tx1"/>
                        </a:solidFill>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100" dirty="0">
                          <a:latin typeface="Times New Roman" panose="02020603050405020304" pitchFamily="18" charset="0"/>
                          <a:cs typeface="Times New Roman" panose="02020603050405020304" pitchFamily="18" charset="0"/>
                        </a:rPr>
                        <a:t>3</a:t>
                      </a:r>
                      <a:endParaRPr lang="en-US" sz="2100" dirty="0">
                        <a:latin typeface="Times New Roman" panose="02020603050405020304" pitchFamily="18" charset="0"/>
                        <a:cs typeface="Times New Roman" panose="02020603050405020304" pitchFamily="18" charset="0"/>
                      </a:endParaRP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sz="21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28700">
                <a:tc>
                  <a:txBody>
                    <a:bodyPr/>
                    <a:lstStyle/>
                    <a:p>
                      <a:pPr algn="ctr"/>
                      <a:r>
                        <a:rPr lang="en-US" sz="1800" dirty="0">
                          <a:highlight>
                            <a:srgbClr val="E3FDEA"/>
                          </a:highlight>
                          <a:latin typeface="Times New Roman" panose="02020603050405020304" pitchFamily="18" charset="0"/>
                          <a:cs typeface="Times New Roman" panose="02020603050405020304" pitchFamily="18" charset="0"/>
                        </a:rPr>
                        <a:t>2. HÌNH THỨC</a:t>
                      </a:r>
                      <a:endParaRPr lang="en-US" sz="1800" dirty="0">
                        <a:highlight>
                          <a:srgbClr val="E3FDEA"/>
                        </a:highlight>
                        <a:latin typeface="Times New Roman" panose="02020603050405020304" pitchFamily="18" charset="0"/>
                        <a:cs typeface="Times New Roman" panose="02020603050405020304" pitchFamily="18" charset="0"/>
                      </a:endParaRPr>
                    </a:p>
                  </a:txBody>
                  <a:tcPr marL="68580" marR="68580"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indent="0" algn="l">
                        <a:buFontTx/>
                        <a:buNone/>
                      </a:pPr>
                      <a:r>
                        <a:rPr lang="en-US" sz="2100" dirty="0" err="1">
                          <a:latin typeface="Times New Roman" panose="02020603050405020304" pitchFamily="18" charset="0"/>
                          <a:cs typeface="Times New Roman" panose="02020603050405020304" pitchFamily="18" charset="0"/>
                        </a:rPr>
                        <a:t>- Bài</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làm</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sạch đẹp, rõ ràng</a:t>
                      </a:r>
                      <a:endParaRPr lang="en-US" sz="2100" dirty="0">
                        <a:latin typeface="Times New Roman" panose="02020603050405020304" pitchFamily="18" charset="0"/>
                        <a:cs typeface="Times New Roman" panose="02020603050405020304" pitchFamily="18" charset="0"/>
                      </a:endParaRPr>
                    </a:p>
                    <a:p>
                      <a:pPr marL="0" indent="0" algn="l">
                        <a:buFontTx/>
                        <a:buNone/>
                      </a:pPr>
                      <a:r>
                        <a:rPr lang="en-US" sz="2100" dirty="0" err="1">
                          <a:latin typeface="Times New Roman" panose="02020603050405020304" pitchFamily="18" charset="0"/>
                          <a:cs typeface="Times New Roman" panose="02020603050405020304" pitchFamily="18" charset="0"/>
                        </a:rPr>
                        <a:t>- Trình</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bày</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thuyết</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phục,</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phong</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cách</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tự</a:t>
                      </a:r>
                      <a:r>
                        <a:rPr lang="en-US" sz="2100" dirty="0">
                          <a:latin typeface="Times New Roman" panose="02020603050405020304" pitchFamily="18" charset="0"/>
                          <a:cs typeface="Times New Roman" panose="02020603050405020304" pitchFamily="18" charset="0"/>
                        </a:rPr>
                        <a:t> tin. </a:t>
                      </a:r>
                      <a:r>
                        <a:rPr lang="en-US" sz="2100" dirty="0" err="1">
                          <a:latin typeface="Times New Roman" panose="02020603050405020304" pitchFamily="18" charset="0"/>
                          <a:cs typeface="Times New Roman" panose="02020603050405020304" pitchFamily="18" charset="0"/>
                        </a:rPr>
                        <a:t> </a:t>
                      </a:r>
                      <a:endParaRPr lang="en-US" sz="21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2400" dirty="0">
                          <a:latin typeface="Times New Roman" panose="02020603050405020304" pitchFamily="18" charset="0"/>
                          <a:cs typeface="Times New Roman" panose="02020603050405020304" pitchFamily="18" charset="0"/>
                        </a:rPr>
                        <a:t>2</a:t>
                      </a:r>
                      <a:endParaRPr lang="en-US" sz="2400" dirty="0">
                        <a:latin typeface="Times New Roman" panose="02020603050405020304" pitchFamily="18" charset="0"/>
                        <a:cs typeface="Times New Roman" panose="02020603050405020304" pitchFamily="18" charset="0"/>
                      </a:endParaRPr>
                    </a:p>
                  </a:txBody>
                  <a:tcPr marL="68580" marR="68580" marT="34290" marB="34290">
                    <a:lnT w="12700" cap="flat" cmpd="sng" algn="ctr">
                      <a:solidFill>
                        <a:schemeClr val="tx1"/>
                      </a:solidFill>
                      <a:prstDash val="solid"/>
                      <a:round/>
                      <a:headEnd type="none" w="med" len="med"/>
                      <a:tailEnd type="none" w="med" len="med"/>
                    </a:lnT>
                  </a:tcPr>
                </a:tc>
                <a:tc>
                  <a:txBody>
                    <a:bodyPr/>
                    <a:lstStyle/>
                    <a:p>
                      <a:pPr algn="l"/>
                      <a:endParaRPr lang="en-US" sz="1050" dirty="0"/>
                    </a:p>
                  </a:txBody>
                  <a:tcPr marL="68580" marR="68580" marT="34290" marB="34290">
                    <a:lnT w="12700" cap="flat" cmpd="sng" algn="ctr">
                      <a:solidFill>
                        <a:schemeClr val="tx1"/>
                      </a:solidFill>
                      <a:prstDash val="solid"/>
                      <a:round/>
                      <a:headEnd type="none" w="med" len="med"/>
                      <a:tailEnd type="none" w="med" len="med"/>
                    </a:lnT>
                  </a:tcPr>
                </a:tc>
              </a:tr>
              <a:tr h="388620">
                <a:tc gridSpan="2">
                  <a:txBody>
                    <a:bodyPr/>
                    <a:lstStyle/>
                    <a:p>
                      <a:pPr algn="l"/>
                      <a:r>
                        <a:rPr lang="en-US" sz="2000" dirty="0" err="1">
                          <a:latin typeface="Times New Roman" panose="02020603050405020304" pitchFamily="18" charset="0"/>
                          <a:cs typeface="Times New Roman" panose="02020603050405020304" pitchFamily="18" charset="0"/>
                          <a:sym typeface="+mn-ea"/>
                        </a:rPr>
                        <a:t>Tổng</a:t>
                      </a:r>
                      <a:endParaRPr lang="en-US" sz="1050" dirty="0">
                        <a:latin typeface="Times New Roman" panose="02020603050405020304" pitchFamily="18" charset="0"/>
                        <a:cs typeface="Times New Roman" panose="02020603050405020304" pitchFamily="18" charset="0"/>
                      </a:endParaRPr>
                    </a:p>
                    <a:p>
                      <a:pPr algn="l"/>
                      <a:endParaRPr lang="en-US" sz="1050" dirty="0"/>
                    </a:p>
                  </a:txBody>
                  <a:tcPr marL="68580" marR="68580" marT="34290" marB="34290"/>
                </a:tc>
                <a:tc hMerge="1">
                  <a:tcPr/>
                </a:tc>
                <a:tc>
                  <a:txBody>
                    <a:bodyPr/>
                    <a:lstStyle/>
                    <a:p>
                      <a:pPr algn="l"/>
                      <a:r>
                        <a:rPr lang="en-US" sz="2100" dirty="0" err="1">
                          <a:latin typeface="Times New Roman" panose="02020603050405020304" pitchFamily="18" charset="0"/>
                          <a:cs typeface="Times New Roman" panose="02020603050405020304" pitchFamily="18" charset="0"/>
                        </a:rPr>
                        <a:t>     10</a:t>
                      </a:r>
                      <a:endParaRPr lang="en-US" sz="2100" dirty="0">
                        <a:latin typeface="Times New Roman" panose="02020603050405020304" pitchFamily="18" charset="0"/>
                        <a:cs typeface="Times New Roman" panose="02020603050405020304" pitchFamily="18" charset="0"/>
                      </a:endParaRPr>
                    </a:p>
                  </a:txBody>
                  <a:tcPr marL="68580" marR="68580" marT="34290" marB="34290"/>
                </a:tc>
                <a:tc>
                  <a:txBody>
                    <a:bodyPr/>
                    <a:lstStyle/>
                    <a:p>
                      <a:pPr algn="l"/>
                      <a:endParaRPr lang="en-US" sz="1050"/>
                    </a:p>
                  </a:txBody>
                  <a:tcPr marL="68580" marR="68580" marT="34290" marB="34290"/>
                </a:tc>
              </a:tr>
            </a:tbl>
          </a:graphicData>
        </a:graphic>
      </p:graphicFrame>
    </p:spTree>
  </p:cSld>
  <p:clrMapOvr>
    <a:masterClrMapping/>
  </p:clrMapOvr>
  <p:transition spd="slow" advClick="0" advTm="3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
          <p:cNvSpPr txBox="1"/>
          <p:nvPr/>
        </p:nvSpPr>
        <p:spPr>
          <a:xfrm>
            <a:off x="1103630" y="175260"/>
            <a:ext cx="5595620" cy="751840"/>
          </a:xfrm>
          <a:prstGeom prst="rect">
            <a:avLst/>
          </a:prstGeom>
          <a:solidFill>
            <a:schemeClr val="accent6">
              <a:lumMod val="20000"/>
              <a:lumOff val="80000"/>
            </a:schemeClr>
          </a:solidFill>
        </p:spPr>
        <p:txBody>
          <a:bodyPr wrap="square">
            <a:noAutofit/>
          </a:bodyPr>
          <a:p>
            <a:pPr algn="l" defTabSz="266700">
              <a:spcAft>
                <a:spcPct val="0"/>
              </a:spcAft>
            </a:pPr>
            <a:r>
              <a:rPr lang="en-US" altLang="zh-CN" sz="1600" b="1">
                <a:solidFill>
                  <a:schemeClr val="accent1">
                    <a:lumMod val="75000"/>
                  </a:schemeClr>
                </a:solidFill>
                <a:latin typeface="Times New Roman" panose="02020603050405020304"/>
                <a:ea typeface="Times New Roman" panose="02020603050405020304"/>
              </a:rPr>
              <a:t>2. Hoàn thành phiếu học tập số 2</a:t>
            </a:r>
            <a:endParaRPr lang="en-US" altLang="zh-CN" sz="1600" b="1">
              <a:solidFill>
                <a:schemeClr val="accent1">
                  <a:lumMod val="75000"/>
                </a:schemeClr>
              </a:solidFill>
              <a:latin typeface="Times New Roman" panose="02020603050405020304"/>
              <a:ea typeface="Times New Roman" panose="02020603050405020304"/>
            </a:endParaRPr>
          </a:p>
          <a:p>
            <a:pPr algn="l" defTabSz="266700">
              <a:spcAft>
                <a:spcPct val="0"/>
              </a:spcAft>
            </a:pPr>
            <a:r>
              <a:rPr lang="en-US" altLang="zh-CN" sz="1600" b="1">
                <a:solidFill>
                  <a:schemeClr val="accent1">
                    <a:lumMod val="75000"/>
                  </a:schemeClr>
                </a:solidFill>
                <a:latin typeface="Times New Roman" panose="02020603050405020304"/>
                <a:ea typeface="Times New Roman" panose="02020603050405020304"/>
              </a:rPr>
              <a:t>  Họ và tên:……………….       </a:t>
            </a: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p:txBody>
      </p:sp>
      <p:pic>
        <p:nvPicPr>
          <p:cNvPr id="3" name="Picture 2"/>
          <p:cNvPicPr/>
          <p:nvPr/>
        </p:nvPicPr>
        <p:blipFill>
          <a:blip r:embed="rId1"/>
          <a:stretch>
            <a:fillRect/>
          </a:stretch>
        </p:blipFill>
        <p:spPr>
          <a:xfrm>
            <a:off x="6972935" y="335280"/>
            <a:ext cx="1176020" cy="788670"/>
          </a:xfrm>
          <a:prstGeom prst="rect">
            <a:avLst/>
          </a:prstGeom>
          <a:solidFill>
            <a:schemeClr val="accent1">
              <a:lumMod val="20000"/>
              <a:lumOff val="80000"/>
            </a:schemeClr>
          </a:solidFill>
        </p:spPr>
      </p:pic>
      <p:sp>
        <p:nvSpPr>
          <p:cNvPr id="5" name="Text Box 4"/>
          <p:cNvSpPr txBox="1"/>
          <p:nvPr/>
        </p:nvSpPr>
        <p:spPr>
          <a:xfrm>
            <a:off x="2885440" y="1840865"/>
            <a:ext cx="5595620" cy="1685290"/>
          </a:xfrm>
          <a:prstGeom prst="rect">
            <a:avLst/>
          </a:prstGeom>
        </p:spPr>
        <p:txBody>
          <a:bodyPr wrap="square">
            <a:noAutofit/>
          </a:bodyPr>
          <a:p>
            <a:endParaRPr lang="en-US" altLang="zh-CN" sz="1900"/>
          </a:p>
          <a:p>
            <a:pPr marL="0" indent="2592070" algn="l" defTabSz="266700">
              <a:spcAft>
                <a:spcPct val="0"/>
              </a:spcAft>
            </a:pPr>
            <a:r>
              <a:rPr lang="en-US" altLang="zh-CN" sz="1600" b="1">
                <a:latin typeface="Times New Roman" panose="02020603050405020304"/>
                <a:ea typeface="Times New Roman" panose="02020603050405020304"/>
              </a:rPr>
              <a:t> Điểm:                                                Điểm</a:t>
            </a:r>
            <a:endParaRPr lang="en-US" altLang="zh-CN" sz="1600" b="1">
              <a:latin typeface="Times New Roman" panose="02020603050405020304"/>
              <a:ea typeface="Times New Roman" panose="02020603050405020304"/>
            </a:endParaRPr>
          </a:p>
          <a:p>
            <a:pPr algn="l"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a:p>
            <a:pPr algn="ctr"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a:p>
            <a:pPr algn="ctr"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p:txBody>
      </p:sp>
      <p:graphicFrame>
        <p:nvGraphicFramePr>
          <p:cNvPr id="6" name="Table 5"/>
          <p:cNvGraphicFramePr/>
          <p:nvPr>
            <p:custDataLst>
              <p:tags r:id="rId2"/>
            </p:custDataLst>
          </p:nvPr>
        </p:nvGraphicFramePr>
        <p:xfrm>
          <a:off x="822325" y="1183640"/>
          <a:ext cx="7658735" cy="3888740"/>
        </p:xfrm>
        <a:graphic>
          <a:graphicData uri="http://schemas.openxmlformats.org/drawingml/2006/table">
            <a:tbl>
              <a:tblPr/>
              <a:tblGrid>
                <a:gridCol w="1031875"/>
                <a:gridCol w="4741545"/>
                <a:gridCol w="947420"/>
                <a:gridCol w="937895"/>
              </a:tblGrid>
              <a:tr h="596900">
                <a:tc gridSpan="2">
                  <a:txBody>
                    <a:bodyPr/>
                    <a:p>
                      <a:pPr marL="85725" indent="0" algn="ctr">
                        <a:spcBef>
                          <a:spcPct val="0"/>
                        </a:spcBef>
                        <a:spcAft>
                          <a:spcPct val="0"/>
                        </a:spcAft>
                      </a:pPr>
                      <a:r>
                        <a:rPr lang="en-US" altLang="zh-CN" sz="1600" b="1">
                          <a:latin typeface="Times New Roman" panose="02020603050405020304"/>
                          <a:ea typeface="Times New Roman" panose="02020603050405020304"/>
                        </a:rPr>
                        <a:t>TIÊU CHÍ ĐÁNH GIÁ PHT SỐ 2</a:t>
                      </a:r>
                      <a:endParaRPr lang="en-US" altLang="zh-CN" sz="1600" b="1">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a:txBody>
                    <a:bodyPr/>
                    <a:p>
                      <a:pPr marL="85725" indent="0">
                        <a:spcBef>
                          <a:spcPts val="500"/>
                        </a:spcBef>
                        <a:spcAft>
                          <a:spcPct val="0"/>
                        </a:spcAft>
                      </a:pPr>
                      <a:r>
                        <a:rPr lang="en-US" altLang="zh-CN" sz="1400" b="1">
                          <a:latin typeface="Times New Roman" panose="02020603050405020304"/>
                          <a:ea typeface="Times New Roman" panose="02020603050405020304"/>
                        </a:rPr>
                        <a:t>ĐIỂM </a:t>
                      </a:r>
                      <a:endParaRPr lang="en-US" altLang="zh-CN" sz="1400" b="1">
                        <a:latin typeface="Times New Roman" panose="02020603050405020304"/>
                        <a:ea typeface="Times New Roman" panose="02020603050405020304"/>
                      </a:endParaRPr>
                    </a:p>
                    <a:p>
                      <a:pPr marL="85725" indent="0">
                        <a:spcBef>
                          <a:spcPts val="500"/>
                        </a:spcBef>
                        <a:spcAft>
                          <a:spcPct val="0"/>
                        </a:spcAft>
                      </a:pPr>
                      <a:r>
                        <a:rPr lang="en-US" altLang="zh-CN" sz="1400" b="1">
                          <a:latin typeface="Times New Roman" panose="02020603050405020304"/>
                          <a:ea typeface="Times New Roman" panose="02020603050405020304"/>
                        </a:rPr>
                        <a:t>TỐI ĐA</a:t>
                      </a:r>
                      <a:endParaRPr lang="en-US" altLang="zh-CN" sz="1400" b="1">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spcBef>
                          <a:spcPts val="500"/>
                        </a:spcBef>
                        <a:spcAft>
                          <a:spcPct val="0"/>
                        </a:spcAft>
                      </a:pPr>
                      <a:r>
                        <a:rPr lang="en-US" altLang="zh-CN" sz="1400" b="1">
                          <a:latin typeface="Times New Roman" panose="02020603050405020304"/>
                          <a:ea typeface="Times New Roman" panose="02020603050405020304"/>
                        </a:rPr>
                        <a:t>ĐIỂM </a:t>
                      </a:r>
                      <a:endParaRPr lang="en-US" altLang="zh-CN" sz="1400" b="1">
                        <a:latin typeface="Times New Roman" panose="02020603050405020304"/>
                        <a:ea typeface="Times New Roman" panose="02020603050405020304"/>
                      </a:endParaRPr>
                    </a:p>
                    <a:p>
                      <a:pPr marL="85725" indent="0">
                        <a:spcBef>
                          <a:spcPts val="500"/>
                        </a:spcBef>
                        <a:spcAft>
                          <a:spcPct val="0"/>
                        </a:spcAft>
                      </a:pPr>
                      <a:r>
                        <a:rPr lang="en-US" altLang="zh-CN" sz="1400" b="1">
                          <a:latin typeface="Times New Roman" panose="02020603050405020304"/>
                          <a:ea typeface="Times New Roman" panose="02020603050405020304"/>
                        </a:rPr>
                        <a:t>CHẤM</a:t>
                      </a:r>
                      <a:endParaRPr lang="en-US" altLang="zh-CN" sz="1400" b="1">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r>
              <a:tr h="304800">
                <a:tc rowSpan="4">
                  <a:txBody>
                    <a:bodyPr/>
                    <a:p>
                      <a:pPr marL="85725" indent="0" algn="l">
                        <a:spcBef>
                          <a:spcPct val="0"/>
                        </a:spcBef>
                        <a:spcAft>
                          <a:spcPct val="0"/>
                        </a:spcAft>
                      </a:pPr>
                      <a:r>
                        <a:rPr lang="en-US" altLang="zh-CN" sz="2000" b="1">
                          <a:latin typeface="Times New Roman" panose="02020603050405020304"/>
                          <a:ea typeface="Times New Roman" panose="02020603050405020304"/>
                        </a:rPr>
                        <a:t>1. NỘI DUNG</a:t>
                      </a:r>
                      <a:endParaRPr lang="en-US" altLang="zh-CN" sz="2000" b="1">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2400" b="0">
                          <a:latin typeface="Times New Roman" panose="02020603050405020304"/>
                          <a:ea typeface="Times New Roman" panose="02020603050405020304"/>
                        </a:rPr>
                        <a:t>- Nêu được nhiệt độ trung bình năm </a:t>
                      </a:r>
                      <a:endParaRPr lang="en-US" altLang="zh-CN" sz="24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2000" b="0">
                          <a:latin typeface="Times New Roman" panose="02020603050405020304"/>
                          <a:ea typeface="Times New Roman" panose="02020603050405020304"/>
                        </a:rPr>
                        <a:t>1</a:t>
                      </a:r>
                      <a:endParaRPr lang="en-US" altLang="zh-CN" sz="20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1600" b="0">
                          <a:latin typeface="Times New Roman" panose="02020603050405020304"/>
                          <a:ea typeface="Times New Roman" panose="02020603050405020304"/>
                        </a:rPr>
                        <a:t> </a:t>
                      </a:r>
                      <a:endParaRPr lang="en-US" altLang="zh-CN" sz="16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r>
              <a:tr h="746125">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85725" indent="0" algn="l">
                        <a:spcBef>
                          <a:spcPct val="0"/>
                        </a:spcBef>
                        <a:spcAft>
                          <a:spcPct val="0"/>
                        </a:spcAft>
                      </a:pPr>
                      <a:r>
                        <a:rPr lang="en-US" altLang="zh-CN" sz="2400" b="0">
                          <a:latin typeface="Times New Roman" panose="02020603050405020304"/>
                          <a:ea typeface="Times New Roman" panose="02020603050405020304"/>
                        </a:rPr>
                        <a:t>- Nhiệt độ tháng cao nhất, thấp nhất của hai trạm và nhiệt độ từ tháng 5- tháng10.</a:t>
                      </a:r>
                      <a:endParaRPr lang="en-US" altLang="zh-CN" sz="24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2000" b="0">
                          <a:latin typeface="Times New Roman" panose="02020603050405020304"/>
                          <a:ea typeface="Times New Roman" panose="02020603050405020304"/>
                        </a:rPr>
                        <a:t>3</a:t>
                      </a:r>
                      <a:endParaRPr lang="en-US" altLang="zh-CN" sz="20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1600" b="0">
                          <a:latin typeface="Times New Roman" panose="02020603050405020304"/>
                          <a:ea typeface="Times New Roman" panose="02020603050405020304"/>
                        </a:rPr>
                        <a:t> </a:t>
                      </a:r>
                      <a:endParaRPr lang="en-US" altLang="zh-CN" sz="16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r>
              <a:tr h="30480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85725" indent="0" algn="l">
                        <a:spcBef>
                          <a:spcPct val="0"/>
                        </a:spcBef>
                        <a:spcAft>
                          <a:spcPct val="0"/>
                        </a:spcAft>
                      </a:pPr>
                      <a:r>
                        <a:rPr lang="en-US" altLang="zh-CN" sz="2400" b="0">
                          <a:latin typeface="Times New Roman" panose="02020603050405020304"/>
                          <a:ea typeface="Times New Roman" panose="02020603050405020304"/>
                        </a:rPr>
                        <a:t>- Lượng mưa trung bình năm</a:t>
                      </a:r>
                      <a:endParaRPr lang="en-US" altLang="zh-CN" sz="24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2000" b="0">
                          <a:latin typeface="Times New Roman" panose="02020603050405020304"/>
                          <a:ea typeface="Times New Roman" panose="02020603050405020304"/>
                        </a:rPr>
                        <a:t>1</a:t>
                      </a:r>
                      <a:endParaRPr lang="en-US" altLang="zh-CN" sz="20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1600" b="0">
                          <a:latin typeface="Times New Roman" panose="02020603050405020304"/>
                          <a:ea typeface="Times New Roman" panose="02020603050405020304"/>
                        </a:rPr>
                        <a:t> </a:t>
                      </a:r>
                      <a:endParaRPr lang="en-US" altLang="zh-CN" sz="16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r>
              <a:tr h="30480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B w="6350" cap="flat" cmpd="sng">
                      <a:solidFill>
                        <a:srgbClr val="000008"/>
                      </a:solidFill>
                      <a:prstDash val="solid"/>
                      <a:headEnd type="none" w="med" len="med"/>
                      <a:tailEnd type="none" w="med" len="med"/>
                    </a:lnB>
                  </a:tcPr>
                </a:tc>
                <a:tc>
                  <a:txBody>
                    <a:bodyPr/>
                    <a:p>
                      <a:pPr marL="85725" indent="0" algn="l">
                        <a:spcBef>
                          <a:spcPct val="0"/>
                        </a:spcBef>
                        <a:spcAft>
                          <a:spcPct val="0"/>
                        </a:spcAft>
                      </a:pPr>
                      <a:r>
                        <a:rPr lang="en-US" altLang="zh-CN" sz="2400" b="0">
                          <a:latin typeface="Times New Roman" panose="02020603050405020304"/>
                          <a:ea typeface="Times New Roman" panose="02020603050405020304"/>
                        </a:rPr>
                        <a:t>- Nhận xét được khí hậu ở hai trạm</a:t>
                      </a:r>
                      <a:endParaRPr lang="en-US" altLang="zh-CN" sz="24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2000" b="0">
                          <a:latin typeface="Times New Roman" panose="02020603050405020304"/>
                          <a:ea typeface="Times New Roman" panose="02020603050405020304"/>
                        </a:rPr>
                        <a:t>3</a:t>
                      </a:r>
                      <a:endParaRPr lang="en-US" altLang="zh-CN" sz="20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1600" b="0">
                          <a:latin typeface="Times New Roman" panose="02020603050405020304"/>
                          <a:ea typeface="Times New Roman" panose="02020603050405020304"/>
                        </a:rPr>
                        <a:t> </a:t>
                      </a:r>
                      <a:endParaRPr lang="en-US" altLang="zh-CN" sz="16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r>
              <a:tr h="914400">
                <a:tc>
                  <a:txBody>
                    <a:bodyPr/>
                    <a:p>
                      <a:pPr marL="127000" indent="-127000" algn="l">
                        <a:spcBef>
                          <a:spcPct val="0"/>
                        </a:spcBef>
                        <a:spcAft>
                          <a:spcPct val="0"/>
                        </a:spcAft>
                      </a:pPr>
                      <a:r>
                        <a:rPr lang="en-US" altLang="zh-CN" sz="2000" b="1">
                          <a:latin typeface="Times New Roman" panose="02020603050405020304"/>
                          <a:ea typeface="Times New Roman" panose="02020603050405020304"/>
                        </a:rPr>
                        <a:t>2.HÌNH THỨC</a:t>
                      </a:r>
                      <a:endParaRPr lang="en-US" altLang="zh-CN" sz="2000" b="1">
                        <a:latin typeface="Times New Roman" panose="02020603050405020304"/>
                        <a:ea typeface="Times New Roman" panose="02020603050405020304"/>
                      </a:endParaRPr>
                    </a:p>
                    <a:p>
                      <a:pPr marL="85725" indent="0" algn="l">
                        <a:spcBef>
                          <a:spcPct val="0"/>
                        </a:spcBef>
                        <a:spcAft>
                          <a:spcPct val="0"/>
                        </a:spcAft>
                      </a:pPr>
                      <a:r>
                        <a:rPr lang="en-US" altLang="zh-CN" sz="2000" b="1">
                          <a:latin typeface="Times New Roman" panose="02020603050405020304"/>
                          <a:ea typeface="Times New Roman" panose="02020603050405020304"/>
                        </a:rPr>
                        <a:t> </a:t>
                      </a:r>
                      <a:endParaRPr lang="en-US" altLang="zh-CN" sz="2000" b="1">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2400" b="0">
                          <a:latin typeface="Times New Roman" panose="02020603050405020304"/>
                          <a:ea typeface="Times New Roman" panose="02020603050405020304"/>
                        </a:rPr>
                        <a:t>- Bài làm sạch đẹp, rõ ràng</a:t>
                      </a:r>
                      <a:endParaRPr lang="en-US" altLang="zh-CN" sz="2400" b="0">
                        <a:latin typeface="Times New Roman" panose="02020603050405020304"/>
                        <a:ea typeface="Times New Roman" panose="02020603050405020304"/>
                      </a:endParaRPr>
                    </a:p>
                    <a:p>
                      <a:pPr marL="85725" indent="0" algn="l">
                        <a:spcBef>
                          <a:spcPct val="0"/>
                        </a:spcBef>
                        <a:spcAft>
                          <a:spcPct val="0"/>
                        </a:spcAft>
                      </a:pPr>
                      <a:r>
                        <a:rPr lang="en-US" altLang="zh-CN" sz="2400" b="0">
                          <a:latin typeface="Times New Roman" panose="02020603050405020304"/>
                          <a:ea typeface="Times New Roman" panose="02020603050405020304"/>
                        </a:rPr>
                        <a:t>- Trình bày thuyết phục, phong cách tự tin. </a:t>
                      </a:r>
                      <a:endParaRPr lang="en-US" altLang="zh-CN" sz="24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2000" b="0">
                          <a:latin typeface="Times New Roman" panose="02020603050405020304"/>
                          <a:ea typeface="Times New Roman" panose="02020603050405020304"/>
                        </a:rPr>
                        <a:t>2</a:t>
                      </a:r>
                      <a:endParaRPr lang="en-US" altLang="zh-CN" sz="20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c>
                  <a:txBody>
                    <a:bodyPr/>
                    <a:p>
                      <a:pPr marL="85725" indent="0" algn="l">
                        <a:spcBef>
                          <a:spcPct val="0"/>
                        </a:spcBef>
                        <a:spcAft>
                          <a:spcPct val="0"/>
                        </a:spcAft>
                      </a:pPr>
                      <a:r>
                        <a:rPr lang="en-US" altLang="zh-CN" sz="1600" b="0">
                          <a:latin typeface="Times New Roman" panose="02020603050405020304"/>
                          <a:ea typeface="Times New Roman" panose="02020603050405020304"/>
                        </a:rPr>
                        <a:t> </a:t>
                      </a:r>
                      <a:endParaRPr lang="en-US" altLang="zh-CN" sz="1600" b="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60000"/>
                        <a:lumOff val="40000"/>
                      </a:schemeClr>
                    </a:solidFill>
                  </a:tcPr>
                </a:tc>
              </a:tr>
            </a:tbl>
          </a:graphicData>
        </a:graphic>
      </p:graphicFrame>
      <p:sp>
        <p:nvSpPr>
          <p:cNvPr id="7" name="Text Box 6"/>
          <p:cNvSpPr txBox="1"/>
          <p:nvPr/>
        </p:nvSpPr>
        <p:spPr>
          <a:xfrm>
            <a:off x="1835150" y="5175250"/>
            <a:ext cx="5595620" cy="1907540"/>
          </a:xfrm>
          <a:prstGeom prst="rect">
            <a:avLst/>
          </a:prstGeom>
        </p:spPr>
        <p:txBody>
          <a:bodyPr wrap="square">
            <a:noAutofit/>
          </a:bodyPr>
          <a:p>
            <a:endParaRPr lang="en-US" altLang="zh-CN" sz="1900"/>
          </a:p>
          <a:p>
            <a:pPr algn="ctr"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a:p>
            <a:pPr algn="ctr"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a:p>
            <a:pPr algn="ctr"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a:p>
            <a:pPr algn="ctr"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a:p>
            <a:pPr algn="ctr"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a:p>
            <a:pPr algn="ctr"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a:p>
            <a:pPr algn="ctr" defTabSz="266700">
              <a:spcAft>
                <a:spcPct val="0"/>
              </a:spcAft>
            </a:pPr>
            <a:r>
              <a:rPr lang="en-US" altLang="zh-CN" sz="1600" b="1">
                <a:latin typeface="Times New Roman" panose="02020603050405020304"/>
                <a:ea typeface="Times New Roman" panose="02020603050405020304"/>
              </a:rPr>
              <a:t> </a:t>
            </a:r>
            <a:endParaRPr lang="en-US" altLang="zh-CN" sz="1600" b="1">
              <a:latin typeface="Times New Roman" panose="02020603050405020304"/>
              <a:ea typeface="Times New Roman" panose="02020603050405020304"/>
            </a:endParaRPr>
          </a:p>
        </p:txBody>
      </p:sp>
      <p:sp>
        <p:nvSpPr>
          <p:cNvPr id="8" name="Text Box 7"/>
          <p:cNvSpPr txBox="1"/>
          <p:nvPr/>
        </p:nvSpPr>
        <p:spPr>
          <a:xfrm>
            <a:off x="5754370" y="59055"/>
            <a:ext cx="3714115" cy="432435"/>
          </a:xfrm>
          <a:prstGeom prst="rect">
            <a:avLst/>
          </a:prstGeom>
        </p:spPr>
        <p:txBody>
          <a:bodyPr wrap="square">
            <a:noAutofit/>
          </a:bodyPr>
          <a:p>
            <a:pPr algn="l" defTabSz="266700">
              <a:spcAft>
                <a:spcPct val="0"/>
              </a:spcAft>
            </a:pPr>
            <a:r>
              <a:rPr lang="en-US" altLang="zh-CN" sz="1600" b="1">
                <a:latin typeface="Times New Roman" panose="02020603050405020304"/>
                <a:ea typeface="Times New Roman" panose="02020603050405020304"/>
              </a:rPr>
              <a:t>       Tự đánh giá bài làm của mình          </a:t>
            </a:r>
            <a:endParaRPr lang="en-US" altLang="zh-CN" sz="1600" b="1">
              <a:latin typeface="Times New Roman" panose="02020603050405020304"/>
              <a:ea typeface="Times New Roman" panose="02020603050405020304"/>
            </a:endParaRPr>
          </a:p>
        </p:txBody>
      </p:sp>
      <p:sp>
        <p:nvSpPr>
          <p:cNvPr id="9" name="Text Box 8"/>
          <p:cNvSpPr txBox="1"/>
          <p:nvPr/>
        </p:nvSpPr>
        <p:spPr>
          <a:xfrm>
            <a:off x="6972935" y="335280"/>
            <a:ext cx="1385570" cy="432435"/>
          </a:xfrm>
          <a:prstGeom prst="rect">
            <a:avLst/>
          </a:prstGeom>
        </p:spPr>
        <p:txBody>
          <a:bodyPr wrap="square">
            <a:noAutofit/>
          </a:bodyPr>
          <a:p>
            <a:pPr algn="l" defTabSz="266700">
              <a:spcAft>
                <a:spcPct val="0"/>
              </a:spcAft>
            </a:pPr>
            <a:r>
              <a:rPr lang="en-US" altLang="zh-CN" sz="1600" b="1">
                <a:latin typeface="Times New Roman" panose="02020603050405020304"/>
                <a:ea typeface="Times New Roman" panose="02020603050405020304"/>
              </a:rPr>
              <a:t>    Điểm          </a:t>
            </a:r>
            <a:endParaRPr lang="en-US" altLang="zh-CN" sz="1600" b="1">
              <a:latin typeface="Times New Roman" panose="02020603050405020304"/>
              <a:ea typeface="Times New Roman" panose="0202060305040502030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72" name="Picture 56" descr="A picture containing indoor&#10;&#10;Description automatically generated"/>
          <p:cNvPicPr>
            <a:picLocks noChangeAspect="1"/>
          </p:cNvPicPr>
          <p:nvPr/>
        </p:nvPicPr>
        <p:blipFill>
          <a:blip r:embed="rId1"/>
          <a:srcRect t="37416" r="-3799"/>
          <a:stretch>
            <a:fillRect/>
          </a:stretch>
        </p:blipFill>
        <p:spPr>
          <a:xfrm>
            <a:off x="6044804" y="3015854"/>
            <a:ext cx="4076700" cy="2457450"/>
          </a:xfrm>
          <a:prstGeom prst="rect">
            <a:avLst/>
          </a:prstGeom>
          <a:noFill/>
          <a:ln w="9525">
            <a:noFill/>
          </a:ln>
        </p:spPr>
      </p:pic>
      <p:pic>
        <p:nvPicPr>
          <p:cNvPr id="78873" name="Picture 58" descr="A picture containing kite, colorful, flying, accessory&#10;&#10;Description automatically generated"/>
          <p:cNvPicPr>
            <a:picLocks noChangeAspect="1"/>
          </p:cNvPicPr>
          <p:nvPr/>
        </p:nvPicPr>
        <p:blipFill>
          <a:blip r:embed="rId2"/>
          <a:stretch>
            <a:fillRect/>
          </a:stretch>
        </p:blipFill>
        <p:spPr>
          <a:xfrm>
            <a:off x="717154" y="155179"/>
            <a:ext cx="1243013" cy="1285875"/>
          </a:xfrm>
          <a:prstGeom prst="rect">
            <a:avLst/>
          </a:prstGeom>
          <a:noFill/>
          <a:ln w="9525">
            <a:noFill/>
          </a:ln>
        </p:spPr>
      </p:pic>
      <p:sp>
        <p:nvSpPr>
          <p:cNvPr id="7" name="Text Box 6"/>
          <p:cNvSpPr txBox="1"/>
          <p:nvPr/>
        </p:nvSpPr>
        <p:spPr>
          <a:xfrm>
            <a:off x="2978150" y="388620"/>
            <a:ext cx="3707765" cy="521970"/>
          </a:xfrm>
          <a:prstGeom prst="rect">
            <a:avLst/>
          </a:prstGeom>
          <a:noFill/>
        </p:spPr>
        <p:txBody>
          <a:bodyPr wrap="square" rtlCol="0">
            <a:spAutoFit/>
          </a:bodyPr>
          <a:p>
            <a:r>
              <a:rPr lang="en-US" altLang="en-US" sz="2800" kern="1200" noProof="0" dirty="0">
                <a:ln>
                  <a:noFill/>
                </a:ln>
                <a:solidFill>
                  <a:schemeClr val="accent5">
                    <a:lumMod val="50000"/>
                  </a:schemeClr>
                </a:solidFill>
                <a:effectLst/>
                <a:highlight>
                  <a:srgbClr val="C0C0C0"/>
                </a:highlight>
                <a:uLnTx/>
                <a:uFillTx/>
                <a:latin typeface="Times New Roman" panose="02020603050405020304" pitchFamily="18" charset="0"/>
                <a:ea typeface="SimSun" panose="02010600030101010101" pitchFamily="2" charset="-122"/>
                <a:cs typeface="Times New Roman" panose="02020603050405020304" pitchFamily="18" charset="0"/>
                <a:sym typeface="+mn-ea"/>
              </a:rPr>
              <a:t>PHIẾU HỌC TẬP SỐ 2</a:t>
            </a:r>
            <a:endParaRPr lang="en-US" altLang="en-US" sz="2800" kern="1200" noProof="0" dirty="0">
              <a:ln>
                <a:noFill/>
              </a:ln>
              <a:solidFill>
                <a:schemeClr val="accent5">
                  <a:lumMod val="50000"/>
                </a:schemeClr>
              </a:solidFill>
              <a:effectLst/>
              <a:highlight>
                <a:srgbClr val="C0C0C0"/>
              </a:highlight>
              <a:uLnTx/>
              <a:uFillTx/>
              <a:latin typeface="Times New Roman" panose="02020603050405020304" pitchFamily="18" charset="0"/>
              <a:ea typeface="SimSun" panose="02010600030101010101" pitchFamily="2" charset="-122"/>
              <a:cs typeface="Times New Roman" panose="02020603050405020304" pitchFamily="18" charset="0"/>
              <a:sym typeface="+mn-ea"/>
            </a:endParaRPr>
          </a:p>
        </p:txBody>
      </p:sp>
      <p:graphicFrame>
        <p:nvGraphicFramePr>
          <p:cNvPr id="3" name="Table 2"/>
          <p:cNvGraphicFramePr/>
          <p:nvPr>
            <p:custDataLst>
              <p:tags r:id="rId3"/>
            </p:custDataLst>
          </p:nvPr>
        </p:nvGraphicFramePr>
        <p:xfrm>
          <a:off x="467360" y="1082040"/>
          <a:ext cx="8209280" cy="3023235"/>
        </p:xfrm>
        <a:graphic>
          <a:graphicData uri="http://schemas.openxmlformats.org/drawingml/2006/table">
            <a:tbl>
              <a:tblPr firstRow="1" bandRow="1">
                <a:tableStyleId>{5C22544A-7EE6-4342-B048-85BDC9FD1C3A}</a:tableStyleId>
              </a:tblPr>
              <a:tblGrid>
                <a:gridCol w="3225165"/>
                <a:gridCol w="2526030"/>
                <a:gridCol w="2458085"/>
              </a:tblGrid>
              <a:tr h="241935">
                <a:tc rowSpan="2">
                  <a:txBody>
                    <a:bodyPr/>
                    <a:p>
                      <a:pPr>
                        <a:buNone/>
                      </a:pPr>
                      <a:r>
                        <a:rPr lang="en-US" sz="1600" b="1">
                          <a:latin typeface="Times New Roman" panose="02020603050405020304" pitchFamily="18" charset="0"/>
                          <a:cs typeface="Times New Roman" panose="02020603050405020304" pitchFamily="18" charset="0"/>
                          <a:sym typeface="+mn-ea"/>
                        </a:rPr>
                        <a:t>Yếu tố khí tượng</a:t>
                      </a:r>
                      <a:endParaRPr lang="en-US" sz="1600" b="1">
                        <a:latin typeface="Times New Roman" panose="02020603050405020304" pitchFamily="18" charset="0"/>
                        <a:cs typeface="Times New Roman" panose="02020603050405020304" pitchFamily="18" charset="0"/>
                      </a:endParaRPr>
                    </a:p>
                    <a:p>
                      <a:pPr>
                        <a:buNone/>
                      </a:pPr>
                      <a:endParaRPr lang="en-US" sz="1600" b="1">
                        <a:latin typeface="Times New Roman" panose="02020603050405020304" pitchFamily="18" charset="0"/>
                        <a:cs typeface="Times New Roman" panose="02020603050405020304" pitchFamily="18" charset="0"/>
                      </a:endParaRPr>
                    </a:p>
                  </a:txBody>
                  <a:tcPr>
                    <a:solidFill>
                      <a:schemeClr val="accent1"/>
                    </a:solidFill>
                  </a:tcPr>
                </a:tc>
                <a:tc gridSpan="2">
                  <a:txBody>
                    <a:bodyPr/>
                    <a:p>
                      <a:pPr algn="ctr">
                        <a:buNone/>
                      </a:pPr>
                      <a:r>
                        <a:rPr lang="en-US" sz="1600" b="1">
                          <a:latin typeface="Times New Roman" panose="02020603050405020304" pitchFamily="18" charset="0"/>
                          <a:cs typeface="Times New Roman" panose="02020603050405020304" pitchFamily="18" charset="0"/>
                        </a:rPr>
                        <a:t>Trạm</a:t>
                      </a:r>
                      <a:endParaRPr lang="en-US" sz="1600" b="1">
                        <a:latin typeface="Times New Roman" panose="02020603050405020304" pitchFamily="18" charset="0"/>
                        <a:cs typeface="Times New Roman" panose="02020603050405020304" pitchFamily="18" charset="0"/>
                      </a:endParaRPr>
                    </a:p>
                  </a:txBody>
                  <a:tcPr>
                    <a:solidFill>
                      <a:schemeClr val="accent1"/>
                    </a:solidFill>
                  </a:tcPr>
                </a:tc>
                <a:tc hMerge="1">
                  <a:tcPr>
                    <a:solidFill>
                      <a:schemeClr val="accent1"/>
                    </a:solidFill>
                  </a:tcPr>
                </a:tc>
              </a:tr>
              <a:tr h="432435">
                <a:tc vMerge="1">
                  <a:tcPr>
                    <a:solidFill>
                      <a:schemeClr val="accent1"/>
                    </a:solidFill>
                  </a:tcPr>
                </a:tc>
                <a:tc>
                  <a:txBody>
                    <a:bodyPr/>
                    <a:p>
                      <a:pPr>
                        <a:buNone/>
                      </a:pPr>
                      <a:r>
                        <a:rPr lang="en-US" sz="1600" b="1">
                          <a:solidFill>
                            <a:schemeClr val="bg1"/>
                          </a:solidFill>
                          <a:latin typeface="Times New Roman" panose="02020603050405020304" pitchFamily="18" charset="0"/>
                          <a:cs typeface="Times New Roman" panose="02020603050405020304" pitchFamily="18" charset="0"/>
                        </a:rPr>
                        <a:t>Lào Cai (</a:t>
                      </a:r>
                      <a:r>
                        <a:rPr lang="en-US" sz="1600"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rPr>
                        <a:t>độ cao 104m)</a:t>
                      </a:r>
                      <a:endParaRPr lang="en-US" sz="1600" b="1"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endParaRPr>
                    </a:p>
                  </a:txBody>
                  <a:tcPr>
                    <a:solidFill>
                      <a:schemeClr val="accent1"/>
                    </a:solidFill>
                  </a:tcPr>
                </a:tc>
                <a:tc>
                  <a:txBody>
                    <a:bodyPr/>
                    <a:p>
                      <a:pPr>
                        <a:buNone/>
                      </a:pPr>
                      <a:r>
                        <a:rPr lang="en-US" sz="1600" b="1">
                          <a:solidFill>
                            <a:schemeClr val="bg1"/>
                          </a:solidFill>
                          <a:latin typeface="Times New Roman" panose="02020603050405020304" pitchFamily="18" charset="0"/>
                          <a:cs typeface="Times New Roman" panose="02020603050405020304" pitchFamily="18" charset="0"/>
                        </a:rPr>
                        <a:t>Sa Pa ( </a:t>
                      </a:r>
                      <a:r>
                        <a:rPr lang="en-US" sz="1600"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rPr>
                        <a:t>độ cao 1583 m) </a:t>
                      </a:r>
                      <a:endParaRPr lang="en-US" sz="1600" b="1" kern="1200" dirty="0">
                        <a:solidFill>
                          <a:schemeClr val="bg1"/>
                        </a:solidFill>
                        <a:latin typeface="Times New Roman" panose="02020603050405020304" pitchFamily="18" charset="0"/>
                        <a:ea typeface="SimSun" panose="02010600030101010101" pitchFamily="2" charset="-122"/>
                        <a:cs typeface="Calibri" panose="020F0502020204030204" pitchFamily="34" charset="0"/>
                        <a:sym typeface="+mn-ea"/>
                      </a:endParaRPr>
                    </a:p>
                  </a:txBody>
                  <a:tcPr>
                    <a:solidFill>
                      <a:schemeClr val="accent1"/>
                    </a:solidFill>
                  </a:tcPr>
                </a:tc>
              </a:tr>
              <a:tr h="335280">
                <a:tc>
                  <a:txBody>
                    <a:bodyPr/>
                    <a:p>
                      <a:pPr>
                        <a:buNone/>
                      </a:pPr>
                      <a:r>
                        <a:rPr lang="en-US" sz="1600">
                          <a:latin typeface="Times New Roman" panose="02020603050405020304" pitchFamily="18" charset="0"/>
                          <a:cs typeface="Times New Roman" panose="02020603050405020304" pitchFamily="18" charset="0"/>
                        </a:rPr>
                        <a:t>Nhiệt độ trung bình năm</a:t>
                      </a:r>
                      <a:endParaRPr lang="en-US" sz="16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1600"/>
                        <a:t>22,4</a:t>
                      </a:r>
                      <a:r>
                        <a:rPr lang="en-US" sz="1600" baseline="30000"/>
                        <a:t>0</a:t>
                      </a:r>
                      <a:r>
                        <a:rPr lang="en-US" sz="1600"/>
                        <a:t> c</a:t>
                      </a:r>
                      <a:endParaRPr lang="en-US" sz="1600"/>
                    </a:p>
                  </a:txBody>
                  <a:tcPr>
                    <a:solidFill>
                      <a:schemeClr val="tx2">
                        <a:lumMod val="90000"/>
                      </a:schemeClr>
                    </a:solidFill>
                  </a:tcPr>
                </a:tc>
                <a:tc>
                  <a:txBody>
                    <a:bodyPr/>
                    <a:p>
                      <a:pPr>
                        <a:buNone/>
                      </a:pPr>
                      <a:r>
                        <a:rPr lang="en-US" sz="1600">
                          <a:sym typeface="+mn-ea"/>
                        </a:rPr>
                        <a:t>15,5</a:t>
                      </a:r>
                      <a:r>
                        <a:rPr lang="en-US" sz="1600" baseline="30000">
                          <a:sym typeface="+mn-ea"/>
                        </a:rPr>
                        <a:t>0 </a:t>
                      </a:r>
                      <a:r>
                        <a:rPr lang="en-US" sz="1600">
                          <a:sym typeface="+mn-ea"/>
                        </a:rPr>
                        <a:t>c</a:t>
                      </a:r>
                      <a:endParaRPr lang="en-US" sz="1600">
                        <a:sym typeface="+mn-ea"/>
                      </a:endParaRPr>
                    </a:p>
                  </a:txBody>
                  <a:tcPr>
                    <a:solidFill>
                      <a:schemeClr val="tx2">
                        <a:lumMod val="90000"/>
                      </a:schemeClr>
                    </a:solidFill>
                  </a:tcPr>
                </a:tc>
              </a:tr>
              <a:tr h="335280">
                <a:tc>
                  <a:txBody>
                    <a:bodyPr/>
                    <a:p>
                      <a:pPr>
                        <a:buNone/>
                      </a:pPr>
                      <a:r>
                        <a:rPr lang="en-US" sz="1600">
                          <a:latin typeface="Times New Roman" panose="02020603050405020304" pitchFamily="18" charset="0"/>
                          <a:cs typeface="Times New Roman" panose="02020603050405020304" pitchFamily="18" charset="0"/>
                        </a:rPr>
                        <a:t>Nhiệt độ tháng cao nhất</a:t>
                      </a:r>
                      <a:endParaRPr lang="en-US" sz="16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1600">
                          <a:sym typeface="+mn-ea"/>
                        </a:rPr>
                        <a:t>Tháng 6 (28</a:t>
                      </a:r>
                      <a:r>
                        <a:rPr lang="en-US" sz="1600" baseline="30000">
                          <a:sym typeface="+mn-ea"/>
                        </a:rPr>
                        <a:t>0</a:t>
                      </a:r>
                      <a:r>
                        <a:rPr lang="en-US" sz="1600">
                          <a:sym typeface="+mn-ea"/>
                        </a:rPr>
                        <a:t>c )</a:t>
                      </a:r>
                      <a:endParaRPr lang="en-US" sz="1600">
                        <a:sym typeface="+mn-ea"/>
                      </a:endParaRPr>
                    </a:p>
                  </a:txBody>
                  <a:tcPr>
                    <a:solidFill>
                      <a:schemeClr val="tx2">
                        <a:lumMod val="90000"/>
                      </a:schemeClr>
                    </a:solidFill>
                  </a:tcPr>
                </a:tc>
                <a:tc>
                  <a:txBody>
                    <a:bodyPr/>
                    <a:p>
                      <a:pPr>
                        <a:buNone/>
                      </a:pPr>
                      <a:r>
                        <a:rPr lang="en-US" sz="1600">
                          <a:sym typeface="+mn-ea"/>
                        </a:rPr>
                        <a:t>Tháng 6  ( 20</a:t>
                      </a:r>
                      <a:r>
                        <a:rPr lang="en-US" sz="1600" baseline="30000">
                          <a:sym typeface="+mn-ea"/>
                        </a:rPr>
                        <a:t>0</a:t>
                      </a:r>
                      <a:r>
                        <a:rPr lang="en-US" sz="1600">
                          <a:sym typeface="+mn-ea"/>
                        </a:rPr>
                        <a:t>c )</a:t>
                      </a:r>
                      <a:endParaRPr lang="en-US" sz="1600">
                        <a:sym typeface="+mn-ea"/>
                      </a:endParaRPr>
                    </a:p>
                  </a:txBody>
                  <a:tcPr>
                    <a:solidFill>
                      <a:schemeClr val="tx2">
                        <a:lumMod val="90000"/>
                      </a:schemeClr>
                    </a:solidFill>
                  </a:tcPr>
                </a:tc>
              </a:tr>
              <a:tr h="335280">
                <a:tc>
                  <a:txBody>
                    <a:bodyPr/>
                    <a:p>
                      <a:pPr>
                        <a:buNone/>
                      </a:pPr>
                      <a:r>
                        <a:rPr lang="en-US" sz="1600">
                          <a:latin typeface="Times New Roman" panose="02020603050405020304" pitchFamily="18" charset="0"/>
                          <a:cs typeface="Times New Roman" panose="02020603050405020304" pitchFamily="18" charset="0"/>
                        </a:rPr>
                        <a:t>Nhiệt độ tháng thấp nhất</a:t>
                      </a:r>
                      <a:endParaRPr lang="en-US" sz="16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1600">
                          <a:sym typeface="+mn-ea"/>
                        </a:rPr>
                        <a:t>Tháng 1 (14</a:t>
                      </a:r>
                      <a:r>
                        <a:rPr lang="en-US" sz="1600" baseline="30000">
                          <a:sym typeface="+mn-ea"/>
                        </a:rPr>
                        <a:t>0</a:t>
                      </a:r>
                      <a:r>
                        <a:rPr lang="en-US" sz="1600">
                          <a:sym typeface="+mn-ea"/>
                        </a:rPr>
                        <a:t>c )</a:t>
                      </a:r>
                      <a:endParaRPr lang="en-US" sz="1600">
                        <a:sym typeface="+mn-ea"/>
                      </a:endParaRPr>
                    </a:p>
                  </a:txBody>
                  <a:tcPr>
                    <a:solidFill>
                      <a:schemeClr val="tx2">
                        <a:lumMod val="90000"/>
                      </a:schemeClr>
                    </a:solidFill>
                  </a:tcPr>
                </a:tc>
                <a:tc>
                  <a:txBody>
                    <a:bodyPr/>
                    <a:p>
                      <a:pPr>
                        <a:buNone/>
                      </a:pPr>
                      <a:r>
                        <a:rPr lang="en-US" sz="1600">
                          <a:sym typeface="+mn-ea"/>
                        </a:rPr>
                        <a:t>Tháng 1 ( 8</a:t>
                      </a:r>
                      <a:r>
                        <a:rPr lang="en-US" sz="1600" baseline="30000">
                          <a:sym typeface="+mn-ea"/>
                        </a:rPr>
                        <a:t>0</a:t>
                      </a:r>
                      <a:r>
                        <a:rPr lang="en-US" sz="1600">
                          <a:sym typeface="+mn-ea"/>
                        </a:rPr>
                        <a:t>c )</a:t>
                      </a:r>
                      <a:endParaRPr lang="en-US" sz="1600">
                        <a:sym typeface="+mn-ea"/>
                      </a:endParaRPr>
                    </a:p>
                  </a:txBody>
                  <a:tcPr>
                    <a:solidFill>
                      <a:schemeClr val="tx2">
                        <a:lumMod val="90000"/>
                      </a:schemeClr>
                    </a:solidFill>
                  </a:tcPr>
                </a:tc>
              </a:tr>
              <a:tr h="331470">
                <a:tc>
                  <a:txBody>
                    <a:bodyPr/>
                    <a:p>
                      <a:pPr>
                        <a:buNone/>
                      </a:pPr>
                      <a:r>
                        <a:rPr lang="en-US" sz="1600">
                          <a:latin typeface="Times New Roman" panose="02020603050405020304" pitchFamily="18" charset="0"/>
                          <a:cs typeface="Times New Roman" panose="02020603050405020304" pitchFamily="18" charset="0"/>
                        </a:rPr>
                        <a:t>Nhiệt độ các tháng mùa hạ từ tháng 5 - 10</a:t>
                      </a:r>
                      <a:endParaRPr lang="en-US" sz="16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a:t>Trên 25</a:t>
                      </a:r>
                      <a:r>
                        <a:rPr lang="en-US" sz="1400" baseline="30000">
                          <a:sym typeface="+mn-ea"/>
                        </a:rPr>
                        <a:t>0</a:t>
                      </a:r>
                      <a:r>
                        <a:rPr lang="en-US" sz="1400">
                          <a:sym typeface="+mn-ea"/>
                        </a:rPr>
                        <a:t>c</a:t>
                      </a:r>
                      <a:endParaRPr lang="en-US"/>
                    </a:p>
                  </a:txBody>
                  <a:tcPr>
                    <a:solidFill>
                      <a:schemeClr val="tx2">
                        <a:lumMod val="90000"/>
                      </a:schemeClr>
                    </a:solidFill>
                  </a:tcPr>
                </a:tc>
                <a:tc>
                  <a:txBody>
                    <a:bodyPr/>
                    <a:p>
                      <a:pPr>
                        <a:buNone/>
                      </a:pPr>
                      <a:r>
                        <a:rPr lang="en-US"/>
                        <a:t>Dưới  20</a:t>
                      </a:r>
                      <a:r>
                        <a:rPr lang="en-US" sz="1400" baseline="30000">
                          <a:sym typeface="+mn-ea"/>
                        </a:rPr>
                        <a:t>0</a:t>
                      </a:r>
                      <a:r>
                        <a:rPr lang="en-US" sz="1400">
                          <a:sym typeface="+mn-ea"/>
                        </a:rPr>
                        <a:t>c</a:t>
                      </a:r>
                      <a:endParaRPr lang="en-US"/>
                    </a:p>
                  </a:txBody>
                  <a:tcPr>
                    <a:solidFill>
                      <a:schemeClr val="tx2">
                        <a:lumMod val="90000"/>
                      </a:schemeClr>
                    </a:solidFill>
                  </a:tcPr>
                </a:tc>
              </a:tr>
              <a:tr h="335280">
                <a:tc>
                  <a:txBody>
                    <a:bodyPr/>
                    <a:p>
                      <a:pPr>
                        <a:buNone/>
                      </a:pPr>
                      <a:r>
                        <a:rPr lang="en-US" sz="1600">
                          <a:latin typeface="Times New Roman" panose="02020603050405020304" pitchFamily="18" charset="0"/>
                          <a:cs typeface="Times New Roman" panose="02020603050405020304" pitchFamily="18" charset="0"/>
                        </a:rPr>
                        <a:t>Lượng mưa trung bình năm</a:t>
                      </a:r>
                      <a:endParaRPr lang="en-US" sz="1600">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1600"/>
                        <a:t>1 765 mm</a:t>
                      </a:r>
                      <a:endParaRPr lang="en-US" sz="1600"/>
                    </a:p>
                  </a:txBody>
                  <a:tcPr>
                    <a:solidFill>
                      <a:schemeClr val="tx2">
                        <a:lumMod val="90000"/>
                      </a:schemeClr>
                    </a:solidFill>
                  </a:tcPr>
                </a:tc>
                <a:tc>
                  <a:txBody>
                    <a:bodyPr/>
                    <a:p>
                      <a:pPr>
                        <a:buNone/>
                      </a:pPr>
                      <a:r>
                        <a:rPr lang="en-US" sz="1600"/>
                        <a:t>2 674 mm</a:t>
                      </a:r>
                      <a:endParaRPr lang="en-US" sz="1600"/>
                    </a:p>
                  </a:txBody>
                  <a:tcPr>
                    <a:solidFill>
                      <a:schemeClr val="tx2">
                        <a:lumMod val="90000"/>
                      </a:schemeClr>
                    </a:solidFill>
                  </a:tcPr>
                </a:tc>
              </a:tr>
              <a:tr h="579120">
                <a:tc>
                  <a:txBody>
                    <a:bodyPr/>
                    <a:p>
                      <a:pPr>
                        <a:buNone/>
                      </a:pPr>
                      <a:r>
                        <a:rPr lang="en-US" sz="1600">
                          <a:solidFill>
                            <a:srgbClr val="FF0000"/>
                          </a:solidFill>
                          <a:latin typeface="Times New Roman" panose="02020603050405020304" pitchFamily="18" charset="0"/>
                          <a:cs typeface="Times New Roman" panose="02020603050405020304" pitchFamily="18" charset="0"/>
                        </a:rPr>
                        <a:t>Nhận xét đặc điểm khí hậu hậu ở hai trạm</a:t>
                      </a:r>
                      <a:endParaRPr lang="en-US" sz="1600">
                        <a:solidFill>
                          <a:srgbClr val="FF0000"/>
                        </a:solidFill>
                        <a:latin typeface="Times New Roman" panose="02020603050405020304" pitchFamily="18" charset="0"/>
                        <a:cs typeface="Times New Roman" panose="02020603050405020304" pitchFamily="18" charset="0"/>
                      </a:endParaRPr>
                    </a:p>
                  </a:txBody>
                  <a:tcPr>
                    <a:solidFill>
                      <a:schemeClr val="tx2">
                        <a:lumMod val="90000"/>
                      </a:schemeClr>
                    </a:solidFill>
                  </a:tcPr>
                </a:tc>
                <a:tc>
                  <a:txBody>
                    <a:bodyPr/>
                    <a:p>
                      <a:pPr>
                        <a:buNone/>
                      </a:pPr>
                      <a:r>
                        <a:rPr lang="en-US" sz="1600">
                          <a:solidFill>
                            <a:srgbClr val="FF0000"/>
                          </a:solidFill>
                        </a:rPr>
                        <a:t>Nhiệt độ cao hơn và lượng mưa thấp hơn Sa Pa</a:t>
                      </a:r>
                      <a:endParaRPr lang="en-US" sz="1600">
                        <a:solidFill>
                          <a:srgbClr val="FF0000"/>
                        </a:solidFill>
                      </a:endParaRPr>
                    </a:p>
                  </a:txBody>
                  <a:tcPr>
                    <a:solidFill>
                      <a:schemeClr val="tx2">
                        <a:lumMod val="90000"/>
                      </a:schemeClr>
                    </a:solidFill>
                  </a:tcPr>
                </a:tc>
                <a:tc>
                  <a:txBody>
                    <a:bodyPr/>
                    <a:p>
                      <a:pPr>
                        <a:buNone/>
                      </a:pPr>
                      <a:r>
                        <a:rPr lang="en-US" sz="1600">
                          <a:solidFill>
                            <a:srgbClr val="FF0000"/>
                          </a:solidFill>
                          <a:sym typeface="+mn-ea"/>
                        </a:rPr>
                        <a:t>Nhiệt độ thấp hơn và lượng mưa cao hơn Lào Cai</a:t>
                      </a:r>
                      <a:endParaRPr lang="en-US" sz="1600">
                        <a:solidFill>
                          <a:srgbClr val="FF0000"/>
                        </a:solidFill>
                      </a:endParaRPr>
                    </a:p>
                    <a:p>
                      <a:pPr>
                        <a:buNone/>
                      </a:pPr>
                      <a:endParaRPr lang="en-US" sz="1600">
                        <a:solidFill>
                          <a:srgbClr val="FF0000"/>
                        </a:solidFill>
                      </a:endParaRPr>
                    </a:p>
                  </a:txBody>
                  <a:tcPr>
                    <a:solidFill>
                      <a:schemeClr val="tx2">
                        <a:lumMod val="90000"/>
                      </a:schemeClr>
                    </a:solidFill>
                  </a:tcPr>
                </a:tc>
              </a:tr>
            </a:tbl>
          </a:graphicData>
        </a:graphic>
      </p:graphicFrame>
    </p:spTree>
  </p:cSld>
  <p:clrMapOvr>
    <a:masterClrMapping/>
  </p:clrMapOvr>
  <p:transition spd="slow" advTm="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887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88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72" name="Picture 56" descr="A picture containing indoor&#10;&#10;Description automatically generated"/>
          <p:cNvPicPr>
            <a:picLocks noChangeAspect="1"/>
          </p:cNvPicPr>
          <p:nvPr/>
        </p:nvPicPr>
        <p:blipFill>
          <a:blip r:embed="rId1"/>
          <a:srcRect t="37416" r="-3799"/>
          <a:stretch>
            <a:fillRect/>
          </a:stretch>
        </p:blipFill>
        <p:spPr>
          <a:xfrm>
            <a:off x="6044804" y="3015854"/>
            <a:ext cx="4076700" cy="2457450"/>
          </a:xfrm>
          <a:prstGeom prst="rect">
            <a:avLst/>
          </a:prstGeom>
          <a:noFill/>
          <a:ln w="9525">
            <a:noFill/>
          </a:ln>
        </p:spPr>
      </p:pic>
      <p:pic>
        <p:nvPicPr>
          <p:cNvPr id="78873" name="Picture 58" descr="A picture containing kite, colorful, flying, accessory&#10;&#10;Description automatically generated"/>
          <p:cNvPicPr>
            <a:picLocks noChangeAspect="1"/>
          </p:cNvPicPr>
          <p:nvPr/>
        </p:nvPicPr>
        <p:blipFill>
          <a:blip r:embed="rId2"/>
          <a:stretch>
            <a:fillRect/>
          </a:stretch>
        </p:blipFill>
        <p:spPr>
          <a:xfrm>
            <a:off x="-89296" y="-60721"/>
            <a:ext cx="1243013" cy="1285875"/>
          </a:xfrm>
          <a:prstGeom prst="rect">
            <a:avLst/>
          </a:prstGeom>
          <a:noFill/>
          <a:ln w="9525">
            <a:noFill/>
          </a:ln>
        </p:spPr>
      </p:pic>
      <p:sp>
        <p:nvSpPr>
          <p:cNvPr id="7" name="Text Box 6"/>
          <p:cNvSpPr txBox="1"/>
          <p:nvPr/>
        </p:nvSpPr>
        <p:spPr>
          <a:xfrm>
            <a:off x="1825625" y="553720"/>
            <a:ext cx="4807585" cy="398780"/>
          </a:xfrm>
          <a:prstGeom prst="rect">
            <a:avLst/>
          </a:prstGeom>
          <a:solidFill>
            <a:schemeClr val="bg1">
              <a:lumMod val="75000"/>
            </a:schemeClr>
          </a:solidFill>
          <a:ln w="19050">
            <a:solidFill>
              <a:schemeClr val="accent1">
                <a:lumMod val="60000"/>
                <a:lumOff val="40000"/>
              </a:schemeClr>
            </a:solidFill>
          </a:ln>
        </p:spPr>
        <p:txBody>
          <a:bodyPr wrap="square" rtlCol="0">
            <a:spAutoFit/>
          </a:bodyPr>
          <a:p>
            <a:r>
              <a:rPr lang="en-US" altLang="en-US" sz="2000" b="1" kern="1200" noProof="0" dirty="0">
                <a:ln>
                  <a:noFill/>
                </a:ln>
                <a:solidFill>
                  <a:schemeClr val="accent5">
                    <a:lumMod val="50000"/>
                  </a:schemeClr>
                </a:solidFill>
                <a:effectLst/>
                <a:uLnTx/>
                <a:uFillTx/>
                <a:latin typeface="Times New Roman" panose="02020603050405020304" pitchFamily="18" charset="0"/>
                <a:ea typeface="SimSun" panose="02010600030101010101" pitchFamily="2" charset="-122"/>
                <a:cs typeface="Times New Roman" panose="02020603050405020304" pitchFamily="18" charset="0"/>
                <a:sym typeface="+mn-ea"/>
              </a:rPr>
              <a:t>Chọn đáp án đúng  để điền vào chỗ trống</a:t>
            </a:r>
            <a:r>
              <a:rPr lang="en-US" altLang="en-US" sz="2000" kern="1200" noProof="0" dirty="0">
                <a:ln>
                  <a:noFill/>
                </a:ln>
                <a:solidFill>
                  <a:schemeClr val="accent5">
                    <a:lumMod val="50000"/>
                  </a:schemeClr>
                </a:solidFill>
                <a:effectLst/>
                <a:highlight>
                  <a:srgbClr val="C0C0C0"/>
                </a:highlight>
                <a:uLnTx/>
                <a:uFillTx/>
                <a:latin typeface="Times New Roman" panose="02020603050405020304" pitchFamily="18" charset="0"/>
                <a:ea typeface="SimSun" panose="02010600030101010101" pitchFamily="2" charset="-122"/>
                <a:cs typeface="Times New Roman" panose="02020603050405020304" pitchFamily="18" charset="0"/>
                <a:sym typeface="+mn-ea"/>
              </a:rPr>
              <a:t> </a:t>
            </a:r>
            <a:endParaRPr lang="en-US" altLang="en-US" sz="2000" kern="1200" noProof="0" dirty="0">
              <a:ln>
                <a:noFill/>
              </a:ln>
              <a:solidFill>
                <a:schemeClr val="accent5">
                  <a:lumMod val="50000"/>
                </a:schemeClr>
              </a:solidFill>
              <a:effectLst/>
              <a:highlight>
                <a:srgbClr val="C0C0C0"/>
              </a:highlight>
              <a:uLnTx/>
              <a:uFillTx/>
              <a:latin typeface="Times New Roman" panose="02020603050405020304" pitchFamily="18" charset="0"/>
              <a:ea typeface="SimSun" panose="02010600030101010101" pitchFamily="2" charset="-122"/>
              <a:cs typeface="Times New Roman" panose="02020603050405020304" pitchFamily="18" charset="0"/>
              <a:sym typeface="+mn-ea"/>
            </a:endParaRPr>
          </a:p>
        </p:txBody>
      </p:sp>
      <p:sp>
        <p:nvSpPr>
          <p:cNvPr id="3" name="TextBox 12"/>
          <p:cNvSpPr txBox="1"/>
          <p:nvPr/>
        </p:nvSpPr>
        <p:spPr>
          <a:xfrm>
            <a:off x="1072515" y="-29845"/>
            <a:ext cx="4782185" cy="583565"/>
          </a:xfrm>
          <a:prstGeom prst="rect">
            <a:avLst/>
          </a:prstGeom>
          <a:noFill/>
        </p:spPr>
        <p:txBody>
          <a:bodyPr wrap="square" rtlCol="0">
            <a:spAutoFit/>
          </a:bodyPr>
          <a:p>
            <a:pPr marL="0" marR="0" lvl="0" indent="0" algn="just" defTabSz="914400" rtl="0" eaLnBrk="1" fontAlgn="auto" latinLnBrk="0" hangingPunct="1">
              <a:lnSpc>
                <a:spcPct val="100000"/>
              </a:lnSpc>
              <a:spcBef>
                <a:spcPts val="0"/>
              </a:spcBef>
              <a:spcAft>
                <a:spcPts val="0"/>
              </a:spcAft>
              <a:buClrTx/>
              <a:buSzTx/>
              <a:buFontTx/>
              <a:buNone/>
              <a:defRPr/>
            </a:pPr>
            <a:r>
              <a:rPr lang="en-US" altLang="x-none" sz="1600" b="1" dirty="0">
                <a:solidFill>
                  <a:srgbClr val="0070C0"/>
                </a:solidFill>
                <a:latin typeface="Times New Roman" panose="02020603050405020304" pitchFamily="18" charset="0"/>
                <a:cs typeface="Times New Roman" panose="02020603050405020304" pitchFamily="18" charset="0"/>
              </a:rPr>
              <a:t>2</a:t>
            </a:r>
            <a:r>
              <a:rPr kumimoji="0" lang="x-none" sz="1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altLang="x-none" sz="1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Sự phân hóa đa dạng của khí hậu Việt Nam</a:t>
            </a:r>
            <a:endParaRPr kumimoji="0" lang="en-US" altLang="x-none" sz="1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x-none" sz="1600" b="1" i="0" u="none" strike="noStrike" kern="1200" cap="none" spc="0" normalizeH="0" baseline="0" noProof="0" dirty="0">
                <a:ln>
                  <a:noFill/>
                </a:ln>
                <a:solidFill>
                  <a:schemeClr val="accent6">
                    <a:lumMod val="50000"/>
                  </a:schemeClr>
                </a:solidFill>
                <a:effectLst/>
                <a:uLnTx/>
                <a:uFillTx/>
                <a:latin typeface="Times New Roman" panose="02020603050405020304" pitchFamily="18" charset="0"/>
                <a:ea typeface="+mn-ea"/>
                <a:cs typeface="Times New Roman" panose="02020603050405020304" pitchFamily="18" charset="0"/>
              </a:rPr>
              <a:t>  c.Sự phân hóa khí hậu theo độ cao</a:t>
            </a:r>
            <a:endParaRPr kumimoji="0" lang="en-US" altLang="x-none" sz="1600" b="1" i="0" u="none" strike="noStrike" kern="1200" cap="none" spc="0" normalizeH="0" baseline="0" noProof="0" dirty="0">
              <a:ln>
                <a:noFill/>
              </a:ln>
              <a:solidFill>
                <a:schemeClr val="accent6">
                  <a:lumMod val="50000"/>
                </a:schemeClr>
              </a:solidFill>
              <a:effectLst/>
              <a:uLnTx/>
              <a:uFillTx/>
              <a:latin typeface="Times New Roman" panose="02020603050405020304" pitchFamily="18" charset="0"/>
              <a:ea typeface="+mn-ea"/>
              <a:cs typeface="Times New Roman" panose="02020603050405020304" pitchFamily="18" charset="0"/>
            </a:endParaRPr>
          </a:p>
        </p:txBody>
      </p:sp>
      <p:sp>
        <p:nvSpPr>
          <p:cNvPr id="2" name="Text Box 1"/>
          <p:cNvSpPr txBox="1"/>
          <p:nvPr/>
        </p:nvSpPr>
        <p:spPr>
          <a:xfrm>
            <a:off x="102870" y="1117600"/>
            <a:ext cx="8874125" cy="2999740"/>
          </a:xfrm>
          <a:prstGeom prst="rect">
            <a:avLst/>
          </a:prstGeom>
          <a:solidFill>
            <a:schemeClr val="accent4">
              <a:lumMod val="60000"/>
              <a:lumOff val="40000"/>
            </a:schemeClr>
          </a:solidFill>
          <a:ln w="19050">
            <a:solidFill>
              <a:schemeClr val="tx1"/>
            </a:solidFill>
          </a:ln>
        </p:spPr>
        <p:txBody>
          <a:bodyPr wrap="square">
            <a:spAutoFit/>
          </a:bodyPr>
          <a:p>
            <a:pPr defTabSz="266700">
              <a:lnSpc>
                <a:spcPct val="150000"/>
              </a:lnSpc>
              <a:spcAft>
                <a:spcPct val="0"/>
              </a:spcAft>
            </a:pPr>
            <a:r>
              <a:rPr lang="en-US" altLang="zh-CN" sz="1800" b="1">
                <a:latin typeface="Times New Roman" panose="02020603050405020304"/>
                <a:ea typeface="Times New Roman" panose="02020603050405020304"/>
              </a:rPr>
              <a:t>Đai ở dưới thấp </a:t>
            </a:r>
            <a:r>
              <a:rPr lang="en-US" altLang="zh-CN" sz="1800">
                <a:latin typeface="Times New Roman" panose="02020603050405020304"/>
                <a:ea typeface="Times New Roman" panose="02020603050405020304"/>
              </a:rPr>
              <a:t>( miền Bắc đến độ cao 600-700m, miền Nam  900-1000m có khí hậu nhiệt đới gió mùa. Mùa hạ thì nóng, nhiệt độ trung bình các tháng mùa hạ đều  ……………….Độ ẩm và lượng mưa thay đổi tùy nơi.</a:t>
            </a:r>
            <a:endParaRPr lang="en-US" altLang="zh-CN" sz="1800">
              <a:latin typeface="Times New Roman" panose="02020603050405020304"/>
              <a:ea typeface="Times New Roman" panose="02020603050405020304"/>
            </a:endParaRPr>
          </a:p>
          <a:p>
            <a:pPr defTabSz="266700">
              <a:lnSpc>
                <a:spcPct val="150000"/>
              </a:lnSpc>
              <a:spcAft>
                <a:spcPct val="0"/>
              </a:spcAft>
            </a:pPr>
            <a:r>
              <a:rPr lang="en-US" altLang="zh-CN" sz="1800" b="1">
                <a:latin typeface="Times New Roman" panose="02020603050405020304"/>
                <a:ea typeface="Times New Roman" panose="02020603050405020304"/>
              </a:rPr>
              <a:t>Đai lên cao hơn</a:t>
            </a:r>
            <a:r>
              <a:rPr lang="en-US" altLang="zh-CN" sz="1800">
                <a:latin typeface="Times New Roman" panose="02020603050405020304"/>
                <a:ea typeface="Times New Roman" panose="02020603050405020304"/>
              </a:rPr>
              <a:t> ( đến dưới 2 600m) có khí hậu cận nhiệt gió mùa trên núi. Nhiệt độ trung bình các tháng đều dưới  ………………….., lượng mưa và độ ẩm …………….</a:t>
            </a:r>
            <a:endParaRPr lang="en-US" altLang="zh-CN" sz="1800">
              <a:latin typeface="Times New Roman" panose="02020603050405020304"/>
              <a:ea typeface="Times New Roman" panose="02020603050405020304"/>
            </a:endParaRPr>
          </a:p>
          <a:p>
            <a:pPr defTabSz="266700">
              <a:lnSpc>
                <a:spcPct val="150000"/>
              </a:lnSpc>
              <a:spcAft>
                <a:spcPct val="0"/>
              </a:spcAft>
            </a:pPr>
            <a:r>
              <a:rPr lang="en-US" altLang="zh-CN" sz="1800" b="1">
                <a:latin typeface="Times New Roman" panose="02020603050405020304"/>
                <a:ea typeface="Times New Roman" panose="02020603050405020304"/>
              </a:rPr>
              <a:t>Đai từ độ cao 2 600m trở lên</a:t>
            </a:r>
            <a:r>
              <a:rPr lang="en-US" altLang="zh-CN" sz="1800">
                <a:latin typeface="Times New Roman" panose="02020603050405020304"/>
                <a:ea typeface="Times New Roman" panose="02020603050405020304"/>
              </a:rPr>
              <a:t> có khí hậu ôn đới gió mùa trên núi, tất cả các tháng đều có nhiệt độ trung bình dưới …………..</a:t>
            </a:r>
            <a:endParaRPr lang="en-US" altLang="zh-CN" sz="1800">
              <a:latin typeface="Times New Roman" panose="02020603050405020304"/>
              <a:ea typeface="Times New Roman" panose="02020603050405020304"/>
            </a:endParaRPr>
          </a:p>
        </p:txBody>
      </p:sp>
      <p:sp>
        <p:nvSpPr>
          <p:cNvPr id="9" name="số 3"/>
          <p:cNvSpPr txBox="1"/>
          <p:nvPr/>
        </p:nvSpPr>
        <p:spPr>
          <a:xfrm>
            <a:off x="6875145" y="1607185"/>
            <a:ext cx="389255" cy="368300"/>
          </a:xfrm>
          <a:prstGeom prst="rect">
            <a:avLst/>
          </a:prstGeom>
          <a:noFill/>
        </p:spPr>
        <p:txBody>
          <a:bodyPr wrap="square" rtlCol="0">
            <a:spAutoFit/>
          </a:bodyPr>
          <a:p>
            <a:r>
              <a:rPr lang="en-US" sz="1800">
                <a:solidFill>
                  <a:srgbClr val="FF0000"/>
                </a:solidFill>
              </a:rPr>
              <a:t>1</a:t>
            </a:r>
            <a:endParaRPr lang="en-US" sz="1800">
              <a:solidFill>
                <a:srgbClr val="FF0000"/>
              </a:solidFill>
            </a:endParaRPr>
          </a:p>
        </p:txBody>
      </p:sp>
      <p:sp>
        <p:nvSpPr>
          <p:cNvPr id="10" name="số 4"/>
          <p:cNvSpPr txBox="1"/>
          <p:nvPr/>
        </p:nvSpPr>
        <p:spPr>
          <a:xfrm>
            <a:off x="2486660" y="2854960"/>
            <a:ext cx="389255" cy="368300"/>
          </a:xfrm>
          <a:prstGeom prst="rect">
            <a:avLst/>
          </a:prstGeom>
          <a:noFill/>
        </p:spPr>
        <p:txBody>
          <a:bodyPr wrap="square" rtlCol="0">
            <a:spAutoFit/>
          </a:bodyPr>
          <a:p>
            <a:r>
              <a:rPr lang="en-US" sz="1800">
                <a:solidFill>
                  <a:srgbClr val="FF0000"/>
                </a:solidFill>
              </a:rPr>
              <a:t>2</a:t>
            </a:r>
            <a:endParaRPr lang="en-US" sz="1800">
              <a:solidFill>
                <a:srgbClr val="FF0000"/>
              </a:solidFill>
            </a:endParaRPr>
          </a:p>
        </p:txBody>
      </p:sp>
      <p:sp>
        <p:nvSpPr>
          <p:cNvPr id="12" name="số 5"/>
          <p:cNvSpPr txBox="1"/>
          <p:nvPr/>
        </p:nvSpPr>
        <p:spPr>
          <a:xfrm>
            <a:off x="6330950" y="2854960"/>
            <a:ext cx="389255" cy="368300"/>
          </a:xfrm>
          <a:prstGeom prst="rect">
            <a:avLst/>
          </a:prstGeom>
          <a:noFill/>
        </p:spPr>
        <p:txBody>
          <a:bodyPr wrap="square" rtlCol="0">
            <a:spAutoFit/>
          </a:bodyPr>
          <a:p>
            <a:r>
              <a:rPr lang="en-US" sz="1800">
                <a:solidFill>
                  <a:srgbClr val="FF0000"/>
                </a:solidFill>
              </a:rPr>
              <a:t>3</a:t>
            </a:r>
            <a:endParaRPr lang="en-US" sz="1800">
              <a:solidFill>
                <a:srgbClr val="FF0000"/>
              </a:solidFill>
            </a:endParaRPr>
          </a:p>
        </p:txBody>
      </p:sp>
      <p:sp>
        <p:nvSpPr>
          <p:cNvPr id="13" name="số 6"/>
          <p:cNvSpPr txBox="1"/>
          <p:nvPr/>
        </p:nvSpPr>
        <p:spPr>
          <a:xfrm>
            <a:off x="1997075" y="3690620"/>
            <a:ext cx="389255" cy="368300"/>
          </a:xfrm>
          <a:prstGeom prst="rect">
            <a:avLst/>
          </a:prstGeom>
          <a:noFill/>
        </p:spPr>
        <p:txBody>
          <a:bodyPr wrap="square" rtlCol="0">
            <a:spAutoFit/>
          </a:bodyPr>
          <a:p>
            <a:r>
              <a:rPr lang="en-US" sz="1800">
                <a:solidFill>
                  <a:srgbClr val="FF0000"/>
                </a:solidFill>
              </a:rPr>
              <a:t>4</a:t>
            </a:r>
            <a:endParaRPr lang="en-US" sz="1800">
              <a:solidFill>
                <a:srgbClr val="FF0000"/>
              </a:solidFill>
            </a:endParaRPr>
          </a:p>
        </p:txBody>
      </p:sp>
      <p:sp>
        <p:nvSpPr>
          <p:cNvPr id="15" name="C hỏi 3"/>
          <p:cNvSpPr txBox="1"/>
          <p:nvPr/>
        </p:nvSpPr>
        <p:spPr>
          <a:xfrm>
            <a:off x="913765" y="4126865"/>
            <a:ext cx="7141845" cy="883920"/>
          </a:xfrm>
          <a:prstGeom prst="rect">
            <a:avLst/>
          </a:prstGeom>
          <a:solidFill>
            <a:schemeClr val="accent1">
              <a:lumMod val="60000"/>
              <a:lumOff val="40000"/>
            </a:schemeClr>
          </a:solidFill>
          <a:ln w="28575">
            <a:solidFill>
              <a:schemeClr val="accent5">
                <a:lumMod val="75000"/>
              </a:schemeClr>
            </a:solidFill>
          </a:ln>
        </p:spPr>
        <p:txBody>
          <a:bodyPr wrap="square" rtlCol="0" anchor="t">
            <a:noAutofit/>
          </a:bodyPr>
          <a:p>
            <a:endParaRPr lang="en-US" altLang="en-US" sz="1800">
              <a:solidFill>
                <a:schemeClr val="bg1"/>
              </a:solidFill>
              <a:latin typeface="Times New Roman" panose="02020603050405020304" pitchFamily="18" charset="0"/>
              <a:cs typeface="Times New Roman" panose="02020603050405020304" pitchFamily="18" charset="0"/>
              <a:sym typeface="+mn-ea"/>
            </a:endParaRPr>
          </a:p>
          <a:p>
            <a:r>
              <a:rPr lang="en-US" altLang="en-US" sz="1800">
                <a:solidFill>
                  <a:schemeClr val="bg1"/>
                </a:solidFill>
                <a:latin typeface="Times New Roman" panose="02020603050405020304" pitchFamily="18" charset="0"/>
                <a:cs typeface="Times New Roman" panose="02020603050405020304" pitchFamily="18" charset="0"/>
                <a:sym typeface="+mn-ea"/>
              </a:rPr>
              <a:t>A. </a:t>
            </a:r>
            <a:r>
              <a:rPr lang="en-US" altLang="en-US" sz="1800">
                <a:solidFill>
                  <a:schemeClr val="bg1"/>
                </a:solidFill>
                <a:latin typeface="Times New Roman" panose="02020603050405020304" pitchFamily="18" charset="0"/>
                <a:cs typeface="Times New Roman" panose="02020603050405020304" pitchFamily="18" charset="0"/>
                <a:sym typeface="+mn-ea"/>
              </a:rPr>
              <a:t> trên 10</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B. trên 15</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C. trên 20</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D. trên 25</a:t>
            </a:r>
            <a:r>
              <a:rPr lang="en-US" sz="1800" baseline="30000">
                <a:solidFill>
                  <a:schemeClr val="bg1"/>
                </a:solidFill>
                <a:sym typeface="+mn-ea"/>
              </a:rPr>
              <a:t>0</a:t>
            </a:r>
            <a:r>
              <a:rPr lang="en-US" sz="1800">
                <a:solidFill>
                  <a:schemeClr val="bg1"/>
                </a:solidFill>
                <a:sym typeface="+mn-ea"/>
              </a:rPr>
              <a:t>c</a:t>
            </a:r>
            <a:endParaRPr lang="en-US" sz="1800">
              <a:solidFill>
                <a:schemeClr val="bg1"/>
              </a:solidFill>
              <a:sym typeface="+mn-ea"/>
            </a:endParaRPr>
          </a:p>
          <a:p>
            <a:endParaRPr lang="en-US" altLang="en-US" sz="1800">
              <a:solidFill>
                <a:schemeClr val="bg1"/>
              </a:solidFill>
              <a:latin typeface="Times New Roman" panose="02020603050405020304" pitchFamily="18" charset="0"/>
              <a:cs typeface="Times New Roman" panose="02020603050405020304" pitchFamily="18" charset="0"/>
              <a:sym typeface="+mn-ea"/>
            </a:endParaRPr>
          </a:p>
        </p:txBody>
      </p:sp>
      <p:sp>
        <p:nvSpPr>
          <p:cNvPr id="16" name="C hỏi 4"/>
          <p:cNvSpPr txBox="1"/>
          <p:nvPr/>
        </p:nvSpPr>
        <p:spPr>
          <a:xfrm>
            <a:off x="913765" y="4157345"/>
            <a:ext cx="7141845" cy="892810"/>
          </a:xfrm>
          <a:prstGeom prst="rect">
            <a:avLst/>
          </a:prstGeom>
          <a:solidFill>
            <a:schemeClr val="accent1">
              <a:lumMod val="60000"/>
              <a:lumOff val="40000"/>
            </a:schemeClr>
          </a:solidFill>
          <a:ln w="28575">
            <a:solidFill>
              <a:schemeClr val="accent5">
                <a:lumMod val="75000"/>
              </a:schemeClr>
            </a:solidFill>
          </a:ln>
        </p:spPr>
        <p:txBody>
          <a:bodyPr wrap="square" rtlCol="0" anchor="t">
            <a:noAutofit/>
          </a:bodyPr>
          <a:p>
            <a:endParaRPr lang="en-US" altLang="en-US" sz="1800">
              <a:solidFill>
                <a:schemeClr val="bg1"/>
              </a:solidFill>
              <a:latin typeface="Times New Roman" panose="02020603050405020304" pitchFamily="18" charset="0"/>
              <a:cs typeface="Times New Roman" panose="02020603050405020304" pitchFamily="18" charset="0"/>
              <a:sym typeface="+mn-ea"/>
            </a:endParaRPr>
          </a:p>
          <a:p>
            <a:r>
              <a:rPr lang="en-US" altLang="en-US" sz="1800">
                <a:solidFill>
                  <a:schemeClr val="bg1"/>
                </a:solidFill>
                <a:latin typeface="Times New Roman" panose="02020603050405020304" pitchFamily="18" charset="0"/>
                <a:cs typeface="Times New Roman" panose="02020603050405020304" pitchFamily="18" charset="0"/>
                <a:sym typeface="+mn-ea"/>
              </a:rPr>
              <a:t>A.  dưới 25</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B. dưới 15</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C. dưới  10</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D. dưới  5</a:t>
            </a:r>
            <a:r>
              <a:rPr lang="en-US" sz="1800" baseline="30000">
                <a:solidFill>
                  <a:schemeClr val="bg1"/>
                </a:solidFill>
                <a:sym typeface="+mn-ea"/>
              </a:rPr>
              <a:t>0</a:t>
            </a:r>
            <a:r>
              <a:rPr lang="en-US" sz="1800">
                <a:solidFill>
                  <a:schemeClr val="bg1"/>
                </a:solidFill>
                <a:sym typeface="+mn-ea"/>
              </a:rPr>
              <a:t>c</a:t>
            </a:r>
            <a:endParaRPr lang="en-US" altLang="en-US" sz="1800">
              <a:solidFill>
                <a:schemeClr val="bg1"/>
              </a:solidFill>
              <a:latin typeface="Times New Roman" panose="02020603050405020304" pitchFamily="18" charset="0"/>
              <a:cs typeface="Times New Roman" panose="02020603050405020304" pitchFamily="18" charset="0"/>
              <a:sym typeface="+mn-ea"/>
            </a:endParaRPr>
          </a:p>
        </p:txBody>
      </p:sp>
      <p:sp>
        <p:nvSpPr>
          <p:cNvPr id="17" name="C hỏi 5"/>
          <p:cNvSpPr txBox="1"/>
          <p:nvPr/>
        </p:nvSpPr>
        <p:spPr>
          <a:xfrm>
            <a:off x="913765" y="4126865"/>
            <a:ext cx="7142480" cy="921385"/>
          </a:xfrm>
          <a:prstGeom prst="rect">
            <a:avLst/>
          </a:prstGeom>
          <a:solidFill>
            <a:schemeClr val="accent1">
              <a:lumMod val="60000"/>
              <a:lumOff val="40000"/>
            </a:schemeClr>
          </a:solidFill>
          <a:ln w="28575">
            <a:solidFill>
              <a:schemeClr val="accent5">
                <a:lumMod val="75000"/>
              </a:schemeClr>
            </a:solidFill>
          </a:ln>
        </p:spPr>
        <p:txBody>
          <a:bodyPr wrap="square" rtlCol="0" anchor="t">
            <a:noAutofit/>
          </a:bodyPr>
          <a:p>
            <a:endParaRPr lang="en-US" altLang="en-US" sz="1800">
              <a:solidFill>
                <a:schemeClr val="bg1"/>
              </a:solidFill>
              <a:latin typeface="Times New Roman" panose="02020603050405020304" pitchFamily="18" charset="0"/>
              <a:cs typeface="Times New Roman" panose="02020603050405020304" pitchFamily="18" charset="0"/>
              <a:sym typeface="+mn-ea"/>
            </a:endParaRPr>
          </a:p>
          <a:p>
            <a:r>
              <a:rPr lang="en-US" altLang="en-US" sz="1800">
                <a:solidFill>
                  <a:schemeClr val="bg1"/>
                </a:solidFill>
                <a:latin typeface="Times New Roman" panose="02020603050405020304" pitchFamily="18" charset="0"/>
                <a:cs typeface="Times New Roman" panose="02020603050405020304" pitchFamily="18" charset="0"/>
                <a:sym typeface="+mn-ea"/>
              </a:rPr>
              <a:t>A.   cao.                   B. thấp                  C. trung bình        D.rất ít mưa</a:t>
            </a:r>
            <a:endParaRPr lang="en-US" altLang="en-US" sz="1800">
              <a:solidFill>
                <a:schemeClr val="bg1"/>
              </a:solidFill>
              <a:latin typeface="Times New Roman" panose="02020603050405020304" pitchFamily="18" charset="0"/>
              <a:cs typeface="Times New Roman" panose="02020603050405020304" pitchFamily="18" charset="0"/>
              <a:sym typeface="+mn-ea"/>
            </a:endParaRPr>
          </a:p>
        </p:txBody>
      </p:sp>
      <p:sp>
        <p:nvSpPr>
          <p:cNvPr id="18" name="C hỏi 6"/>
          <p:cNvSpPr txBox="1"/>
          <p:nvPr/>
        </p:nvSpPr>
        <p:spPr>
          <a:xfrm>
            <a:off x="913765" y="4126865"/>
            <a:ext cx="7142480" cy="940435"/>
          </a:xfrm>
          <a:prstGeom prst="rect">
            <a:avLst/>
          </a:prstGeom>
          <a:solidFill>
            <a:schemeClr val="accent1">
              <a:lumMod val="60000"/>
              <a:lumOff val="40000"/>
            </a:schemeClr>
          </a:solidFill>
          <a:ln w="28575">
            <a:solidFill>
              <a:schemeClr val="accent5">
                <a:lumMod val="75000"/>
              </a:schemeClr>
            </a:solidFill>
          </a:ln>
        </p:spPr>
        <p:txBody>
          <a:bodyPr wrap="square" rtlCol="0" anchor="t">
            <a:noAutofit/>
          </a:bodyPr>
          <a:p>
            <a:endParaRPr lang="en-US" altLang="en-US" sz="1800">
              <a:solidFill>
                <a:schemeClr val="bg1"/>
              </a:solidFill>
              <a:latin typeface="Times New Roman" panose="02020603050405020304" pitchFamily="18" charset="0"/>
              <a:cs typeface="Times New Roman" panose="02020603050405020304" pitchFamily="18" charset="0"/>
              <a:sym typeface="+mn-ea"/>
            </a:endParaRPr>
          </a:p>
          <a:p>
            <a:r>
              <a:rPr lang="en-US" altLang="en-US" sz="1800">
                <a:solidFill>
                  <a:schemeClr val="bg1"/>
                </a:solidFill>
                <a:latin typeface="Times New Roman" panose="02020603050405020304" pitchFamily="18" charset="0"/>
                <a:cs typeface="Times New Roman" panose="02020603050405020304" pitchFamily="18" charset="0"/>
                <a:sym typeface="+mn-ea"/>
              </a:rPr>
              <a:t>A. dưới15</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B. dưới 10</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C. dưới 5</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D. luôn âm</a:t>
            </a:r>
            <a:endParaRPr lang="en-US" altLang="en-US" sz="1800">
              <a:solidFill>
                <a:schemeClr val="bg1"/>
              </a:solidFill>
              <a:latin typeface="Times New Roman" panose="02020603050405020304" pitchFamily="18" charset="0"/>
              <a:cs typeface="Times New Roman" panose="02020603050405020304" pitchFamily="18" charset="0"/>
              <a:sym typeface="+mn-ea"/>
            </a:endParaRPr>
          </a:p>
        </p:txBody>
      </p:sp>
      <p:sp>
        <p:nvSpPr>
          <p:cNvPr id="20" name="ĐA 3"/>
          <p:cNvSpPr txBox="1"/>
          <p:nvPr/>
        </p:nvSpPr>
        <p:spPr>
          <a:xfrm>
            <a:off x="7152005" y="1607185"/>
            <a:ext cx="1144270" cy="368300"/>
          </a:xfrm>
          <a:prstGeom prst="rect">
            <a:avLst/>
          </a:prstGeom>
          <a:solidFill>
            <a:schemeClr val="bg2">
              <a:lumMod val="40000"/>
              <a:lumOff val="60000"/>
            </a:schemeClr>
          </a:solidFill>
          <a:ln w="28575">
            <a:noFill/>
          </a:ln>
        </p:spPr>
        <p:txBody>
          <a:bodyPr wrap="square" rtlCol="0" anchor="t">
            <a:spAutoFit/>
          </a:bodyPr>
          <a:p>
            <a:r>
              <a:rPr lang="en-US" altLang="en-US" sz="1800">
                <a:solidFill>
                  <a:schemeClr val="bg1"/>
                </a:solidFill>
                <a:latin typeface="Times New Roman" panose="02020603050405020304" pitchFamily="18" charset="0"/>
                <a:cs typeface="Times New Roman" panose="02020603050405020304" pitchFamily="18" charset="0"/>
                <a:sym typeface="+mn-ea"/>
              </a:rPr>
              <a:t>trên 25</a:t>
            </a:r>
            <a:r>
              <a:rPr lang="en-US" sz="1800" baseline="30000">
                <a:solidFill>
                  <a:schemeClr val="bg1"/>
                </a:solidFill>
                <a:sym typeface="+mn-ea"/>
              </a:rPr>
              <a:t>0</a:t>
            </a:r>
            <a:r>
              <a:rPr lang="en-US" sz="1800">
                <a:solidFill>
                  <a:schemeClr val="bg1"/>
                </a:solidFill>
                <a:sym typeface="+mn-ea"/>
              </a:rPr>
              <a:t>c</a:t>
            </a:r>
            <a:r>
              <a:rPr lang="en-US" sz="1800">
                <a:sym typeface="+mn-ea"/>
              </a:rPr>
              <a:t> </a:t>
            </a:r>
            <a:r>
              <a:rPr lang="en-US" altLang="en-US" sz="1800">
                <a:solidFill>
                  <a:schemeClr val="bg1"/>
                </a:solidFill>
                <a:latin typeface="Times New Roman" panose="02020603050405020304" pitchFamily="18" charset="0"/>
                <a:cs typeface="Times New Roman" panose="02020603050405020304" pitchFamily="18" charset="0"/>
                <a:sym typeface="+mn-ea"/>
              </a:rPr>
              <a:t>.           </a:t>
            </a:r>
            <a:endParaRPr lang="en-US" altLang="en-US" sz="1800">
              <a:solidFill>
                <a:schemeClr val="bg1"/>
              </a:solidFill>
              <a:latin typeface="Times New Roman" panose="02020603050405020304" pitchFamily="18" charset="0"/>
              <a:cs typeface="Times New Roman" panose="02020603050405020304" pitchFamily="18" charset="0"/>
              <a:sym typeface="+mn-ea"/>
            </a:endParaRPr>
          </a:p>
        </p:txBody>
      </p:sp>
      <p:sp>
        <p:nvSpPr>
          <p:cNvPr id="21" name="ĐA 4"/>
          <p:cNvSpPr txBox="1"/>
          <p:nvPr/>
        </p:nvSpPr>
        <p:spPr>
          <a:xfrm>
            <a:off x="2908935" y="2811145"/>
            <a:ext cx="1109980" cy="368300"/>
          </a:xfrm>
          <a:prstGeom prst="rect">
            <a:avLst/>
          </a:prstGeom>
          <a:solidFill>
            <a:schemeClr val="bg2">
              <a:lumMod val="40000"/>
              <a:lumOff val="60000"/>
            </a:schemeClr>
          </a:solidFill>
          <a:ln w="28575">
            <a:noFill/>
          </a:ln>
        </p:spPr>
        <p:txBody>
          <a:bodyPr wrap="square" rtlCol="0" anchor="t">
            <a:spAutoFit/>
          </a:bodyPr>
          <a:p>
            <a:r>
              <a:rPr lang="en-US" altLang="en-US" sz="1800">
                <a:solidFill>
                  <a:schemeClr val="bg1"/>
                </a:solidFill>
                <a:latin typeface="Times New Roman" panose="02020603050405020304" pitchFamily="18" charset="0"/>
                <a:cs typeface="Times New Roman" panose="02020603050405020304" pitchFamily="18" charset="0"/>
                <a:sym typeface="+mn-ea"/>
              </a:rPr>
              <a:t>dưới 25</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a:t>
            </a:r>
            <a:endParaRPr lang="en-US" altLang="en-US" sz="1800">
              <a:solidFill>
                <a:schemeClr val="bg1"/>
              </a:solidFill>
              <a:latin typeface="Times New Roman" panose="02020603050405020304" pitchFamily="18" charset="0"/>
              <a:cs typeface="Times New Roman" panose="02020603050405020304" pitchFamily="18" charset="0"/>
              <a:sym typeface="+mn-ea"/>
            </a:endParaRPr>
          </a:p>
        </p:txBody>
      </p:sp>
      <p:sp>
        <p:nvSpPr>
          <p:cNvPr id="22" name="ĐA 5"/>
          <p:cNvSpPr txBox="1"/>
          <p:nvPr/>
        </p:nvSpPr>
        <p:spPr>
          <a:xfrm>
            <a:off x="6720205" y="2786380"/>
            <a:ext cx="639445" cy="368300"/>
          </a:xfrm>
          <a:prstGeom prst="rect">
            <a:avLst/>
          </a:prstGeom>
          <a:solidFill>
            <a:schemeClr val="bg2">
              <a:lumMod val="40000"/>
              <a:lumOff val="60000"/>
            </a:schemeClr>
          </a:solidFill>
          <a:ln w="28575">
            <a:noFill/>
          </a:ln>
        </p:spPr>
        <p:txBody>
          <a:bodyPr wrap="square" rtlCol="0" anchor="t">
            <a:spAutoFit/>
          </a:bodyPr>
          <a:p>
            <a:r>
              <a:rPr lang="en-US" altLang="en-US" sz="1800">
                <a:solidFill>
                  <a:schemeClr val="bg1"/>
                </a:solidFill>
                <a:latin typeface="Times New Roman" panose="02020603050405020304" pitchFamily="18" charset="0"/>
                <a:cs typeface="Times New Roman" panose="02020603050405020304" pitchFamily="18" charset="0"/>
                <a:sym typeface="+mn-ea"/>
              </a:rPr>
              <a:t>cao.           </a:t>
            </a:r>
            <a:endParaRPr lang="en-US" altLang="en-US" sz="1800">
              <a:solidFill>
                <a:schemeClr val="bg1"/>
              </a:solidFill>
              <a:latin typeface="Times New Roman" panose="02020603050405020304" pitchFamily="18" charset="0"/>
              <a:cs typeface="Times New Roman" panose="02020603050405020304" pitchFamily="18" charset="0"/>
              <a:sym typeface="+mn-ea"/>
            </a:endParaRPr>
          </a:p>
        </p:txBody>
      </p:sp>
      <p:sp>
        <p:nvSpPr>
          <p:cNvPr id="23" name="ĐA 6"/>
          <p:cNvSpPr txBox="1"/>
          <p:nvPr/>
        </p:nvSpPr>
        <p:spPr>
          <a:xfrm>
            <a:off x="2386330" y="3617595"/>
            <a:ext cx="1150620" cy="368300"/>
          </a:xfrm>
          <a:prstGeom prst="rect">
            <a:avLst/>
          </a:prstGeom>
          <a:solidFill>
            <a:schemeClr val="bg2">
              <a:lumMod val="40000"/>
              <a:lumOff val="60000"/>
            </a:schemeClr>
          </a:solidFill>
          <a:ln w="28575">
            <a:noFill/>
          </a:ln>
        </p:spPr>
        <p:txBody>
          <a:bodyPr wrap="square" rtlCol="0" anchor="t">
            <a:spAutoFit/>
          </a:bodyPr>
          <a:p>
            <a:r>
              <a:rPr lang="en-US" altLang="en-US" sz="1800">
                <a:solidFill>
                  <a:schemeClr val="bg1"/>
                </a:solidFill>
                <a:latin typeface="Times New Roman" panose="02020603050405020304" pitchFamily="18" charset="0"/>
                <a:cs typeface="Times New Roman" panose="02020603050405020304" pitchFamily="18" charset="0"/>
                <a:sym typeface="+mn-ea"/>
              </a:rPr>
              <a:t>dưới 15</a:t>
            </a:r>
            <a:r>
              <a:rPr lang="en-US" sz="1800" baseline="30000">
                <a:solidFill>
                  <a:schemeClr val="bg1"/>
                </a:solidFill>
                <a:sym typeface="+mn-ea"/>
              </a:rPr>
              <a:t>0</a:t>
            </a:r>
            <a:r>
              <a:rPr lang="en-US" sz="1800">
                <a:solidFill>
                  <a:schemeClr val="bg1"/>
                </a:solidFill>
                <a:sym typeface="+mn-ea"/>
              </a:rPr>
              <a:t>c</a:t>
            </a:r>
            <a:r>
              <a:rPr lang="en-US" altLang="en-US" sz="1800">
                <a:solidFill>
                  <a:schemeClr val="bg1"/>
                </a:solidFill>
                <a:latin typeface="Times New Roman" panose="02020603050405020304" pitchFamily="18" charset="0"/>
                <a:cs typeface="Times New Roman" panose="02020603050405020304" pitchFamily="18" charset="0"/>
                <a:sym typeface="+mn-ea"/>
              </a:rPr>
              <a:t>.           </a:t>
            </a:r>
            <a:endParaRPr lang="en-US" altLang="en-US" sz="1800">
              <a:solidFill>
                <a:schemeClr val="bg1"/>
              </a:solidFill>
              <a:latin typeface="Times New Roman" panose="02020603050405020304" pitchFamily="18" charset="0"/>
              <a:cs typeface="Times New Roman" panose="02020603050405020304" pitchFamily="18" charset="0"/>
              <a:sym typeface="+mn-ea"/>
            </a:endParaRPr>
          </a:p>
        </p:txBody>
      </p:sp>
      <p:pic>
        <p:nvPicPr>
          <p:cNvPr id="11" name="Đồng hồ đếm ngược từ 10 có âm thanh">
            <a:hlinkClick r:id="" action="ppaction://media"/>
          </p:cNvPr>
          <p:cNvPicPr/>
          <p:nvPr>
            <a:videoFile r:link="rId3"/>
            <p:extLst>
              <p:ext uri="{DAA4B4D4-6D71-4841-9C94-3DE7FCFB9230}">
                <p14:media xmlns:p14="http://schemas.microsoft.com/office/powerpoint/2010/main" r:embed="rId4"/>
              </p:ext>
            </p:extLst>
          </p:nvPr>
        </p:nvPicPr>
        <p:blipFill>
          <a:blip r:embed="rId5"/>
          <a:stretch>
            <a:fillRect/>
          </a:stretch>
        </p:blipFill>
        <p:spPr>
          <a:xfrm>
            <a:off x="8099425" y="258445"/>
            <a:ext cx="558165" cy="487045"/>
          </a:xfrm>
          <a:prstGeom prst="rect">
            <a:avLst/>
          </a:prstGeom>
        </p:spPr>
      </p:pic>
    </p:spTree>
  </p:cSld>
  <p:clrMapOvr>
    <a:masterClrMapping/>
  </p:clrMapOvr>
  <p:transition spd="slow" advTm="200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mph" presetSubtype="0" fill="hold" grpId="0" nodeType="withEffect">
                                  <p:stCondLst>
                                    <p:cond delay="0"/>
                                  </p:stCondLst>
                                  <p:childTnLst>
                                    <p:animClr clrSpc="hsl" dir="cw">
                                      <p:cBhvr override="childStyle">
                                        <p:cTn id="6" dur="500" fill="hold"/>
                                        <p:tgtEl>
                                          <p:spTgt spid="9"/>
                                        </p:tgtEl>
                                        <p:attrNameLst>
                                          <p:attrName>style.color</p:attrName>
                                        </p:attrNameLst>
                                      </p:cBhvr>
                                      <p:by>
                                        <p:hsl h="-7200000" s="0" l="0"/>
                                      </p:by>
                                    </p:animClr>
                                    <p:animClr clrSpc="hsl" dir="cw">
                                      <p:cBhvr>
                                        <p:cTn id="7" dur="500" fill="hold"/>
                                        <p:tgtEl>
                                          <p:spTgt spid="9"/>
                                        </p:tgtEl>
                                        <p:attrNameLst>
                                          <p:attrName>fillcolor</p:attrName>
                                        </p:attrNameLst>
                                      </p:cBhvr>
                                      <p:by>
                                        <p:hsl h="-7200000" s="0" l="0"/>
                                      </p:by>
                                    </p:animClr>
                                    <p:animClr clrSpc="hsl" dir="cw">
                                      <p:cBhvr>
                                        <p:cTn id="8" dur="500" fill="hold"/>
                                        <p:tgtEl>
                                          <p:spTgt spid="9"/>
                                        </p:tgtEl>
                                        <p:attrNameLst>
                                          <p:attrName>stroke.color</p:attrName>
                                        </p:attrNameLst>
                                      </p:cBhvr>
                                      <p:by>
                                        <p:hsl h="-7200000" s="0" l="0"/>
                                      </p:by>
                                    </p:animClr>
                                    <p:set>
                                      <p:cBhvr>
                                        <p:cTn id="9" dur="500" fill="hold"/>
                                        <p:tgtEl>
                                          <p:spTgt spid="9"/>
                                        </p:tgtEl>
                                        <p:attrNameLst>
                                          <p:attrName>fill.type</p:attrName>
                                        </p:attrNameLst>
                                      </p:cBhvr>
                                      <p:to>
                                        <p:strVal val="solid"/>
                                      </p:to>
                                    </p:set>
                                  </p:childTnLst>
                                </p:cTn>
                              </p:par>
                              <p:par>
                                <p:cTn id="10" presetID="6"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xit" presetSubtype="32" fill="hold" grpId="1" nodeType="clickEffect">
                                  <p:stCondLst>
                                    <p:cond delay="0"/>
                                  </p:stCondLst>
                                  <p:childTnLst>
                                    <p:animEffect transition="out" filter="diamond(out)">
                                      <p:cBhvr>
                                        <p:cTn id="21" dur="2000"/>
                                        <p:tgtEl>
                                          <p:spTgt spid="15"/>
                                        </p:tgtEl>
                                      </p:cBhvr>
                                    </p:animEffect>
                                    <p:set>
                                      <p:cBhvr>
                                        <p:cTn id="22" dur="1" fill="hold">
                                          <p:stCondLst>
                                            <p:cond delay="1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3" restart="whenNotActive" fill="hold" evtFilter="cancelBubble" nodeType="interactiveSeq">
                <p:stCondLst>
                  <p:cond evt="onClick" delay="0">
                    <p:tgtEl>
                      <p:spTgt spid="10"/>
                    </p:tgtEl>
                  </p:cond>
                </p:stCondLst>
                <p:endSync evt="end" delay="0">
                  <p:rtn val="all"/>
                </p:endSync>
                <p:childTnLst>
                  <p:par>
                    <p:cTn id="24" fill="hold">
                      <p:stCondLst>
                        <p:cond delay="0"/>
                      </p:stCondLst>
                      <p:childTnLst>
                        <p:par>
                          <p:cTn id="25" fill="hold">
                            <p:stCondLst>
                              <p:cond delay="0"/>
                            </p:stCondLst>
                            <p:childTnLst>
                              <p:par>
                                <p:cTn id="26" presetID="22" presetClass="emph" presetSubtype="0" fill="hold" grpId="0" nodeType="withEffect">
                                  <p:stCondLst>
                                    <p:cond delay="0"/>
                                  </p:stCondLst>
                                  <p:childTnLst>
                                    <p:animClr clrSpc="hsl" dir="cw">
                                      <p:cBhvr override="childStyle">
                                        <p:cTn id="27" dur="500" fill="hold"/>
                                        <p:tgtEl>
                                          <p:spTgt spid="10"/>
                                        </p:tgtEl>
                                        <p:attrNameLst>
                                          <p:attrName>style.color</p:attrName>
                                        </p:attrNameLst>
                                      </p:cBhvr>
                                      <p:by>
                                        <p:hsl h="-7200000" s="0" l="0"/>
                                      </p:by>
                                    </p:animClr>
                                    <p:animClr clrSpc="hsl" dir="cw">
                                      <p:cBhvr>
                                        <p:cTn id="28" dur="500" fill="hold"/>
                                        <p:tgtEl>
                                          <p:spTgt spid="10"/>
                                        </p:tgtEl>
                                        <p:attrNameLst>
                                          <p:attrName>fillcolor</p:attrName>
                                        </p:attrNameLst>
                                      </p:cBhvr>
                                      <p:by>
                                        <p:hsl h="-7200000" s="0" l="0"/>
                                      </p:by>
                                    </p:animClr>
                                    <p:animClr clrSpc="hsl" dir="cw">
                                      <p:cBhvr>
                                        <p:cTn id="29" dur="500" fill="hold"/>
                                        <p:tgtEl>
                                          <p:spTgt spid="10"/>
                                        </p:tgtEl>
                                        <p:attrNameLst>
                                          <p:attrName>stroke.color</p:attrName>
                                        </p:attrNameLst>
                                      </p:cBhvr>
                                      <p:by>
                                        <p:hsl h="-7200000" s="0" l="0"/>
                                      </p:by>
                                    </p:animClr>
                                    <p:set>
                                      <p:cBhvr>
                                        <p:cTn id="30" dur="500" fill="hold"/>
                                        <p:tgtEl>
                                          <p:spTgt spid="10"/>
                                        </p:tgtEl>
                                        <p:attrNameLst>
                                          <p:attrName>fill.type</p:attrName>
                                        </p:attrNameLst>
                                      </p:cBhvr>
                                      <p:to>
                                        <p:strVal val="solid"/>
                                      </p:to>
                                    </p:set>
                                  </p:childTnLst>
                                </p:cTn>
                              </p:par>
                              <p:par>
                                <p:cTn id="31" presetID="6"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circle(in)">
                                      <p:cBhvr>
                                        <p:cTn id="33" dur="2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blinds(horizontal)">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xit" presetSubtype="32" fill="hold" grpId="1" nodeType="clickEffect">
                                  <p:stCondLst>
                                    <p:cond delay="0"/>
                                  </p:stCondLst>
                                  <p:childTnLst>
                                    <p:animEffect transition="out" filter="diamond(out)">
                                      <p:cBhvr>
                                        <p:cTn id="42" dur="2000"/>
                                        <p:tgtEl>
                                          <p:spTgt spid="16"/>
                                        </p:tgtEl>
                                      </p:cBhvr>
                                    </p:animEffect>
                                    <p:set>
                                      <p:cBhvr>
                                        <p:cTn id="43" dur="1" fill="hold">
                                          <p:stCondLst>
                                            <p:cond delay="1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4" restart="whenNotActive" fill="hold" evtFilter="cancelBubble" nodeType="interactiveSeq">
                <p:stCondLst>
                  <p:cond evt="onClick" delay="0">
                    <p:tgtEl>
                      <p:spTgt spid="12"/>
                    </p:tgtEl>
                  </p:cond>
                </p:stCondLst>
                <p:endSync evt="end" delay="0">
                  <p:rtn val="all"/>
                </p:endSync>
                <p:childTnLst>
                  <p:par>
                    <p:cTn id="45" fill="hold">
                      <p:stCondLst>
                        <p:cond delay="0"/>
                      </p:stCondLst>
                      <p:childTnLst>
                        <p:par>
                          <p:cTn id="46" fill="hold">
                            <p:stCondLst>
                              <p:cond delay="0"/>
                            </p:stCondLst>
                            <p:childTnLst>
                              <p:par>
                                <p:cTn id="47" presetID="22" presetClass="emph" presetSubtype="0" fill="hold" grpId="0" nodeType="withEffect">
                                  <p:stCondLst>
                                    <p:cond delay="0"/>
                                  </p:stCondLst>
                                  <p:childTnLst>
                                    <p:animClr clrSpc="hsl" dir="cw">
                                      <p:cBhvr override="childStyle">
                                        <p:cTn id="48" dur="500" fill="hold"/>
                                        <p:tgtEl>
                                          <p:spTgt spid="12"/>
                                        </p:tgtEl>
                                        <p:attrNameLst>
                                          <p:attrName>style.color</p:attrName>
                                        </p:attrNameLst>
                                      </p:cBhvr>
                                      <p:by>
                                        <p:hsl h="-7200000" s="0" l="0"/>
                                      </p:by>
                                    </p:animClr>
                                    <p:animClr clrSpc="hsl" dir="cw">
                                      <p:cBhvr>
                                        <p:cTn id="49" dur="500" fill="hold"/>
                                        <p:tgtEl>
                                          <p:spTgt spid="12"/>
                                        </p:tgtEl>
                                        <p:attrNameLst>
                                          <p:attrName>fillcolor</p:attrName>
                                        </p:attrNameLst>
                                      </p:cBhvr>
                                      <p:by>
                                        <p:hsl h="-7200000" s="0" l="0"/>
                                      </p:by>
                                    </p:animClr>
                                    <p:animClr clrSpc="hsl" dir="cw">
                                      <p:cBhvr>
                                        <p:cTn id="50" dur="500" fill="hold"/>
                                        <p:tgtEl>
                                          <p:spTgt spid="12"/>
                                        </p:tgtEl>
                                        <p:attrNameLst>
                                          <p:attrName>stroke.color</p:attrName>
                                        </p:attrNameLst>
                                      </p:cBhvr>
                                      <p:by>
                                        <p:hsl h="-7200000" s="0" l="0"/>
                                      </p:by>
                                    </p:animClr>
                                    <p:set>
                                      <p:cBhvr>
                                        <p:cTn id="51" dur="500" fill="hold"/>
                                        <p:tgtEl>
                                          <p:spTgt spid="12"/>
                                        </p:tgtEl>
                                        <p:attrNameLst>
                                          <p:attrName>fill.type</p:attrName>
                                        </p:attrNameLst>
                                      </p:cBhvr>
                                      <p:to>
                                        <p:strVal val="solid"/>
                                      </p:to>
                                    </p:set>
                                  </p:childTnLst>
                                </p:cTn>
                              </p:par>
                              <p:par>
                                <p:cTn id="52" presetID="6"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circle(in)">
                                      <p:cBhvr>
                                        <p:cTn id="54" dur="20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blinds(horizontal)">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8" presetClass="exit" presetSubtype="32" fill="hold" grpId="1" nodeType="clickEffect">
                                  <p:stCondLst>
                                    <p:cond delay="0"/>
                                  </p:stCondLst>
                                  <p:childTnLst>
                                    <p:animEffect transition="out" filter="diamond(out)">
                                      <p:cBhvr>
                                        <p:cTn id="63" dur="2000"/>
                                        <p:tgtEl>
                                          <p:spTgt spid="17"/>
                                        </p:tgtEl>
                                      </p:cBhvr>
                                    </p:animEffect>
                                    <p:set>
                                      <p:cBhvr>
                                        <p:cTn id="64" dur="1" fill="hold">
                                          <p:stCondLst>
                                            <p:cond delay="1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65" restart="whenNotActive" fill="hold" evtFilter="cancelBubble" nodeType="interactiveSeq">
                <p:stCondLst>
                  <p:cond evt="onClick" delay="0">
                    <p:tgtEl>
                      <p:spTgt spid="13"/>
                    </p:tgtEl>
                  </p:cond>
                </p:stCondLst>
                <p:endSync evt="end" delay="0">
                  <p:rtn val="all"/>
                </p:endSync>
                <p:childTnLst>
                  <p:par>
                    <p:cTn id="66" fill="hold">
                      <p:stCondLst>
                        <p:cond delay="0"/>
                      </p:stCondLst>
                      <p:childTnLst>
                        <p:par>
                          <p:cTn id="67" fill="hold">
                            <p:stCondLst>
                              <p:cond delay="0"/>
                            </p:stCondLst>
                            <p:childTnLst>
                              <p:par>
                                <p:cTn id="68" presetID="22" presetClass="emph" presetSubtype="0" fill="hold" grpId="0" nodeType="withEffect">
                                  <p:stCondLst>
                                    <p:cond delay="0"/>
                                  </p:stCondLst>
                                  <p:childTnLst>
                                    <p:animClr clrSpc="hsl" dir="cw">
                                      <p:cBhvr override="childStyle">
                                        <p:cTn id="69" dur="500" fill="hold"/>
                                        <p:tgtEl>
                                          <p:spTgt spid="13"/>
                                        </p:tgtEl>
                                        <p:attrNameLst>
                                          <p:attrName>style.color</p:attrName>
                                        </p:attrNameLst>
                                      </p:cBhvr>
                                      <p:by>
                                        <p:hsl h="-7200000" s="0" l="0"/>
                                      </p:by>
                                    </p:animClr>
                                    <p:animClr clrSpc="hsl" dir="cw">
                                      <p:cBhvr>
                                        <p:cTn id="70" dur="500" fill="hold"/>
                                        <p:tgtEl>
                                          <p:spTgt spid="13"/>
                                        </p:tgtEl>
                                        <p:attrNameLst>
                                          <p:attrName>fillcolor</p:attrName>
                                        </p:attrNameLst>
                                      </p:cBhvr>
                                      <p:by>
                                        <p:hsl h="-7200000" s="0" l="0"/>
                                      </p:by>
                                    </p:animClr>
                                    <p:animClr clrSpc="hsl" dir="cw">
                                      <p:cBhvr>
                                        <p:cTn id="71" dur="500" fill="hold"/>
                                        <p:tgtEl>
                                          <p:spTgt spid="13"/>
                                        </p:tgtEl>
                                        <p:attrNameLst>
                                          <p:attrName>stroke.color</p:attrName>
                                        </p:attrNameLst>
                                      </p:cBhvr>
                                      <p:by>
                                        <p:hsl h="-7200000" s="0" l="0"/>
                                      </p:by>
                                    </p:animClr>
                                    <p:set>
                                      <p:cBhvr>
                                        <p:cTn id="72" dur="500" fill="hold"/>
                                        <p:tgtEl>
                                          <p:spTgt spid="13"/>
                                        </p:tgtEl>
                                        <p:attrNameLst>
                                          <p:attrName>fill.type</p:attrName>
                                        </p:attrNameLst>
                                      </p:cBhvr>
                                      <p:to>
                                        <p:strVal val="solid"/>
                                      </p:to>
                                    </p:set>
                                  </p:childTnLst>
                                </p:cTn>
                              </p:par>
                              <p:par>
                                <p:cTn id="73" presetID="6" presetClass="entr" presetSubtype="16"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circle(in)">
                                      <p:cBhvr>
                                        <p:cTn id="75" dur="2000"/>
                                        <p:tgtEl>
                                          <p:spTgt spid="18"/>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blinds(horizontal)">
                                      <p:cBhvr>
                                        <p:cTn id="80" dur="5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8" presetClass="exit" presetSubtype="32" fill="hold" grpId="1" nodeType="clickEffect">
                                  <p:stCondLst>
                                    <p:cond delay="0"/>
                                  </p:stCondLst>
                                  <p:childTnLst>
                                    <p:animEffect transition="out" filter="diamond(out)">
                                      <p:cBhvr>
                                        <p:cTn id="84" dur="2000"/>
                                        <p:tgtEl>
                                          <p:spTgt spid="18"/>
                                        </p:tgtEl>
                                      </p:cBhvr>
                                    </p:animEffect>
                                    <p:set>
                                      <p:cBhvr>
                                        <p:cTn id="85" dur="1" fill="hold">
                                          <p:stCondLst>
                                            <p:cond delay="1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3"/>
                  </p:tgtEl>
                </p:cond>
              </p:nextCondLst>
            </p:seq>
            <p:video fullScrn="0">
              <p:cMediaNode>
                <p:cTn id="86" fill="hold" display="1">
                  <p:stCondLst>
                    <p:cond delay="indefinite"/>
                  </p:stCondLst>
                </p:cTn>
                <p:tgtEl>
                  <p:spTgt spid="11"/>
                </p:tgtEl>
              </p:cMediaNode>
            </p:video>
          </p:childTnLst>
        </p:cTn>
      </p:par>
    </p:tnLst>
    <p:bldLst>
      <p:bldP spid="9" grpId="0"/>
      <p:bldP spid="10" grpId="0"/>
      <p:bldP spid="12" grpId="0"/>
      <p:bldP spid="13" grpId="0"/>
      <p:bldP spid="15" grpId="0" bldLvl="0" animBg="1"/>
      <p:bldP spid="16" grpId="0" bldLvl="0" animBg="1"/>
      <p:bldP spid="17" grpId="0" bldLvl="0" animBg="1"/>
      <p:bldP spid="18" grpId="0" bldLvl="0" animBg="1"/>
      <p:bldP spid="20" grpId="0" bldLvl="0" animBg="1"/>
      <p:bldP spid="21" grpId="0" bldLvl="0" animBg="1"/>
      <p:bldP spid="22" grpId="0" bldLvl="0" animBg="1"/>
      <p:bldP spid="23" grpId="0" bldLvl="0" animBg="1"/>
      <p:bldP spid="15" grpId="1" bldLvl="0" animBg="1"/>
      <p:bldP spid="16" grpId="1" bldLvl="0" animBg="1"/>
      <p:bldP spid="17" grpId="1" bldLvl="0" animBg="1"/>
      <p:bldP spid="18" grpId="1"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5" descr="z6063697862512_9a114b7520a6365feeca6f93ef79cb2a"/>
          <p:cNvPicPr>
            <a:picLocks noChangeAspect="1"/>
          </p:cNvPicPr>
          <p:nvPr/>
        </p:nvPicPr>
        <p:blipFill>
          <a:blip r:embed="rId1"/>
          <a:srcRect t="3259" b="72654"/>
          <a:stretch>
            <a:fillRect/>
          </a:stretch>
        </p:blipFill>
        <p:spPr>
          <a:xfrm>
            <a:off x="1409065" y="167640"/>
            <a:ext cx="6689725" cy="4739005"/>
          </a:xfrm>
          <a:prstGeom prst="rect">
            <a:avLst/>
          </a:prstGeom>
        </p:spPr>
      </p:pic>
      <p:sp>
        <p:nvSpPr>
          <p:cNvPr id="8" name="Text Box 7"/>
          <p:cNvSpPr txBox="1"/>
          <p:nvPr/>
        </p:nvSpPr>
        <p:spPr>
          <a:xfrm>
            <a:off x="2739390" y="4035425"/>
            <a:ext cx="1618615" cy="253365"/>
          </a:xfrm>
          <a:prstGeom prst="rect">
            <a:avLst/>
          </a:prstGeom>
          <a:solidFill>
            <a:schemeClr val="accent4">
              <a:lumMod val="40000"/>
              <a:lumOff val="60000"/>
            </a:schemeClr>
          </a:solidFill>
        </p:spPr>
        <p:style>
          <a:lnRef idx="2">
            <a:schemeClr val="accent4"/>
          </a:lnRef>
          <a:fillRef idx="0">
            <a:srgbClr val="FFFFFF"/>
          </a:fillRef>
          <a:effectRef idx="0">
            <a:srgbClr val="FFFFFF"/>
          </a:effectRef>
          <a:fontRef idx="minor">
            <a:schemeClr val="tx1"/>
          </a:fontRef>
        </p:style>
        <p:txBody>
          <a:bodyPr wrap="square" rtlCol="0" anchor="t">
            <a:noAutofit/>
          </a:bodyPr>
          <a:p>
            <a:pPr>
              <a:buNone/>
            </a:pPr>
            <a:r>
              <a:rPr lang="en-US" sz="1300">
                <a:sym typeface="+mn-ea"/>
              </a:rPr>
              <a:t>Nhiệt đới gió mùa</a:t>
            </a:r>
            <a:endParaRPr lang="en-US" sz="1300">
              <a:sym typeface="+mn-ea"/>
            </a:endParaRPr>
          </a:p>
        </p:txBody>
      </p:sp>
      <p:sp>
        <p:nvSpPr>
          <p:cNvPr id="10" name="Text Box 9"/>
          <p:cNvSpPr txBox="1"/>
          <p:nvPr/>
        </p:nvSpPr>
        <p:spPr>
          <a:xfrm>
            <a:off x="2958465" y="2193925"/>
            <a:ext cx="1452880" cy="441325"/>
          </a:xfrm>
          <a:prstGeom prst="rect">
            <a:avLst/>
          </a:prstGeom>
          <a:solidFill>
            <a:schemeClr val="accent6">
              <a:lumMod val="75000"/>
            </a:schemeClr>
          </a:solidFill>
        </p:spPr>
        <p:style>
          <a:lnRef idx="2">
            <a:schemeClr val="accent4"/>
          </a:lnRef>
          <a:fillRef idx="0">
            <a:srgbClr val="FFFFFF"/>
          </a:fillRef>
          <a:effectRef idx="0">
            <a:srgbClr val="FFFFFF"/>
          </a:effectRef>
          <a:fontRef idx="minor">
            <a:schemeClr val="tx1"/>
          </a:fontRef>
        </p:style>
        <p:txBody>
          <a:bodyPr wrap="square" rtlCol="0" anchor="t">
            <a:noAutofit/>
          </a:bodyPr>
          <a:p>
            <a:pPr>
              <a:buNone/>
            </a:pPr>
            <a:r>
              <a:rPr lang="en-US" sz="1300">
                <a:sym typeface="+mn-ea"/>
              </a:rPr>
              <a:t>Cận nhiệt  gió mùa trên núi</a:t>
            </a:r>
            <a:endParaRPr lang="en-US" sz="1300">
              <a:sym typeface="+mn-ea"/>
            </a:endParaRPr>
          </a:p>
        </p:txBody>
      </p:sp>
      <p:sp>
        <p:nvSpPr>
          <p:cNvPr id="11" name="Text Box 10"/>
          <p:cNvSpPr txBox="1"/>
          <p:nvPr/>
        </p:nvSpPr>
        <p:spPr>
          <a:xfrm>
            <a:off x="2560320" y="384175"/>
            <a:ext cx="2245995" cy="275590"/>
          </a:xfrm>
          <a:prstGeom prst="rect">
            <a:avLst/>
          </a:prstGeom>
          <a:solidFill>
            <a:schemeClr val="accent6">
              <a:lumMod val="40000"/>
              <a:lumOff val="60000"/>
            </a:schemeClr>
          </a:solidFill>
        </p:spPr>
        <p:style>
          <a:lnRef idx="2">
            <a:schemeClr val="accent4"/>
          </a:lnRef>
          <a:fillRef idx="0">
            <a:srgbClr val="FFFFFF"/>
          </a:fillRef>
          <a:effectRef idx="0">
            <a:srgbClr val="FFFFFF"/>
          </a:effectRef>
          <a:fontRef idx="minor">
            <a:schemeClr val="tx1"/>
          </a:fontRef>
        </p:style>
        <p:txBody>
          <a:bodyPr wrap="square" rtlCol="0" anchor="t">
            <a:noAutofit/>
          </a:bodyPr>
          <a:p>
            <a:pPr>
              <a:buNone/>
            </a:pPr>
            <a:r>
              <a:rPr lang="en-US" sz="1300">
                <a:sym typeface="+mn-ea"/>
              </a:rPr>
              <a:t>Ôn đới  gió mùa trên núi</a:t>
            </a:r>
            <a:endParaRPr lang="en-US" sz="1300">
              <a:sym typeface="+mn-ea"/>
            </a:endParaRPr>
          </a:p>
        </p:txBody>
      </p:sp>
      <p:sp>
        <p:nvSpPr>
          <p:cNvPr id="12" name="Text Box 11"/>
          <p:cNvSpPr txBox="1"/>
          <p:nvPr/>
        </p:nvSpPr>
        <p:spPr>
          <a:xfrm>
            <a:off x="1585595" y="4288790"/>
            <a:ext cx="3518535" cy="675005"/>
          </a:xfrm>
          <a:prstGeom prst="rect">
            <a:avLst/>
          </a:prstGeom>
          <a:solidFill>
            <a:schemeClr val="accent4">
              <a:lumMod val="60000"/>
              <a:lumOff val="40000"/>
            </a:schemeClr>
          </a:solidFill>
        </p:spPr>
        <p:txBody>
          <a:bodyPr wrap="square" rtlCol="0" anchor="t">
            <a:noAutofit/>
          </a:bodyPr>
          <a:p>
            <a:pPr>
              <a:buNone/>
            </a:pPr>
            <a:r>
              <a:rPr lang="en-US" sz="1300">
                <a:sym typeface="+mn-ea"/>
              </a:rPr>
              <a:t>Khí hậu nóng, nhiệt độ trung bình giữa các tháng mùa hạ đều trên 25</a:t>
            </a:r>
            <a:r>
              <a:rPr lang="en-US" sz="1300" baseline="30000">
                <a:sym typeface="+mn-ea"/>
              </a:rPr>
              <a:t>0   </a:t>
            </a:r>
            <a:r>
              <a:rPr lang="en-US" sz="1300">
                <a:sym typeface="+mn-ea"/>
              </a:rPr>
              <a:t>Độ ẩm và lượng mưa tùy thuộc từng nơi</a:t>
            </a:r>
            <a:endParaRPr lang="en-US" sz="1300">
              <a:sym typeface="+mn-ea"/>
            </a:endParaRPr>
          </a:p>
        </p:txBody>
      </p:sp>
      <p:sp>
        <p:nvSpPr>
          <p:cNvPr id="13" name="Text Box 12"/>
          <p:cNvSpPr txBox="1"/>
          <p:nvPr/>
        </p:nvSpPr>
        <p:spPr>
          <a:xfrm>
            <a:off x="2305050" y="2654300"/>
            <a:ext cx="2622550" cy="701675"/>
          </a:xfrm>
          <a:prstGeom prst="rect">
            <a:avLst/>
          </a:prstGeom>
          <a:gradFill>
            <a:gsLst>
              <a:gs pos="0">
                <a:srgbClr val="FBFB11"/>
              </a:gs>
              <a:gs pos="100000">
                <a:srgbClr val="838309"/>
              </a:gs>
            </a:gsLst>
            <a:lin scaled="0"/>
          </a:gradFill>
        </p:spPr>
        <p:txBody>
          <a:bodyPr wrap="square" rtlCol="0" anchor="t">
            <a:noAutofit/>
          </a:bodyPr>
          <a:p>
            <a:pPr>
              <a:buNone/>
            </a:pPr>
            <a:r>
              <a:rPr lang="en-US" sz="1300">
                <a:sym typeface="+mn-ea"/>
              </a:rPr>
              <a:t>Khí hậu mát mẻ, nhiệt độ trung bình giữa các tháng đều dưới 25</a:t>
            </a:r>
            <a:r>
              <a:rPr lang="en-US" sz="1300" baseline="30000">
                <a:sym typeface="+mn-ea"/>
              </a:rPr>
              <a:t>0 </a:t>
            </a:r>
            <a:r>
              <a:rPr lang="en-US" sz="1300">
                <a:sym typeface="+mn-ea"/>
              </a:rPr>
              <a:t>c, lượng mưa và độ ẩm tăng</a:t>
            </a:r>
            <a:endParaRPr lang="en-US" sz="1300">
              <a:sym typeface="+mn-ea"/>
            </a:endParaRPr>
          </a:p>
        </p:txBody>
      </p:sp>
      <p:sp>
        <p:nvSpPr>
          <p:cNvPr id="14" name="Text Box 13"/>
          <p:cNvSpPr txBox="1"/>
          <p:nvPr/>
        </p:nvSpPr>
        <p:spPr>
          <a:xfrm>
            <a:off x="2439035" y="679450"/>
            <a:ext cx="2488565" cy="451485"/>
          </a:xfrm>
          <a:prstGeom prst="rect">
            <a:avLst/>
          </a:prstGeom>
          <a:solidFill>
            <a:schemeClr val="accent6">
              <a:lumMod val="60000"/>
              <a:lumOff val="40000"/>
            </a:schemeClr>
          </a:solidFill>
        </p:spPr>
        <p:txBody>
          <a:bodyPr wrap="square" rtlCol="0" anchor="t">
            <a:noAutofit/>
          </a:bodyPr>
          <a:p>
            <a:pPr>
              <a:buNone/>
            </a:pPr>
            <a:r>
              <a:rPr lang="en-US" sz="1300">
                <a:sym typeface="+mn-ea"/>
              </a:rPr>
              <a:t>Tất cả các tháng đều có nhiệt độ trung bình dưới 15</a:t>
            </a:r>
            <a:r>
              <a:rPr lang="en-US" sz="1300" baseline="30000">
                <a:sym typeface="+mn-ea"/>
              </a:rPr>
              <a:t>0 </a:t>
            </a:r>
            <a:r>
              <a:rPr lang="en-US" sz="1300">
                <a:sym typeface="+mn-ea"/>
              </a:rPr>
              <a:t>c</a:t>
            </a:r>
            <a:endParaRPr lang="en-US" sz="1300">
              <a:sym typeface="+mn-ea"/>
            </a:endParaRPr>
          </a:p>
        </p:txBody>
      </p:sp>
      <p:sp>
        <p:nvSpPr>
          <p:cNvPr id="18" name="Text Box 17"/>
          <p:cNvSpPr txBox="1"/>
          <p:nvPr/>
        </p:nvSpPr>
        <p:spPr>
          <a:xfrm>
            <a:off x="1079500" y="3598545"/>
            <a:ext cx="1123315" cy="306705"/>
          </a:xfrm>
          <a:prstGeom prst="rect">
            <a:avLst/>
          </a:prstGeom>
          <a:solidFill>
            <a:schemeClr val="accent3">
              <a:lumMod val="60000"/>
              <a:lumOff val="40000"/>
            </a:schemeClr>
          </a:solidFill>
        </p:spPr>
        <p:txBody>
          <a:bodyPr wrap="square" rtlCol="0">
            <a:spAutoFit/>
          </a:bodyPr>
          <a:p>
            <a:r>
              <a:rPr lang="en-US"/>
              <a:t>600-700m</a:t>
            </a:r>
            <a:endParaRPr lang="en-US"/>
          </a:p>
        </p:txBody>
      </p:sp>
      <p:sp>
        <p:nvSpPr>
          <p:cNvPr id="19" name="Text Box 18"/>
          <p:cNvSpPr txBox="1"/>
          <p:nvPr/>
        </p:nvSpPr>
        <p:spPr>
          <a:xfrm>
            <a:off x="4610735" y="2894965"/>
            <a:ext cx="1123315" cy="306705"/>
          </a:xfrm>
          <a:prstGeom prst="rect">
            <a:avLst/>
          </a:prstGeom>
          <a:solidFill>
            <a:schemeClr val="accent3">
              <a:lumMod val="60000"/>
              <a:lumOff val="40000"/>
            </a:schemeClr>
          </a:solidFill>
        </p:spPr>
        <p:txBody>
          <a:bodyPr wrap="square" rtlCol="0">
            <a:spAutoFit/>
          </a:bodyPr>
          <a:p>
            <a:r>
              <a:rPr lang="en-US"/>
              <a:t>900-1000m</a:t>
            </a:r>
            <a:endParaRPr lang="en-US"/>
          </a:p>
        </p:txBody>
      </p:sp>
      <p:sp>
        <p:nvSpPr>
          <p:cNvPr id="20" name="Text Box 19"/>
          <p:cNvSpPr txBox="1"/>
          <p:nvPr/>
        </p:nvSpPr>
        <p:spPr>
          <a:xfrm>
            <a:off x="2132330" y="1047750"/>
            <a:ext cx="861695" cy="306705"/>
          </a:xfrm>
          <a:prstGeom prst="rect">
            <a:avLst/>
          </a:prstGeom>
          <a:solidFill>
            <a:schemeClr val="accent3">
              <a:lumMod val="60000"/>
              <a:lumOff val="40000"/>
            </a:schemeClr>
          </a:solidFill>
        </p:spPr>
        <p:txBody>
          <a:bodyPr wrap="square" rtlCol="0">
            <a:spAutoFit/>
          </a:bodyPr>
          <a:p>
            <a:r>
              <a:rPr lang="en-US"/>
              <a:t>2 600m </a:t>
            </a:r>
            <a:endParaRPr lang="en-US"/>
          </a:p>
        </p:txBody>
      </p:sp>
      <p:sp>
        <p:nvSpPr>
          <p:cNvPr id="21" name="Text Box 20"/>
          <p:cNvSpPr txBox="1"/>
          <p:nvPr/>
        </p:nvSpPr>
        <p:spPr>
          <a:xfrm>
            <a:off x="4111625" y="1162685"/>
            <a:ext cx="815975" cy="238760"/>
          </a:xfrm>
          <a:prstGeom prst="rect">
            <a:avLst/>
          </a:prstGeom>
          <a:solidFill>
            <a:schemeClr val="accent3">
              <a:lumMod val="60000"/>
              <a:lumOff val="40000"/>
            </a:schemeClr>
          </a:solidFill>
        </p:spPr>
        <p:txBody>
          <a:bodyPr wrap="square" rtlCol="0">
            <a:noAutofit/>
          </a:bodyPr>
          <a:p>
            <a:r>
              <a:rPr lang="en-US"/>
              <a:t>2 600m </a:t>
            </a:r>
            <a:endParaRPr lang="en-US"/>
          </a:p>
        </p:txBody>
      </p:sp>
      <p:pic>
        <p:nvPicPr>
          <p:cNvPr id="22" name="Picture 8" descr="IMG_256"/>
          <p:cNvPicPr>
            <a:picLocks noChangeAspect="1"/>
          </p:cNvPicPr>
          <p:nvPr/>
        </p:nvPicPr>
        <p:blipFill>
          <a:blip r:embed="rId2"/>
          <a:srcRect r="53698" b="6084"/>
          <a:stretch>
            <a:fillRect/>
          </a:stretch>
        </p:blipFill>
        <p:spPr>
          <a:xfrm>
            <a:off x="5784850" y="2424430"/>
            <a:ext cx="2313940" cy="2538730"/>
          </a:xfrm>
          <a:prstGeom prst="rect">
            <a:avLst/>
          </a:prstGeom>
          <a:noFill/>
          <a:ln w="9525">
            <a:noFill/>
          </a:ln>
        </p:spPr>
      </p:pic>
      <p:pic>
        <p:nvPicPr>
          <p:cNvPr id="23" name="Picture 8" descr="IMG_256"/>
          <p:cNvPicPr>
            <a:picLocks noChangeAspect="1"/>
          </p:cNvPicPr>
          <p:nvPr/>
        </p:nvPicPr>
        <p:blipFill>
          <a:blip r:embed="rId2"/>
          <a:srcRect l="44930" r="7052" b="6249"/>
          <a:stretch>
            <a:fillRect/>
          </a:stretch>
        </p:blipFill>
        <p:spPr>
          <a:xfrm>
            <a:off x="5853430" y="0"/>
            <a:ext cx="2399665" cy="253428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ircle(in)">
                                      <p:cBhvr>
                                        <p:cTn id="10" dur="2000"/>
                                        <p:tgtEl>
                                          <p:spTgt spid="1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ircle(in)">
                                      <p:cBhvr>
                                        <p:cTn id="13" dur="20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circle(in)">
                                      <p:cBhvr>
                                        <p:cTn id="18" dur="2000"/>
                                        <p:tgtEl>
                                          <p:spTgt spid="22"/>
                                        </p:tgtEl>
                                      </p:cBhvr>
                                    </p:animEffect>
                                  </p:childTnLst>
                                </p:cTn>
                              </p:par>
                              <p:par>
                                <p:cTn id="19" presetID="6" presetClass="entr" presetSubtype="16"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circle(in)">
                                      <p:cBhvr>
                                        <p:cTn id="21"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3" grpId="0" bldLvl="0" animBg="1"/>
      <p:bldP spid="13" grpId="1" animBg="1"/>
      <p:bldP spid="14" grpId="0" bldLvl="0" animBg="1"/>
      <p:bldP spid="1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0830" y="727075"/>
            <a:ext cx="8548370" cy="4316095"/>
          </a:xfrm>
          <a:prstGeom prst="rect">
            <a:avLst/>
          </a:prstGeom>
          <a:solidFill>
            <a:srgbClr val="FFFF00"/>
          </a:solidFill>
          <a:ln w="38100"/>
        </p:spPr>
        <p:style>
          <a:lnRef idx="2">
            <a:schemeClr val="accent6"/>
          </a:lnRef>
          <a:fillRef idx="1">
            <a:schemeClr val="lt1"/>
          </a:fillRef>
          <a:effectRef idx="0">
            <a:schemeClr val="accent6"/>
          </a:effectRef>
          <a:fontRef idx="minor">
            <a:schemeClr val="dk1"/>
          </a:fontRef>
        </p:style>
        <p:txBody>
          <a:bodyPr lIns="91274" tIns="45637" rIns="91274" bIns="45637" rtlCol="0" anchor="ctr"/>
          <a:lstStyle/>
          <a:p>
            <a:pPr algn="just">
              <a:lnSpc>
                <a:spcPct val="150000"/>
              </a:lnSpc>
            </a:pPr>
            <a:r>
              <a:rPr lang="en-US" sz="2390" b="1">
                <a:solidFill>
                  <a:srgbClr val="FF0000"/>
                </a:solidFill>
                <a:latin typeface="Calibri" panose="020F0502020204030204" pitchFamily="34" charset="0"/>
                <a:cs typeface="Calibri" panose="020F0502020204030204" pitchFamily="34" charset="0"/>
              </a:rPr>
              <a:t>Luật chơi: </a:t>
            </a:r>
            <a:endParaRPr lang="en-US" sz="2390" b="1" smtClean="0">
              <a:solidFill>
                <a:srgbClr val="FF0000"/>
              </a:solidFill>
              <a:latin typeface="Calibri" panose="020F0502020204030204" pitchFamily="34" charset="0"/>
              <a:cs typeface="Calibri" panose="020F0502020204030204" pitchFamily="34" charset="0"/>
            </a:endParaRPr>
          </a:p>
          <a:p>
            <a:pPr algn="just">
              <a:lnSpc>
                <a:spcPct val="150000"/>
              </a:lnSpc>
            </a:pPr>
            <a:r>
              <a:rPr lang="en-US" sz="2390" b="1" smtClean="0">
                <a:latin typeface="Calibri" panose="020F0502020204030204" pitchFamily="34" charset="0"/>
                <a:cs typeface="Calibri" panose="020F0502020204030204" pitchFamily="34" charset="0"/>
              </a:rPr>
              <a:t>- Chọn </a:t>
            </a:r>
            <a:r>
              <a:rPr lang="en-US" sz="2390" b="1">
                <a:latin typeface="Calibri" panose="020F0502020204030204" pitchFamily="34" charset="0"/>
                <a:cs typeface="Calibri" panose="020F0502020204030204" pitchFamily="34" charset="0"/>
              </a:rPr>
              <a:t>ngẫu nhiên các câu hỏi </a:t>
            </a:r>
            <a:r>
              <a:rPr lang="en-US" sz="2390" b="1" smtClean="0">
                <a:latin typeface="Calibri" panose="020F0502020204030204" pitchFamily="34" charset="0"/>
                <a:cs typeface="Calibri" panose="020F0502020204030204" pitchFamily="34" charset="0"/>
              </a:rPr>
              <a:t>(từ </a:t>
            </a:r>
            <a:r>
              <a:rPr lang="en-US" sz="2390" b="1">
                <a:latin typeface="Calibri" panose="020F0502020204030204" pitchFamily="34" charset="0"/>
                <a:cs typeface="Calibri" panose="020F0502020204030204" pitchFamily="34" charset="0"/>
              </a:rPr>
              <a:t>1 đến </a:t>
            </a:r>
            <a:r>
              <a:rPr lang="en-US" sz="2390" b="1" smtClean="0">
                <a:latin typeface="Calibri" panose="020F0502020204030204" pitchFamily="34" charset="0"/>
                <a:cs typeface="Calibri" panose="020F0502020204030204" pitchFamily="34" charset="0"/>
              </a:rPr>
              <a:t>6</a:t>
            </a:r>
            <a:r>
              <a:rPr lang="en-US" sz="2390" b="1" smtClean="0">
                <a:latin typeface="Calibri" panose="020F0502020204030204" pitchFamily="34" charset="0"/>
                <a:cs typeface="Calibri" panose="020F0502020204030204" pitchFamily="34" charset="0"/>
              </a:rPr>
              <a:t>). </a:t>
            </a:r>
            <a:endParaRPr lang="en-US" sz="2390" b="1" smtClean="0">
              <a:latin typeface="Calibri" panose="020F0502020204030204" pitchFamily="34" charset="0"/>
              <a:cs typeface="Calibri" panose="020F0502020204030204" pitchFamily="34" charset="0"/>
            </a:endParaRPr>
          </a:p>
          <a:p>
            <a:pPr algn="just">
              <a:lnSpc>
                <a:spcPct val="150000"/>
              </a:lnSpc>
            </a:pPr>
            <a:r>
              <a:rPr lang="en-US" sz="2390" b="1" smtClean="0">
                <a:latin typeface="Calibri" panose="020F0502020204030204" pitchFamily="34" charset="0"/>
                <a:cs typeface="Calibri" panose="020F0502020204030204" pitchFamily="34" charset="0"/>
              </a:rPr>
              <a:t>- Trả </a:t>
            </a:r>
            <a:r>
              <a:rPr lang="en-US" sz="2390" b="1">
                <a:latin typeface="Calibri" panose="020F0502020204030204" pitchFamily="34" charset="0"/>
                <a:cs typeface="Calibri" panose="020F0502020204030204" pitchFamily="34" charset="0"/>
              </a:rPr>
              <a:t>lời đúng thì một mảnh ghép sẽ được lật ra.</a:t>
            </a:r>
            <a:endParaRPr lang="en-US" sz="2390" b="1">
              <a:latin typeface="Calibri" panose="020F0502020204030204" pitchFamily="34" charset="0"/>
              <a:cs typeface="Calibri" panose="020F0502020204030204" pitchFamily="34" charset="0"/>
            </a:endParaRPr>
          </a:p>
          <a:p>
            <a:pPr algn="just">
              <a:lnSpc>
                <a:spcPct val="150000"/>
              </a:lnSpc>
            </a:pPr>
            <a:r>
              <a:rPr lang="en-US" sz="2390" b="1" smtClean="0">
                <a:latin typeface="Calibri" panose="020F0502020204030204" pitchFamily="34" charset="0"/>
                <a:cs typeface="Calibri" panose="020F0502020204030204" pitchFamily="34" charset="0"/>
              </a:rPr>
              <a:t>- Học sinh có thể đoán chủ đề bức hình bất </a:t>
            </a:r>
            <a:r>
              <a:rPr lang="en-US" sz="2390" b="1">
                <a:latin typeface="Calibri" panose="020F0502020204030204" pitchFamily="34" charset="0"/>
                <a:cs typeface="Calibri" panose="020F0502020204030204" pitchFamily="34" charset="0"/>
              </a:rPr>
              <a:t>kỳ khi nào.</a:t>
            </a:r>
            <a:endParaRPr lang="en-US" sz="2390" b="1" smtClean="0">
              <a:latin typeface="Calibri" panose="020F0502020204030204" pitchFamily="34" charset="0"/>
              <a:cs typeface="Calibri" panose="020F0502020204030204" pitchFamily="34" charset="0"/>
            </a:endParaRPr>
          </a:p>
          <a:p>
            <a:pPr algn="just">
              <a:lnSpc>
                <a:spcPct val="150000"/>
              </a:lnSpc>
            </a:pPr>
            <a:r>
              <a:rPr lang="en-US" sz="2390" b="1" smtClean="0">
                <a:latin typeface="Calibri" panose="020F0502020204030204" pitchFamily="34" charset="0"/>
                <a:cs typeface="Calibri" panose="020F0502020204030204" pitchFamily="34" charset="0"/>
              </a:rPr>
              <a:t>- Trò </a:t>
            </a:r>
            <a:r>
              <a:rPr lang="en-US" sz="2390" b="1">
                <a:latin typeface="Calibri" panose="020F0502020204030204" pitchFamily="34" charset="0"/>
                <a:cs typeface="Calibri" panose="020F0502020204030204" pitchFamily="34" charset="0"/>
              </a:rPr>
              <a:t>chơi sẽ kết thúc khi chủ đề bức hình được trả lời chính xác.</a:t>
            </a:r>
            <a:endParaRPr lang="en-US" sz="2390" b="1">
              <a:latin typeface="Calibri" panose="020F0502020204030204" pitchFamily="34" charset="0"/>
              <a:cs typeface="Calibri" panose="020F0502020204030204" pitchFamily="34" charset="0"/>
            </a:endParaRPr>
          </a:p>
          <a:p>
            <a:pPr algn="just">
              <a:lnSpc>
                <a:spcPct val="150000"/>
              </a:lnSpc>
            </a:pPr>
            <a:r>
              <a:rPr lang="en-US" sz="2390" b="1">
                <a:latin typeface="Calibri" panose="020F0502020204030204" pitchFamily="34" charset="0"/>
                <a:cs typeface="Calibri" panose="020F0502020204030204" pitchFamily="34" charset="0"/>
              </a:rPr>
              <a:t>- Học sinh trả lời đúng một câu hỏi được 10 điểm.</a:t>
            </a:r>
            <a:endParaRPr lang="en-US" sz="2390" b="1">
              <a:latin typeface="Calibri" panose="020F0502020204030204" pitchFamily="34" charset="0"/>
              <a:cs typeface="Calibri" panose="020F0502020204030204" pitchFamily="34" charset="0"/>
            </a:endParaRPr>
          </a:p>
          <a:p>
            <a:pPr algn="just">
              <a:lnSpc>
                <a:spcPct val="150000"/>
              </a:lnSpc>
            </a:pPr>
            <a:r>
              <a:rPr lang="en-US" sz="2390" b="1">
                <a:latin typeface="Calibri" panose="020F0502020204030204" pitchFamily="34" charset="0"/>
                <a:cs typeface="Calibri" panose="020F0502020204030204" pitchFamily="34" charset="0"/>
              </a:rPr>
              <a:t>- Học sinh trả lời đúng chủ đề bức hình sẽ được một phần quà.</a:t>
            </a:r>
            <a:endParaRPr lang="en-US" sz="2390" b="1">
              <a:latin typeface="Calibri" panose="020F0502020204030204" pitchFamily="34" charset="0"/>
              <a:cs typeface="Calibri" panose="020F0502020204030204" pitchFamily="34" charset="0"/>
            </a:endParaRPr>
          </a:p>
        </p:txBody>
      </p:sp>
      <p:sp>
        <p:nvSpPr>
          <p:cNvPr id="4" name="Rounded Rectangle 3">
            <a:hlinkClick r:id="rId1" action="ppaction://hlinksldjump"/>
          </p:cNvPr>
          <p:cNvSpPr/>
          <p:nvPr/>
        </p:nvSpPr>
        <p:spPr>
          <a:xfrm>
            <a:off x="3657600" y="6078649"/>
            <a:ext cx="2604656" cy="414916"/>
          </a:xfrm>
          <a:prstGeom prst="roundRect">
            <a:avLst/>
          </a:prstGeom>
        </p:spPr>
        <p:style>
          <a:lnRef idx="0">
            <a:schemeClr val="accent3"/>
          </a:lnRef>
          <a:fillRef idx="3">
            <a:schemeClr val="accent3"/>
          </a:fillRef>
          <a:effectRef idx="3">
            <a:schemeClr val="accent3"/>
          </a:effectRef>
          <a:fontRef idx="minor">
            <a:schemeClr val="lt1"/>
          </a:fontRef>
        </p:style>
        <p:txBody>
          <a:bodyPr lIns="91274" tIns="45637" rIns="91274" bIns="45637" rtlCol="0" anchor="ctr"/>
          <a:lstStyle/>
          <a:p>
            <a:pPr algn="ctr"/>
            <a:r>
              <a:rPr lang="en-US" sz="2015" b="1">
                <a:latin typeface="Calibri" panose="020F0502020204030204" pitchFamily="34" charset="0"/>
                <a:cs typeface="Calibri" panose="020F0502020204030204" pitchFamily="34" charset="0"/>
              </a:rPr>
              <a:t>ĐÃ HIỂU</a:t>
            </a:r>
            <a:endParaRPr lang="en-US" sz="2015" b="1">
              <a:latin typeface="Calibri" panose="020F0502020204030204" pitchFamily="34" charset="0"/>
              <a:cs typeface="Calibri" panose="020F0502020204030204" pitchFamily="34" charset="0"/>
            </a:endParaRPr>
          </a:p>
        </p:txBody>
      </p:sp>
      <p:grpSp>
        <p:nvGrpSpPr>
          <p:cNvPr id="5" name="Group 4"/>
          <p:cNvGrpSpPr/>
          <p:nvPr/>
        </p:nvGrpSpPr>
        <p:grpSpPr>
          <a:xfrm>
            <a:off x="2183518" y="-6840"/>
            <a:ext cx="5508369" cy="781050"/>
            <a:chOff x="3005070" y="-128617"/>
            <a:chExt cx="6181859" cy="1046553"/>
          </a:xfrm>
        </p:grpSpPr>
        <p:sp>
          <p:nvSpPr>
            <p:cNvPr id="6" name="Rectangle: Rounded Corners 2"/>
            <p:cNvSpPr/>
            <p:nvPr/>
          </p:nvSpPr>
          <p:spPr>
            <a:xfrm>
              <a:off x="3005070" y="116455"/>
              <a:ext cx="6181859"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45">
                <a:latin typeface="Calibri" panose="020F0502020204030204" pitchFamily="34" charset="0"/>
                <a:cs typeface="Calibri" panose="020F0502020204030204" pitchFamily="34" charset="0"/>
              </a:endParaRPr>
            </a:p>
          </p:txBody>
        </p:sp>
        <p:sp>
          <p:nvSpPr>
            <p:cNvPr id="7" name="TextBox 6"/>
            <p:cNvSpPr txBox="1"/>
            <p:nvPr/>
          </p:nvSpPr>
          <p:spPr>
            <a:xfrm>
              <a:off x="3132714" y="-128617"/>
              <a:ext cx="5871602" cy="1046553"/>
            </a:xfrm>
            <a:prstGeom prst="rect">
              <a:avLst/>
            </a:prstGeom>
            <a:noFill/>
          </p:spPr>
          <p:txBody>
            <a:bodyPr wrap="square" rtlCol="0">
              <a:spAutoFit/>
            </a:bodyPr>
            <a:lstStyle/>
            <a:p>
              <a:pPr lvl="1" algn="ctr">
                <a:lnSpc>
                  <a:spcPct val="150000"/>
                </a:lnSpc>
              </a:pPr>
              <a:r>
                <a:rPr lang="en-US" sz="2985" b="1" smtClean="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LẬT MẢNH GHÉP</a:t>
              </a:r>
              <a:endParaRPr lang="en-US" sz="2985"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8"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par>
                                <p:cTn id="11" presetID="32" presetClass="emph" presetSubtype="0" fill="hold" grpId="7" nodeType="withEffect">
                                  <p:stCondLst>
                                    <p:cond delay="0"/>
                                  </p:stCondLst>
                                  <p:childTnLst>
                                    <p:animRot by="120000">
                                      <p:cBhvr>
                                        <p:cTn id="12" dur="100" fill="hold">
                                          <p:stCondLst>
                                            <p:cond delay="0"/>
                                          </p:stCondLst>
                                        </p:cTn>
                                        <p:tgtEl>
                                          <p:spTgt spid="4"/>
                                        </p:tgtEl>
                                        <p:attrNameLst>
                                          <p:attrName>r</p:attrName>
                                        </p:attrNameLst>
                                      </p:cBhvr>
                                    </p:animRot>
                                    <p:animRot by="-240000">
                                      <p:cBhvr>
                                        <p:cTn id="13" dur="200" fill="hold">
                                          <p:stCondLst>
                                            <p:cond delay="200"/>
                                          </p:stCondLst>
                                        </p:cTn>
                                        <p:tgtEl>
                                          <p:spTgt spid="4"/>
                                        </p:tgtEl>
                                        <p:attrNameLst>
                                          <p:attrName>r</p:attrName>
                                        </p:attrNameLst>
                                      </p:cBhvr>
                                    </p:animRot>
                                    <p:animRot by="240000">
                                      <p:cBhvr>
                                        <p:cTn id="14" dur="200" fill="hold">
                                          <p:stCondLst>
                                            <p:cond delay="400"/>
                                          </p:stCondLst>
                                        </p:cTn>
                                        <p:tgtEl>
                                          <p:spTgt spid="4"/>
                                        </p:tgtEl>
                                        <p:attrNameLst>
                                          <p:attrName>r</p:attrName>
                                        </p:attrNameLst>
                                      </p:cBhvr>
                                    </p:animRot>
                                    <p:animRot by="-240000">
                                      <p:cBhvr>
                                        <p:cTn id="15" dur="200" fill="hold">
                                          <p:stCondLst>
                                            <p:cond delay="600"/>
                                          </p:stCondLst>
                                        </p:cTn>
                                        <p:tgtEl>
                                          <p:spTgt spid="4"/>
                                        </p:tgtEl>
                                        <p:attrNameLst>
                                          <p:attrName>r</p:attrName>
                                        </p:attrNameLst>
                                      </p:cBhvr>
                                    </p:animRot>
                                    <p:animRot by="120000">
                                      <p:cBhvr>
                                        <p:cTn id="16" dur="200" fill="hold">
                                          <p:stCondLst>
                                            <p:cond delay="800"/>
                                          </p:stCondLst>
                                        </p:cTn>
                                        <p:tgtEl>
                                          <p:spTgt spid="4"/>
                                        </p:tgtEl>
                                        <p:attrNameLst>
                                          <p:attrName>r</p:attrName>
                                        </p:attrNameLst>
                                      </p:cBhvr>
                                    </p:animRot>
                                  </p:childTnLst>
                                </p:cTn>
                              </p:par>
                              <p:par>
                                <p:cTn id="17" presetID="32" presetClass="emph" presetSubtype="0" fill="hold" grpId="6" nodeType="withEffect">
                                  <p:stCondLst>
                                    <p:cond delay="0"/>
                                  </p:stCondLst>
                                  <p:childTnLst>
                                    <p:animRot by="120000">
                                      <p:cBhvr>
                                        <p:cTn id="18" dur="100" fill="hold">
                                          <p:stCondLst>
                                            <p:cond delay="0"/>
                                          </p:stCondLst>
                                        </p:cTn>
                                        <p:tgtEl>
                                          <p:spTgt spid="4"/>
                                        </p:tgtEl>
                                        <p:attrNameLst>
                                          <p:attrName>r</p:attrName>
                                        </p:attrNameLst>
                                      </p:cBhvr>
                                    </p:animRot>
                                    <p:animRot by="-240000">
                                      <p:cBhvr>
                                        <p:cTn id="19" dur="200" fill="hold">
                                          <p:stCondLst>
                                            <p:cond delay="200"/>
                                          </p:stCondLst>
                                        </p:cTn>
                                        <p:tgtEl>
                                          <p:spTgt spid="4"/>
                                        </p:tgtEl>
                                        <p:attrNameLst>
                                          <p:attrName>r</p:attrName>
                                        </p:attrNameLst>
                                      </p:cBhvr>
                                    </p:animRot>
                                    <p:animRot by="240000">
                                      <p:cBhvr>
                                        <p:cTn id="20" dur="200" fill="hold">
                                          <p:stCondLst>
                                            <p:cond delay="400"/>
                                          </p:stCondLst>
                                        </p:cTn>
                                        <p:tgtEl>
                                          <p:spTgt spid="4"/>
                                        </p:tgtEl>
                                        <p:attrNameLst>
                                          <p:attrName>r</p:attrName>
                                        </p:attrNameLst>
                                      </p:cBhvr>
                                    </p:animRot>
                                    <p:animRot by="-240000">
                                      <p:cBhvr>
                                        <p:cTn id="21" dur="200" fill="hold">
                                          <p:stCondLst>
                                            <p:cond delay="600"/>
                                          </p:stCondLst>
                                        </p:cTn>
                                        <p:tgtEl>
                                          <p:spTgt spid="4"/>
                                        </p:tgtEl>
                                        <p:attrNameLst>
                                          <p:attrName>r</p:attrName>
                                        </p:attrNameLst>
                                      </p:cBhvr>
                                    </p:animRot>
                                    <p:animRot by="120000">
                                      <p:cBhvr>
                                        <p:cTn id="22" dur="200" fill="hold">
                                          <p:stCondLst>
                                            <p:cond delay="800"/>
                                          </p:stCondLst>
                                        </p:cTn>
                                        <p:tgtEl>
                                          <p:spTgt spid="4"/>
                                        </p:tgtEl>
                                        <p:attrNameLst>
                                          <p:attrName>r</p:attrName>
                                        </p:attrNameLst>
                                      </p:cBhvr>
                                    </p:animRot>
                                  </p:childTnLst>
                                </p:cTn>
                              </p:par>
                              <p:par>
                                <p:cTn id="23" presetID="32" presetClass="emph" presetSubtype="0" fill="hold" grpId="5" nodeType="withEffect">
                                  <p:stCondLst>
                                    <p:cond delay="0"/>
                                  </p:stCondLst>
                                  <p:childTnLst>
                                    <p:animRot by="120000">
                                      <p:cBhvr>
                                        <p:cTn id="24" dur="100" fill="hold">
                                          <p:stCondLst>
                                            <p:cond delay="0"/>
                                          </p:stCondLst>
                                        </p:cTn>
                                        <p:tgtEl>
                                          <p:spTgt spid="4"/>
                                        </p:tgtEl>
                                        <p:attrNameLst>
                                          <p:attrName>r</p:attrName>
                                        </p:attrNameLst>
                                      </p:cBhvr>
                                    </p:animRot>
                                    <p:animRot by="-240000">
                                      <p:cBhvr>
                                        <p:cTn id="25" dur="200" fill="hold">
                                          <p:stCondLst>
                                            <p:cond delay="200"/>
                                          </p:stCondLst>
                                        </p:cTn>
                                        <p:tgtEl>
                                          <p:spTgt spid="4"/>
                                        </p:tgtEl>
                                        <p:attrNameLst>
                                          <p:attrName>r</p:attrName>
                                        </p:attrNameLst>
                                      </p:cBhvr>
                                    </p:animRot>
                                    <p:animRot by="240000">
                                      <p:cBhvr>
                                        <p:cTn id="26" dur="200" fill="hold">
                                          <p:stCondLst>
                                            <p:cond delay="400"/>
                                          </p:stCondLst>
                                        </p:cTn>
                                        <p:tgtEl>
                                          <p:spTgt spid="4"/>
                                        </p:tgtEl>
                                        <p:attrNameLst>
                                          <p:attrName>r</p:attrName>
                                        </p:attrNameLst>
                                      </p:cBhvr>
                                    </p:animRot>
                                    <p:animRot by="-240000">
                                      <p:cBhvr>
                                        <p:cTn id="27" dur="200" fill="hold">
                                          <p:stCondLst>
                                            <p:cond delay="600"/>
                                          </p:stCondLst>
                                        </p:cTn>
                                        <p:tgtEl>
                                          <p:spTgt spid="4"/>
                                        </p:tgtEl>
                                        <p:attrNameLst>
                                          <p:attrName>r</p:attrName>
                                        </p:attrNameLst>
                                      </p:cBhvr>
                                    </p:animRot>
                                    <p:animRot by="120000">
                                      <p:cBhvr>
                                        <p:cTn id="28" dur="200" fill="hold">
                                          <p:stCondLst>
                                            <p:cond delay="800"/>
                                          </p:stCondLst>
                                        </p:cTn>
                                        <p:tgtEl>
                                          <p:spTgt spid="4"/>
                                        </p:tgtEl>
                                        <p:attrNameLst>
                                          <p:attrName>r</p:attrName>
                                        </p:attrNameLst>
                                      </p:cBhvr>
                                    </p:animRot>
                                  </p:childTnLst>
                                </p:cTn>
                              </p:par>
                              <p:par>
                                <p:cTn id="29" presetID="32" presetClass="emph" presetSubtype="0" fill="hold" grpId="2" nodeType="withEffect">
                                  <p:stCondLst>
                                    <p:cond delay="0"/>
                                  </p:stCondLst>
                                  <p:childTnLst>
                                    <p:animRot by="120000">
                                      <p:cBhvr>
                                        <p:cTn id="30" dur="100" fill="hold">
                                          <p:stCondLst>
                                            <p:cond delay="0"/>
                                          </p:stCondLst>
                                        </p:cTn>
                                        <p:tgtEl>
                                          <p:spTgt spid="4"/>
                                        </p:tgtEl>
                                        <p:attrNameLst>
                                          <p:attrName>r</p:attrName>
                                        </p:attrNameLst>
                                      </p:cBhvr>
                                    </p:animRot>
                                    <p:animRot by="-240000">
                                      <p:cBhvr>
                                        <p:cTn id="31" dur="200" fill="hold">
                                          <p:stCondLst>
                                            <p:cond delay="200"/>
                                          </p:stCondLst>
                                        </p:cTn>
                                        <p:tgtEl>
                                          <p:spTgt spid="4"/>
                                        </p:tgtEl>
                                        <p:attrNameLst>
                                          <p:attrName>r</p:attrName>
                                        </p:attrNameLst>
                                      </p:cBhvr>
                                    </p:animRot>
                                    <p:animRot by="240000">
                                      <p:cBhvr>
                                        <p:cTn id="32" dur="200" fill="hold">
                                          <p:stCondLst>
                                            <p:cond delay="400"/>
                                          </p:stCondLst>
                                        </p:cTn>
                                        <p:tgtEl>
                                          <p:spTgt spid="4"/>
                                        </p:tgtEl>
                                        <p:attrNameLst>
                                          <p:attrName>r</p:attrName>
                                        </p:attrNameLst>
                                      </p:cBhvr>
                                    </p:animRot>
                                    <p:animRot by="-240000">
                                      <p:cBhvr>
                                        <p:cTn id="33" dur="200" fill="hold">
                                          <p:stCondLst>
                                            <p:cond delay="600"/>
                                          </p:stCondLst>
                                        </p:cTn>
                                        <p:tgtEl>
                                          <p:spTgt spid="4"/>
                                        </p:tgtEl>
                                        <p:attrNameLst>
                                          <p:attrName>r</p:attrName>
                                        </p:attrNameLst>
                                      </p:cBhvr>
                                    </p:animRot>
                                    <p:animRot by="120000">
                                      <p:cBhvr>
                                        <p:cTn id="34" dur="200" fill="hold">
                                          <p:stCondLst>
                                            <p:cond delay="800"/>
                                          </p:stCondLst>
                                        </p:cTn>
                                        <p:tgtEl>
                                          <p:spTgt spid="4"/>
                                        </p:tgtEl>
                                        <p:attrNameLst>
                                          <p:attrName>r</p:attrName>
                                        </p:attrNameLst>
                                      </p:cBhvr>
                                    </p:animRot>
                                  </p:childTnLst>
                                </p:cTn>
                              </p:par>
                              <p:par>
                                <p:cTn id="35" presetID="32" presetClass="emph" presetSubtype="0" fill="hold" grpId="1" nodeType="withEffect">
                                  <p:stCondLst>
                                    <p:cond delay="0"/>
                                  </p:stCondLst>
                                  <p:childTnLst>
                                    <p:animRot by="120000">
                                      <p:cBhvr>
                                        <p:cTn id="36" dur="100" fill="hold">
                                          <p:stCondLst>
                                            <p:cond delay="0"/>
                                          </p:stCondLst>
                                        </p:cTn>
                                        <p:tgtEl>
                                          <p:spTgt spid="4"/>
                                        </p:tgtEl>
                                        <p:attrNameLst>
                                          <p:attrName>r</p:attrName>
                                        </p:attrNameLst>
                                      </p:cBhvr>
                                    </p:animRot>
                                    <p:animRot by="-240000">
                                      <p:cBhvr>
                                        <p:cTn id="37" dur="200" fill="hold">
                                          <p:stCondLst>
                                            <p:cond delay="200"/>
                                          </p:stCondLst>
                                        </p:cTn>
                                        <p:tgtEl>
                                          <p:spTgt spid="4"/>
                                        </p:tgtEl>
                                        <p:attrNameLst>
                                          <p:attrName>r</p:attrName>
                                        </p:attrNameLst>
                                      </p:cBhvr>
                                    </p:animRot>
                                    <p:animRot by="240000">
                                      <p:cBhvr>
                                        <p:cTn id="38" dur="200" fill="hold">
                                          <p:stCondLst>
                                            <p:cond delay="400"/>
                                          </p:stCondLst>
                                        </p:cTn>
                                        <p:tgtEl>
                                          <p:spTgt spid="4"/>
                                        </p:tgtEl>
                                        <p:attrNameLst>
                                          <p:attrName>r</p:attrName>
                                        </p:attrNameLst>
                                      </p:cBhvr>
                                    </p:animRot>
                                    <p:animRot by="-240000">
                                      <p:cBhvr>
                                        <p:cTn id="39" dur="200" fill="hold">
                                          <p:stCondLst>
                                            <p:cond delay="600"/>
                                          </p:stCondLst>
                                        </p:cTn>
                                        <p:tgtEl>
                                          <p:spTgt spid="4"/>
                                        </p:tgtEl>
                                        <p:attrNameLst>
                                          <p:attrName>r</p:attrName>
                                        </p:attrNameLst>
                                      </p:cBhvr>
                                    </p:animRot>
                                    <p:animRot by="120000">
                                      <p:cBhvr>
                                        <p:cTn id="40" dur="200" fill="hold">
                                          <p:stCondLst>
                                            <p:cond delay="800"/>
                                          </p:stCondLst>
                                        </p:cTn>
                                        <p:tgtEl>
                                          <p:spTgt spid="4"/>
                                        </p:tgtEl>
                                        <p:attrNameLst>
                                          <p:attrName>r</p:attrName>
                                        </p:attrNameLst>
                                      </p:cBhvr>
                                    </p:animRot>
                                  </p:childTnLst>
                                </p:cTn>
                              </p:par>
                              <p:par>
                                <p:cTn id="41" presetID="32" presetClass="emph" presetSubtype="0" fill="hold" grpId="3" nodeType="withEffect">
                                  <p:stCondLst>
                                    <p:cond delay="0"/>
                                  </p:stCondLst>
                                  <p:childTnLst>
                                    <p:animRot by="120000">
                                      <p:cBhvr>
                                        <p:cTn id="42" dur="100" fill="hold">
                                          <p:stCondLst>
                                            <p:cond delay="0"/>
                                          </p:stCondLst>
                                        </p:cTn>
                                        <p:tgtEl>
                                          <p:spTgt spid="4"/>
                                        </p:tgtEl>
                                        <p:attrNameLst>
                                          <p:attrName>r</p:attrName>
                                        </p:attrNameLst>
                                      </p:cBhvr>
                                    </p:animRot>
                                    <p:animRot by="-240000">
                                      <p:cBhvr>
                                        <p:cTn id="43" dur="200" fill="hold">
                                          <p:stCondLst>
                                            <p:cond delay="200"/>
                                          </p:stCondLst>
                                        </p:cTn>
                                        <p:tgtEl>
                                          <p:spTgt spid="4"/>
                                        </p:tgtEl>
                                        <p:attrNameLst>
                                          <p:attrName>r</p:attrName>
                                        </p:attrNameLst>
                                      </p:cBhvr>
                                    </p:animRot>
                                    <p:animRot by="240000">
                                      <p:cBhvr>
                                        <p:cTn id="44" dur="200" fill="hold">
                                          <p:stCondLst>
                                            <p:cond delay="400"/>
                                          </p:stCondLst>
                                        </p:cTn>
                                        <p:tgtEl>
                                          <p:spTgt spid="4"/>
                                        </p:tgtEl>
                                        <p:attrNameLst>
                                          <p:attrName>r</p:attrName>
                                        </p:attrNameLst>
                                      </p:cBhvr>
                                    </p:animRot>
                                    <p:animRot by="-240000">
                                      <p:cBhvr>
                                        <p:cTn id="45" dur="200" fill="hold">
                                          <p:stCondLst>
                                            <p:cond delay="600"/>
                                          </p:stCondLst>
                                        </p:cTn>
                                        <p:tgtEl>
                                          <p:spTgt spid="4"/>
                                        </p:tgtEl>
                                        <p:attrNameLst>
                                          <p:attrName>r</p:attrName>
                                        </p:attrNameLst>
                                      </p:cBhvr>
                                    </p:animRot>
                                    <p:animRot by="120000">
                                      <p:cBhvr>
                                        <p:cTn id="46" dur="200" fill="hold">
                                          <p:stCondLst>
                                            <p:cond delay="800"/>
                                          </p:stCondLst>
                                        </p:cTn>
                                        <p:tgtEl>
                                          <p:spTgt spid="4"/>
                                        </p:tgtEl>
                                        <p:attrNameLst>
                                          <p:attrName>r</p:attrName>
                                        </p:attrNameLst>
                                      </p:cBhvr>
                                    </p:animRot>
                                  </p:childTnLst>
                                </p:cTn>
                              </p:par>
                              <p:par>
                                <p:cTn id="47" presetID="32" presetClass="emph" presetSubtype="0" fill="hold" grpId="0" nodeType="withEffect">
                                  <p:stCondLst>
                                    <p:cond delay="0"/>
                                  </p:stCondLst>
                                  <p:childTnLst>
                                    <p:animRot by="120000">
                                      <p:cBhvr>
                                        <p:cTn id="48" dur="100" fill="hold">
                                          <p:stCondLst>
                                            <p:cond delay="0"/>
                                          </p:stCondLst>
                                        </p:cTn>
                                        <p:tgtEl>
                                          <p:spTgt spid="4"/>
                                        </p:tgtEl>
                                        <p:attrNameLst>
                                          <p:attrName>r</p:attrName>
                                        </p:attrNameLst>
                                      </p:cBhvr>
                                    </p:animRot>
                                    <p:animRot by="-240000">
                                      <p:cBhvr>
                                        <p:cTn id="49" dur="200" fill="hold">
                                          <p:stCondLst>
                                            <p:cond delay="200"/>
                                          </p:stCondLst>
                                        </p:cTn>
                                        <p:tgtEl>
                                          <p:spTgt spid="4"/>
                                        </p:tgtEl>
                                        <p:attrNameLst>
                                          <p:attrName>r</p:attrName>
                                        </p:attrNameLst>
                                      </p:cBhvr>
                                    </p:animRot>
                                    <p:animRot by="240000">
                                      <p:cBhvr>
                                        <p:cTn id="50" dur="200" fill="hold">
                                          <p:stCondLst>
                                            <p:cond delay="400"/>
                                          </p:stCondLst>
                                        </p:cTn>
                                        <p:tgtEl>
                                          <p:spTgt spid="4"/>
                                        </p:tgtEl>
                                        <p:attrNameLst>
                                          <p:attrName>r</p:attrName>
                                        </p:attrNameLst>
                                      </p:cBhvr>
                                    </p:animRot>
                                    <p:animRot by="-240000">
                                      <p:cBhvr>
                                        <p:cTn id="51" dur="200" fill="hold">
                                          <p:stCondLst>
                                            <p:cond delay="600"/>
                                          </p:stCondLst>
                                        </p:cTn>
                                        <p:tgtEl>
                                          <p:spTgt spid="4"/>
                                        </p:tgtEl>
                                        <p:attrNameLst>
                                          <p:attrName>r</p:attrName>
                                        </p:attrNameLst>
                                      </p:cBhvr>
                                    </p:animRot>
                                    <p:animRot by="120000">
                                      <p:cBhvr>
                                        <p:cTn id="52" dur="200" fill="hold">
                                          <p:stCondLst>
                                            <p:cond delay="800"/>
                                          </p:stCondLst>
                                        </p:cTn>
                                        <p:tgtEl>
                                          <p:spTgt spid="4"/>
                                        </p:tgtEl>
                                        <p:attrNameLst>
                                          <p:attrName>r</p:attrName>
                                        </p:attrNameLst>
                                      </p:cBhvr>
                                    </p:animRot>
                                  </p:childTnLst>
                                </p:cTn>
                              </p:par>
                              <p:par>
                                <p:cTn id="53" presetID="32" presetClass="emph" presetSubtype="0" fill="hold" grpId="4" nodeType="withEffect">
                                  <p:stCondLst>
                                    <p:cond delay="0"/>
                                  </p:stCondLst>
                                  <p:childTnLst>
                                    <p:animRot by="120000">
                                      <p:cBhvr>
                                        <p:cTn id="54" dur="100" fill="hold">
                                          <p:stCondLst>
                                            <p:cond delay="0"/>
                                          </p:stCondLst>
                                        </p:cTn>
                                        <p:tgtEl>
                                          <p:spTgt spid="4"/>
                                        </p:tgtEl>
                                        <p:attrNameLst>
                                          <p:attrName>r</p:attrName>
                                        </p:attrNameLst>
                                      </p:cBhvr>
                                    </p:animRot>
                                    <p:animRot by="-240000">
                                      <p:cBhvr>
                                        <p:cTn id="55" dur="200" fill="hold">
                                          <p:stCondLst>
                                            <p:cond delay="200"/>
                                          </p:stCondLst>
                                        </p:cTn>
                                        <p:tgtEl>
                                          <p:spTgt spid="4"/>
                                        </p:tgtEl>
                                        <p:attrNameLst>
                                          <p:attrName>r</p:attrName>
                                        </p:attrNameLst>
                                      </p:cBhvr>
                                    </p:animRot>
                                    <p:animRot by="240000">
                                      <p:cBhvr>
                                        <p:cTn id="56" dur="200" fill="hold">
                                          <p:stCondLst>
                                            <p:cond delay="400"/>
                                          </p:stCondLst>
                                        </p:cTn>
                                        <p:tgtEl>
                                          <p:spTgt spid="4"/>
                                        </p:tgtEl>
                                        <p:attrNameLst>
                                          <p:attrName>r</p:attrName>
                                        </p:attrNameLst>
                                      </p:cBhvr>
                                    </p:animRot>
                                    <p:animRot by="-240000">
                                      <p:cBhvr>
                                        <p:cTn id="57" dur="200" fill="hold">
                                          <p:stCondLst>
                                            <p:cond delay="600"/>
                                          </p:stCondLst>
                                        </p:cTn>
                                        <p:tgtEl>
                                          <p:spTgt spid="4"/>
                                        </p:tgtEl>
                                        <p:attrNameLst>
                                          <p:attrName>r</p:attrName>
                                        </p:attrNameLst>
                                      </p:cBhvr>
                                    </p:animRot>
                                    <p:animRot by="120000">
                                      <p:cBhvr>
                                        <p:cTn id="58"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4"/>
                    </p:tgtEl>
                  </p:cond>
                </p:stCondLst>
                <p:endSync evt="end" delay="0">
                  <p:rtn val="all"/>
                </p:endSync>
                <p:childTnLst>
                  <p:par>
                    <p:cTn id="60" fill="hold">
                      <p:stCondLst>
                        <p:cond delay="0"/>
                      </p:stCondLst>
                      <p:childTnLst>
                        <p:par>
                          <p:cTn id="61" fill="hold">
                            <p:stCondLst>
                              <p:cond delay="0"/>
                            </p:stCondLst>
                            <p:childTnLst>
                              <p:par>
                                <p:cTn id="62" presetID="27" presetClass="emph" presetSubtype="0" fill="remove" grpId="9" nodeType="clickEffect">
                                  <p:stCondLst>
                                    <p:cond delay="0"/>
                                  </p:stCondLst>
                                  <p:childTnLst>
                                    <p:animClr clrSpc="rgb" dir="cw">
                                      <p:cBhvr override="childStyle">
                                        <p:cTn id="63" dur="250" autoRev="1" fill="remove"/>
                                        <p:tgtEl>
                                          <p:spTgt spid="4"/>
                                        </p:tgtEl>
                                        <p:attrNameLst>
                                          <p:attrName>style.color</p:attrName>
                                        </p:attrNameLst>
                                      </p:cBhvr>
                                      <p:to>
                                        <a:schemeClr val="bg1"/>
                                      </p:to>
                                    </p:animClr>
                                    <p:animClr clrSpc="rgb" dir="cw">
                                      <p:cBhvr>
                                        <p:cTn id="64" dur="250" autoRev="1" fill="remove"/>
                                        <p:tgtEl>
                                          <p:spTgt spid="4"/>
                                        </p:tgtEl>
                                        <p:attrNameLst>
                                          <p:attrName>fillcolor</p:attrName>
                                        </p:attrNameLst>
                                      </p:cBhvr>
                                      <p:to>
                                        <a:schemeClr val="bg1"/>
                                      </p:to>
                                    </p:animClr>
                                    <p:set>
                                      <p:cBhvr>
                                        <p:cTn id="65" dur="250" autoRev="1" fill="remove"/>
                                        <p:tgtEl>
                                          <p:spTgt spid="4"/>
                                        </p:tgtEl>
                                        <p:attrNameLst>
                                          <p:attrName>fill.type</p:attrName>
                                        </p:attrNameLst>
                                      </p:cBhvr>
                                      <p:to>
                                        <p:strVal val="solid"/>
                                      </p:to>
                                    </p:set>
                                    <p:set>
                                      <p:cBhvr>
                                        <p:cTn id="66" dur="250" autoRev="1" fill="remove"/>
                                        <p:tgtEl>
                                          <p:spTgt spid="4"/>
                                        </p:tgtEl>
                                        <p:attrNameLst>
                                          <p:attrName>fill.on</p:attrName>
                                        </p:attrNameLst>
                                      </p:cBhvr>
                                      <p:to>
                                        <p:strVal val="true"/>
                                      </p:to>
                                    </p:set>
                                  </p:childTnLst>
                                </p:cTn>
                              </p:par>
                            </p:childTnLst>
                          </p:cTn>
                        </p:par>
                      </p:childTnLst>
                    </p:cTn>
                  </p:par>
                </p:childTnLst>
              </p:cTn>
              <p:nextCondLst>
                <p:cond evt="onClick" delay="0">
                  <p:tgtEl>
                    <p:spTgt spid="4"/>
                  </p:tgtEl>
                </p:cond>
              </p:nextCondLst>
            </p:seq>
          </p:childTnLst>
        </p:cTn>
      </p:par>
    </p:tnLst>
    <p:bldLst>
      <p:bldP spid="4" grpId="0" bldLvl="0" animBg="1"/>
      <p:bldP spid="4" grpId="1" bldLvl="0" animBg="1"/>
      <p:bldP spid="4" grpId="2" bldLvl="0" animBg="1"/>
      <p:bldP spid="4" grpId="3" bldLvl="0" animBg="1"/>
      <p:bldP spid="4" grpId="4" bldLvl="0" animBg="1"/>
      <p:bldP spid="4" grpId="5" bldLvl="0" animBg="1"/>
      <p:bldP spid="4" grpId="6" bldLvl="0" animBg="1"/>
      <p:bldP spid="4" grpId="7" bldLvl="0" animBg="1"/>
      <p:bldP spid="4" grpId="8" bldLvl="0" animBg="1"/>
      <p:bldP spid="4" grpId="9"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5" descr="z6063697862512_9a114b7520a6365feeca6f93ef79cb2a"/>
          <p:cNvPicPr>
            <a:picLocks noChangeAspect="1"/>
          </p:cNvPicPr>
          <p:nvPr/>
        </p:nvPicPr>
        <p:blipFill>
          <a:blip r:embed="rId1"/>
          <a:srcRect t="3259" b="72654"/>
          <a:stretch>
            <a:fillRect/>
          </a:stretch>
        </p:blipFill>
        <p:spPr>
          <a:xfrm>
            <a:off x="575310" y="45085"/>
            <a:ext cx="6689725" cy="5097780"/>
          </a:xfrm>
          <a:prstGeom prst="rect">
            <a:avLst/>
          </a:prstGeom>
        </p:spPr>
      </p:pic>
      <p:pic>
        <p:nvPicPr>
          <p:cNvPr id="4" name="Picture 3"/>
          <p:cNvPicPr/>
          <p:nvPr/>
        </p:nvPicPr>
        <p:blipFill>
          <a:blip r:embed="rId2"/>
          <a:stretch>
            <a:fillRect/>
          </a:stretch>
        </p:blipFill>
        <p:spPr>
          <a:xfrm>
            <a:off x="4817745" y="45085"/>
            <a:ext cx="3700145" cy="1763395"/>
          </a:xfrm>
          <a:prstGeom prst="rect">
            <a:avLst/>
          </a:prstGeom>
        </p:spPr>
      </p:pic>
      <p:pic>
        <p:nvPicPr>
          <p:cNvPr id="5" name="Picture 4"/>
          <p:cNvPicPr/>
          <p:nvPr/>
        </p:nvPicPr>
        <p:blipFill>
          <a:blip r:embed="rId3"/>
          <a:stretch>
            <a:fillRect/>
          </a:stretch>
        </p:blipFill>
        <p:spPr>
          <a:xfrm>
            <a:off x="4817110" y="3347720"/>
            <a:ext cx="3700780" cy="1763395"/>
          </a:xfrm>
          <a:prstGeom prst="rect">
            <a:avLst/>
          </a:prstGeom>
        </p:spPr>
      </p:pic>
      <p:pic>
        <p:nvPicPr>
          <p:cNvPr id="7" name="Picture 6"/>
          <p:cNvPicPr/>
          <p:nvPr/>
        </p:nvPicPr>
        <p:blipFill>
          <a:blip r:embed="rId4"/>
          <a:stretch>
            <a:fillRect/>
          </a:stretch>
        </p:blipFill>
        <p:spPr>
          <a:xfrm>
            <a:off x="4817110" y="1808480"/>
            <a:ext cx="3700145" cy="1539240"/>
          </a:xfrm>
          <a:prstGeom prst="rect">
            <a:avLst/>
          </a:prstGeom>
        </p:spPr>
      </p:pic>
      <p:cxnSp>
        <p:nvCxnSpPr>
          <p:cNvPr id="8" name="Straight Arrow Connector 7"/>
          <p:cNvCxnSpPr/>
          <p:nvPr/>
        </p:nvCxnSpPr>
        <p:spPr>
          <a:xfrm flipV="1">
            <a:off x="4072255" y="4214495"/>
            <a:ext cx="468630" cy="17780"/>
          </a:xfrm>
          <a:prstGeom prst="straightConnector1">
            <a:avLst/>
          </a:prstGeom>
          <a:ln>
            <a:tailEnd type="arrow"/>
          </a:ln>
          <a:effectLst>
            <a:outerShdw blurRad="50800" dist="50800" dir="5400000" algn="ctr" rotWithShape="0">
              <a:schemeClr val="accent4">
                <a:lumMod val="50000"/>
                <a:alpha val="100000"/>
              </a:schemeClr>
            </a:outerShdw>
          </a:effectLst>
        </p:spPr>
        <p:style>
          <a:lnRef idx="2">
            <a:schemeClr val="accent1"/>
          </a:lnRef>
          <a:fillRef idx="0">
            <a:srgbClr val="FFFFFF"/>
          </a:fillRef>
          <a:effectRef idx="0">
            <a:srgbClr val="FFFFFF"/>
          </a:effectRef>
          <a:fontRef idx="minor">
            <a:schemeClr val="tx1"/>
          </a:fontRef>
        </p:style>
      </p:cxnSp>
      <p:cxnSp>
        <p:nvCxnSpPr>
          <p:cNvPr id="9" name="Straight Arrow Connector 8"/>
          <p:cNvCxnSpPr/>
          <p:nvPr/>
        </p:nvCxnSpPr>
        <p:spPr>
          <a:xfrm flipV="1">
            <a:off x="3556635" y="2270760"/>
            <a:ext cx="993140" cy="38100"/>
          </a:xfrm>
          <a:prstGeom prst="straightConnector1">
            <a:avLst/>
          </a:prstGeom>
          <a:ln>
            <a:tailEnd type="arrow"/>
          </a:ln>
          <a:effectLst>
            <a:outerShdw blurRad="50800" dist="50800" dir="5400000" algn="ctr" rotWithShape="0">
              <a:schemeClr val="accent4">
                <a:lumMod val="50000"/>
                <a:alpha val="100000"/>
              </a:schemeClr>
            </a:outerShdw>
          </a:effectLst>
        </p:spPr>
        <p:style>
          <a:lnRef idx="2">
            <a:schemeClr val="accent1"/>
          </a:lnRef>
          <a:fillRef idx="0">
            <a:srgbClr val="FFFFFF"/>
          </a:fillRef>
          <a:effectRef idx="0">
            <a:srgbClr val="FFFFFF"/>
          </a:effectRef>
          <a:fontRef idx="minor">
            <a:schemeClr val="tx1"/>
          </a:fontRef>
        </p:style>
      </p:cxnSp>
      <p:cxnSp>
        <p:nvCxnSpPr>
          <p:cNvPr id="10" name="Straight Arrow Connector 9"/>
          <p:cNvCxnSpPr/>
          <p:nvPr/>
        </p:nvCxnSpPr>
        <p:spPr>
          <a:xfrm flipV="1">
            <a:off x="3218180" y="654050"/>
            <a:ext cx="1348740" cy="42545"/>
          </a:xfrm>
          <a:prstGeom prst="straightConnector1">
            <a:avLst/>
          </a:prstGeom>
          <a:ln>
            <a:tailEnd type="arrow"/>
          </a:ln>
          <a:effectLst>
            <a:outerShdw blurRad="50800" dist="50800" dir="5400000" algn="ctr" rotWithShape="0">
              <a:schemeClr val="accent4">
                <a:lumMod val="50000"/>
                <a:alpha val="100000"/>
              </a:schemeClr>
            </a:outerShdw>
          </a:effectLst>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712" y="-162480"/>
            <a:ext cx="9501436" cy="1238250"/>
          </a:xfrm>
          <a:prstGeom prst="rect">
            <a:avLst/>
          </a:prstGeom>
          <a:solidFill>
            <a:srgbClr val="99FF99"/>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91280" tIns="45640" rIns="91280" bIns="45640" spcCol="0" rtlCol="0" anchor="ctr"/>
          <a:lstStyle/>
          <a:p>
            <a:pPr algn="ctr">
              <a:defRPr/>
            </a:pPr>
            <a:r>
              <a:rPr lang="en-US" sz="2400" b="1" dirty="0">
                <a:solidFill>
                  <a:srgbClr val="0000CC"/>
                </a:solidFill>
                <a:latin typeface="Times New Roman" panose="02020603050405020304" pitchFamily="18" charset="0"/>
                <a:cs typeface="Times New Roman" panose="02020603050405020304" pitchFamily="18" charset="0"/>
              </a:rPr>
              <a:t>3. LUYỆN TẬP</a:t>
            </a:r>
            <a:endParaRPr lang="en-US" sz="2400" b="1" dirty="0">
              <a:solidFill>
                <a:srgbClr val="0000CC"/>
              </a:solidFill>
              <a:latin typeface="Times New Roman" panose="02020603050405020304" pitchFamily="18" charset="0"/>
              <a:cs typeface="Times New Roman" panose="02020603050405020304" pitchFamily="18" charset="0"/>
            </a:endParaRPr>
          </a:p>
        </p:txBody>
      </p:sp>
      <p:grpSp>
        <p:nvGrpSpPr>
          <p:cNvPr id="14" name="Group 13"/>
          <p:cNvGrpSpPr/>
          <p:nvPr/>
        </p:nvGrpSpPr>
        <p:grpSpPr>
          <a:xfrm>
            <a:off x="1072446" y="1177291"/>
            <a:ext cx="7271614" cy="1432050"/>
            <a:chOff x="563562" y="438150"/>
            <a:chExt cx="10889457" cy="1676400"/>
          </a:xfrm>
        </p:grpSpPr>
        <p:sp>
          <p:nvSpPr>
            <p:cNvPr id="15" name="Rounded Rectangle 14"/>
            <p:cNvSpPr/>
            <p:nvPr/>
          </p:nvSpPr>
          <p:spPr>
            <a:xfrm>
              <a:off x="563562" y="438150"/>
              <a:ext cx="10889457" cy="16764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rgbClr val="0000FF"/>
                </a:solidFill>
              </a:endParaRPr>
            </a:p>
          </p:txBody>
        </p:sp>
        <p:sp>
          <p:nvSpPr>
            <p:cNvPr id="16" name="Rounded Rectangle 15"/>
            <p:cNvSpPr/>
            <p:nvPr/>
          </p:nvSpPr>
          <p:spPr>
            <a:xfrm>
              <a:off x="861219" y="514350"/>
              <a:ext cx="10439400" cy="1371600"/>
            </a:xfrm>
            <a:prstGeom prst="roundRect">
              <a:avLst/>
            </a:prstGeom>
            <a:solidFill>
              <a:srgbClr val="FFFB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0000FF"/>
                </a:solidFill>
              </a:endParaRPr>
            </a:p>
          </p:txBody>
        </p:sp>
      </p:grpSp>
      <p:sp>
        <p:nvSpPr>
          <p:cNvPr id="20" name="Oval 19"/>
          <p:cNvSpPr/>
          <p:nvPr/>
        </p:nvSpPr>
        <p:spPr>
          <a:xfrm>
            <a:off x="7366264" y="731296"/>
            <a:ext cx="170184" cy="171450"/>
          </a:xfrm>
          <a:prstGeom prst="ellipse">
            <a:avLst/>
          </a:prstGeom>
          <a:noFill/>
          <a:ln>
            <a:solidFill>
              <a:srgbClr val="0070C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21" name="Oval 20"/>
          <p:cNvSpPr/>
          <p:nvPr/>
        </p:nvSpPr>
        <p:spPr>
          <a:xfrm>
            <a:off x="7365419" y="1084402"/>
            <a:ext cx="170184" cy="171450"/>
          </a:xfrm>
          <a:prstGeom prst="ellipse">
            <a:avLst/>
          </a:prstGeom>
          <a:noFill/>
          <a:ln>
            <a:solidFill>
              <a:srgbClr val="0070C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22" name="Rectangle 5"/>
          <p:cNvSpPr/>
          <p:nvPr/>
        </p:nvSpPr>
        <p:spPr>
          <a:xfrm>
            <a:off x="7412611" y="817065"/>
            <a:ext cx="77492" cy="339941"/>
          </a:xfrm>
          <a:custGeom>
            <a:avLst/>
            <a:gdLst>
              <a:gd name="connsiteX0" fmla="*/ 0 w 104091"/>
              <a:gd name="connsiteY0" fmla="*/ 0 h 320492"/>
              <a:gd name="connsiteX1" fmla="*/ 104091 w 104091"/>
              <a:gd name="connsiteY1" fmla="*/ 0 h 320492"/>
              <a:gd name="connsiteX2" fmla="*/ 104091 w 104091"/>
              <a:gd name="connsiteY2" fmla="*/ 320492 h 320492"/>
              <a:gd name="connsiteX3" fmla="*/ 0 w 104091"/>
              <a:gd name="connsiteY3" fmla="*/ 320492 h 320492"/>
              <a:gd name="connsiteX4" fmla="*/ 0 w 104091"/>
              <a:gd name="connsiteY4" fmla="*/ 0 h 320492"/>
              <a:gd name="connsiteX0-1" fmla="*/ 0 w 104091"/>
              <a:gd name="connsiteY0-2" fmla="*/ 9708 h 330200"/>
              <a:gd name="connsiteX1-3" fmla="*/ 53181 w 104091"/>
              <a:gd name="connsiteY1-4" fmla="*/ 0 h 330200"/>
              <a:gd name="connsiteX2-5" fmla="*/ 104091 w 104091"/>
              <a:gd name="connsiteY2-6" fmla="*/ 9708 h 330200"/>
              <a:gd name="connsiteX3-7" fmla="*/ 104091 w 104091"/>
              <a:gd name="connsiteY3-8" fmla="*/ 330200 h 330200"/>
              <a:gd name="connsiteX4-9" fmla="*/ 0 w 104091"/>
              <a:gd name="connsiteY4-10" fmla="*/ 330200 h 330200"/>
              <a:gd name="connsiteX5" fmla="*/ 0 w 104091"/>
              <a:gd name="connsiteY5" fmla="*/ 9708 h 330200"/>
              <a:gd name="connsiteX0-11" fmla="*/ 0 w 104091"/>
              <a:gd name="connsiteY0-12" fmla="*/ 9708 h 340536"/>
              <a:gd name="connsiteX1-13" fmla="*/ 53181 w 104091"/>
              <a:gd name="connsiteY1-14" fmla="*/ 0 h 340536"/>
              <a:gd name="connsiteX2-15" fmla="*/ 104091 w 104091"/>
              <a:gd name="connsiteY2-16" fmla="*/ 9708 h 340536"/>
              <a:gd name="connsiteX3-17" fmla="*/ 104091 w 104091"/>
              <a:gd name="connsiteY3-18" fmla="*/ 330200 h 340536"/>
              <a:gd name="connsiteX4-19" fmla="*/ 46037 w 104091"/>
              <a:gd name="connsiteY4-20" fmla="*/ 340519 h 340536"/>
              <a:gd name="connsiteX5-21" fmla="*/ 0 w 104091"/>
              <a:gd name="connsiteY5-22" fmla="*/ 330200 h 340536"/>
              <a:gd name="connsiteX6" fmla="*/ 0 w 104091"/>
              <a:gd name="connsiteY6" fmla="*/ 9708 h 3405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 y="connsiteY6"/>
              </a:cxn>
            </a:cxnLst>
            <a:rect l="l" t="t" r="r" b="b"/>
            <a:pathLst>
              <a:path w="104091" h="340536">
                <a:moveTo>
                  <a:pt x="0" y="9708"/>
                </a:moveTo>
                <a:cubicBezTo>
                  <a:pt x="16933" y="9647"/>
                  <a:pt x="36248" y="61"/>
                  <a:pt x="53181" y="0"/>
                </a:cubicBezTo>
                <a:lnTo>
                  <a:pt x="104091" y="9708"/>
                </a:lnTo>
                <a:lnTo>
                  <a:pt x="104091" y="330200"/>
                </a:lnTo>
                <a:cubicBezTo>
                  <a:pt x="84740" y="329671"/>
                  <a:pt x="65388" y="341048"/>
                  <a:pt x="46037" y="340519"/>
                </a:cubicBezTo>
                <a:lnTo>
                  <a:pt x="0" y="330200"/>
                </a:lnTo>
                <a:lnTo>
                  <a:pt x="0" y="9708"/>
                </a:lnTo>
                <a:close/>
              </a:path>
            </a:pathLst>
          </a:custGeom>
          <a:solidFill>
            <a:schemeClr val="bg1">
              <a:lumMod val="85000"/>
            </a:schemeClr>
          </a:solidFill>
          <a:ln>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29" name="Oval 28"/>
          <p:cNvSpPr/>
          <p:nvPr/>
        </p:nvSpPr>
        <p:spPr>
          <a:xfrm>
            <a:off x="2205758" y="742950"/>
            <a:ext cx="170184" cy="171450"/>
          </a:xfrm>
          <a:prstGeom prst="ellipse">
            <a:avLst/>
          </a:prstGeom>
          <a:noFill/>
          <a:ln>
            <a:solidFill>
              <a:srgbClr val="0070C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30" name="Oval 29"/>
          <p:cNvSpPr/>
          <p:nvPr/>
        </p:nvSpPr>
        <p:spPr>
          <a:xfrm>
            <a:off x="2204912" y="1096056"/>
            <a:ext cx="170184" cy="171450"/>
          </a:xfrm>
          <a:prstGeom prst="ellipse">
            <a:avLst/>
          </a:prstGeom>
          <a:noFill/>
          <a:ln>
            <a:solidFill>
              <a:srgbClr val="0070C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31" name="Rectangle 5"/>
          <p:cNvSpPr/>
          <p:nvPr/>
        </p:nvSpPr>
        <p:spPr>
          <a:xfrm>
            <a:off x="2252104" y="828718"/>
            <a:ext cx="77492" cy="339941"/>
          </a:xfrm>
          <a:custGeom>
            <a:avLst/>
            <a:gdLst>
              <a:gd name="connsiteX0" fmla="*/ 0 w 104091"/>
              <a:gd name="connsiteY0" fmla="*/ 0 h 320492"/>
              <a:gd name="connsiteX1" fmla="*/ 104091 w 104091"/>
              <a:gd name="connsiteY1" fmla="*/ 0 h 320492"/>
              <a:gd name="connsiteX2" fmla="*/ 104091 w 104091"/>
              <a:gd name="connsiteY2" fmla="*/ 320492 h 320492"/>
              <a:gd name="connsiteX3" fmla="*/ 0 w 104091"/>
              <a:gd name="connsiteY3" fmla="*/ 320492 h 320492"/>
              <a:gd name="connsiteX4" fmla="*/ 0 w 104091"/>
              <a:gd name="connsiteY4" fmla="*/ 0 h 320492"/>
              <a:gd name="connsiteX0-1" fmla="*/ 0 w 104091"/>
              <a:gd name="connsiteY0-2" fmla="*/ 9708 h 330200"/>
              <a:gd name="connsiteX1-3" fmla="*/ 53181 w 104091"/>
              <a:gd name="connsiteY1-4" fmla="*/ 0 h 330200"/>
              <a:gd name="connsiteX2-5" fmla="*/ 104091 w 104091"/>
              <a:gd name="connsiteY2-6" fmla="*/ 9708 h 330200"/>
              <a:gd name="connsiteX3-7" fmla="*/ 104091 w 104091"/>
              <a:gd name="connsiteY3-8" fmla="*/ 330200 h 330200"/>
              <a:gd name="connsiteX4-9" fmla="*/ 0 w 104091"/>
              <a:gd name="connsiteY4-10" fmla="*/ 330200 h 330200"/>
              <a:gd name="connsiteX5" fmla="*/ 0 w 104091"/>
              <a:gd name="connsiteY5" fmla="*/ 9708 h 330200"/>
              <a:gd name="connsiteX0-11" fmla="*/ 0 w 104091"/>
              <a:gd name="connsiteY0-12" fmla="*/ 9708 h 340536"/>
              <a:gd name="connsiteX1-13" fmla="*/ 53181 w 104091"/>
              <a:gd name="connsiteY1-14" fmla="*/ 0 h 340536"/>
              <a:gd name="connsiteX2-15" fmla="*/ 104091 w 104091"/>
              <a:gd name="connsiteY2-16" fmla="*/ 9708 h 340536"/>
              <a:gd name="connsiteX3-17" fmla="*/ 104091 w 104091"/>
              <a:gd name="connsiteY3-18" fmla="*/ 330200 h 340536"/>
              <a:gd name="connsiteX4-19" fmla="*/ 46037 w 104091"/>
              <a:gd name="connsiteY4-20" fmla="*/ 340519 h 340536"/>
              <a:gd name="connsiteX5-21" fmla="*/ 0 w 104091"/>
              <a:gd name="connsiteY5-22" fmla="*/ 330200 h 340536"/>
              <a:gd name="connsiteX6" fmla="*/ 0 w 104091"/>
              <a:gd name="connsiteY6" fmla="*/ 9708 h 3405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 y="connsiteY6"/>
              </a:cxn>
            </a:cxnLst>
            <a:rect l="l" t="t" r="r" b="b"/>
            <a:pathLst>
              <a:path w="104091" h="340536">
                <a:moveTo>
                  <a:pt x="0" y="9708"/>
                </a:moveTo>
                <a:cubicBezTo>
                  <a:pt x="16933" y="9647"/>
                  <a:pt x="36248" y="61"/>
                  <a:pt x="53181" y="0"/>
                </a:cubicBezTo>
                <a:lnTo>
                  <a:pt x="104091" y="9708"/>
                </a:lnTo>
                <a:lnTo>
                  <a:pt x="104091" y="330200"/>
                </a:lnTo>
                <a:cubicBezTo>
                  <a:pt x="84740" y="329671"/>
                  <a:pt x="65388" y="341048"/>
                  <a:pt x="46037" y="340519"/>
                </a:cubicBezTo>
                <a:lnTo>
                  <a:pt x="0" y="330200"/>
                </a:lnTo>
                <a:lnTo>
                  <a:pt x="0" y="9708"/>
                </a:lnTo>
                <a:close/>
              </a:path>
            </a:pathLst>
          </a:custGeom>
          <a:solidFill>
            <a:schemeClr val="bg1">
              <a:lumMod val="85000"/>
            </a:schemeClr>
          </a:solidFill>
          <a:ln>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3" name="TextBox 2"/>
          <p:cNvSpPr txBox="1"/>
          <p:nvPr/>
        </p:nvSpPr>
        <p:spPr>
          <a:xfrm>
            <a:off x="1783081" y="1267507"/>
            <a:ext cx="6089708" cy="1730375"/>
          </a:xfrm>
          <a:prstGeom prst="rect">
            <a:avLst/>
          </a:prstGeom>
          <a:noFill/>
        </p:spPr>
        <p:txBody>
          <a:bodyPr wrap="square" rtlCol="0">
            <a:spAutoFit/>
          </a:bodyPr>
          <a:lstStyle/>
          <a:p>
            <a:pPr algn="ctr"/>
            <a:r>
              <a:rPr lang="en-US" sz="3300" b="1" dirty="0" err="1">
                <a:solidFill>
                  <a:srgbClr val="0070C0"/>
                </a:solidFill>
                <a:latin typeface="Times New Roman" panose="02020603050405020304" pitchFamily="18" charset="0"/>
                <a:cs typeface="Times New Roman" panose="02020603050405020304" pitchFamily="18" charset="0"/>
              </a:rPr>
              <a:t>Bài tập 1:</a:t>
            </a:r>
            <a:r>
              <a:rPr lang="en-US" sz="3300" b="1" dirty="0">
                <a:solidFill>
                  <a:srgbClr val="0070C0"/>
                </a:solidFill>
                <a:latin typeface="Times New Roman" panose="02020603050405020304" pitchFamily="18" charset="0"/>
                <a:cs typeface="Times New Roman" panose="02020603050405020304" pitchFamily="18" charset="0"/>
              </a:rPr>
              <a:t> </a:t>
            </a:r>
            <a:endParaRPr lang="en-US" sz="3300" b="1" dirty="0">
              <a:solidFill>
                <a:srgbClr val="0070C0"/>
              </a:solidFill>
              <a:latin typeface="Times New Roman" panose="02020603050405020304" pitchFamily="18" charset="0"/>
              <a:cs typeface="Times New Roman" panose="02020603050405020304" pitchFamily="18" charset="0"/>
            </a:endParaRPr>
          </a:p>
          <a:p>
            <a:pPr algn="ctr"/>
            <a:r>
              <a:rPr lang="en-US" sz="3300" b="1" dirty="0" err="1">
                <a:solidFill>
                  <a:srgbClr val="0000FF"/>
                </a:solidFill>
                <a:latin typeface="Times New Roman" panose="02020603050405020304" pitchFamily="18" charset="0"/>
                <a:cs typeface="Times New Roman" panose="02020603050405020304" pitchFamily="18" charset="0"/>
              </a:rPr>
              <a:t>Trò</a:t>
            </a:r>
            <a:r>
              <a:rPr lang="en-US" sz="3300" b="1" dirty="0">
                <a:solidFill>
                  <a:srgbClr val="0000FF"/>
                </a:solidFill>
                <a:latin typeface="Times New Roman" panose="02020603050405020304" pitchFamily="18" charset="0"/>
                <a:cs typeface="Times New Roman" panose="02020603050405020304" pitchFamily="18" charset="0"/>
              </a:rPr>
              <a:t> </a:t>
            </a:r>
            <a:r>
              <a:rPr lang="en-US" sz="3300" b="1" dirty="0" err="1">
                <a:solidFill>
                  <a:srgbClr val="0000FF"/>
                </a:solidFill>
                <a:latin typeface="Times New Roman" panose="02020603050405020304" pitchFamily="18" charset="0"/>
                <a:cs typeface="Times New Roman" panose="02020603050405020304" pitchFamily="18" charset="0"/>
              </a:rPr>
              <a:t>chơi</a:t>
            </a:r>
            <a:r>
              <a:rPr lang="en-US" sz="3300" b="1" dirty="0">
                <a:solidFill>
                  <a:srgbClr val="0000FF"/>
                </a:solidFill>
                <a:latin typeface="Times New Roman" panose="02020603050405020304" pitchFamily="18" charset="0"/>
                <a:cs typeface="Times New Roman" panose="02020603050405020304" pitchFamily="18" charset="0"/>
              </a:rPr>
              <a:t>: “</a:t>
            </a:r>
            <a:r>
              <a:rPr lang="en-US" sz="3300" b="1" dirty="0" err="1">
                <a:solidFill>
                  <a:srgbClr val="0000FF"/>
                </a:solidFill>
                <a:latin typeface="Times New Roman" panose="02020603050405020304" pitchFamily="18" charset="0"/>
                <a:cs typeface="Times New Roman" panose="02020603050405020304" pitchFamily="18" charset="0"/>
              </a:rPr>
              <a:t>Đôi</a:t>
            </a:r>
            <a:r>
              <a:rPr lang="en-US" sz="3300" b="1" dirty="0">
                <a:solidFill>
                  <a:srgbClr val="0000FF"/>
                </a:solidFill>
                <a:latin typeface="Times New Roman" panose="02020603050405020304" pitchFamily="18" charset="0"/>
                <a:cs typeface="Times New Roman" panose="02020603050405020304" pitchFamily="18" charset="0"/>
              </a:rPr>
              <a:t> </a:t>
            </a:r>
            <a:r>
              <a:rPr lang="en-US" sz="3300" b="1" dirty="0" err="1">
                <a:solidFill>
                  <a:srgbClr val="0000FF"/>
                </a:solidFill>
                <a:latin typeface="Times New Roman" panose="02020603050405020304" pitchFamily="18" charset="0"/>
                <a:cs typeface="Times New Roman" panose="02020603050405020304" pitchFamily="18" charset="0"/>
              </a:rPr>
              <a:t>mắt</a:t>
            </a:r>
            <a:r>
              <a:rPr lang="en-US" sz="3300" b="1" dirty="0">
                <a:solidFill>
                  <a:srgbClr val="0000FF"/>
                </a:solidFill>
                <a:latin typeface="Times New Roman" panose="02020603050405020304" pitchFamily="18" charset="0"/>
                <a:cs typeface="Times New Roman" panose="02020603050405020304" pitchFamily="18" charset="0"/>
              </a:rPr>
              <a:t> </a:t>
            </a:r>
            <a:r>
              <a:rPr lang="en-US" sz="3300" b="1" dirty="0" err="1">
                <a:solidFill>
                  <a:srgbClr val="0000FF"/>
                </a:solidFill>
                <a:latin typeface="Times New Roman" panose="02020603050405020304" pitchFamily="18" charset="0"/>
                <a:cs typeface="Times New Roman" panose="02020603050405020304" pitchFamily="18" charset="0"/>
              </a:rPr>
              <a:t>tinh</a:t>
            </a:r>
            <a:r>
              <a:rPr lang="en-US" sz="3300" b="1" dirty="0">
                <a:solidFill>
                  <a:srgbClr val="0000FF"/>
                </a:solidFill>
                <a:latin typeface="Times New Roman" panose="02020603050405020304" pitchFamily="18" charset="0"/>
                <a:cs typeface="Times New Roman" panose="02020603050405020304" pitchFamily="18" charset="0"/>
              </a:rPr>
              <a:t> </a:t>
            </a:r>
            <a:r>
              <a:rPr lang="en-US" sz="3300" b="1" dirty="0" err="1">
                <a:solidFill>
                  <a:srgbClr val="0000FF"/>
                </a:solidFill>
                <a:latin typeface="Times New Roman" panose="02020603050405020304" pitchFamily="18" charset="0"/>
                <a:cs typeface="Times New Roman" panose="02020603050405020304" pitchFamily="18" charset="0"/>
              </a:rPr>
              <a:t>anh</a:t>
            </a:r>
            <a:r>
              <a:rPr lang="en-US" sz="3300" b="1" dirty="0">
                <a:solidFill>
                  <a:srgbClr val="0000FF"/>
                </a:solidFill>
                <a:latin typeface="Times New Roman" panose="02020603050405020304" pitchFamily="18" charset="0"/>
                <a:cs typeface="Times New Roman" panose="02020603050405020304" pitchFamily="18" charset="0"/>
              </a:rPr>
              <a:t>”</a:t>
            </a:r>
            <a:endParaRPr lang="en-US" sz="3300" b="1" dirty="0">
              <a:solidFill>
                <a:srgbClr val="0000FF"/>
              </a:solidFill>
              <a:latin typeface="Times New Roman" panose="02020603050405020304" pitchFamily="18" charset="0"/>
              <a:cs typeface="Times New Roman" panose="02020603050405020304" pitchFamily="18" charset="0"/>
            </a:endParaRPr>
          </a:p>
          <a:p>
            <a:pPr algn="ctr"/>
            <a:endParaRPr lang="en-US" sz="4050" b="1" dirty="0">
              <a:solidFill>
                <a:srgbClr val="0070C0"/>
              </a:solidFill>
              <a:latin typeface="Arial" panose="020B0604020202020204" pitchFamily="34" charset="0"/>
              <a:cs typeface="Arial" panose="020B0604020202020204" pitchFamily="34" charset="0"/>
            </a:endParaRPr>
          </a:p>
        </p:txBody>
      </p:sp>
      <p:sp>
        <p:nvSpPr>
          <p:cNvPr id="17" name="Rectangle 16"/>
          <p:cNvSpPr/>
          <p:nvPr/>
        </p:nvSpPr>
        <p:spPr>
          <a:xfrm>
            <a:off x="156116" y="2794000"/>
            <a:ext cx="8907780" cy="1974851"/>
          </a:xfrm>
          <a:prstGeom prst="rect">
            <a:avLst/>
          </a:prstGeom>
          <a:solidFill>
            <a:srgbClr val="FFFF00">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eaLnBrk="1" hangingPunct="1">
              <a:lnSpc>
                <a:spcPct val="100000"/>
              </a:lnSpc>
              <a:spcBef>
                <a:spcPct val="0"/>
              </a:spcBef>
              <a:buFontTx/>
              <a:buNone/>
            </a:pPr>
            <a:r>
              <a:rPr lang="en-US" altLang="en-US" sz="2100" b="1" dirty="0">
                <a:solidFill>
                  <a:srgbClr val="000099"/>
                </a:solidFill>
                <a:latin typeface="Times New Roman" panose="02020603050405020304" pitchFamily="18" charset="0"/>
                <a:cs typeface="Times New Roman" panose="02020603050405020304" pitchFamily="18" charset="0"/>
              </a:rPr>
              <a:t>T</a:t>
            </a:r>
            <a:r>
              <a:rPr lang="vi-VN" altLang="en-US" sz="2100" b="1" dirty="0">
                <a:solidFill>
                  <a:srgbClr val="000099"/>
                </a:solidFill>
                <a:latin typeface="Times New Roman" panose="02020603050405020304" pitchFamily="18" charset="0"/>
                <a:cs typeface="Times New Roman" panose="02020603050405020304" pitchFamily="18" charset="0"/>
              </a:rPr>
              <a:t>ìm các từ/ cụm từ có nghĩa</a:t>
            </a:r>
            <a:r>
              <a:rPr lang="en-US" altLang="en-US" sz="2100" b="1" dirty="0">
                <a:solidFill>
                  <a:srgbClr val="000099"/>
                </a:solidFill>
                <a:latin typeface="Times New Roman" panose="02020603050405020304" pitchFamily="18" charset="0"/>
                <a:cs typeface="Times New Roman" panose="02020603050405020304" pitchFamily="18" charset="0"/>
              </a:rPr>
              <a:t> </a:t>
            </a:r>
            <a:r>
              <a:rPr lang="en-US" altLang="en-US" sz="2100" b="1" dirty="0" err="1">
                <a:solidFill>
                  <a:srgbClr val="000099"/>
                </a:solidFill>
                <a:latin typeface="Times New Roman" panose="02020603050405020304" pitchFamily="18" charset="0"/>
                <a:cs typeface="Times New Roman" panose="02020603050405020304" pitchFamily="18" charset="0"/>
              </a:rPr>
              <a:t>về</a:t>
            </a:r>
            <a:r>
              <a:rPr lang="en-US" altLang="en-US" sz="2100" b="1" dirty="0">
                <a:solidFill>
                  <a:srgbClr val="000099"/>
                </a:solidFill>
                <a:latin typeface="Times New Roman" panose="02020603050405020304" pitchFamily="18" charset="0"/>
                <a:cs typeface="Times New Roman" panose="02020603050405020304" pitchFamily="18" charset="0"/>
              </a:rPr>
              <a:t> CHỦ ĐỀ KHÍ HẬU</a:t>
            </a:r>
            <a:r>
              <a:rPr lang="vi-VN" altLang="en-US" sz="2100" b="1" dirty="0">
                <a:solidFill>
                  <a:srgbClr val="000099"/>
                </a:solidFill>
                <a:latin typeface="Times New Roman" panose="02020603050405020304" pitchFamily="18" charset="0"/>
                <a:cs typeface="Times New Roman" panose="02020603050405020304" pitchFamily="18" charset="0"/>
              </a:rPr>
              <a:t> trong bảng sau (hàng ngang, hàng dọc, hàng chéo), và lấy bú</a:t>
            </a:r>
            <a:r>
              <a:rPr lang="en-US" altLang="en-US" sz="2100" b="1" dirty="0">
                <a:solidFill>
                  <a:srgbClr val="000099"/>
                </a:solidFill>
                <a:latin typeface="Times New Roman" panose="02020603050405020304" pitchFamily="18" charset="0"/>
                <a:cs typeface="Times New Roman" panose="02020603050405020304" pitchFamily="18" charset="0"/>
              </a:rPr>
              <a:t>t </a:t>
            </a:r>
            <a:r>
              <a:rPr lang="en-US" altLang="en-US" sz="2100" b="1" dirty="0" err="1">
                <a:solidFill>
                  <a:srgbClr val="000099"/>
                </a:solidFill>
                <a:latin typeface="Times New Roman" panose="02020603050405020304" pitchFamily="18" charset="0"/>
                <a:cs typeface="Times New Roman" panose="02020603050405020304" pitchFamily="18" charset="0"/>
              </a:rPr>
              <a:t>khoanh</a:t>
            </a:r>
            <a:r>
              <a:rPr lang="vi-VN" altLang="en-US" sz="2100" b="1" dirty="0">
                <a:solidFill>
                  <a:srgbClr val="000099"/>
                </a:solidFill>
                <a:latin typeface="Times New Roman" panose="02020603050405020304" pitchFamily="18" charset="0"/>
                <a:cs typeface="Times New Roman" panose="02020603050405020304" pitchFamily="18" charset="0"/>
              </a:rPr>
              <a:t> lên đáp án </a:t>
            </a:r>
            <a:r>
              <a:rPr lang="en-US" altLang="vi-VN" sz="2100" b="1" dirty="0">
                <a:solidFill>
                  <a:srgbClr val="000099"/>
                </a:solidFill>
                <a:latin typeface="Times New Roman" panose="02020603050405020304" pitchFamily="18" charset="0"/>
                <a:cs typeface="Times New Roman" panose="02020603050405020304" pitchFamily="18" charset="0"/>
              </a:rPr>
              <a:t>nhóm</a:t>
            </a:r>
            <a:r>
              <a:rPr lang="en-US" altLang="en-US" sz="2100" b="1" dirty="0" err="1">
                <a:solidFill>
                  <a:srgbClr val="000099"/>
                </a:solidFill>
                <a:latin typeface="Times New Roman" panose="02020603050405020304" pitchFamily="18" charset="0"/>
                <a:cs typeface="Times New Roman" panose="02020603050405020304" pitchFamily="18" charset="0"/>
              </a:rPr>
              <a:t> </a:t>
            </a:r>
            <a:r>
              <a:rPr lang="vi-VN" altLang="en-US" sz="2100" b="1" dirty="0">
                <a:solidFill>
                  <a:srgbClr val="000099"/>
                </a:solidFill>
                <a:latin typeface="Times New Roman" panose="02020603050405020304" pitchFamily="18" charset="0"/>
                <a:cs typeface="Times New Roman" panose="02020603050405020304" pitchFamily="18" charset="0"/>
              </a:rPr>
              <a:t>mình tìm được</a:t>
            </a:r>
            <a:r>
              <a:rPr lang="en-US" altLang="en-US" sz="2100" b="1" dirty="0">
                <a:solidFill>
                  <a:srgbClr val="000099"/>
                </a:solidFill>
                <a:latin typeface="Times New Roman" panose="02020603050405020304" pitchFamily="18" charset="0"/>
                <a:cs typeface="Times New Roman" panose="02020603050405020304" pitchFamily="18" charset="0"/>
              </a:rPr>
              <a:t>. Đội </a:t>
            </a:r>
            <a:r>
              <a:rPr lang="en-US" altLang="en-US" sz="2100" b="1" dirty="0" err="1">
                <a:solidFill>
                  <a:srgbClr val="000099"/>
                </a:solidFill>
                <a:latin typeface="Times New Roman" panose="02020603050405020304" pitchFamily="18" charset="0"/>
                <a:cs typeface="Times New Roman" panose="02020603050405020304" pitchFamily="18" charset="0"/>
              </a:rPr>
              <a:t>nào</a:t>
            </a:r>
            <a:r>
              <a:rPr lang="en-US" altLang="en-US" sz="2100" b="1" dirty="0">
                <a:solidFill>
                  <a:srgbClr val="000099"/>
                </a:solidFill>
                <a:latin typeface="Times New Roman" panose="02020603050405020304" pitchFamily="18" charset="0"/>
                <a:cs typeface="Times New Roman" panose="02020603050405020304" pitchFamily="18" charset="0"/>
              </a:rPr>
              <a:t> </a:t>
            </a:r>
            <a:r>
              <a:rPr lang="en-US" altLang="en-US" sz="2100" b="1" dirty="0" err="1">
                <a:solidFill>
                  <a:srgbClr val="000099"/>
                </a:solidFill>
                <a:latin typeface="Times New Roman" panose="02020603050405020304" pitchFamily="18" charset="0"/>
                <a:cs typeface="Times New Roman" panose="02020603050405020304" pitchFamily="18" charset="0"/>
              </a:rPr>
              <a:t>hoàn thành nhanh nhất sẽ được lên trình bày trên bảng. Nếu trả lời đúng và đủ các cụm từ sẽ được nhận một phần quà</a:t>
            </a:r>
            <a:r>
              <a:rPr lang="en-US" altLang="en-US" sz="2100" b="1" dirty="0">
                <a:solidFill>
                  <a:srgbClr val="000099"/>
                </a:solidFill>
                <a:latin typeface="Times New Roman" panose="02020603050405020304" pitchFamily="18" charset="0"/>
                <a:cs typeface="Times New Roman" panose="02020603050405020304" pitchFamily="18" charset="0"/>
              </a:rPr>
              <a:t>. </a:t>
            </a:r>
            <a:r>
              <a:rPr lang="en-US" altLang="en-US" sz="2100" b="1" dirty="0" err="1">
                <a:solidFill>
                  <a:srgbClr val="000099"/>
                </a:solidFill>
                <a:latin typeface="Times New Roman" panose="02020603050405020304" pitchFamily="18" charset="0"/>
                <a:cs typeface="Times New Roman" panose="02020603050405020304" pitchFamily="18" charset="0"/>
              </a:rPr>
              <a:t>Thời</a:t>
            </a:r>
            <a:r>
              <a:rPr lang="en-US" altLang="en-US" sz="2100" b="1" dirty="0">
                <a:solidFill>
                  <a:srgbClr val="000099"/>
                </a:solidFill>
                <a:latin typeface="Times New Roman" panose="02020603050405020304" pitchFamily="18" charset="0"/>
                <a:cs typeface="Times New Roman" panose="02020603050405020304" pitchFamily="18" charset="0"/>
              </a:rPr>
              <a:t> </a:t>
            </a:r>
            <a:r>
              <a:rPr lang="en-US" altLang="en-US" sz="2100" b="1" dirty="0" err="1">
                <a:solidFill>
                  <a:srgbClr val="000099"/>
                </a:solidFill>
                <a:latin typeface="Times New Roman" panose="02020603050405020304" pitchFamily="18" charset="0"/>
                <a:cs typeface="Times New Roman" panose="02020603050405020304" pitchFamily="18" charset="0"/>
              </a:rPr>
              <a:t>gian hoàn thành</a:t>
            </a:r>
            <a:r>
              <a:rPr lang="en-US" altLang="en-US" sz="2100" b="1" dirty="0">
                <a:solidFill>
                  <a:srgbClr val="000099"/>
                </a:solidFill>
                <a:latin typeface="Times New Roman" panose="02020603050405020304" pitchFamily="18" charset="0"/>
                <a:cs typeface="Times New Roman" panose="02020603050405020304" pitchFamily="18" charset="0"/>
              </a:rPr>
              <a:t> </a:t>
            </a:r>
            <a:r>
              <a:rPr lang="en-US" altLang="en-US" sz="2100" b="1" dirty="0" err="1">
                <a:solidFill>
                  <a:srgbClr val="000099"/>
                </a:solidFill>
                <a:latin typeface="Times New Roman" panose="02020603050405020304" pitchFamily="18" charset="0"/>
                <a:cs typeface="Times New Roman" panose="02020603050405020304" pitchFamily="18" charset="0"/>
              </a:rPr>
              <a:t>là</a:t>
            </a:r>
            <a:r>
              <a:rPr lang="en-US" altLang="en-US" sz="2100" b="1" dirty="0">
                <a:solidFill>
                  <a:srgbClr val="000099"/>
                </a:solidFill>
                <a:latin typeface="Times New Roman" panose="02020603050405020304" pitchFamily="18" charset="0"/>
                <a:cs typeface="Times New Roman" panose="02020603050405020304" pitchFamily="18" charset="0"/>
              </a:rPr>
              <a:t> 1 </a:t>
            </a:r>
            <a:r>
              <a:rPr lang="en-US" altLang="en-US" sz="2100" b="1" dirty="0" err="1">
                <a:solidFill>
                  <a:srgbClr val="000099"/>
                </a:solidFill>
                <a:latin typeface="Times New Roman" panose="02020603050405020304" pitchFamily="18" charset="0"/>
                <a:cs typeface="Times New Roman" panose="02020603050405020304" pitchFamily="18" charset="0"/>
              </a:rPr>
              <a:t>phút</a:t>
            </a:r>
            <a:r>
              <a:rPr lang="en-US" altLang="en-US" sz="2100" b="1" dirty="0">
                <a:solidFill>
                  <a:srgbClr val="000099"/>
                </a:solidFill>
                <a:latin typeface="Times New Roman" panose="02020603050405020304" pitchFamily="18" charset="0"/>
                <a:cs typeface="Times New Roman" panose="02020603050405020304" pitchFamily="18" charset="0"/>
              </a:rPr>
              <a:t>.</a:t>
            </a:r>
            <a:endParaRPr lang="en-US" altLang="en-US" sz="2100" b="1" dirty="0">
              <a:solidFill>
                <a:srgbClr val="000099"/>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a:stretch>
            <a:fillRect/>
          </a:stretch>
        </p:blipFill>
        <p:spPr>
          <a:xfrm>
            <a:off x="1647825" y="790143"/>
            <a:ext cx="6153150" cy="4279763"/>
          </a:xfrm>
          <a:prstGeom prst="rect">
            <a:avLst/>
          </a:prstGeom>
        </p:spPr>
      </p:pic>
      <p:pic>
        <p:nvPicPr>
          <p:cNvPr id="3" name="Picture 4" descr="n3"/>
          <p:cNvPicPr>
            <a:picLocks noChangeAspect="1" noChangeArrowheads="1"/>
          </p:cNvPicPr>
          <p:nvPr/>
        </p:nvPicPr>
        <p:blipFill>
          <a:blip r:embed="rId2"/>
          <a:srcRect/>
          <a:stretch>
            <a:fillRect/>
          </a:stretch>
        </p:blipFill>
        <p:spPr bwMode="auto">
          <a:xfrm rot="16200000" flipV="1">
            <a:off x="196833" y="366875"/>
            <a:ext cx="604838" cy="241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5" descr="ALRMCLO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278" y="166255"/>
            <a:ext cx="75604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60</a:t>
            </a:r>
            <a:endParaRPr lang="en-US" altLang="en-US" sz="2100">
              <a:solidFill>
                <a:srgbClr val="DC2608"/>
              </a:solidFill>
              <a:latin typeface=".VnBlack" pitchFamily="34" charset="0"/>
              <a:ea typeface="+mn-ea"/>
            </a:endParaRPr>
          </a:p>
        </p:txBody>
      </p:sp>
      <p:sp>
        <p:nvSpPr>
          <p:cNvPr id="6"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59</a:t>
            </a:r>
            <a:endParaRPr lang="en-US" altLang="en-US" sz="2100">
              <a:solidFill>
                <a:srgbClr val="DC2608"/>
              </a:solidFill>
              <a:latin typeface=".VnBlack" pitchFamily="34" charset="0"/>
              <a:ea typeface="+mn-ea"/>
            </a:endParaRPr>
          </a:p>
        </p:txBody>
      </p:sp>
      <p:sp>
        <p:nvSpPr>
          <p:cNvPr id="7"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58</a:t>
            </a:r>
            <a:endParaRPr lang="en-US" altLang="en-US" sz="2100">
              <a:solidFill>
                <a:srgbClr val="DC2608"/>
              </a:solidFill>
              <a:latin typeface=".VnBlack" pitchFamily="34" charset="0"/>
              <a:ea typeface="+mn-ea"/>
            </a:endParaRPr>
          </a:p>
        </p:txBody>
      </p:sp>
      <p:sp>
        <p:nvSpPr>
          <p:cNvPr id="8"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57</a:t>
            </a:r>
            <a:endParaRPr lang="en-US" altLang="en-US" sz="2100">
              <a:solidFill>
                <a:srgbClr val="DC2608"/>
              </a:solidFill>
              <a:latin typeface=".VnBlack" pitchFamily="34" charset="0"/>
              <a:ea typeface="+mn-ea"/>
            </a:endParaRPr>
          </a:p>
        </p:txBody>
      </p:sp>
      <p:sp>
        <p:nvSpPr>
          <p:cNvPr id="9"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56</a:t>
            </a:r>
            <a:endParaRPr lang="en-US" altLang="en-US" sz="2100">
              <a:solidFill>
                <a:srgbClr val="DC2608"/>
              </a:solidFill>
              <a:latin typeface=".VnBlack" pitchFamily="34" charset="0"/>
              <a:ea typeface="+mn-ea"/>
            </a:endParaRPr>
          </a:p>
        </p:txBody>
      </p:sp>
      <p:sp>
        <p:nvSpPr>
          <p:cNvPr id="10"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55</a:t>
            </a:r>
            <a:endParaRPr lang="en-US" altLang="en-US" sz="2100">
              <a:solidFill>
                <a:srgbClr val="DC2608"/>
              </a:solidFill>
              <a:latin typeface=".VnBlack" pitchFamily="34" charset="0"/>
              <a:ea typeface="+mn-ea"/>
            </a:endParaRPr>
          </a:p>
        </p:txBody>
      </p:sp>
      <p:sp>
        <p:nvSpPr>
          <p:cNvPr id="11"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54</a:t>
            </a:r>
            <a:endParaRPr lang="en-US" altLang="en-US" sz="2100">
              <a:solidFill>
                <a:srgbClr val="DC2608"/>
              </a:solidFill>
              <a:latin typeface=".VnBlack" pitchFamily="34" charset="0"/>
              <a:ea typeface="+mn-ea"/>
            </a:endParaRPr>
          </a:p>
        </p:txBody>
      </p:sp>
      <p:sp>
        <p:nvSpPr>
          <p:cNvPr id="12"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53</a:t>
            </a:r>
            <a:endParaRPr lang="en-US" altLang="en-US" sz="2100">
              <a:solidFill>
                <a:srgbClr val="DC2608"/>
              </a:solidFill>
              <a:latin typeface=".VnBlack" pitchFamily="34" charset="0"/>
              <a:ea typeface="+mn-ea"/>
            </a:endParaRPr>
          </a:p>
        </p:txBody>
      </p:sp>
      <p:sp>
        <p:nvSpPr>
          <p:cNvPr id="13"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52</a:t>
            </a:r>
            <a:endParaRPr lang="en-US" altLang="en-US" sz="2100">
              <a:solidFill>
                <a:srgbClr val="DC2608"/>
              </a:solidFill>
              <a:latin typeface=".VnBlack" pitchFamily="34" charset="0"/>
              <a:ea typeface="+mn-ea"/>
            </a:endParaRPr>
          </a:p>
        </p:txBody>
      </p:sp>
      <p:sp>
        <p:nvSpPr>
          <p:cNvPr id="14"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51</a:t>
            </a:r>
            <a:endParaRPr lang="en-US" altLang="en-US" sz="2100">
              <a:solidFill>
                <a:srgbClr val="DC2608"/>
              </a:solidFill>
              <a:latin typeface=".VnBlack" pitchFamily="34" charset="0"/>
              <a:ea typeface="+mn-ea"/>
            </a:endParaRPr>
          </a:p>
        </p:txBody>
      </p:sp>
      <p:sp>
        <p:nvSpPr>
          <p:cNvPr id="15"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50</a:t>
            </a:r>
            <a:endParaRPr lang="en-US" altLang="en-US" sz="2100">
              <a:solidFill>
                <a:srgbClr val="DC2608"/>
              </a:solidFill>
              <a:latin typeface=".VnBlack" pitchFamily="34" charset="0"/>
              <a:ea typeface="+mn-ea"/>
            </a:endParaRPr>
          </a:p>
        </p:txBody>
      </p:sp>
      <p:sp>
        <p:nvSpPr>
          <p:cNvPr id="16"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49</a:t>
            </a:r>
            <a:endParaRPr lang="en-US" altLang="en-US" sz="2100">
              <a:solidFill>
                <a:srgbClr val="DC2608"/>
              </a:solidFill>
              <a:latin typeface=".VnBlack" pitchFamily="34" charset="0"/>
              <a:ea typeface="+mn-ea"/>
            </a:endParaRPr>
          </a:p>
        </p:txBody>
      </p:sp>
      <p:sp>
        <p:nvSpPr>
          <p:cNvPr id="17"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48</a:t>
            </a:r>
            <a:endParaRPr lang="en-US" altLang="en-US" sz="2100">
              <a:solidFill>
                <a:srgbClr val="DC2608"/>
              </a:solidFill>
              <a:latin typeface=".VnBlack" pitchFamily="34" charset="0"/>
              <a:ea typeface="+mn-ea"/>
            </a:endParaRPr>
          </a:p>
        </p:txBody>
      </p:sp>
      <p:sp>
        <p:nvSpPr>
          <p:cNvPr id="18"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47</a:t>
            </a:r>
            <a:endParaRPr lang="en-US" altLang="en-US" sz="2100">
              <a:solidFill>
                <a:srgbClr val="DC2608"/>
              </a:solidFill>
              <a:latin typeface=".VnBlack" pitchFamily="34" charset="0"/>
              <a:ea typeface="+mn-ea"/>
            </a:endParaRPr>
          </a:p>
        </p:txBody>
      </p:sp>
      <p:sp>
        <p:nvSpPr>
          <p:cNvPr id="19"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46</a:t>
            </a:r>
            <a:endParaRPr lang="en-US" altLang="en-US" sz="2100">
              <a:solidFill>
                <a:srgbClr val="DC2608"/>
              </a:solidFill>
              <a:latin typeface=".VnBlack" pitchFamily="34" charset="0"/>
              <a:ea typeface="+mn-ea"/>
            </a:endParaRPr>
          </a:p>
        </p:txBody>
      </p:sp>
      <p:sp>
        <p:nvSpPr>
          <p:cNvPr id="20"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45</a:t>
            </a:r>
            <a:endParaRPr lang="en-US" altLang="en-US" sz="2100">
              <a:solidFill>
                <a:srgbClr val="DC2608"/>
              </a:solidFill>
              <a:latin typeface=".VnBlack" pitchFamily="34" charset="0"/>
              <a:ea typeface="+mn-ea"/>
            </a:endParaRPr>
          </a:p>
        </p:txBody>
      </p:sp>
      <p:sp>
        <p:nvSpPr>
          <p:cNvPr id="21"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44</a:t>
            </a:r>
            <a:endParaRPr lang="en-US" altLang="en-US" sz="2100">
              <a:solidFill>
                <a:srgbClr val="DC2608"/>
              </a:solidFill>
              <a:latin typeface=".VnBlack" pitchFamily="34" charset="0"/>
              <a:ea typeface="+mn-ea"/>
            </a:endParaRPr>
          </a:p>
        </p:txBody>
      </p:sp>
      <p:sp>
        <p:nvSpPr>
          <p:cNvPr id="22"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43</a:t>
            </a:r>
            <a:endParaRPr lang="en-US" altLang="en-US" sz="2100">
              <a:solidFill>
                <a:srgbClr val="DC2608"/>
              </a:solidFill>
              <a:latin typeface=".VnBlack" pitchFamily="34" charset="0"/>
              <a:ea typeface="+mn-ea"/>
            </a:endParaRPr>
          </a:p>
        </p:txBody>
      </p:sp>
      <p:sp>
        <p:nvSpPr>
          <p:cNvPr id="23"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42</a:t>
            </a:r>
            <a:endParaRPr lang="en-US" altLang="en-US" sz="2100">
              <a:solidFill>
                <a:srgbClr val="DC2608"/>
              </a:solidFill>
              <a:latin typeface=".VnBlack" pitchFamily="34" charset="0"/>
              <a:ea typeface="+mn-ea"/>
            </a:endParaRPr>
          </a:p>
        </p:txBody>
      </p:sp>
      <p:sp>
        <p:nvSpPr>
          <p:cNvPr id="24"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41</a:t>
            </a:r>
            <a:endParaRPr lang="en-US" altLang="en-US" sz="2100">
              <a:solidFill>
                <a:srgbClr val="DC2608"/>
              </a:solidFill>
              <a:latin typeface=".VnBlack" pitchFamily="34" charset="0"/>
              <a:ea typeface="+mn-ea"/>
            </a:endParaRPr>
          </a:p>
        </p:txBody>
      </p:sp>
      <p:sp>
        <p:nvSpPr>
          <p:cNvPr id="25"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40</a:t>
            </a:r>
            <a:endParaRPr lang="en-US" altLang="en-US" sz="2100">
              <a:solidFill>
                <a:srgbClr val="DC2608"/>
              </a:solidFill>
              <a:latin typeface=".VnBlack" pitchFamily="34" charset="0"/>
              <a:ea typeface="+mn-ea"/>
            </a:endParaRPr>
          </a:p>
        </p:txBody>
      </p:sp>
      <p:sp>
        <p:nvSpPr>
          <p:cNvPr id="26"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39</a:t>
            </a:r>
            <a:endParaRPr lang="en-US" altLang="en-US" sz="2100">
              <a:solidFill>
                <a:srgbClr val="DC2608"/>
              </a:solidFill>
              <a:latin typeface=".VnBlack" pitchFamily="34" charset="0"/>
              <a:ea typeface="+mn-ea"/>
            </a:endParaRPr>
          </a:p>
        </p:txBody>
      </p:sp>
      <p:sp>
        <p:nvSpPr>
          <p:cNvPr id="27"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38</a:t>
            </a:r>
            <a:endParaRPr lang="en-US" altLang="en-US" sz="2100">
              <a:solidFill>
                <a:srgbClr val="DC2608"/>
              </a:solidFill>
              <a:latin typeface=".VnBlack" pitchFamily="34" charset="0"/>
              <a:ea typeface="+mn-ea"/>
            </a:endParaRPr>
          </a:p>
        </p:txBody>
      </p:sp>
      <p:sp>
        <p:nvSpPr>
          <p:cNvPr id="28"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37</a:t>
            </a:r>
            <a:endParaRPr lang="en-US" altLang="en-US" sz="2100">
              <a:solidFill>
                <a:srgbClr val="DC2608"/>
              </a:solidFill>
              <a:latin typeface=".VnBlack" pitchFamily="34" charset="0"/>
              <a:ea typeface="+mn-ea"/>
            </a:endParaRPr>
          </a:p>
        </p:txBody>
      </p:sp>
      <p:sp>
        <p:nvSpPr>
          <p:cNvPr id="29"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36</a:t>
            </a:r>
            <a:endParaRPr lang="en-US" altLang="en-US" sz="2100">
              <a:solidFill>
                <a:srgbClr val="DC2608"/>
              </a:solidFill>
              <a:latin typeface=".VnBlack" pitchFamily="34" charset="0"/>
              <a:ea typeface="+mn-ea"/>
            </a:endParaRPr>
          </a:p>
        </p:txBody>
      </p:sp>
      <p:sp>
        <p:nvSpPr>
          <p:cNvPr id="30"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35</a:t>
            </a:r>
            <a:endParaRPr lang="en-US" altLang="en-US" sz="2100">
              <a:solidFill>
                <a:srgbClr val="DC2608"/>
              </a:solidFill>
              <a:latin typeface=".VnBlack" pitchFamily="34" charset="0"/>
              <a:ea typeface="+mn-ea"/>
            </a:endParaRPr>
          </a:p>
        </p:txBody>
      </p:sp>
      <p:sp>
        <p:nvSpPr>
          <p:cNvPr id="31"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34</a:t>
            </a:r>
            <a:endParaRPr lang="en-US" altLang="en-US" sz="2100">
              <a:solidFill>
                <a:srgbClr val="DC2608"/>
              </a:solidFill>
              <a:latin typeface=".VnBlack" pitchFamily="34" charset="0"/>
              <a:ea typeface="+mn-ea"/>
            </a:endParaRPr>
          </a:p>
        </p:txBody>
      </p:sp>
      <p:sp>
        <p:nvSpPr>
          <p:cNvPr id="32"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33</a:t>
            </a:r>
            <a:endParaRPr lang="en-US" altLang="en-US" sz="2100">
              <a:solidFill>
                <a:srgbClr val="DC2608"/>
              </a:solidFill>
              <a:latin typeface=".VnBlack" pitchFamily="34" charset="0"/>
              <a:ea typeface="+mn-ea"/>
            </a:endParaRPr>
          </a:p>
        </p:txBody>
      </p:sp>
      <p:sp>
        <p:nvSpPr>
          <p:cNvPr id="33"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32</a:t>
            </a:r>
            <a:endParaRPr lang="en-US" altLang="en-US" sz="2100">
              <a:solidFill>
                <a:srgbClr val="DC2608"/>
              </a:solidFill>
              <a:latin typeface=".VnBlack" pitchFamily="34" charset="0"/>
              <a:ea typeface="+mn-ea"/>
            </a:endParaRPr>
          </a:p>
        </p:txBody>
      </p:sp>
      <p:sp>
        <p:nvSpPr>
          <p:cNvPr id="34"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31</a:t>
            </a:r>
            <a:endParaRPr lang="en-US" altLang="en-US" sz="2100">
              <a:solidFill>
                <a:srgbClr val="DC2608"/>
              </a:solidFill>
              <a:latin typeface=".VnBlack" pitchFamily="34" charset="0"/>
              <a:ea typeface="+mn-ea"/>
            </a:endParaRPr>
          </a:p>
        </p:txBody>
      </p:sp>
      <p:sp>
        <p:nvSpPr>
          <p:cNvPr id="35"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30</a:t>
            </a:r>
            <a:endParaRPr lang="en-US" altLang="en-US" sz="2100">
              <a:solidFill>
                <a:srgbClr val="DC2608"/>
              </a:solidFill>
              <a:latin typeface=".VnBlack" pitchFamily="34" charset="0"/>
              <a:ea typeface="+mn-ea"/>
            </a:endParaRPr>
          </a:p>
        </p:txBody>
      </p:sp>
      <p:sp>
        <p:nvSpPr>
          <p:cNvPr id="36"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29</a:t>
            </a:r>
            <a:endParaRPr lang="en-US" altLang="en-US" sz="2100">
              <a:solidFill>
                <a:srgbClr val="DC2608"/>
              </a:solidFill>
              <a:latin typeface=".VnBlack" pitchFamily="34" charset="0"/>
              <a:ea typeface="+mn-ea"/>
            </a:endParaRPr>
          </a:p>
        </p:txBody>
      </p:sp>
      <p:sp>
        <p:nvSpPr>
          <p:cNvPr id="37"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28</a:t>
            </a:r>
            <a:endParaRPr lang="en-US" altLang="en-US" sz="2100">
              <a:solidFill>
                <a:srgbClr val="DC2608"/>
              </a:solidFill>
              <a:latin typeface=".VnBlack" pitchFamily="34" charset="0"/>
              <a:ea typeface="+mn-ea"/>
            </a:endParaRPr>
          </a:p>
        </p:txBody>
      </p:sp>
      <p:sp>
        <p:nvSpPr>
          <p:cNvPr id="38"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27</a:t>
            </a:r>
            <a:endParaRPr lang="en-US" altLang="en-US" sz="2100">
              <a:solidFill>
                <a:srgbClr val="DC2608"/>
              </a:solidFill>
              <a:latin typeface=".VnBlack" pitchFamily="34" charset="0"/>
              <a:ea typeface="+mn-ea"/>
            </a:endParaRPr>
          </a:p>
        </p:txBody>
      </p:sp>
      <p:sp>
        <p:nvSpPr>
          <p:cNvPr id="39"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26</a:t>
            </a:r>
            <a:endParaRPr lang="en-US" altLang="en-US" sz="2100">
              <a:solidFill>
                <a:srgbClr val="DC2608"/>
              </a:solidFill>
              <a:latin typeface=".VnBlack" pitchFamily="34" charset="0"/>
              <a:ea typeface="+mn-ea"/>
            </a:endParaRPr>
          </a:p>
        </p:txBody>
      </p:sp>
      <p:sp>
        <p:nvSpPr>
          <p:cNvPr id="40"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25</a:t>
            </a:r>
            <a:endParaRPr lang="en-US" altLang="en-US" sz="2100">
              <a:solidFill>
                <a:srgbClr val="DC2608"/>
              </a:solidFill>
              <a:latin typeface=".VnBlack" pitchFamily="34" charset="0"/>
              <a:ea typeface="+mn-ea"/>
            </a:endParaRPr>
          </a:p>
        </p:txBody>
      </p:sp>
      <p:sp>
        <p:nvSpPr>
          <p:cNvPr id="41"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24</a:t>
            </a:r>
            <a:endParaRPr lang="en-US" altLang="en-US" sz="2100">
              <a:solidFill>
                <a:srgbClr val="DC2608"/>
              </a:solidFill>
              <a:latin typeface=".VnBlack" pitchFamily="34" charset="0"/>
              <a:ea typeface="+mn-ea"/>
            </a:endParaRPr>
          </a:p>
        </p:txBody>
      </p:sp>
      <p:sp>
        <p:nvSpPr>
          <p:cNvPr id="42"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23</a:t>
            </a:r>
            <a:endParaRPr lang="en-US" altLang="en-US" sz="2100">
              <a:solidFill>
                <a:srgbClr val="DC2608"/>
              </a:solidFill>
              <a:latin typeface=".VnBlack" pitchFamily="34" charset="0"/>
              <a:ea typeface="+mn-ea"/>
            </a:endParaRPr>
          </a:p>
        </p:txBody>
      </p:sp>
      <p:sp>
        <p:nvSpPr>
          <p:cNvPr id="43"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22</a:t>
            </a:r>
            <a:endParaRPr lang="en-US" altLang="en-US" sz="2100">
              <a:solidFill>
                <a:srgbClr val="DC2608"/>
              </a:solidFill>
              <a:latin typeface=".VnBlack" pitchFamily="34" charset="0"/>
              <a:ea typeface="+mn-ea"/>
            </a:endParaRPr>
          </a:p>
        </p:txBody>
      </p:sp>
      <p:sp>
        <p:nvSpPr>
          <p:cNvPr id="44"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21</a:t>
            </a:r>
            <a:endParaRPr lang="en-US" altLang="en-US" sz="2100">
              <a:solidFill>
                <a:srgbClr val="DC2608"/>
              </a:solidFill>
              <a:latin typeface=".VnBlack" pitchFamily="34" charset="0"/>
              <a:ea typeface="+mn-ea"/>
            </a:endParaRPr>
          </a:p>
        </p:txBody>
      </p:sp>
      <p:sp>
        <p:nvSpPr>
          <p:cNvPr id="45"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20</a:t>
            </a:r>
            <a:endParaRPr lang="en-US" altLang="en-US" sz="2100">
              <a:solidFill>
                <a:srgbClr val="DC2608"/>
              </a:solidFill>
              <a:latin typeface=".VnBlack" pitchFamily="34" charset="0"/>
              <a:ea typeface="+mn-ea"/>
            </a:endParaRPr>
          </a:p>
        </p:txBody>
      </p:sp>
      <p:sp>
        <p:nvSpPr>
          <p:cNvPr id="46"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19</a:t>
            </a:r>
            <a:endParaRPr lang="en-US" altLang="en-US" sz="2100">
              <a:solidFill>
                <a:srgbClr val="DC2608"/>
              </a:solidFill>
              <a:latin typeface=".VnBlack" pitchFamily="34" charset="0"/>
              <a:ea typeface="+mn-ea"/>
            </a:endParaRPr>
          </a:p>
        </p:txBody>
      </p:sp>
      <p:sp>
        <p:nvSpPr>
          <p:cNvPr id="47"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18</a:t>
            </a:r>
            <a:endParaRPr lang="en-US" altLang="en-US" sz="2100">
              <a:solidFill>
                <a:srgbClr val="DC2608"/>
              </a:solidFill>
              <a:latin typeface=".VnBlack" pitchFamily="34" charset="0"/>
              <a:ea typeface="+mn-ea"/>
            </a:endParaRPr>
          </a:p>
        </p:txBody>
      </p:sp>
      <p:sp>
        <p:nvSpPr>
          <p:cNvPr id="48"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17</a:t>
            </a:r>
            <a:endParaRPr lang="en-US" altLang="en-US" sz="2100">
              <a:solidFill>
                <a:srgbClr val="DC2608"/>
              </a:solidFill>
              <a:latin typeface=".VnBlack" pitchFamily="34" charset="0"/>
              <a:ea typeface="+mn-ea"/>
            </a:endParaRPr>
          </a:p>
        </p:txBody>
      </p:sp>
      <p:sp>
        <p:nvSpPr>
          <p:cNvPr id="49"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16</a:t>
            </a:r>
            <a:endParaRPr lang="en-US" altLang="en-US" sz="2100">
              <a:solidFill>
                <a:srgbClr val="DC2608"/>
              </a:solidFill>
              <a:latin typeface=".VnBlack" pitchFamily="34" charset="0"/>
              <a:ea typeface="+mn-ea"/>
            </a:endParaRPr>
          </a:p>
        </p:txBody>
      </p:sp>
      <p:sp>
        <p:nvSpPr>
          <p:cNvPr id="50"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15</a:t>
            </a:r>
            <a:endParaRPr lang="en-US" altLang="en-US" sz="2100">
              <a:solidFill>
                <a:srgbClr val="DC2608"/>
              </a:solidFill>
              <a:latin typeface=".VnBlack" pitchFamily="34" charset="0"/>
              <a:ea typeface="+mn-ea"/>
            </a:endParaRPr>
          </a:p>
        </p:txBody>
      </p:sp>
      <p:sp>
        <p:nvSpPr>
          <p:cNvPr id="51"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14</a:t>
            </a:r>
            <a:endParaRPr lang="en-US" altLang="en-US" sz="2100">
              <a:solidFill>
                <a:srgbClr val="DC2608"/>
              </a:solidFill>
              <a:latin typeface=".VnBlack" pitchFamily="34" charset="0"/>
              <a:ea typeface="+mn-ea"/>
            </a:endParaRPr>
          </a:p>
        </p:txBody>
      </p:sp>
      <p:sp>
        <p:nvSpPr>
          <p:cNvPr id="52"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13</a:t>
            </a:r>
            <a:endParaRPr lang="en-US" altLang="en-US" sz="2100">
              <a:solidFill>
                <a:srgbClr val="DC2608"/>
              </a:solidFill>
              <a:latin typeface=".VnBlack" pitchFamily="34" charset="0"/>
              <a:ea typeface="+mn-ea"/>
            </a:endParaRPr>
          </a:p>
        </p:txBody>
      </p:sp>
      <p:sp>
        <p:nvSpPr>
          <p:cNvPr id="53"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12</a:t>
            </a:r>
            <a:endParaRPr lang="en-US" altLang="en-US" sz="2100">
              <a:solidFill>
                <a:srgbClr val="DC2608"/>
              </a:solidFill>
              <a:latin typeface=".VnBlack" pitchFamily="34" charset="0"/>
              <a:ea typeface="+mn-ea"/>
            </a:endParaRPr>
          </a:p>
        </p:txBody>
      </p:sp>
      <p:sp>
        <p:nvSpPr>
          <p:cNvPr id="54"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11</a:t>
            </a:r>
            <a:endParaRPr lang="en-US" altLang="en-US" sz="2100">
              <a:solidFill>
                <a:srgbClr val="DC2608"/>
              </a:solidFill>
              <a:latin typeface=".VnBlack" pitchFamily="34" charset="0"/>
              <a:ea typeface="+mn-ea"/>
            </a:endParaRPr>
          </a:p>
        </p:txBody>
      </p:sp>
      <p:sp>
        <p:nvSpPr>
          <p:cNvPr id="55"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10</a:t>
            </a:r>
            <a:endParaRPr lang="en-US" altLang="en-US" sz="2100">
              <a:solidFill>
                <a:srgbClr val="DC2608"/>
              </a:solidFill>
              <a:latin typeface=".VnBlack" pitchFamily="34" charset="0"/>
              <a:ea typeface="+mn-ea"/>
            </a:endParaRPr>
          </a:p>
        </p:txBody>
      </p:sp>
      <p:sp>
        <p:nvSpPr>
          <p:cNvPr id="56"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9</a:t>
            </a:r>
            <a:endParaRPr lang="en-US" altLang="en-US" sz="2100">
              <a:solidFill>
                <a:srgbClr val="DC2608"/>
              </a:solidFill>
              <a:latin typeface=".VnBlack" pitchFamily="34" charset="0"/>
              <a:ea typeface="+mn-ea"/>
            </a:endParaRPr>
          </a:p>
        </p:txBody>
      </p:sp>
      <p:sp>
        <p:nvSpPr>
          <p:cNvPr id="57"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8</a:t>
            </a:r>
            <a:endParaRPr lang="en-US" altLang="en-US" sz="2100">
              <a:solidFill>
                <a:srgbClr val="DC2608"/>
              </a:solidFill>
              <a:latin typeface=".VnBlack" pitchFamily="34" charset="0"/>
              <a:ea typeface="+mn-ea"/>
            </a:endParaRPr>
          </a:p>
        </p:txBody>
      </p:sp>
      <p:sp>
        <p:nvSpPr>
          <p:cNvPr id="58"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7</a:t>
            </a:r>
            <a:endParaRPr lang="en-US" altLang="en-US" sz="2100">
              <a:solidFill>
                <a:srgbClr val="DC2608"/>
              </a:solidFill>
              <a:latin typeface=".VnBlack" pitchFamily="34" charset="0"/>
              <a:ea typeface="+mn-ea"/>
            </a:endParaRPr>
          </a:p>
        </p:txBody>
      </p:sp>
      <p:sp>
        <p:nvSpPr>
          <p:cNvPr id="59"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6</a:t>
            </a:r>
            <a:endParaRPr lang="en-US" altLang="en-US" sz="2100">
              <a:solidFill>
                <a:srgbClr val="DC2608"/>
              </a:solidFill>
              <a:latin typeface=".VnBlack" pitchFamily="34" charset="0"/>
              <a:ea typeface="+mn-ea"/>
            </a:endParaRPr>
          </a:p>
        </p:txBody>
      </p:sp>
      <p:sp>
        <p:nvSpPr>
          <p:cNvPr id="60"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5</a:t>
            </a:r>
            <a:endParaRPr lang="en-US" altLang="en-US" sz="2100">
              <a:solidFill>
                <a:srgbClr val="DC2608"/>
              </a:solidFill>
              <a:latin typeface=".VnBlack" pitchFamily="34" charset="0"/>
              <a:ea typeface="+mn-ea"/>
            </a:endParaRPr>
          </a:p>
        </p:txBody>
      </p:sp>
      <p:sp>
        <p:nvSpPr>
          <p:cNvPr id="61"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4</a:t>
            </a:r>
            <a:endParaRPr lang="en-US" altLang="en-US" sz="2100">
              <a:solidFill>
                <a:srgbClr val="DC2608"/>
              </a:solidFill>
              <a:latin typeface=".VnBlack" pitchFamily="34" charset="0"/>
              <a:ea typeface="+mn-ea"/>
            </a:endParaRPr>
          </a:p>
        </p:txBody>
      </p:sp>
      <p:sp>
        <p:nvSpPr>
          <p:cNvPr id="62"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3</a:t>
            </a:r>
            <a:endParaRPr lang="en-US" altLang="en-US" sz="2100">
              <a:solidFill>
                <a:srgbClr val="DC2608"/>
              </a:solidFill>
              <a:latin typeface=".VnBlack" pitchFamily="34" charset="0"/>
              <a:ea typeface="+mn-ea"/>
            </a:endParaRPr>
          </a:p>
        </p:txBody>
      </p:sp>
      <p:sp>
        <p:nvSpPr>
          <p:cNvPr id="63"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2</a:t>
            </a:r>
            <a:endParaRPr lang="en-US" altLang="en-US" sz="2100">
              <a:solidFill>
                <a:srgbClr val="DC2608"/>
              </a:solidFill>
              <a:latin typeface=".VnBlack" pitchFamily="34" charset="0"/>
              <a:ea typeface="+mn-ea"/>
            </a:endParaRPr>
          </a:p>
        </p:txBody>
      </p:sp>
      <p:sp>
        <p:nvSpPr>
          <p:cNvPr id="64"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0"/>
              </a:spcBef>
              <a:spcAft>
                <a:spcPct val="0"/>
              </a:spcAft>
              <a:buClrTx/>
              <a:defRPr/>
            </a:pPr>
            <a:r>
              <a:rPr lang="en-US" altLang="en-US" sz="2100">
                <a:solidFill>
                  <a:srgbClr val="DC2608"/>
                </a:solidFill>
                <a:latin typeface=".VnBlack" pitchFamily="34" charset="0"/>
                <a:ea typeface="+mn-ea"/>
              </a:rPr>
              <a:t>1</a:t>
            </a:r>
            <a:endParaRPr lang="en-US" altLang="en-US" sz="2100">
              <a:solidFill>
                <a:srgbClr val="DC2608"/>
              </a:solidFill>
              <a:latin typeface=".VnBlack" pitchFamily="34" charset="0"/>
              <a:ea typeface="+mn-ea"/>
            </a:endParaRPr>
          </a:p>
        </p:txBody>
      </p:sp>
      <p:sp>
        <p:nvSpPr>
          <p:cNvPr id="65" name="Oval 176"/>
          <p:cNvSpPr>
            <a:spLocks noChangeArrowheads="1"/>
          </p:cNvSpPr>
          <p:nvPr/>
        </p:nvSpPr>
        <p:spPr bwMode="auto">
          <a:xfrm>
            <a:off x="311728" y="452005"/>
            <a:ext cx="400050" cy="400050"/>
          </a:xfrm>
          <a:prstGeom prst="ellipse">
            <a:avLst/>
          </a:prstGeom>
          <a:gradFill rotWithShape="1">
            <a:gsLst>
              <a:gs pos="0">
                <a:srgbClr val="FFFFFF"/>
              </a:gs>
              <a:gs pos="50000">
                <a:srgbClr val="FFFFFF">
                  <a:gamma/>
                  <a:tint val="60392"/>
                  <a:invGamma/>
                </a:srgbClr>
              </a:gs>
              <a:gs pos="100000">
                <a:srgbClr val="FFFFFF"/>
              </a:gs>
            </a:gsLst>
            <a:lin ang="5400000" scaled="1"/>
          </a:gradFill>
          <a:ln w="9525" algn="ctr">
            <a:noFill/>
            <a:round/>
          </a:ln>
          <a:effectLst/>
        </p:spPr>
        <p:txBody>
          <a:bodyPr wrap="none" anchor="ctr"/>
          <a:lstStyle/>
          <a:p>
            <a:pPr algn="ctr" defTabSz="685800" eaLnBrk="0" fontAlgn="base" hangingPunct="0">
              <a:spcBef>
                <a:spcPct val="0"/>
              </a:spcBef>
              <a:spcAft>
                <a:spcPct val="0"/>
              </a:spcAft>
              <a:buClrTx/>
              <a:defRPr/>
            </a:pPr>
            <a:r>
              <a:rPr lang="en-US" sz="2100" dirty="0">
                <a:solidFill>
                  <a:srgbClr val="DC2608"/>
                </a:solidFill>
                <a:latin typeface=".VnBlack" pitchFamily="34" charset="0"/>
                <a:ea typeface="+mn-ea"/>
                <a:cs typeface="Arial" panose="020B0604020202020204" pitchFamily="34" charset="0"/>
              </a:rPr>
              <a:t>0</a:t>
            </a:r>
            <a:endParaRPr lang="en-US" sz="2100" dirty="0">
              <a:solidFill>
                <a:srgbClr val="DC2608"/>
              </a:solidFill>
              <a:latin typeface=".VnBlack" pitchFamily="34" charset="0"/>
              <a:ea typeface="+mn-ea"/>
              <a:cs typeface="Arial" panose="020B0604020202020204" pitchFamily="34" charset="0"/>
            </a:endParaRPr>
          </a:p>
        </p:txBody>
      </p:sp>
      <p:sp>
        <p:nvSpPr>
          <p:cNvPr id="66" name="Rounded Rectangle 1"/>
          <p:cNvSpPr/>
          <p:nvPr/>
        </p:nvSpPr>
        <p:spPr>
          <a:xfrm>
            <a:off x="1993463" y="73595"/>
            <a:ext cx="5347551" cy="62820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000" b="1" dirty="0" err="1">
                <a:solidFill>
                  <a:schemeClr val="bg1"/>
                </a:solidFill>
                <a:latin typeface="Times New Roman" panose="02020603050405020304" pitchFamily="18" charset="0"/>
                <a:cs typeface="Times New Roman" panose="02020603050405020304" pitchFamily="18" charset="0"/>
              </a:rPr>
              <a:t>Trò</a:t>
            </a:r>
            <a:r>
              <a:rPr lang="en-US" sz="3000" b="1" dirty="0">
                <a:solidFill>
                  <a:schemeClr val="bg1"/>
                </a:solidFill>
                <a:latin typeface="Times New Roman" panose="02020603050405020304" pitchFamily="18" charset="0"/>
                <a:cs typeface="Times New Roman" panose="02020603050405020304" pitchFamily="18" charset="0"/>
              </a:rPr>
              <a:t> </a:t>
            </a:r>
            <a:r>
              <a:rPr lang="en-US" sz="3000" b="1" dirty="0" err="1">
                <a:solidFill>
                  <a:schemeClr val="bg1"/>
                </a:solidFill>
                <a:latin typeface="Times New Roman" panose="02020603050405020304" pitchFamily="18" charset="0"/>
                <a:cs typeface="Times New Roman" panose="02020603050405020304" pitchFamily="18" charset="0"/>
              </a:rPr>
              <a:t>chơi</a:t>
            </a:r>
            <a:r>
              <a:rPr lang="en-US" sz="3000" b="1" dirty="0">
                <a:solidFill>
                  <a:schemeClr val="bg1"/>
                </a:solidFill>
                <a:latin typeface="Times New Roman" panose="02020603050405020304" pitchFamily="18" charset="0"/>
                <a:cs typeface="Times New Roman" panose="02020603050405020304" pitchFamily="18" charset="0"/>
              </a:rPr>
              <a:t>: “</a:t>
            </a:r>
            <a:r>
              <a:rPr lang="en-US" sz="3000" b="1" dirty="0" err="1">
                <a:solidFill>
                  <a:schemeClr val="bg1"/>
                </a:solidFill>
                <a:latin typeface="Times New Roman" panose="02020603050405020304" pitchFamily="18" charset="0"/>
                <a:cs typeface="Times New Roman" panose="02020603050405020304" pitchFamily="18" charset="0"/>
              </a:rPr>
              <a:t>Đôi</a:t>
            </a:r>
            <a:r>
              <a:rPr lang="en-US" sz="3000" b="1" dirty="0">
                <a:solidFill>
                  <a:schemeClr val="bg1"/>
                </a:solidFill>
                <a:latin typeface="Times New Roman" panose="02020603050405020304" pitchFamily="18" charset="0"/>
                <a:cs typeface="Times New Roman" panose="02020603050405020304" pitchFamily="18" charset="0"/>
              </a:rPr>
              <a:t> </a:t>
            </a:r>
            <a:r>
              <a:rPr lang="en-US" sz="3000" b="1" dirty="0" err="1">
                <a:solidFill>
                  <a:schemeClr val="bg1"/>
                </a:solidFill>
                <a:latin typeface="Times New Roman" panose="02020603050405020304" pitchFamily="18" charset="0"/>
                <a:cs typeface="Times New Roman" panose="02020603050405020304" pitchFamily="18" charset="0"/>
              </a:rPr>
              <a:t>mắt</a:t>
            </a:r>
            <a:r>
              <a:rPr lang="en-US" sz="3000" b="1" dirty="0">
                <a:solidFill>
                  <a:schemeClr val="bg1"/>
                </a:solidFill>
                <a:latin typeface="Times New Roman" panose="02020603050405020304" pitchFamily="18" charset="0"/>
                <a:cs typeface="Times New Roman" panose="02020603050405020304" pitchFamily="18" charset="0"/>
              </a:rPr>
              <a:t> </a:t>
            </a:r>
            <a:r>
              <a:rPr lang="en-US" sz="3000" b="1" dirty="0" err="1">
                <a:solidFill>
                  <a:schemeClr val="bg1"/>
                </a:solidFill>
                <a:latin typeface="Times New Roman" panose="02020603050405020304" pitchFamily="18" charset="0"/>
                <a:cs typeface="Times New Roman" panose="02020603050405020304" pitchFamily="18" charset="0"/>
              </a:rPr>
              <a:t>tinh</a:t>
            </a:r>
            <a:r>
              <a:rPr lang="en-US" sz="3000" b="1" dirty="0">
                <a:solidFill>
                  <a:schemeClr val="bg1"/>
                </a:solidFill>
                <a:latin typeface="Times New Roman" panose="02020603050405020304" pitchFamily="18" charset="0"/>
                <a:cs typeface="Times New Roman" panose="02020603050405020304" pitchFamily="18" charset="0"/>
              </a:rPr>
              <a:t> </a:t>
            </a:r>
            <a:r>
              <a:rPr lang="en-US" sz="3000" b="1" dirty="0" err="1">
                <a:solidFill>
                  <a:schemeClr val="bg1"/>
                </a:solidFill>
                <a:latin typeface="Times New Roman" panose="02020603050405020304" pitchFamily="18" charset="0"/>
                <a:cs typeface="Times New Roman" panose="02020603050405020304" pitchFamily="18" charset="0"/>
              </a:rPr>
              <a:t>anh</a:t>
            </a:r>
            <a:r>
              <a:rPr lang="en-US" sz="3000" b="1" dirty="0">
                <a:solidFill>
                  <a:schemeClr val="bg1"/>
                </a:solidFill>
                <a:latin typeface="Times New Roman" panose="02020603050405020304" pitchFamily="18" charset="0"/>
                <a:cs typeface="Times New Roman" panose="02020603050405020304" pitchFamily="18" charset="0"/>
              </a:rPr>
              <a:t>”</a:t>
            </a:r>
            <a:endParaRPr lang="en-US" sz="30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4" name="beep.wav"/>
                                        </p:tgtEl>
                                      </p:cMediaNode>
                                    </p:audio>
                                  </p:subTnLst>
                                </p:cTn>
                              </p:par>
                            </p:childTnLst>
                          </p:cTn>
                        </p:par>
                        <p:par>
                          <p:cTn id="7" fill="hold">
                            <p:stCondLst>
                              <p:cond delay="1000"/>
                            </p:stCondLst>
                            <p:childTnLst>
                              <p:par>
                                <p:cTn id="8" presetID="1" presetClass="entr" presetSubtype="0" fill="hold" grpId="0" nodeType="afterEffect">
                                  <p:stCondLst>
                                    <p:cond delay="1000"/>
                                  </p:stCondLst>
                                  <p:childTnLst>
                                    <p:set>
                                      <p:cBhvr>
                                        <p:cTn id="9" dur="1" fill="hold">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8"/>
                                            </p:cond>
                                          </p:stCondLst>
                                          <p:endCondLst>
                                            <p:cond evt="onStopAudio" delay="0">
                                              <p:tgtEl>
                                                <p:sldTgt/>
                                              </p:tgtEl>
                                            </p:cond>
                                          </p:endCondLst>
                                        </p:cTn>
                                        <p:tgtEl>
                                          <p:sndTgt r:embed="rId4" name="beep.wav"/>
                                        </p:tgtEl>
                                      </p:cMediaNode>
                                    </p:audio>
                                  </p:subTnLst>
                                </p:cTn>
                              </p:par>
                            </p:childTnLst>
                          </p:cTn>
                        </p:par>
                        <p:par>
                          <p:cTn id="10" fill="hold">
                            <p:stCondLst>
                              <p:cond delay="2000"/>
                            </p:stCondLst>
                            <p:childTnLst>
                              <p:par>
                                <p:cTn id="11" presetID="1" presetClass="entr" presetSubtype="0" fill="hold" grpId="0" nodeType="afterEffect">
                                  <p:stCondLst>
                                    <p:cond delay="1000"/>
                                  </p:stCondLst>
                                  <p:childTnLst>
                                    <p:set>
                                      <p:cBhvr>
                                        <p:cTn id="12" dur="1" fill="hold">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11"/>
                                            </p:cond>
                                          </p:stCondLst>
                                          <p:endCondLst>
                                            <p:cond evt="onStopAudio" delay="0">
                                              <p:tgtEl>
                                                <p:sldTgt/>
                                              </p:tgtEl>
                                            </p:cond>
                                          </p:endCondLst>
                                        </p:cTn>
                                        <p:tgtEl>
                                          <p:sndTgt r:embed="rId4" name="beep.wav"/>
                                        </p:tgtEl>
                                      </p:cMediaNode>
                                    </p:audio>
                                  </p:subTnLst>
                                </p:cTn>
                              </p:par>
                            </p:childTnLst>
                          </p:cTn>
                        </p:par>
                        <p:par>
                          <p:cTn id="13" fill="hold">
                            <p:stCondLst>
                              <p:cond delay="3000"/>
                            </p:stCondLst>
                            <p:childTnLst>
                              <p:par>
                                <p:cTn id="14" presetID="1" presetClass="entr" presetSubtype="0" fill="hold" grpId="0" nodeType="afterEffect">
                                  <p:stCondLst>
                                    <p:cond delay="1000"/>
                                  </p:stCondLst>
                                  <p:childTnLst>
                                    <p:set>
                                      <p:cBhvr>
                                        <p:cTn id="15" dur="1" fill="hold">
                                          <p:stCondLst>
                                            <p:cond delay="0"/>
                                          </p:stCondLst>
                                        </p:cTn>
                                        <p:tgtEl>
                                          <p:spTgt spid="8"/>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4" name="beep.wav"/>
                                        </p:tgtEl>
                                      </p:cMediaNode>
                                    </p:audio>
                                  </p:subTnLst>
                                </p:cTn>
                              </p:par>
                            </p:childTnLst>
                          </p:cTn>
                        </p:par>
                        <p:par>
                          <p:cTn id="16" fill="hold">
                            <p:stCondLst>
                              <p:cond delay="4000"/>
                            </p:stCondLst>
                            <p:childTnLst>
                              <p:par>
                                <p:cTn id="17" presetID="1" presetClass="entr" presetSubtype="0" fill="hold" grpId="0" nodeType="afterEffect">
                                  <p:stCondLst>
                                    <p:cond delay="1000"/>
                                  </p:stCondLst>
                                  <p:childTnLst>
                                    <p:set>
                                      <p:cBhvr>
                                        <p:cTn id="18" dur="1" fill="hold">
                                          <p:stCondLst>
                                            <p:cond delay="0"/>
                                          </p:stCondLst>
                                        </p:cTn>
                                        <p:tgtEl>
                                          <p:spTgt spid="9"/>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4" name="beep.wav"/>
                                        </p:tgtEl>
                                      </p:cMediaNode>
                                    </p:audio>
                                  </p:subTnLst>
                                </p:cTn>
                              </p:par>
                            </p:childTnLst>
                          </p:cTn>
                        </p:par>
                        <p:par>
                          <p:cTn id="19" fill="hold">
                            <p:stCondLst>
                              <p:cond delay="5000"/>
                            </p:stCondLst>
                            <p:childTnLst>
                              <p:par>
                                <p:cTn id="20" presetID="1" presetClass="entr" presetSubtype="0" fill="hold" grpId="0" nodeType="afterEffect">
                                  <p:stCondLst>
                                    <p:cond delay="1000"/>
                                  </p:stCondLst>
                                  <p:childTnLst>
                                    <p:set>
                                      <p:cBhvr>
                                        <p:cTn id="21"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4" name="beep.wav"/>
                                        </p:tgtEl>
                                      </p:cMediaNode>
                                    </p:audio>
                                  </p:subTnLst>
                                </p:cTn>
                              </p:par>
                            </p:childTnLst>
                          </p:cTn>
                        </p:par>
                        <p:par>
                          <p:cTn id="22" fill="hold">
                            <p:stCondLst>
                              <p:cond delay="6000"/>
                            </p:stCondLst>
                            <p:childTnLst>
                              <p:par>
                                <p:cTn id="23" presetID="1" presetClass="entr" presetSubtype="0" fill="hold" grpId="0" nodeType="afterEffect">
                                  <p:stCondLst>
                                    <p:cond delay="1000"/>
                                  </p:stCondLst>
                                  <p:childTnLst>
                                    <p:set>
                                      <p:cBhvr>
                                        <p:cTn id="24"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23"/>
                                            </p:cond>
                                          </p:stCondLst>
                                          <p:endCondLst>
                                            <p:cond evt="onStopAudio" delay="0">
                                              <p:tgtEl>
                                                <p:sldTgt/>
                                              </p:tgtEl>
                                            </p:cond>
                                          </p:endCondLst>
                                        </p:cTn>
                                        <p:tgtEl>
                                          <p:sndTgt r:embed="rId4" name="beep.wav"/>
                                        </p:tgtEl>
                                      </p:cMediaNode>
                                    </p:audio>
                                  </p:subTnLst>
                                </p:cTn>
                              </p:par>
                            </p:childTnLst>
                          </p:cTn>
                        </p:par>
                        <p:par>
                          <p:cTn id="25" fill="hold">
                            <p:stCondLst>
                              <p:cond delay="7000"/>
                            </p:stCondLst>
                            <p:childTnLst>
                              <p:par>
                                <p:cTn id="26" presetID="1" presetClass="entr" presetSubtype="0" fill="hold" grpId="0" nodeType="afterEffect">
                                  <p:stCondLst>
                                    <p:cond delay="1000"/>
                                  </p:stCondLst>
                                  <p:childTnLst>
                                    <p:set>
                                      <p:cBhvr>
                                        <p:cTn id="27"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4" name="beep.wav"/>
                                        </p:tgtEl>
                                      </p:cMediaNode>
                                    </p:audio>
                                  </p:subTnLst>
                                </p:cTn>
                              </p:par>
                            </p:childTnLst>
                          </p:cTn>
                        </p:par>
                        <p:par>
                          <p:cTn id="28" fill="hold">
                            <p:stCondLst>
                              <p:cond delay="8000"/>
                            </p:stCondLst>
                            <p:childTnLst>
                              <p:par>
                                <p:cTn id="29" presetID="1" presetClass="entr" presetSubtype="0" fill="hold" grpId="0" nodeType="afterEffect">
                                  <p:stCondLst>
                                    <p:cond delay="1000"/>
                                  </p:stCondLst>
                                  <p:childTnLst>
                                    <p:set>
                                      <p:cBhvr>
                                        <p:cTn id="30"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beep.wav"/>
                                        </p:tgtEl>
                                      </p:cMediaNode>
                                    </p:audio>
                                  </p:subTnLst>
                                </p:cTn>
                              </p:par>
                            </p:childTnLst>
                          </p:cTn>
                        </p:par>
                        <p:par>
                          <p:cTn id="31" fill="hold">
                            <p:stCondLst>
                              <p:cond delay="9000"/>
                            </p:stCondLst>
                            <p:childTnLst>
                              <p:par>
                                <p:cTn id="32" presetID="1" presetClass="entr" presetSubtype="0" fill="hold" grpId="0" nodeType="afterEffect">
                                  <p:stCondLst>
                                    <p:cond delay="1000"/>
                                  </p:stCondLst>
                                  <p:childTnLst>
                                    <p:set>
                                      <p:cBhvr>
                                        <p:cTn id="33"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4" name="beep.wav"/>
                                        </p:tgtEl>
                                      </p:cMediaNode>
                                    </p:audio>
                                  </p:subTnLst>
                                </p:cTn>
                              </p:par>
                            </p:childTnLst>
                          </p:cTn>
                        </p:par>
                        <p:par>
                          <p:cTn id="34" fill="hold">
                            <p:stCondLst>
                              <p:cond delay="10000"/>
                            </p:stCondLst>
                            <p:childTnLst>
                              <p:par>
                                <p:cTn id="35" presetID="1" presetClass="entr" presetSubtype="0" fill="hold" grpId="0" nodeType="afterEffect">
                                  <p:stCondLst>
                                    <p:cond delay="1000"/>
                                  </p:stCondLst>
                                  <p:childTnLst>
                                    <p:set>
                                      <p:cBhvr>
                                        <p:cTn id="36" dur="1" fill="hold">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4" name="beep.wav"/>
                                        </p:tgtEl>
                                      </p:cMediaNode>
                                    </p:audio>
                                  </p:subTnLst>
                                </p:cTn>
                              </p:par>
                            </p:childTnLst>
                          </p:cTn>
                        </p:par>
                        <p:par>
                          <p:cTn id="37" fill="hold">
                            <p:stCondLst>
                              <p:cond delay="11000"/>
                            </p:stCondLst>
                            <p:childTnLst>
                              <p:par>
                                <p:cTn id="38" presetID="1" presetClass="entr" presetSubtype="0" fill="hold" grpId="0" nodeType="afterEffect">
                                  <p:stCondLst>
                                    <p:cond delay="1000"/>
                                  </p:stCondLst>
                                  <p:childTnLst>
                                    <p:set>
                                      <p:cBhvr>
                                        <p:cTn id="39"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4" name="beep.wav"/>
                                        </p:tgtEl>
                                      </p:cMediaNode>
                                    </p:audio>
                                  </p:subTnLst>
                                </p:cTn>
                              </p:par>
                            </p:childTnLst>
                          </p:cTn>
                        </p:par>
                        <p:par>
                          <p:cTn id="40" fill="hold">
                            <p:stCondLst>
                              <p:cond delay="12000"/>
                            </p:stCondLst>
                            <p:childTnLst>
                              <p:par>
                                <p:cTn id="41" presetID="1" presetClass="entr" presetSubtype="0" fill="hold" grpId="0" nodeType="afterEffect">
                                  <p:stCondLst>
                                    <p:cond delay="1000"/>
                                  </p:stCondLst>
                                  <p:childTnLst>
                                    <p:set>
                                      <p:cBhvr>
                                        <p:cTn id="42" dur="1" fill="hold">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4" name="beep.wav"/>
                                        </p:tgtEl>
                                      </p:cMediaNode>
                                    </p:audio>
                                  </p:subTnLst>
                                </p:cTn>
                              </p:par>
                            </p:childTnLst>
                          </p:cTn>
                        </p:par>
                        <p:par>
                          <p:cTn id="43" fill="hold">
                            <p:stCondLst>
                              <p:cond delay="13000"/>
                            </p:stCondLst>
                            <p:childTnLst>
                              <p:par>
                                <p:cTn id="44" presetID="1" presetClass="entr" presetSubtype="0" fill="hold" grpId="0" nodeType="afterEffect">
                                  <p:stCondLst>
                                    <p:cond delay="1000"/>
                                  </p:stCondLst>
                                  <p:childTnLst>
                                    <p:set>
                                      <p:cBhvr>
                                        <p:cTn id="45" dur="1" fill="hold">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4" name="beep.wav"/>
                                        </p:tgtEl>
                                      </p:cMediaNode>
                                    </p:audio>
                                  </p:subTnLst>
                                </p:cTn>
                              </p:par>
                            </p:childTnLst>
                          </p:cTn>
                        </p:par>
                        <p:par>
                          <p:cTn id="46" fill="hold">
                            <p:stCondLst>
                              <p:cond delay="14000"/>
                            </p:stCondLst>
                            <p:childTnLst>
                              <p:par>
                                <p:cTn id="47" presetID="1" presetClass="entr" presetSubtype="0" fill="hold" grpId="0" nodeType="afterEffect">
                                  <p:stCondLst>
                                    <p:cond delay="1000"/>
                                  </p:stCondLst>
                                  <p:childTnLst>
                                    <p:set>
                                      <p:cBhvr>
                                        <p:cTn id="48" dur="1" fill="hold">
                                          <p:stCondLst>
                                            <p:cond delay="0"/>
                                          </p:stCondLst>
                                        </p:cTn>
                                        <p:tgtEl>
                                          <p:spTgt spid="19"/>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4" name="beep.wav"/>
                                        </p:tgtEl>
                                      </p:cMediaNode>
                                    </p:audio>
                                  </p:subTnLst>
                                </p:cTn>
                              </p:par>
                            </p:childTnLst>
                          </p:cTn>
                        </p:par>
                        <p:par>
                          <p:cTn id="49" fill="hold">
                            <p:stCondLst>
                              <p:cond delay="15000"/>
                            </p:stCondLst>
                            <p:childTnLst>
                              <p:par>
                                <p:cTn id="50" presetID="1" presetClass="entr" presetSubtype="0" fill="hold" grpId="0" nodeType="afterEffect">
                                  <p:stCondLst>
                                    <p:cond delay="1000"/>
                                  </p:stCondLst>
                                  <p:childTnLst>
                                    <p:set>
                                      <p:cBhvr>
                                        <p:cTn id="51" dur="1" fill="hold">
                                          <p:stCondLst>
                                            <p:cond delay="0"/>
                                          </p:stCondLst>
                                        </p:cTn>
                                        <p:tgtEl>
                                          <p:spTgt spid="20"/>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4" name="beep.wav"/>
                                        </p:tgtEl>
                                      </p:cMediaNode>
                                    </p:audio>
                                  </p:subTnLst>
                                </p:cTn>
                              </p:par>
                            </p:childTnLst>
                          </p:cTn>
                        </p:par>
                        <p:par>
                          <p:cTn id="52" fill="hold">
                            <p:stCondLst>
                              <p:cond delay="16000"/>
                            </p:stCondLst>
                            <p:childTnLst>
                              <p:par>
                                <p:cTn id="53" presetID="1" presetClass="entr" presetSubtype="0" fill="hold" grpId="0" nodeType="afterEffect">
                                  <p:stCondLst>
                                    <p:cond delay="1000"/>
                                  </p:stCondLst>
                                  <p:childTnLst>
                                    <p:set>
                                      <p:cBhvr>
                                        <p:cTn id="54" dur="1" fill="hold">
                                          <p:stCondLst>
                                            <p:cond delay="0"/>
                                          </p:stCondLst>
                                        </p:cTn>
                                        <p:tgtEl>
                                          <p:spTgt spid="21"/>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beep.wav"/>
                                        </p:tgtEl>
                                      </p:cMediaNode>
                                    </p:audio>
                                  </p:subTnLst>
                                </p:cTn>
                              </p:par>
                            </p:childTnLst>
                          </p:cTn>
                        </p:par>
                        <p:par>
                          <p:cTn id="55" fill="hold">
                            <p:stCondLst>
                              <p:cond delay="17000"/>
                            </p:stCondLst>
                            <p:childTnLst>
                              <p:par>
                                <p:cTn id="56" presetID="1" presetClass="entr" presetSubtype="0" fill="hold" grpId="0" nodeType="afterEffect">
                                  <p:stCondLst>
                                    <p:cond delay="1000"/>
                                  </p:stCondLst>
                                  <p:childTnLst>
                                    <p:set>
                                      <p:cBhvr>
                                        <p:cTn id="57" dur="1" fill="hold">
                                          <p:stCondLst>
                                            <p:cond delay="0"/>
                                          </p:stCondLst>
                                        </p:cTn>
                                        <p:tgtEl>
                                          <p:spTgt spid="22"/>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4" name="beep.wav"/>
                                        </p:tgtEl>
                                      </p:cMediaNode>
                                    </p:audio>
                                  </p:subTnLst>
                                </p:cTn>
                              </p:par>
                            </p:childTnLst>
                          </p:cTn>
                        </p:par>
                        <p:par>
                          <p:cTn id="58" fill="hold">
                            <p:stCondLst>
                              <p:cond delay="18000"/>
                            </p:stCondLst>
                            <p:childTnLst>
                              <p:par>
                                <p:cTn id="59" presetID="1" presetClass="entr" presetSubtype="0" fill="hold" grpId="0" nodeType="afterEffect">
                                  <p:stCondLst>
                                    <p:cond delay="1000"/>
                                  </p:stCondLst>
                                  <p:childTnLst>
                                    <p:set>
                                      <p:cBhvr>
                                        <p:cTn id="60" dur="1" fill="hold">
                                          <p:stCondLst>
                                            <p:cond delay="0"/>
                                          </p:stCondLst>
                                        </p:cTn>
                                        <p:tgtEl>
                                          <p:spTgt spid="23"/>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4" name="beep.wav"/>
                                        </p:tgtEl>
                                      </p:cMediaNode>
                                    </p:audio>
                                  </p:subTnLst>
                                </p:cTn>
                              </p:par>
                            </p:childTnLst>
                          </p:cTn>
                        </p:par>
                        <p:par>
                          <p:cTn id="61" fill="hold">
                            <p:stCondLst>
                              <p:cond delay="19000"/>
                            </p:stCondLst>
                            <p:childTnLst>
                              <p:par>
                                <p:cTn id="62" presetID="1" presetClass="entr" presetSubtype="0" fill="hold" grpId="0" nodeType="afterEffect">
                                  <p:stCondLst>
                                    <p:cond delay="1000"/>
                                  </p:stCondLst>
                                  <p:childTnLst>
                                    <p:set>
                                      <p:cBhvr>
                                        <p:cTn id="63" dur="1" fill="hold">
                                          <p:stCondLst>
                                            <p:cond delay="0"/>
                                          </p:stCondLst>
                                        </p:cTn>
                                        <p:tgtEl>
                                          <p:spTgt spid="24"/>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beep.wav"/>
                                        </p:tgtEl>
                                      </p:cMediaNode>
                                    </p:audio>
                                  </p:subTnLst>
                                </p:cTn>
                              </p:par>
                            </p:childTnLst>
                          </p:cTn>
                        </p:par>
                        <p:par>
                          <p:cTn id="64" fill="hold">
                            <p:stCondLst>
                              <p:cond delay="20000"/>
                            </p:stCondLst>
                            <p:childTnLst>
                              <p:par>
                                <p:cTn id="65" presetID="1" presetClass="entr" presetSubtype="0" fill="hold" grpId="0" nodeType="afterEffect">
                                  <p:stCondLst>
                                    <p:cond delay="1000"/>
                                  </p:stCondLst>
                                  <p:childTnLst>
                                    <p:set>
                                      <p:cBhvr>
                                        <p:cTn id="66" dur="1" fill="hold">
                                          <p:stCondLst>
                                            <p:cond delay="0"/>
                                          </p:stCondLst>
                                        </p:cTn>
                                        <p:tgtEl>
                                          <p:spTgt spid="25"/>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4" name="beep.wav"/>
                                        </p:tgtEl>
                                      </p:cMediaNode>
                                    </p:audio>
                                  </p:subTnLst>
                                </p:cTn>
                              </p:par>
                            </p:childTnLst>
                          </p:cTn>
                        </p:par>
                        <p:par>
                          <p:cTn id="67" fill="hold">
                            <p:stCondLst>
                              <p:cond delay="21000"/>
                            </p:stCondLst>
                            <p:childTnLst>
                              <p:par>
                                <p:cTn id="68" presetID="1" presetClass="entr" presetSubtype="0" fill="hold" grpId="0" nodeType="afterEffect">
                                  <p:stCondLst>
                                    <p:cond delay="1000"/>
                                  </p:stCondLst>
                                  <p:childTnLst>
                                    <p:set>
                                      <p:cBhvr>
                                        <p:cTn id="69" dur="1" fill="hold">
                                          <p:stCondLst>
                                            <p:cond delay="0"/>
                                          </p:stCondLst>
                                        </p:cTn>
                                        <p:tgtEl>
                                          <p:spTgt spid="26"/>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4" name="beep.wav"/>
                                        </p:tgtEl>
                                      </p:cMediaNode>
                                    </p:audio>
                                  </p:subTnLst>
                                </p:cTn>
                              </p:par>
                            </p:childTnLst>
                          </p:cTn>
                        </p:par>
                        <p:par>
                          <p:cTn id="70" fill="hold">
                            <p:stCondLst>
                              <p:cond delay="22000"/>
                            </p:stCondLst>
                            <p:childTnLst>
                              <p:par>
                                <p:cTn id="71" presetID="1" presetClass="entr" presetSubtype="0" fill="hold" grpId="0" nodeType="afterEffect">
                                  <p:stCondLst>
                                    <p:cond delay="1000"/>
                                  </p:stCondLst>
                                  <p:childTnLst>
                                    <p:set>
                                      <p:cBhvr>
                                        <p:cTn id="72" dur="1" fill="hold">
                                          <p:stCondLst>
                                            <p:cond delay="0"/>
                                          </p:stCondLst>
                                        </p:cTn>
                                        <p:tgtEl>
                                          <p:spTgt spid="27"/>
                                        </p:tgtEl>
                                        <p:attrNameLst>
                                          <p:attrName>style.visibility</p:attrName>
                                        </p:attrNameLst>
                                      </p:cBhvr>
                                      <p:to>
                                        <p:strVal val="visible"/>
                                      </p:to>
                                    </p:set>
                                  </p:childTnLst>
                                  <p:subTnLst>
                                    <p:audio>
                                      <p:cMediaNode>
                                        <p:cTn display="0" masterRel="sameClick">
                                          <p:stCondLst>
                                            <p:cond evt="begin" delay="0">
                                              <p:tn val="71"/>
                                            </p:cond>
                                          </p:stCondLst>
                                          <p:endCondLst>
                                            <p:cond evt="onStopAudio" delay="0">
                                              <p:tgtEl>
                                                <p:sldTgt/>
                                              </p:tgtEl>
                                            </p:cond>
                                          </p:endCondLst>
                                        </p:cTn>
                                        <p:tgtEl>
                                          <p:sndTgt r:embed="rId4" name="beep.wav"/>
                                        </p:tgtEl>
                                      </p:cMediaNode>
                                    </p:audio>
                                  </p:subTnLst>
                                </p:cTn>
                              </p:par>
                            </p:childTnLst>
                          </p:cTn>
                        </p:par>
                        <p:par>
                          <p:cTn id="73" fill="hold">
                            <p:stCondLst>
                              <p:cond delay="23000"/>
                            </p:stCondLst>
                            <p:childTnLst>
                              <p:par>
                                <p:cTn id="74" presetID="1" presetClass="entr" presetSubtype="0" fill="hold" grpId="0" nodeType="afterEffect">
                                  <p:stCondLst>
                                    <p:cond delay="1000"/>
                                  </p:stCondLst>
                                  <p:childTnLst>
                                    <p:set>
                                      <p:cBhvr>
                                        <p:cTn id="75" dur="1" fill="hold">
                                          <p:stCondLst>
                                            <p:cond delay="0"/>
                                          </p:stCondLst>
                                        </p:cTn>
                                        <p:tgtEl>
                                          <p:spTgt spid="28"/>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4" name="beep.wav"/>
                                        </p:tgtEl>
                                      </p:cMediaNode>
                                    </p:audio>
                                  </p:subTnLst>
                                </p:cTn>
                              </p:par>
                            </p:childTnLst>
                          </p:cTn>
                        </p:par>
                        <p:par>
                          <p:cTn id="76" fill="hold">
                            <p:stCondLst>
                              <p:cond delay="24000"/>
                            </p:stCondLst>
                            <p:childTnLst>
                              <p:par>
                                <p:cTn id="77" presetID="1" presetClass="entr" presetSubtype="0" fill="hold" grpId="0" nodeType="afterEffect">
                                  <p:stCondLst>
                                    <p:cond delay="1000"/>
                                  </p:stCondLst>
                                  <p:childTnLst>
                                    <p:set>
                                      <p:cBhvr>
                                        <p:cTn id="78"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77"/>
                                            </p:cond>
                                          </p:stCondLst>
                                          <p:endCondLst>
                                            <p:cond evt="onStopAudio" delay="0">
                                              <p:tgtEl>
                                                <p:sldTgt/>
                                              </p:tgtEl>
                                            </p:cond>
                                          </p:endCondLst>
                                        </p:cTn>
                                        <p:tgtEl>
                                          <p:sndTgt r:embed="rId4" name="beep.wav"/>
                                        </p:tgtEl>
                                      </p:cMediaNode>
                                    </p:audio>
                                  </p:subTnLst>
                                </p:cTn>
                              </p:par>
                            </p:childTnLst>
                          </p:cTn>
                        </p:par>
                        <p:par>
                          <p:cTn id="79" fill="hold">
                            <p:stCondLst>
                              <p:cond delay="25000"/>
                            </p:stCondLst>
                            <p:childTnLst>
                              <p:par>
                                <p:cTn id="80" presetID="1" presetClass="entr" presetSubtype="0" fill="hold" grpId="0" nodeType="afterEffect">
                                  <p:stCondLst>
                                    <p:cond delay="1000"/>
                                  </p:stCondLst>
                                  <p:childTnLst>
                                    <p:set>
                                      <p:cBhvr>
                                        <p:cTn id="81" dur="1" fill="hold">
                                          <p:stCondLst>
                                            <p:cond delay="0"/>
                                          </p:stCondLst>
                                        </p:cTn>
                                        <p:tgtEl>
                                          <p:spTgt spid="30"/>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4" name="beep.wav"/>
                                        </p:tgtEl>
                                      </p:cMediaNode>
                                    </p:audio>
                                  </p:subTnLst>
                                </p:cTn>
                              </p:par>
                            </p:childTnLst>
                          </p:cTn>
                        </p:par>
                        <p:par>
                          <p:cTn id="82" fill="hold">
                            <p:stCondLst>
                              <p:cond delay="26000"/>
                            </p:stCondLst>
                            <p:childTnLst>
                              <p:par>
                                <p:cTn id="83" presetID="1" presetClass="entr" presetSubtype="0" fill="hold" grpId="0" nodeType="afterEffect">
                                  <p:stCondLst>
                                    <p:cond delay="1000"/>
                                  </p:stCondLst>
                                  <p:childTnLst>
                                    <p:set>
                                      <p:cBhvr>
                                        <p:cTn id="84"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4" name="beep.wav"/>
                                        </p:tgtEl>
                                      </p:cMediaNode>
                                    </p:audio>
                                  </p:subTnLst>
                                </p:cTn>
                              </p:par>
                            </p:childTnLst>
                          </p:cTn>
                        </p:par>
                        <p:par>
                          <p:cTn id="85" fill="hold">
                            <p:stCondLst>
                              <p:cond delay="27000"/>
                            </p:stCondLst>
                            <p:childTnLst>
                              <p:par>
                                <p:cTn id="86" presetID="1" presetClass="entr" presetSubtype="0" fill="hold" grpId="0" nodeType="afterEffect">
                                  <p:stCondLst>
                                    <p:cond delay="1000"/>
                                  </p:stCondLst>
                                  <p:childTnLst>
                                    <p:set>
                                      <p:cBhvr>
                                        <p:cTn id="8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4" name="beep.wav"/>
                                        </p:tgtEl>
                                      </p:cMediaNode>
                                    </p:audio>
                                  </p:subTnLst>
                                </p:cTn>
                              </p:par>
                            </p:childTnLst>
                          </p:cTn>
                        </p:par>
                        <p:par>
                          <p:cTn id="88" fill="hold">
                            <p:stCondLst>
                              <p:cond delay="28000"/>
                            </p:stCondLst>
                            <p:childTnLst>
                              <p:par>
                                <p:cTn id="89" presetID="1" presetClass="entr" presetSubtype="0" fill="hold" grpId="0" nodeType="afterEffect">
                                  <p:stCondLst>
                                    <p:cond delay="1000"/>
                                  </p:stCondLst>
                                  <p:childTnLst>
                                    <p:set>
                                      <p:cBhvr>
                                        <p:cTn id="90"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89"/>
                                            </p:cond>
                                          </p:stCondLst>
                                          <p:endCondLst>
                                            <p:cond evt="onStopAudio" delay="0">
                                              <p:tgtEl>
                                                <p:sldTgt/>
                                              </p:tgtEl>
                                            </p:cond>
                                          </p:endCondLst>
                                        </p:cTn>
                                        <p:tgtEl>
                                          <p:sndTgt r:embed="rId4" name="beep.wav"/>
                                        </p:tgtEl>
                                      </p:cMediaNode>
                                    </p:audio>
                                  </p:subTnLst>
                                </p:cTn>
                              </p:par>
                            </p:childTnLst>
                          </p:cTn>
                        </p:par>
                        <p:par>
                          <p:cTn id="91" fill="hold">
                            <p:stCondLst>
                              <p:cond delay="29000"/>
                            </p:stCondLst>
                            <p:childTnLst>
                              <p:par>
                                <p:cTn id="92" presetID="1" presetClass="entr" presetSubtype="0" fill="hold" grpId="0" nodeType="afterEffect">
                                  <p:stCondLst>
                                    <p:cond delay="1000"/>
                                  </p:stCondLst>
                                  <p:childTnLst>
                                    <p:set>
                                      <p:cBhvr>
                                        <p:cTn id="93"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92"/>
                                            </p:cond>
                                          </p:stCondLst>
                                          <p:endCondLst>
                                            <p:cond evt="onStopAudio" delay="0">
                                              <p:tgtEl>
                                                <p:sldTgt/>
                                              </p:tgtEl>
                                            </p:cond>
                                          </p:endCondLst>
                                        </p:cTn>
                                        <p:tgtEl>
                                          <p:sndTgt r:embed="rId4" name="beep.wav"/>
                                        </p:tgtEl>
                                      </p:cMediaNode>
                                    </p:audio>
                                  </p:subTnLst>
                                </p:cTn>
                              </p:par>
                            </p:childTnLst>
                          </p:cTn>
                        </p:par>
                        <p:par>
                          <p:cTn id="94" fill="hold">
                            <p:stCondLst>
                              <p:cond delay="30000"/>
                            </p:stCondLst>
                            <p:childTnLst>
                              <p:par>
                                <p:cTn id="95" presetID="1" presetClass="entr" presetSubtype="0" fill="hold" grpId="0" nodeType="afterEffect">
                                  <p:stCondLst>
                                    <p:cond delay="1000"/>
                                  </p:stCondLst>
                                  <p:childTnLst>
                                    <p:set>
                                      <p:cBhvr>
                                        <p:cTn id="96" dur="1" fill="hold">
                                          <p:stCondLst>
                                            <p:cond delay="0"/>
                                          </p:stCondLst>
                                        </p:cTn>
                                        <p:tgtEl>
                                          <p:spTgt spid="35"/>
                                        </p:tgtEl>
                                        <p:attrNameLst>
                                          <p:attrName>style.visibility</p:attrName>
                                        </p:attrNameLst>
                                      </p:cBhvr>
                                      <p:to>
                                        <p:strVal val="visible"/>
                                      </p:to>
                                    </p:set>
                                  </p:childTnLst>
                                  <p:subTnLst>
                                    <p:audio>
                                      <p:cMediaNode>
                                        <p:cTn display="0" masterRel="sameClick">
                                          <p:stCondLst>
                                            <p:cond evt="begin" delay="0">
                                              <p:tn val="95"/>
                                            </p:cond>
                                          </p:stCondLst>
                                          <p:endCondLst>
                                            <p:cond evt="onStopAudio" delay="0">
                                              <p:tgtEl>
                                                <p:sldTgt/>
                                              </p:tgtEl>
                                            </p:cond>
                                          </p:endCondLst>
                                        </p:cTn>
                                        <p:tgtEl>
                                          <p:sndTgt r:embed="rId4" name="beep.wav"/>
                                        </p:tgtEl>
                                      </p:cMediaNode>
                                    </p:audio>
                                  </p:subTnLst>
                                </p:cTn>
                              </p:par>
                            </p:childTnLst>
                          </p:cTn>
                        </p:par>
                        <p:par>
                          <p:cTn id="97" fill="hold">
                            <p:stCondLst>
                              <p:cond delay="31000"/>
                            </p:stCondLst>
                            <p:childTnLst>
                              <p:par>
                                <p:cTn id="98" presetID="1" presetClass="entr" presetSubtype="0" fill="hold" grpId="0" nodeType="afterEffect">
                                  <p:stCondLst>
                                    <p:cond delay="1000"/>
                                  </p:stCondLst>
                                  <p:childTnLst>
                                    <p:set>
                                      <p:cBhvr>
                                        <p:cTn id="99" dur="1" fill="hold">
                                          <p:stCondLst>
                                            <p:cond delay="0"/>
                                          </p:stCondLst>
                                        </p:cTn>
                                        <p:tgtEl>
                                          <p:spTgt spid="36"/>
                                        </p:tgtEl>
                                        <p:attrNameLst>
                                          <p:attrName>style.visibility</p:attrName>
                                        </p:attrNameLst>
                                      </p:cBhvr>
                                      <p:to>
                                        <p:strVal val="visible"/>
                                      </p:to>
                                    </p:set>
                                  </p:childTnLst>
                                  <p:subTnLst>
                                    <p:audio>
                                      <p:cMediaNode>
                                        <p:cTn display="0" masterRel="sameClick">
                                          <p:stCondLst>
                                            <p:cond evt="begin" delay="0">
                                              <p:tn val="98"/>
                                            </p:cond>
                                          </p:stCondLst>
                                          <p:endCondLst>
                                            <p:cond evt="onStopAudio" delay="0">
                                              <p:tgtEl>
                                                <p:sldTgt/>
                                              </p:tgtEl>
                                            </p:cond>
                                          </p:endCondLst>
                                        </p:cTn>
                                        <p:tgtEl>
                                          <p:sndTgt r:embed="rId4" name="beep.wav"/>
                                        </p:tgtEl>
                                      </p:cMediaNode>
                                    </p:audio>
                                  </p:subTnLst>
                                </p:cTn>
                              </p:par>
                            </p:childTnLst>
                          </p:cTn>
                        </p:par>
                        <p:par>
                          <p:cTn id="100" fill="hold">
                            <p:stCondLst>
                              <p:cond delay="32000"/>
                            </p:stCondLst>
                            <p:childTnLst>
                              <p:par>
                                <p:cTn id="101" presetID="1" presetClass="entr" presetSubtype="0" fill="hold" grpId="0" nodeType="afterEffect">
                                  <p:stCondLst>
                                    <p:cond delay="1000"/>
                                  </p:stCondLst>
                                  <p:childTnLst>
                                    <p:set>
                                      <p:cBhvr>
                                        <p:cTn id="102" dur="1" fill="hold">
                                          <p:stCondLst>
                                            <p:cond delay="0"/>
                                          </p:stCondLst>
                                        </p:cTn>
                                        <p:tgtEl>
                                          <p:spTgt spid="37"/>
                                        </p:tgtEl>
                                        <p:attrNameLst>
                                          <p:attrName>style.visibility</p:attrName>
                                        </p:attrNameLst>
                                      </p:cBhvr>
                                      <p:to>
                                        <p:strVal val="visible"/>
                                      </p:to>
                                    </p:set>
                                  </p:childTnLst>
                                  <p:subTnLst>
                                    <p:audio>
                                      <p:cMediaNode>
                                        <p:cTn display="0" masterRel="sameClick">
                                          <p:stCondLst>
                                            <p:cond evt="begin" delay="0">
                                              <p:tn val="101"/>
                                            </p:cond>
                                          </p:stCondLst>
                                          <p:endCondLst>
                                            <p:cond evt="onStopAudio" delay="0">
                                              <p:tgtEl>
                                                <p:sldTgt/>
                                              </p:tgtEl>
                                            </p:cond>
                                          </p:endCondLst>
                                        </p:cTn>
                                        <p:tgtEl>
                                          <p:sndTgt r:embed="rId4" name="beep.wav"/>
                                        </p:tgtEl>
                                      </p:cMediaNode>
                                    </p:audio>
                                  </p:subTnLst>
                                </p:cTn>
                              </p:par>
                            </p:childTnLst>
                          </p:cTn>
                        </p:par>
                        <p:par>
                          <p:cTn id="103" fill="hold">
                            <p:stCondLst>
                              <p:cond delay="33000"/>
                            </p:stCondLst>
                            <p:childTnLst>
                              <p:par>
                                <p:cTn id="104" presetID="1" presetClass="entr" presetSubtype="0" fill="hold" grpId="0" nodeType="afterEffect">
                                  <p:stCondLst>
                                    <p:cond delay="1000"/>
                                  </p:stCondLst>
                                  <p:childTnLst>
                                    <p:set>
                                      <p:cBhvr>
                                        <p:cTn id="105" dur="1" fill="hold">
                                          <p:stCondLst>
                                            <p:cond delay="0"/>
                                          </p:stCondLst>
                                        </p:cTn>
                                        <p:tgtEl>
                                          <p:spTgt spid="38"/>
                                        </p:tgtEl>
                                        <p:attrNameLst>
                                          <p:attrName>style.visibility</p:attrName>
                                        </p:attrNameLst>
                                      </p:cBhvr>
                                      <p:to>
                                        <p:strVal val="visible"/>
                                      </p:to>
                                    </p:set>
                                  </p:childTnLst>
                                  <p:subTnLst>
                                    <p:audio>
                                      <p:cMediaNode>
                                        <p:cTn display="0" masterRel="sameClick">
                                          <p:stCondLst>
                                            <p:cond evt="begin" delay="0">
                                              <p:tn val="104"/>
                                            </p:cond>
                                          </p:stCondLst>
                                          <p:endCondLst>
                                            <p:cond evt="onStopAudio" delay="0">
                                              <p:tgtEl>
                                                <p:sldTgt/>
                                              </p:tgtEl>
                                            </p:cond>
                                          </p:endCondLst>
                                        </p:cTn>
                                        <p:tgtEl>
                                          <p:sndTgt r:embed="rId4" name="beep.wav"/>
                                        </p:tgtEl>
                                      </p:cMediaNode>
                                    </p:audio>
                                  </p:subTnLst>
                                </p:cTn>
                              </p:par>
                            </p:childTnLst>
                          </p:cTn>
                        </p:par>
                        <p:par>
                          <p:cTn id="106" fill="hold">
                            <p:stCondLst>
                              <p:cond delay="34000"/>
                            </p:stCondLst>
                            <p:childTnLst>
                              <p:par>
                                <p:cTn id="107" presetID="1" presetClass="entr" presetSubtype="0" fill="hold" grpId="0" nodeType="afterEffect">
                                  <p:stCondLst>
                                    <p:cond delay="1000"/>
                                  </p:stCondLst>
                                  <p:childTnLst>
                                    <p:set>
                                      <p:cBhvr>
                                        <p:cTn id="108"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107"/>
                                            </p:cond>
                                          </p:stCondLst>
                                          <p:endCondLst>
                                            <p:cond evt="onStopAudio" delay="0">
                                              <p:tgtEl>
                                                <p:sldTgt/>
                                              </p:tgtEl>
                                            </p:cond>
                                          </p:endCondLst>
                                        </p:cTn>
                                        <p:tgtEl>
                                          <p:sndTgt r:embed="rId4" name="beep.wav"/>
                                        </p:tgtEl>
                                      </p:cMediaNode>
                                    </p:audio>
                                  </p:subTnLst>
                                </p:cTn>
                              </p:par>
                            </p:childTnLst>
                          </p:cTn>
                        </p:par>
                        <p:par>
                          <p:cTn id="109" fill="hold">
                            <p:stCondLst>
                              <p:cond delay="35000"/>
                            </p:stCondLst>
                            <p:childTnLst>
                              <p:par>
                                <p:cTn id="110" presetID="1" presetClass="entr" presetSubtype="0" fill="hold" grpId="0" nodeType="afterEffect">
                                  <p:stCondLst>
                                    <p:cond delay="1000"/>
                                  </p:stCondLst>
                                  <p:childTnLst>
                                    <p:set>
                                      <p:cBhvr>
                                        <p:cTn id="111" dur="1" fill="hold">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110"/>
                                            </p:cond>
                                          </p:stCondLst>
                                          <p:endCondLst>
                                            <p:cond evt="onStopAudio" delay="0">
                                              <p:tgtEl>
                                                <p:sldTgt/>
                                              </p:tgtEl>
                                            </p:cond>
                                          </p:endCondLst>
                                        </p:cTn>
                                        <p:tgtEl>
                                          <p:sndTgt r:embed="rId4" name="beep.wav"/>
                                        </p:tgtEl>
                                      </p:cMediaNode>
                                    </p:audio>
                                  </p:subTnLst>
                                </p:cTn>
                              </p:par>
                            </p:childTnLst>
                          </p:cTn>
                        </p:par>
                        <p:par>
                          <p:cTn id="112" fill="hold">
                            <p:stCondLst>
                              <p:cond delay="36000"/>
                            </p:stCondLst>
                            <p:childTnLst>
                              <p:par>
                                <p:cTn id="113" presetID="1" presetClass="entr" presetSubtype="0" fill="hold" grpId="0" nodeType="afterEffect">
                                  <p:stCondLst>
                                    <p:cond delay="1000"/>
                                  </p:stCondLst>
                                  <p:childTnLst>
                                    <p:set>
                                      <p:cBhvr>
                                        <p:cTn id="114"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113"/>
                                            </p:cond>
                                          </p:stCondLst>
                                          <p:endCondLst>
                                            <p:cond evt="onStopAudio" delay="0">
                                              <p:tgtEl>
                                                <p:sldTgt/>
                                              </p:tgtEl>
                                            </p:cond>
                                          </p:endCondLst>
                                        </p:cTn>
                                        <p:tgtEl>
                                          <p:sndTgt r:embed="rId4" name="beep.wav"/>
                                        </p:tgtEl>
                                      </p:cMediaNode>
                                    </p:audio>
                                  </p:subTnLst>
                                </p:cTn>
                              </p:par>
                            </p:childTnLst>
                          </p:cTn>
                        </p:par>
                        <p:par>
                          <p:cTn id="115" fill="hold">
                            <p:stCondLst>
                              <p:cond delay="37000"/>
                            </p:stCondLst>
                            <p:childTnLst>
                              <p:par>
                                <p:cTn id="116" presetID="1" presetClass="entr" presetSubtype="0" fill="hold" grpId="0" nodeType="afterEffect">
                                  <p:stCondLst>
                                    <p:cond delay="1000"/>
                                  </p:stCondLst>
                                  <p:childTnLst>
                                    <p:set>
                                      <p:cBhvr>
                                        <p:cTn id="117" dur="1" fill="hold">
                                          <p:stCondLst>
                                            <p:cond delay="0"/>
                                          </p:stCondLst>
                                        </p:cTn>
                                        <p:tgtEl>
                                          <p:spTgt spid="42"/>
                                        </p:tgtEl>
                                        <p:attrNameLst>
                                          <p:attrName>style.visibility</p:attrName>
                                        </p:attrNameLst>
                                      </p:cBhvr>
                                      <p:to>
                                        <p:strVal val="visible"/>
                                      </p:to>
                                    </p:set>
                                  </p:childTnLst>
                                  <p:subTnLst>
                                    <p:audio>
                                      <p:cMediaNode>
                                        <p:cTn display="0" masterRel="sameClick">
                                          <p:stCondLst>
                                            <p:cond evt="begin" delay="0">
                                              <p:tn val="116"/>
                                            </p:cond>
                                          </p:stCondLst>
                                          <p:endCondLst>
                                            <p:cond evt="onStopAudio" delay="0">
                                              <p:tgtEl>
                                                <p:sldTgt/>
                                              </p:tgtEl>
                                            </p:cond>
                                          </p:endCondLst>
                                        </p:cTn>
                                        <p:tgtEl>
                                          <p:sndTgt r:embed="rId4" name="beep.wav"/>
                                        </p:tgtEl>
                                      </p:cMediaNode>
                                    </p:audio>
                                  </p:subTnLst>
                                </p:cTn>
                              </p:par>
                            </p:childTnLst>
                          </p:cTn>
                        </p:par>
                        <p:par>
                          <p:cTn id="118" fill="hold">
                            <p:stCondLst>
                              <p:cond delay="38000"/>
                            </p:stCondLst>
                            <p:childTnLst>
                              <p:par>
                                <p:cTn id="119" presetID="1" presetClass="entr" presetSubtype="0" fill="hold" grpId="0" nodeType="afterEffect">
                                  <p:stCondLst>
                                    <p:cond delay="1000"/>
                                  </p:stCondLst>
                                  <p:childTnLst>
                                    <p:set>
                                      <p:cBhvr>
                                        <p:cTn id="120" dur="1" fill="hold">
                                          <p:stCondLst>
                                            <p:cond delay="0"/>
                                          </p:stCondLst>
                                        </p:cTn>
                                        <p:tgtEl>
                                          <p:spTgt spid="43"/>
                                        </p:tgtEl>
                                        <p:attrNameLst>
                                          <p:attrName>style.visibility</p:attrName>
                                        </p:attrNameLst>
                                      </p:cBhvr>
                                      <p:to>
                                        <p:strVal val="visible"/>
                                      </p:to>
                                    </p:set>
                                  </p:childTnLst>
                                  <p:subTnLst>
                                    <p:audio>
                                      <p:cMediaNode>
                                        <p:cTn display="0" masterRel="sameClick">
                                          <p:stCondLst>
                                            <p:cond evt="begin" delay="0">
                                              <p:tn val="119"/>
                                            </p:cond>
                                          </p:stCondLst>
                                          <p:endCondLst>
                                            <p:cond evt="onStopAudio" delay="0">
                                              <p:tgtEl>
                                                <p:sldTgt/>
                                              </p:tgtEl>
                                            </p:cond>
                                          </p:endCondLst>
                                        </p:cTn>
                                        <p:tgtEl>
                                          <p:sndTgt r:embed="rId4" name="beep.wav"/>
                                        </p:tgtEl>
                                      </p:cMediaNode>
                                    </p:audio>
                                  </p:subTnLst>
                                </p:cTn>
                              </p:par>
                            </p:childTnLst>
                          </p:cTn>
                        </p:par>
                        <p:par>
                          <p:cTn id="121" fill="hold">
                            <p:stCondLst>
                              <p:cond delay="39000"/>
                            </p:stCondLst>
                            <p:childTnLst>
                              <p:par>
                                <p:cTn id="122" presetID="1" presetClass="entr" presetSubtype="0" fill="hold" grpId="0" nodeType="afterEffect">
                                  <p:stCondLst>
                                    <p:cond delay="1000"/>
                                  </p:stCondLst>
                                  <p:childTnLst>
                                    <p:set>
                                      <p:cBhvr>
                                        <p:cTn id="123" dur="1" fill="hold">
                                          <p:stCondLst>
                                            <p:cond delay="0"/>
                                          </p:stCondLst>
                                        </p:cTn>
                                        <p:tgtEl>
                                          <p:spTgt spid="44"/>
                                        </p:tgtEl>
                                        <p:attrNameLst>
                                          <p:attrName>style.visibility</p:attrName>
                                        </p:attrNameLst>
                                      </p:cBhvr>
                                      <p:to>
                                        <p:strVal val="visible"/>
                                      </p:to>
                                    </p:set>
                                  </p:childTnLst>
                                  <p:subTnLst>
                                    <p:audio>
                                      <p:cMediaNode>
                                        <p:cTn display="0" masterRel="sameClick">
                                          <p:stCondLst>
                                            <p:cond evt="begin" delay="0">
                                              <p:tn val="122"/>
                                            </p:cond>
                                          </p:stCondLst>
                                          <p:endCondLst>
                                            <p:cond evt="onStopAudio" delay="0">
                                              <p:tgtEl>
                                                <p:sldTgt/>
                                              </p:tgtEl>
                                            </p:cond>
                                          </p:endCondLst>
                                        </p:cTn>
                                        <p:tgtEl>
                                          <p:sndTgt r:embed="rId4" name="beep.wav"/>
                                        </p:tgtEl>
                                      </p:cMediaNode>
                                    </p:audio>
                                  </p:subTnLst>
                                </p:cTn>
                              </p:par>
                            </p:childTnLst>
                          </p:cTn>
                        </p:par>
                        <p:par>
                          <p:cTn id="124" fill="hold">
                            <p:stCondLst>
                              <p:cond delay="40000"/>
                            </p:stCondLst>
                            <p:childTnLst>
                              <p:par>
                                <p:cTn id="125" presetID="1" presetClass="entr" presetSubtype="0" fill="hold" grpId="0" nodeType="afterEffect">
                                  <p:stCondLst>
                                    <p:cond delay="1000"/>
                                  </p:stCondLst>
                                  <p:childTnLst>
                                    <p:set>
                                      <p:cBhvr>
                                        <p:cTn id="126" dur="1" fill="hold">
                                          <p:stCondLst>
                                            <p:cond delay="0"/>
                                          </p:stCondLst>
                                        </p:cTn>
                                        <p:tgtEl>
                                          <p:spTgt spid="45"/>
                                        </p:tgtEl>
                                        <p:attrNameLst>
                                          <p:attrName>style.visibility</p:attrName>
                                        </p:attrNameLst>
                                      </p:cBhvr>
                                      <p:to>
                                        <p:strVal val="visible"/>
                                      </p:to>
                                    </p:set>
                                  </p:childTnLst>
                                  <p:subTnLst>
                                    <p:audio>
                                      <p:cMediaNode>
                                        <p:cTn display="0" masterRel="sameClick">
                                          <p:stCondLst>
                                            <p:cond evt="begin" delay="0">
                                              <p:tn val="125"/>
                                            </p:cond>
                                          </p:stCondLst>
                                          <p:endCondLst>
                                            <p:cond evt="onStopAudio" delay="0">
                                              <p:tgtEl>
                                                <p:sldTgt/>
                                              </p:tgtEl>
                                            </p:cond>
                                          </p:endCondLst>
                                        </p:cTn>
                                        <p:tgtEl>
                                          <p:sndTgt r:embed="rId4" name="beep.wav"/>
                                        </p:tgtEl>
                                      </p:cMediaNode>
                                    </p:audio>
                                  </p:subTnLst>
                                </p:cTn>
                              </p:par>
                            </p:childTnLst>
                          </p:cTn>
                        </p:par>
                        <p:par>
                          <p:cTn id="127" fill="hold">
                            <p:stCondLst>
                              <p:cond delay="41000"/>
                            </p:stCondLst>
                            <p:childTnLst>
                              <p:par>
                                <p:cTn id="128" presetID="1" presetClass="entr" presetSubtype="0" fill="hold" grpId="0" nodeType="afterEffect">
                                  <p:stCondLst>
                                    <p:cond delay="1000"/>
                                  </p:stCondLst>
                                  <p:childTnLst>
                                    <p:set>
                                      <p:cBhvr>
                                        <p:cTn id="129" dur="1" fill="hold">
                                          <p:stCondLst>
                                            <p:cond delay="0"/>
                                          </p:stCondLst>
                                        </p:cTn>
                                        <p:tgtEl>
                                          <p:spTgt spid="46"/>
                                        </p:tgtEl>
                                        <p:attrNameLst>
                                          <p:attrName>style.visibility</p:attrName>
                                        </p:attrNameLst>
                                      </p:cBhvr>
                                      <p:to>
                                        <p:strVal val="visible"/>
                                      </p:to>
                                    </p:set>
                                  </p:childTnLst>
                                  <p:subTnLst>
                                    <p:audio>
                                      <p:cMediaNode>
                                        <p:cTn display="0" masterRel="sameClick">
                                          <p:stCondLst>
                                            <p:cond evt="begin" delay="0">
                                              <p:tn val="128"/>
                                            </p:cond>
                                          </p:stCondLst>
                                          <p:endCondLst>
                                            <p:cond evt="onStopAudio" delay="0">
                                              <p:tgtEl>
                                                <p:sldTgt/>
                                              </p:tgtEl>
                                            </p:cond>
                                          </p:endCondLst>
                                        </p:cTn>
                                        <p:tgtEl>
                                          <p:sndTgt r:embed="rId4" name="beep.wav"/>
                                        </p:tgtEl>
                                      </p:cMediaNode>
                                    </p:audio>
                                  </p:subTnLst>
                                </p:cTn>
                              </p:par>
                            </p:childTnLst>
                          </p:cTn>
                        </p:par>
                        <p:par>
                          <p:cTn id="130" fill="hold">
                            <p:stCondLst>
                              <p:cond delay="42000"/>
                            </p:stCondLst>
                            <p:childTnLst>
                              <p:par>
                                <p:cTn id="131" presetID="1" presetClass="entr" presetSubtype="0" fill="hold" grpId="0" nodeType="afterEffect">
                                  <p:stCondLst>
                                    <p:cond delay="1000"/>
                                  </p:stCondLst>
                                  <p:childTnLst>
                                    <p:set>
                                      <p:cBhvr>
                                        <p:cTn id="132" dur="1" fill="hold">
                                          <p:stCondLst>
                                            <p:cond delay="0"/>
                                          </p:stCondLst>
                                        </p:cTn>
                                        <p:tgtEl>
                                          <p:spTgt spid="47"/>
                                        </p:tgtEl>
                                        <p:attrNameLst>
                                          <p:attrName>style.visibility</p:attrName>
                                        </p:attrNameLst>
                                      </p:cBhvr>
                                      <p:to>
                                        <p:strVal val="visible"/>
                                      </p:to>
                                    </p:set>
                                  </p:childTnLst>
                                  <p:subTnLst>
                                    <p:audio>
                                      <p:cMediaNode>
                                        <p:cTn display="0" masterRel="sameClick">
                                          <p:stCondLst>
                                            <p:cond evt="begin" delay="0">
                                              <p:tn val="131"/>
                                            </p:cond>
                                          </p:stCondLst>
                                          <p:endCondLst>
                                            <p:cond evt="onStopAudio" delay="0">
                                              <p:tgtEl>
                                                <p:sldTgt/>
                                              </p:tgtEl>
                                            </p:cond>
                                          </p:endCondLst>
                                        </p:cTn>
                                        <p:tgtEl>
                                          <p:sndTgt r:embed="rId4" name="beep.wav"/>
                                        </p:tgtEl>
                                      </p:cMediaNode>
                                    </p:audio>
                                  </p:subTnLst>
                                </p:cTn>
                              </p:par>
                            </p:childTnLst>
                          </p:cTn>
                        </p:par>
                        <p:par>
                          <p:cTn id="133" fill="hold">
                            <p:stCondLst>
                              <p:cond delay="43000"/>
                            </p:stCondLst>
                            <p:childTnLst>
                              <p:par>
                                <p:cTn id="134" presetID="1" presetClass="entr" presetSubtype="0" fill="hold" grpId="0" nodeType="afterEffect">
                                  <p:stCondLst>
                                    <p:cond delay="1000"/>
                                  </p:stCondLst>
                                  <p:childTnLst>
                                    <p:set>
                                      <p:cBhvr>
                                        <p:cTn id="135" dur="1" fill="hold">
                                          <p:stCondLst>
                                            <p:cond delay="0"/>
                                          </p:stCondLst>
                                        </p:cTn>
                                        <p:tgtEl>
                                          <p:spTgt spid="48"/>
                                        </p:tgtEl>
                                        <p:attrNameLst>
                                          <p:attrName>style.visibility</p:attrName>
                                        </p:attrNameLst>
                                      </p:cBhvr>
                                      <p:to>
                                        <p:strVal val="visible"/>
                                      </p:to>
                                    </p:set>
                                  </p:childTnLst>
                                  <p:subTnLst>
                                    <p:audio>
                                      <p:cMediaNode>
                                        <p:cTn display="0" masterRel="sameClick">
                                          <p:stCondLst>
                                            <p:cond evt="begin" delay="0">
                                              <p:tn val="134"/>
                                            </p:cond>
                                          </p:stCondLst>
                                          <p:endCondLst>
                                            <p:cond evt="onStopAudio" delay="0">
                                              <p:tgtEl>
                                                <p:sldTgt/>
                                              </p:tgtEl>
                                            </p:cond>
                                          </p:endCondLst>
                                        </p:cTn>
                                        <p:tgtEl>
                                          <p:sndTgt r:embed="rId4" name="beep.wav"/>
                                        </p:tgtEl>
                                      </p:cMediaNode>
                                    </p:audio>
                                  </p:subTnLst>
                                </p:cTn>
                              </p:par>
                            </p:childTnLst>
                          </p:cTn>
                        </p:par>
                        <p:par>
                          <p:cTn id="136" fill="hold">
                            <p:stCondLst>
                              <p:cond delay="44000"/>
                            </p:stCondLst>
                            <p:childTnLst>
                              <p:par>
                                <p:cTn id="137" presetID="1" presetClass="entr" presetSubtype="0" fill="hold" grpId="0" nodeType="afterEffect">
                                  <p:stCondLst>
                                    <p:cond delay="1000"/>
                                  </p:stCondLst>
                                  <p:childTnLst>
                                    <p:set>
                                      <p:cBhvr>
                                        <p:cTn id="138" dur="1" fill="hold">
                                          <p:stCondLst>
                                            <p:cond delay="0"/>
                                          </p:stCondLst>
                                        </p:cTn>
                                        <p:tgtEl>
                                          <p:spTgt spid="49"/>
                                        </p:tgtEl>
                                        <p:attrNameLst>
                                          <p:attrName>style.visibility</p:attrName>
                                        </p:attrNameLst>
                                      </p:cBhvr>
                                      <p:to>
                                        <p:strVal val="visible"/>
                                      </p:to>
                                    </p:set>
                                  </p:childTnLst>
                                  <p:subTnLst>
                                    <p:audio>
                                      <p:cMediaNode>
                                        <p:cTn display="0" masterRel="sameClick">
                                          <p:stCondLst>
                                            <p:cond evt="begin" delay="0">
                                              <p:tn val="137"/>
                                            </p:cond>
                                          </p:stCondLst>
                                          <p:endCondLst>
                                            <p:cond evt="onStopAudio" delay="0">
                                              <p:tgtEl>
                                                <p:sldTgt/>
                                              </p:tgtEl>
                                            </p:cond>
                                          </p:endCondLst>
                                        </p:cTn>
                                        <p:tgtEl>
                                          <p:sndTgt r:embed="rId4" name="beep.wav"/>
                                        </p:tgtEl>
                                      </p:cMediaNode>
                                    </p:audio>
                                  </p:subTnLst>
                                </p:cTn>
                              </p:par>
                            </p:childTnLst>
                          </p:cTn>
                        </p:par>
                        <p:par>
                          <p:cTn id="139" fill="hold">
                            <p:stCondLst>
                              <p:cond delay="45000"/>
                            </p:stCondLst>
                            <p:childTnLst>
                              <p:par>
                                <p:cTn id="140" presetID="1" presetClass="entr" presetSubtype="0" fill="hold" grpId="0" nodeType="afterEffect">
                                  <p:stCondLst>
                                    <p:cond delay="1000"/>
                                  </p:stCondLst>
                                  <p:childTnLst>
                                    <p:set>
                                      <p:cBhvr>
                                        <p:cTn id="141" dur="1" fill="hold">
                                          <p:stCondLst>
                                            <p:cond delay="0"/>
                                          </p:stCondLst>
                                        </p:cTn>
                                        <p:tgtEl>
                                          <p:spTgt spid="50"/>
                                        </p:tgtEl>
                                        <p:attrNameLst>
                                          <p:attrName>style.visibility</p:attrName>
                                        </p:attrNameLst>
                                      </p:cBhvr>
                                      <p:to>
                                        <p:strVal val="visible"/>
                                      </p:to>
                                    </p:set>
                                  </p:childTnLst>
                                  <p:subTnLst>
                                    <p:audio>
                                      <p:cMediaNode>
                                        <p:cTn display="0" masterRel="sameClick">
                                          <p:stCondLst>
                                            <p:cond evt="begin" delay="0">
                                              <p:tn val="140"/>
                                            </p:cond>
                                          </p:stCondLst>
                                          <p:endCondLst>
                                            <p:cond evt="onStopAudio" delay="0">
                                              <p:tgtEl>
                                                <p:sldTgt/>
                                              </p:tgtEl>
                                            </p:cond>
                                          </p:endCondLst>
                                        </p:cTn>
                                        <p:tgtEl>
                                          <p:sndTgt r:embed="rId4" name="beep.wav"/>
                                        </p:tgtEl>
                                      </p:cMediaNode>
                                    </p:audio>
                                  </p:subTnLst>
                                </p:cTn>
                              </p:par>
                            </p:childTnLst>
                          </p:cTn>
                        </p:par>
                        <p:par>
                          <p:cTn id="142" fill="hold">
                            <p:stCondLst>
                              <p:cond delay="46000"/>
                            </p:stCondLst>
                            <p:childTnLst>
                              <p:par>
                                <p:cTn id="143" presetID="1" presetClass="entr" presetSubtype="0" fill="hold" grpId="0" nodeType="afterEffect">
                                  <p:stCondLst>
                                    <p:cond delay="1000"/>
                                  </p:stCondLst>
                                  <p:childTnLst>
                                    <p:set>
                                      <p:cBhvr>
                                        <p:cTn id="144" dur="1" fill="hold">
                                          <p:stCondLst>
                                            <p:cond delay="0"/>
                                          </p:stCondLst>
                                        </p:cTn>
                                        <p:tgtEl>
                                          <p:spTgt spid="51"/>
                                        </p:tgtEl>
                                        <p:attrNameLst>
                                          <p:attrName>style.visibility</p:attrName>
                                        </p:attrNameLst>
                                      </p:cBhvr>
                                      <p:to>
                                        <p:strVal val="visible"/>
                                      </p:to>
                                    </p:set>
                                  </p:childTnLst>
                                  <p:subTnLst>
                                    <p:audio>
                                      <p:cMediaNode>
                                        <p:cTn display="0" masterRel="sameClick">
                                          <p:stCondLst>
                                            <p:cond evt="begin" delay="0">
                                              <p:tn val="143"/>
                                            </p:cond>
                                          </p:stCondLst>
                                          <p:endCondLst>
                                            <p:cond evt="onStopAudio" delay="0">
                                              <p:tgtEl>
                                                <p:sldTgt/>
                                              </p:tgtEl>
                                            </p:cond>
                                          </p:endCondLst>
                                        </p:cTn>
                                        <p:tgtEl>
                                          <p:sndTgt r:embed="rId4" name="beep.wav"/>
                                        </p:tgtEl>
                                      </p:cMediaNode>
                                    </p:audio>
                                  </p:subTnLst>
                                </p:cTn>
                              </p:par>
                            </p:childTnLst>
                          </p:cTn>
                        </p:par>
                        <p:par>
                          <p:cTn id="145" fill="hold">
                            <p:stCondLst>
                              <p:cond delay="47000"/>
                            </p:stCondLst>
                            <p:childTnLst>
                              <p:par>
                                <p:cTn id="146" presetID="1" presetClass="entr" presetSubtype="0" fill="hold" grpId="0" nodeType="afterEffect">
                                  <p:stCondLst>
                                    <p:cond delay="1000"/>
                                  </p:stCondLst>
                                  <p:childTnLst>
                                    <p:set>
                                      <p:cBhvr>
                                        <p:cTn id="147" dur="1" fill="hold">
                                          <p:stCondLst>
                                            <p:cond delay="0"/>
                                          </p:stCondLst>
                                        </p:cTn>
                                        <p:tgtEl>
                                          <p:spTgt spid="52"/>
                                        </p:tgtEl>
                                        <p:attrNameLst>
                                          <p:attrName>style.visibility</p:attrName>
                                        </p:attrNameLst>
                                      </p:cBhvr>
                                      <p:to>
                                        <p:strVal val="visible"/>
                                      </p:to>
                                    </p:set>
                                  </p:childTnLst>
                                  <p:subTnLst>
                                    <p:audio>
                                      <p:cMediaNode>
                                        <p:cTn display="0" masterRel="sameClick">
                                          <p:stCondLst>
                                            <p:cond evt="begin" delay="0">
                                              <p:tn val="146"/>
                                            </p:cond>
                                          </p:stCondLst>
                                          <p:endCondLst>
                                            <p:cond evt="onStopAudio" delay="0">
                                              <p:tgtEl>
                                                <p:sldTgt/>
                                              </p:tgtEl>
                                            </p:cond>
                                          </p:endCondLst>
                                        </p:cTn>
                                        <p:tgtEl>
                                          <p:sndTgt r:embed="rId4" name="beep.wav"/>
                                        </p:tgtEl>
                                      </p:cMediaNode>
                                    </p:audio>
                                  </p:subTnLst>
                                </p:cTn>
                              </p:par>
                            </p:childTnLst>
                          </p:cTn>
                        </p:par>
                        <p:par>
                          <p:cTn id="148" fill="hold">
                            <p:stCondLst>
                              <p:cond delay="48000"/>
                            </p:stCondLst>
                            <p:childTnLst>
                              <p:par>
                                <p:cTn id="149" presetID="1" presetClass="entr" presetSubtype="0" fill="hold" grpId="0" nodeType="afterEffect">
                                  <p:stCondLst>
                                    <p:cond delay="1000"/>
                                  </p:stCondLst>
                                  <p:childTnLst>
                                    <p:set>
                                      <p:cBhvr>
                                        <p:cTn id="150" dur="1" fill="hold">
                                          <p:stCondLst>
                                            <p:cond delay="0"/>
                                          </p:stCondLst>
                                        </p:cTn>
                                        <p:tgtEl>
                                          <p:spTgt spid="53"/>
                                        </p:tgtEl>
                                        <p:attrNameLst>
                                          <p:attrName>style.visibility</p:attrName>
                                        </p:attrNameLst>
                                      </p:cBhvr>
                                      <p:to>
                                        <p:strVal val="visible"/>
                                      </p:to>
                                    </p:set>
                                  </p:childTnLst>
                                  <p:subTnLst>
                                    <p:audio>
                                      <p:cMediaNode>
                                        <p:cTn display="0" masterRel="sameClick">
                                          <p:stCondLst>
                                            <p:cond evt="begin" delay="0">
                                              <p:tn val="149"/>
                                            </p:cond>
                                          </p:stCondLst>
                                          <p:endCondLst>
                                            <p:cond evt="onStopAudio" delay="0">
                                              <p:tgtEl>
                                                <p:sldTgt/>
                                              </p:tgtEl>
                                            </p:cond>
                                          </p:endCondLst>
                                        </p:cTn>
                                        <p:tgtEl>
                                          <p:sndTgt r:embed="rId4" name="beep.wav"/>
                                        </p:tgtEl>
                                      </p:cMediaNode>
                                    </p:audio>
                                  </p:subTnLst>
                                </p:cTn>
                              </p:par>
                            </p:childTnLst>
                          </p:cTn>
                        </p:par>
                        <p:par>
                          <p:cTn id="151" fill="hold">
                            <p:stCondLst>
                              <p:cond delay="49000"/>
                            </p:stCondLst>
                            <p:childTnLst>
                              <p:par>
                                <p:cTn id="152" presetID="1" presetClass="entr" presetSubtype="0" fill="hold" grpId="0" nodeType="afterEffect">
                                  <p:stCondLst>
                                    <p:cond delay="1000"/>
                                  </p:stCondLst>
                                  <p:childTnLst>
                                    <p:set>
                                      <p:cBhvr>
                                        <p:cTn id="153" dur="1" fill="hold">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152"/>
                                            </p:cond>
                                          </p:stCondLst>
                                          <p:endCondLst>
                                            <p:cond evt="onStopAudio" delay="0">
                                              <p:tgtEl>
                                                <p:sldTgt/>
                                              </p:tgtEl>
                                            </p:cond>
                                          </p:endCondLst>
                                        </p:cTn>
                                        <p:tgtEl>
                                          <p:sndTgt r:embed="rId4" name="beep.wav"/>
                                        </p:tgtEl>
                                      </p:cMediaNode>
                                    </p:audio>
                                  </p:subTnLst>
                                </p:cTn>
                              </p:par>
                            </p:childTnLst>
                          </p:cTn>
                        </p:par>
                        <p:par>
                          <p:cTn id="154" fill="hold">
                            <p:stCondLst>
                              <p:cond delay="50000"/>
                            </p:stCondLst>
                            <p:childTnLst>
                              <p:par>
                                <p:cTn id="155" presetID="1" presetClass="entr" presetSubtype="0" fill="hold" grpId="0" nodeType="afterEffect">
                                  <p:stCondLst>
                                    <p:cond delay="1000"/>
                                  </p:stCondLst>
                                  <p:childTnLst>
                                    <p:set>
                                      <p:cBhvr>
                                        <p:cTn id="156"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155"/>
                                            </p:cond>
                                          </p:stCondLst>
                                          <p:endCondLst>
                                            <p:cond evt="onStopAudio" delay="0">
                                              <p:tgtEl>
                                                <p:sldTgt/>
                                              </p:tgtEl>
                                            </p:cond>
                                          </p:endCondLst>
                                        </p:cTn>
                                        <p:tgtEl>
                                          <p:sndTgt r:embed="rId4" name="beep.wav"/>
                                        </p:tgtEl>
                                      </p:cMediaNode>
                                    </p:audio>
                                  </p:subTnLst>
                                </p:cTn>
                              </p:par>
                            </p:childTnLst>
                          </p:cTn>
                        </p:par>
                        <p:par>
                          <p:cTn id="157" fill="hold">
                            <p:stCondLst>
                              <p:cond delay="51000"/>
                            </p:stCondLst>
                            <p:childTnLst>
                              <p:par>
                                <p:cTn id="158" presetID="1" presetClass="entr" presetSubtype="0" fill="hold" grpId="0" nodeType="afterEffect">
                                  <p:stCondLst>
                                    <p:cond delay="1000"/>
                                  </p:stCondLst>
                                  <p:childTnLst>
                                    <p:set>
                                      <p:cBhvr>
                                        <p:cTn id="159"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158"/>
                                            </p:cond>
                                          </p:stCondLst>
                                          <p:endCondLst>
                                            <p:cond evt="onStopAudio" delay="0">
                                              <p:tgtEl>
                                                <p:sldTgt/>
                                              </p:tgtEl>
                                            </p:cond>
                                          </p:endCondLst>
                                        </p:cTn>
                                        <p:tgtEl>
                                          <p:sndTgt r:embed="rId4" name="beep.wav"/>
                                        </p:tgtEl>
                                      </p:cMediaNode>
                                    </p:audio>
                                  </p:subTnLst>
                                </p:cTn>
                              </p:par>
                            </p:childTnLst>
                          </p:cTn>
                        </p:par>
                        <p:par>
                          <p:cTn id="160" fill="hold">
                            <p:stCondLst>
                              <p:cond delay="52000"/>
                            </p:stCondLst>
                            <p:childTnLst>
                              <p:par>
                                <p:cTn id="161" presetID="1" presetClass="entr" presetSubtype="0" fill="hold" grpId="0" nodeType="afterEffect">
                                  <p:stCondLst>
                                    <p:cond delay="1000"/>
                                  </p:stCondLst>
                                  <p:childTnLst>
                                    <p:set>
                                      <p:cBhvr>
                                        <p:cTn id="162" dur="1" fill="hold">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161"/>
                                            </p:cond>
                                          </p:stCondLst>
                                          <p:endCondLst>
                                            <p:cond evt="onStopAudio" delay="0">
                                              <p:tgtEl>
                                                <p:sldTgt/>
                                              </p:tgtEl>
                                            </p:cond>
                                          </p:endCondLst>
                                        </p:cTn>
                                        <p:tgtEl>
                                          <p:sndTgt r:embed="rId4" name="beep.wav"/>
                                        </p:tgtEl>
                                      </p:cMediaNode>
                                    </p:audio>
                                  </p:subTnLst>
                                </p:cTn>
                              </p:par>
                            </p:childTnLst>
                          </p:cTn>
                        </p:par>
                        <p:par>
                          <p:cTn id="163" fill="hold">
                            <p:stCondLst>
                              <p:cond delay="53000"/>
                            </p:stCondLst>
                            <p:childTnLst>
                              <p:par>
                                <p:cTn id="164" presetID="1" presetClass="entr" presetSubtype="0" fill="hold" grpId="0" nodeType="afterEffect">
                                  <p:stCondLst>
                                    <p:cond delay="1000"/>
                                  </p:stCondLst>
                                  <p:childTnLst>
                                    <p:set>
                                      <p:cBhvr>
                                        <p:cTn id="165"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164"/>
                                            </p:cond>
                                          </p:stCondLst>
                                          <p:endCondLst>
                                            <p:cond evt="onStopAudio" delay="0">
                                              <p:tgtEl>
                                                <p:sldTgt/>
                                              </p:tgtEl>
                                            </p:cond>
                                          </p:endCondLst>
                                        </p:cTn>
                                        <p:tgtEl>
                                          <p:sndTgt r:embed="rId4" name="beep.wav"/>
                                        </p:tgtEl>
                                      </p:cMediaNode>
                                    </p:audio>
                                  </p:subTnLst>
                                </p:cTn>
                              </p:par>
                            </p:childTnLst>
                          </p:cTn>
                        </p:par>
                        <p:par>
                          <p:cTn id="166" fill="hold">
                            <p:stCondLst>
                              <p:cond delay="54000"/>
                            </p:stCondLst>
                            <p:childTnLst>
                              <p:par>
                                <p:cTn id="167" presetID="1" presetClass="entr" presetSubtype="0" fill="hold" grpId="0" nodeType="afterEffect">
                                  <p:stCondLst>
                                    <p:cond delay="1000"/>
                                  </p:stCondLst>
                                  <p:childTnLst>
                                    <p:set>
                                      <p:cBhvr>
                                        <p:cTn id="168"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167"/>
                                            </p:cond>
                                          </p:stCondLst>
                                          <p:endCondLst>
                                            <p:cond evt="onStopAudio" delay="0">
                                              <p:tgtEl>
                                                <p:sldTgt/>
                                              </p:tgtEl>
                                            </p:cond>
                                          </p:endCondLst>
                                        </p:cTn>
                                        <p:tgtEl>
                                          <p:sndTgt r:embed="rId4" name="beep.wav"/>
                                        </p:tgtEl>
                                      </p:cMediaNode>
                                    </p:audio>
                                  </p:subTnLst>
                                </p:cTn>
                              </p:par>
                            </p:childTnLst>
                          </p:cTn>
                        </p:par>
                        <p:par>
                          <p:cTn id="169" fill="hold">
                            <p:stCondLst>
                              <p:cond delay="55000"/>
                            </p:stCondLst>
                            <p:childTnLst>
                              <p:par>
                                <p:cTn id="170" presetID="1" presetClass="entr" presetSubtype="0" fill="hold" grpId="0" nodeType="afterEffect">
                                  <p:stCondLst>
                                    <p:cond delay="1000"/>
                                  </p:stCondLst>
                                  <p:childTnLst>
                                    <p:set>
                                      <p:cBhvr>
                                        <p:cTn id="171" dur="1" fill="hold">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170"/>
                                            </p:cond>
                                          </p:stCondLst>
                                          <p:endCondLst>
                                            <p:cond evt="onStopAudio" delay="0">
                                              <p:tgtEl>
                                                <p:sldTgt/>
                                              </p:tgtEl>
                                            </p:cond>
                                          </p:endCondLst>
                                        </p:cTn>
                                        <p:tgtEl>
                                          <p:sndTgt r:embed="rId4" name="beep.wav"/>
                                        </p:tgtEl>
                                      </p:cMediaNode>
                                    </p:audio>
                                  </p:subTnLst>
                                </p:cTn>
                              </p:par>
                            </p:childTnLst>
                          </p:cTn>
                        </p:par>
                        <p:par>
                          <p:cTn id="172" fill="hold">
                            <p:stCondLst>
                              <p:cond delay="56000"/>
                            </p:stCondLst>
                            <p:childTnLst>
                              <p:par>
                                <p:cTn id="173" presetID="1" presetClass="entr" presetSubtype="0" fill="hold" grpId="0" nodeType="afterEffect">
                                  <p:stCondLst>
                                    <p:cond delay="1000"/>
                                  </p:stCondLst>
                                  <p:childTnLst>
                                    <p:set>
                                      <p:cBhvr>
                                        <p:cTn id="174" dur="1" fill="hold">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173"/>
                                            </p:cond>
                                          </p:stCondLst>
                                          <p:endCondLst>
                                            <p:cond evt="onStopAudio" delay="0">
                                              <p:tgtEl>
                                                <p:sldTgt/>
                                              </p:tgtEl>
                                            </p:cond>
                                          </p:endCondLst>
                                        </p:cTn>
                                        <p:tgtEl>
                                          <p:sndTgt r:embed="rId4" name="beep.wav"/>
                                        </p:tgtEl>
                                      </p:cMediaNode>
                                    </p:audio>
                                  </p:subTnLst>
                                </p:cTn>
                              </p:par>
                            </p:childTnLst>
                          </p:cTn>
                        </p:par>
                        <p:par>
                          <p:cTn id="175" fill="hold">
                            <p:stCondLst>
                              <p:cond delay="57000"/>
                            </p:stCondLst>
                            <p:childTnLst>
                              <p:par>
                                <p:cTn id="176" presetID="1" presetClass="entr" presetSubtype="0" fill="hold" grpId="0" nodeType="afterEffect">
                                  <p:stCondLst>
                                    <p:cond delay="1000"/>
                                  </p:stCondLst>
                                  <p:childTnLst>
                                    <p:set>
                                      <p:cBhvr>
                                        <p:cTn id="177" dur="1" fill="hold">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176"/>
                                            </p:cond>
                                          </p:stCondLst>
                                          <p:endCondLst>
                                            <p:cond evt="onStopAudio" delay="0">
                                              <p:tgtEl>
                                                <p:sldTgt/>
                                              </p:tgtEl>
                                            </p:cond>
                                          </p:endCondLst>
                                        </p:cTn>
                                        <p:tgtEl>
                                          <p:sndTgt r:embed="rId4" name="beep.wav"/>
                                        </p:tgtEl>
                                      </p:cMediaNode>
                                    </p:audio>
                                  </p:subTnLst>
                                </p:cTn>
                              </p:par>
                            </p:childTnLst>
                          </p:cTn>
                        </p:par>
                        <p:par>
                          <p:cTn id="178" fill="hold">
                            <p:stCondLst>
                              <p:cond delay="58000"/>
                            </p:stCondLst>
                            <p:childTnLst>
                              <p:par>
                                <p:cTn id="179" presetID="1" presetClass="entr" presetSubtype="0" fill="hold" grpId="0" nodeType="afterEffect">
                                  <p:stCondLst>
                                    <p:cond delay="1000"/>
                                  </p:stCondLst>
                                  <p:childTnLst>
                                    <p:set>
                                      <p:cBhvr>
                                        <p:cTn id="180"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179"/>
                                            </p:cond>
                                          </p:stCondLst>
                                          <p:endCondLst>
                                            <p:cond evt="onStopAudio" delay="0">
                                              <p:tgtEl>
                                                <p:sldTgt/>
                                              </p:tgtEl>
                                            </p:cond>
                                          </p:endCondLst>
                                        </p:cTn>
                                        <p:tgtEl>
                                          <p:sndTgt r:embed="rId4" name="beep.wav"/>
                                        </p:tgtEl>
                                      </p:cMediaNode>
                                    </p:audio>
                                  </p:subTnLst>
                                </p:cTn>
                              </p:par>
                            </p:childTnLst>
                          </p:cTn>
                        </p:par>
                        <p:par>
                          <p:cTn id="181" fill="hold">
                            <p:stCondLst>
                              <p:cond delay="59000"/>
                            </p:stCondLst>
                            <p:childTnLst>
                              <p:par>
                                <p:cTn id="182" presetID="1" presetClass="entr" presetSubtype="0" fill="hold" grpId="0" nodeType="afterEffect">
                                  <p:stCondLst>
                                    <p:cond delay="1000"/>
                                  </p:stCondLst>
                                  <p:childTnLst>
                                    <p:set>
                                      <p:cBhvr>
                                        <p:cTn id="183" dur="1" fill="hold">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182"/>
                                            </p:cond>
                                          </p:stCondLst>
                                          <p:endCondLst>
                                            <p:cond evt="onStopAudio" delay="0">
                                              <p:tgtEl>
                                                <p:sldTgt/>
                                              </p:tgtEl>
                                            </p:cond>
                                          </p:endCondLst>
                                        </p:cTn>
                                        <p:tgtEl>
                                          <p:sndTgt r:embed="rId4" name="beep.wav"/>
                                        </p:tgtEl>
                                      </p:cMediaNode>
                                    </p:audio>
                                  </p:subTnLst>
                                </p:cTn>
                              </p:par>
                            </p:childTnLst>
                          </p:cTn>
                        </p:par>
                        <p:par>
                          <p:cTn id="184" fill="hold">
                            <p:stCondLst>
                              <p:cond delay="60000"/>
                            </p:stCondLst>
                            <p:childTnLst>
                              <p:par>
                                <p:cTn id="185" presetID="1" presetClass="entr" presetSubtype="0" fill="hold" grpId="0" nodeType="afterEffect">
                                  <p:stCondLst>
                                    <p:cond delay="1000"/>
                                  </p:stCondLst>
                                  <p:childTnLst>
                                    <p:set>
                                      <p:cBhvr>
                                        <p:cTn id="186" dur="1" fill="hold">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185"/>
                                            </p:cond>
                                          </p:stCondLst>
                                          <p:endCondLst>
                                            <p:cond evt="onStopAudio" delay="0">
                                              <p:tgtEl>
                                                <p:sldTgt/>
                                              </p:tgtEl>
                                            </p:cond>
                                          </p:endCondLst>
                                        </p:cTn>
                                        <p:tgtEl>
                                          <p:sndTgt r:embed="rId5" name="GUN.wav"/>
                                        </p:tgtEl>
                                      </p:cMediaNode>
                                    </p:audio>
                                  </p:subTnLst>
                                </p:cTn>
                              </p:par>
                            </p:childTnLst>
                          </p:cTn>
                        </p:par>
                      </p:childTnLst>
                    </p:cTn>
                  </p:par>
                </p:childTnLst>
              </p:cTn>
              <p:nextCondLst>
                <p:cond evt="onClick" delay="0">
                  <p:tgtEl>
                    <p:spTgt spid="4"/>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1"/>
          <a:stretch>
            <a:fillRect/>
          </a:stretch>
        </p:blipFill>
        <p:spPr>
          <a:xfrm rot="5400000">
            <a:off x="7494868" y="1317766"/>
            <a:ext cx="2009867" cy="296318"/>
          </a:xfrm>
          <a:prstGeom prst="roundRect">
            <a:avLst>
              <a:gd name="adj" fmla="val 44872"/>
            </a:avLst>
          </a:prstGeom>
        </p:spPr>
      </p:pic>
      <p:pic>
        <p:nvPicPr>
          <p:cNvPr id="4" name="Picture 3"/>
          <p:cNvPicPr>
            <a:picLocks noChangeAspect="1"/>
          </p:cNvPicPr>
          <p:nvPr/>
        </p:nvPicPr>
        <p:blipFill>
          <a:blip r:embed="rId2"/>
          <a:stretch>
            <a:fillRect/>
          </a:stretch>
        </p:blipFill>
        <p:spPr>
          <a:xfrm>
            <a:off x="8647961" y="418760"/>
            <a:ext cx="296318" cy="3821163"/>
          </a:xfrm>
          <a:prstGeom prst="roundRect">
            <a:avLst>
              <a:gd name="adj" fmla="val 50000"/>
            </a:avLst>
          </a:prstGeom>
        </p:spPr>
      </p:pic>
      <p:pic>
        <p:nvPicPr>
          <p:cNvPr id="14" name="Picture 13"/>
          <p:cNvPicPr>
            <a:picLocks noChangeAspect="1"/>
          </p:cNvPicPr>
          <p:nvPr/>
        </p:nvPicPr>
        <p:blipFill>
          <a:blip r:embed="rId3"/>
          <a:stretch>
            <a:fillRect/>
          </a:stretch>
        </p:blipFill>
        <p:spPr>
          <a:xfrm>
            <a:off x="5347693" y="3116407"/>
            <a:ext cx="2383736" cy="413657"/>
          </a:xfrm>
          <a:prstGeom prst="roundRect">
            <a:avLst>
              <a:gd name="adj" fmla="val 42983"/>
            </a:avLst>
          </a:prstGeom>
        </p:spPr>
      </p:pic>
      <p:pic>
        <p:nvPicPr>
          <p:cNvPr id="15" name="Picture 14"/>
          <p:cNvPicPr>
            <a:picLocks noChangeAspect="1"/>
          </p:cNvPicPr>
          <p:nvPr/>
        </p:nvPicPr>
        <p:blipFill>
          <a:blip r:embed="rId4"/>
          <a:stretch>
            <a:fillRect/>
          </a:stretch>
        </p:blipFill>
        <p:spPr>
          <a:xfrm>
            <a:off x="5638713" y="2285362"/>
            <a:ext cx="1796398" cy="370991"/>
          </a:xfrm>
          <a:prstGeom prst="roundRect">
            <a:avLst>
              <a:gd name="adj" fmla="val 50000"/>
            </a:avLst>
          </a:prstGeom>
        </p:spPr>
      </p:pic>
      <p:pic>
        <p:nvPicPr>
          <p:cNvPr id="17" name="Picture 16"/>
          <p:cNvPicPr>
            <a:picLocks noChangeAspect="1"/>
          </p:cNvPicPr>
          <p:nvPr/>
        </p:nvPicPr>
        <p:blipFill>
          <a:blip r:embed="rId5"/>
          <a:stretch>
            <a:fillRect/>
          </a:stretch>
        </p:blipFill>
        <p:spPr>
          <a:xfrm>
            <a:off x="5006426" y="407875"/>
            <a:ext cx="355772" cy="3102089"/>
          </a:xfrm>
          <a:prstGeom prst="roundRect">
            <a:avLst>
              <a:gd name="adj" fmla="val 50000"/>
            </a:avLst>
          </a:prstGeom>
        </p:spPr>
      </p:pic>
      <p:pic>
        <p:nvPicPr>
          <p:cNvPr id="18" name="Picture 17"/>
          <p:cNvPicPr>
            <a:picLocks noChangeAspect="1"/>
          </p:cNvPicPr>
          <p:nvPr/>
        </p:nvPicPr>
        <p:blipFill>
          <a:blip r:embed="rId6"/>
          <a:stretch>
            <a:fillRect/>
          </a:stretch>
        </p:blipFill>
        <p:spPr>
          <a:xfrm>
            <a:off x="5638713" y="399000"/>
            <a:ext cx="2375980" cy="346096"/>
          </a:xfrm>
          <a:prstGeom prst="roundRect">
            <a:avLst>
              <a:gd name="adj" fmla="val 37180"/>
            </a:avLst>
          </a:prstGeom>
        </p:spPr>
      </p:pic>
      <p:pic>
        <p:nvPicPr>
          <p:cNvPr id="6" name="Picture 5"/>
          <p:cNvPicPr>
            <a:picLocks noChangeAspect="1"/>
          </p:cNvPicPr>
          <p:nvPr/>
        </p:nvPicPr>
        <p:blipFill>
          <a:blip r:embed="rId1"/>
          <a:stretch>
            <a:fillRect/>
          </a:stretch>
        </p:blipFill>
        <p:spPr>
          <a:xfrm rot="3187665">
            <a:off x="5065844" y="1343920"/>
            <a:ext cx="1899017" cy="303444"/>
          </a:xfrm>
          <a:prstGeom prst="roundRect">
            <a:avLst>
              <a:gd name="adj" fmla="val 44872"/>
            </a:avLst>
          </a:prstGeom>
        </p:spPr>
      </p:pic>
      <p:sp>
        <p:nvSpPr>
          <p:cNvPr id="3" name="Rounded Rectangle 2"/>
          <p:cNvSpPr/>
          <p:nvPr/>
        </p:nvSpPr>
        <p:spPr>
          <a:xfrm>
            <a:off x="141972" y="463551"/>
            <a:ext cx="4584818" cy="104153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Trò</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chơi</a:t>
            </a:r>
            <a:r>
              <a:rPr lang="en-US" sz="3600" b="1" dirty="0">
                <a:solidFill>
                  <a:srgbClr val="0000FF"/>
                </a:solidFill>
                <a:latin typeface="Times New Roman" panose="02020603050405020304" pitchFamily="18" charset="0"/>
                <a:cs typeface="Times New Roman" panose="02020603050405020304" pitchFamily="18" charset="0"/>
              </a:rPr>
              <a:t>  </a:t>
            </a:r>
            <a:endParaRPr lang="en-US" sz="3600" b="1" dirty="0">
              <a:solidFill>
                <a:srgbClr val="0000FF"/>
              </a:solidFill>
              <a:latin typeface="Times New Roman" panose="02020603050405020304" pitchFamily="18" charset="0"/>
              <a:cs typeface="Times New Roman" panose="02020603050405020304" pitchFamily="18" charset="0"/>
            </a:endParaRPr>
          </a:p>
          <a:p>
            <a:pPr algn="just">
              <a:defRPr/>
            </a:pP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Đôi</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mắt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tinh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anh</a:t>
            </a:r>
            <a:r>
              <a:rPr lang="en-US" sz="3600" b="1" dirty="0">
                <a:solidFill>
                  <a:srgbClr val="0000FF"/>
                </a:solidFill>
                <a:latin typeface="Times New Roman" panose="02020603050405020304" pitchFamily="18" charset="0"/>
                <a:cs typeface="Times New Roman" panose="02020603050405020304" pitchFamily="18" charset="0"/>
              </a:rPr>
              <a:t>”</a:t>
            </a:r>
            <a:endParaRPr lang="en-US" sz="3600" b="1" dirty="0">
              <a:solidFill>
                <a:srgbClr val="0000FF"/>
              </a:solidFill>
              <a:latin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nvGraphicFramePr>
        <p:xfrm>
          <a:off x="5037573" y="407875"/>
          <a:ext cx="3935018" cy="4145759"/>
        </p:xfrm>
        <a:graphic>
          <a:graphicData uri="http://schemas.openxmlformats.org/drawingml/2006/table">
            <a:tbl>
              <a:tblPr/>
              <a:tblGrid>
                <a:gridCol w="302419"/>
                <a:gridCol w="303609"/>
                <a:gridCol w="319088"/>
                <a:gridCol w="285750"/>
                <a:gridCol w="302419"/>
                <a:gridCol w="303610"/>
                <a:gridCol w="302419"/>
                <a:gridCol w="302419"/>
                <a:gridCol w="302419"/>
                <a:gridCol w="302419"/>
                <a:gridCol w="303609"/>
                <a:gridCol w="302419"/>
                <a:gridCol w="302419"/>
              </a:tblGrid>
              <a:tr h="355997">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G</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M</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N</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H</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I</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Ệ</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T</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Đ</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Ớ</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I</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Z</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rPr>
                        <a:t>B</a:t>
                      </a:r>
                      <a:endPar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G</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I</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Đ</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Z</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N</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H</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rPr>
                        <a:t>Y</a:t>
                      </a:r>
                      <a:endPar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Ệ</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T</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Đ</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O</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Y</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Ứ</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I</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435">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Ó</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R</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Ộ</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Z</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U</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R</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G</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G</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H</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M</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V</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C</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Ó</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2425">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M</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V</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C</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Ẩ</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A</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U</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R</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T</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F</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V</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V</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X</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M</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435">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Ù</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I</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L</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R</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M</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I</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T</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W</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Y</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A</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Z</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Ạ</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Ù</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5997">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A</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Q</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K</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H</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Í</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H</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Ậ</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U</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Z</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K</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G</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M</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A</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435">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H</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O</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A</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O</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K</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Z</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L</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Y</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A</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H</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J</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Ặ</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Đ</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435">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Ạ</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L</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Ư</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Ợ</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N</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G</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M</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Ư</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A</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I</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O</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T</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Ô</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O</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M</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rPr>
                        <a:t>N</a:t>
                      </a:r>
                      <a:endPar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A</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M</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rPr>
                        <a:t>Ư</a:t>
                      </a:r>
                      <a:endPar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rPr>
                        <a:t>Ơ</a:t>
                      </a:r>
                      <a:endPar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Q</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R</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L</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H</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R</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N</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E</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T</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V</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rPr>
                        <a:t>C</a:t>
                      </a:r>
                      <a:endPar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Ệ</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T</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N</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I</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M</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T</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B</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Ờ</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G</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G</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H</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H</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S</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9Slide02 Noi dung dai"/>
                        </a:rPr>
                        <a:t>X</a:t>
                      </a:r>
                      <a:endParaRPr kumimoji="0" lang="en-US" altLang="en-US" sz="1800" b="1" i="0" u="none" strike="noStrike" cap="none" normalizeH="0" baseline="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rPr>
                        <a:t>F</a:t>
                      </a:r>
                      <a:endPar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Y</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C</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rPr>
                        <a:t>I</a:t>
                      </a:r>
                      <a:endParaRPr kumimoji="0" lang="en-US" altLang="en-US" sz="1800" b="1" i="0" u="none" strike="noStrike" cap="none" normalizeH="0" baseline="0" dirty="0">
                        <a:ln>
                          <a:noFill/>
                        </a:ln>
                        <a:solidFill>
                          <a:srgbClr val="000099"/>
                        </a:solidFill>
                        <a:effectLst/>
                        <a:latin typeface="#9Slide02 Noi dung dai"/>
                        <a:ea typeface="#9Slide02 Noi dung dai"/>
                        <a:cs typeface="#9Slide02 Noi dung dai"/>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O</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V</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rPr>
                        <a:t>I</a:t>
                      </a:r>
                      <a:endParaRPr kumimoji="0" lang="en-US" altLang="en-US" sz="1800" b="1" i="0" u="none" strike="noStrike" cap="none" normalizeH="0" baseline="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rPr>
                        <a:t>D</a:t>
                      </a:r>
                      <a:endParaRPr kumimoji="0" lang="en-US" altLang="en-US" sz="1800" b="1" i="0" u="none" strike="noStrike" cap="none" normalizeH="0" baseline="0" dirty="0">
                        <a:ln>
                          <a:noFill/>
                        </a:ln>
                        <a:solidFill>
                          <a:srgbClr val="000099"/>
                        </a:solidFill>
                        <a:effectLst/>
                        <a:latin typeface="#9Slide02 Noi dung dai"/>
                        <a:ea typeface="#9Slide02 Noi dung dai"/>
                        <a:cs typeface="Times New Roman" panose="02020603050405020304" pitchFamily="18"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TextBox 7"/>
          <p:cNvSpPr txBox="1"/>
          <p:nvPr/>
        </p:nvSpPr>
        <p:spPr>
          <a:xfrm>
            <a:off x="1753870" y="33803"/>
            <a:ext cx="4572000" cy="368300"/>
          </a:xfrm>
          <a:prstGeom prst="rect">
            <a:avLst/>
          </a:prstGeom>
          <a:noFill/>
        </p:spPr>
        <p:txBody>
          <a:bodyPr wrap="square">
            <a:spAutoFit/>
          </a:bodyPr>
          <a:lstStyle/>
          <a:p>
            <a:pPr algn="ctr" defTabSz="685800">
              <a:defRPr/>
            </a:pPr>
            <a:r>
              <a:rPr lang="en-US" sz="1800" b="1" dirty="0">
                <a:solidFill>
                  <a:srgbClr val="0000CC"/>
                </a:solidFill>
                <a:latin typeface="Times New Roman" panose="02020603050405020304" pitchFamily="18" charset="0"/>
                <a:cs typeface="Times New Roman" panose="02020603050405020304" pitchFamily="18" charset="0"/>
              </a:rPr>
              <a:t>LUYỆN TẬP</a:t>
            </a:r>
            <a:endParaRPr lang="en-US" sz="1800" b="1" dirty="0">
              <a:solidFill>
                <a:srgbClr val="0000CC"/>
              </a:solidFill>
              <a:latin typeface="Times New Roman" panose="02020603050405020304" pitchFamily="18" charset="0"/>
              <a:cs typeface="Times New Roman" panose="02020603050405020304" pitchFamily="18" charset="0"/>
            </a:endParaRPr>
          </a:p>
        </p:txBody>
      </p:sp>
      <p:sp>
        <p:nvSpPr>
          <p:cNvPr id="2" name="Text Box 1"/>
          <p:cNvSpPr txBox="1"/>
          <p:nvPr/>
        </p:nvSpPr>
        <p:spPr>
          <a:xfrm>
            <a:off x="383540" y="1774825"/>
            <a:ext cx="4622800" cy="3138170"/>
          </a:xfrm>
          <a:prstGeom prst="rect">
            <a:avLst/>
          </a:prstGeom>
          <a:noFill/>
        </p:spPr>
        <p:txBody>
          <a:bodyPr wrap="square" rtlCol="0">
            <a:spAutoFit/>
          </a:bodyPr>
          <a:p>
            <a:r>
              <a:rPr lang="en-US" altLang="en-US" sz="1800" b="1">
                <a:solidFill>
                  <a:srgbClr val="FF0000"/>
                </a:solidFill>
                <a:latin typeface="Times New Roman" panose="02020603050405020304" pitchFamily="18" charset="0"/>
                <a:cs typeface="Times New Roman" panose="02020603050405020304" pitchFamily="18" charset="0"/>
              </a:rPr>
              <a:t>- Khí hậu Việt Nam mang tính chất nhiệt </a:t>
            </a:r>
            <a:r>
              <a:rPr lang="en-US" altLang="en-US" sz="1800" b="1">
                <a:solidFill>
                  <a:srgbClr val="FF0000"/>
                </a:solidFill>
                <a:latin typeface="Times New Roman" panose="02020603050405020304" pitchFamily="18" charset="0"/>
                <a:cs typeface="Times New Roman" panose="02020603050405020304" pitchFamily="18" charset="0"/>
              </a:rPr>
              <a:t>đ</a:t>
            </a:r>
            <a:r>
              <a:rPr lang="en-US" altLang="en-US" sz="1800" b="1">
                <a:solidFill>
                  <a:srgbClr val="FF0000"/>
                </a:solidFill>
                <a:latin typeface="Times New Roman" panose="02020603050405020304" pitchFamily="18" charset="0"/>
                <a:cs typeface="Times New Roman" panose="02020603050405020304" pitchFamily="18" charset="0"/>
              </a:rPr>
              <a:t>ới ẩm gió mùa:</a:t>
            </a:r>
            <a:endParaRPr lang="en-US" altLang="en-US" sz="1800" b="1">
              <a:solidFill>
                <a:schemeClr val="accent1">
                  <a:lumMod val="75000"/>
                </a:schemeClr>
              </a:solidFill>
              <a:latin typeface="Times New Roman" panose="02020603050405020304" pitchFamily="18" charset="0"/>
              <a:cs typeface="Times New Roman" panose="02020603050405020304" pitchFamily="18" charset="0"/>
            </a:endParaRPr>
          </a:p>
          <a:p>
            <a:r>
              <a:rPr lang="en-US" altLang="en-US" sz="1800">
                <a:latin typeface="Times New Roman" panose="02020603050405020304" pitchFamily="18" charset="0"/>
                <a:cs typeface="Times New Roman" panose="02020603050405020304" pitchFamily="18" charset="0"/>
              </a:rPr>
              <a:t>+ Tính chất </a:t>
            </a:r>
            <a:r>
              <a:rPr lang="en-US" altLang="en-US" sz="1800" b="1">
                <a:solidFill>
                  <a:schemeClr val="accent1">
                    <a:lumMod val="75000"/>
                  </a:schemeClr>
                </a:solidFill>
                <a:latin typeface="Times New Roman" panose="02020603050405020304" pitchFamily="18" charset="0"/>
                <a:cs typeface="Times New Roman" panose="02020603050405020304" pitchFamily="18" charset="0"/>
              </a:rPr>
              <a:t>nhiệt đới</a:t>
            </a:r>
            <a:r>
              <a:rPr lang="en-US" altLang="en-US" sz="1800">
                <a:latin typeface="Times New Roman" panose="02020603050405020304" pitchFamily="18" charset="0"/>
                <a:cs typeface="Times New Roman" panose="02020603050405020304" pitchFamily="18" charset="0"/>
              </a:rPr>
              <a:t>: số giờ nắng cao, </a:t>
            </a:r>
            <a:r>
              <a:rPr lang="en-US" altLang="en-US" sz="1800" b="1">
                <a:solidFill>
                  <a:schemeClr val="accent1">
                    <a:lumMod val="75000"/>
                  </a:schemeClr>
                </a:solidFill>
                <a:latin typeface="Times New Roman" panose="02020603050405020304" pitchFamily="18" charset="0"/>
                <a:cs typeface="Times New Roman" panose="02020603050405020304" pitchFamily="18" charset="0"/>
              </a:rPr>
              <a:t>bức xạ</a:t>
            </a:r>
            <a:r>
              <a:rPr lang="en-US" altLang="en-US" sz="1800">
                <a:solidFill>
                  <a:schemeClr val="accent1">
                    <a:lumMod val="75000"/>
                  </a:schemeClr>
                </a:solidFill>
                <a:latin typeface="Times New Roman" panose="02020603050405020304" pitchFamily="18" charset="0"/>
                <a:cs typeface="Times New Roman" panose="02020603050405020304" pitchFamily="18" charset="0"/>
              </a:rPr>
              <a:t> </a:t>
            </a:r>
            <a:r>
              <a:rPr lang="en-US" altLang="en-US" sz="1800">
                <a:latin typeface="Times New Roman" panose="02020603050405020304" pitchFamily="18" charset="0"/>
                <a:cs typeface="Times New Roman" panose="02020603050405020304" pitchFamily="18" charset="0"/>
              </a:rPr>
              <a:t>lớn, nhiệt độ trung bình trên 20</a:t>
            </a:r>
            <a:r>
              <a:rPr lang="en-US" sz="1800" baseline="30000">
                <a:sym typeface="+mn-ea"/>
              </a:rPr>
              <a:t>0</a:t>
            </a:r>
            <a:r>
              <a:rPr lang="en-US" sz="1800">
                <a:sym typeface="+mn-ea"/>
              </a:rPr>
              <a:t>c,..</a:t>
            </a:r>
            <a:endParaRPr lang="en-US" altLang="en-US" sz="1800">
              <a:latin typeface="Times New Roman" panose="02020603050405020304" pitchFamily="18" charset="0"/>
              <a:cs typeface="Times New Roman" panose="02020603050405020304" pitchFamily="18" charset="0"/>
            </a:endParaRPr>
          </a:p>
          <a:p>
            <a:r>
              <a:rPr lang="en-US" altLang="en-US" sz="1800">
                <a:latin typeface="Times New Roman" panose="02020603050405020304" pitchFamily="18" charset="0"/>
                <a:cs typeface="Times New Roman" panose="02020603050405020304" pitchFamily="18" charset="0"/>
              </a:rPr>
              <a:t>+ Tính chất ẩm: </a:t>
            </a:r>
            <a:r>
              <a:rPr lang="en-US" altLang="en-US" sz="1800" b="1">
                <a:solidFill>
                  <a:schemeClr val="accent1">
                    <a:lumMod val="75000"/>
                  </a:schemeClr>
                </a:solidFill>
                <a:latin typeface="Times New Roman" panose="02020603050405020304" pitchFamily="18" charset="0"/>
                <a:cs typeface="Times New Roman" panose="02020603050405020304" pitchFamily="18" charset="0"/>
              </a:rPr>
              <a:t>Lượng mưa</a:t>
            </a:r>
            <a:r>
              <a:rPr lang="en-US" altLang="en-US" sz="1800">
                <a:latin typeface="Times New Roman" panose="02020603050405020304" pitchFamily="18" charset="0"/>
                <a:cs typeface="Times New Roman" panose="02020603050405020304" pitchFamily="18" charset="0"/>
              </a:rPr>
              <a:t> trung bình năm lớn: từ 1500 - 2000 mm/năm. </a:t>
            </a:r>
            <a:r>
              <a:rPr lang="en-US" altLang="en-US" sz="1800" b="1">
                <a:solidFill>
                  <a:schemeClr val="accent1">
                    <a:lumMod val="75000"/>
                  </a:schemeClr>
                </a:solidFill>
                <a:latin typeface="Times New Roman" panose="02020603050405020304" pitchFamily="18" charset="0"/>
                <a:cs typeface="Times New Roman" panose="02020603050405020304" pitchFamily="18" charset="0"/>
              </a:rPr>
              <a:t>Độ ẩm</a:t>
            </a:r>
            <a:r>
              <a:rPr lang="en-US" altLang="en-US" sz="1800">
                <a:latin typeface="Times New Roman" panose="02020603050405020304" pitchFamily="18" charset="0"/>
                <a:cs typeface="Times New Roman" panose="02020603050405020304" pitchFamily="18" charset="0"/>
              </a:rPr>
              <a:t> không khí &gt; 80%. </a:t>
            </a:r>
            <a:endParaRPr lang="en-US" altLang="en-US" sz="1800">
              <a:latin typeface="Times New Roman" panose="02020603050405020304" pitchFamily="18" charset="0"/>
              <a:cs typeface="Times New Roman" panose="02020603050405020304" pitchFamily="18" charset="0"/>
            </a:endParaRPr>
          </a:p>
          <a:p>
            <a:r>
              <a:rPr lang="en-US" altLang="en-US" sz="1800">
                <a:latin typeface="Times New Roman" panose="02020603050405020304" pitchFamily="18" charset="0"/>
                <a:cs typeface="Times New Roman" panose="02020603050405020304" pitchFamily="18" charset="0"/>
                <a:sym typeface="+mn-ea"/>
              </a:rPr>
              <a:t>+ Tính chất gió mùa: Một năm có 2 mùa gió: </a:t>
            </a:r>
            <a:r>
              <a:rPr lang="en-US" altLang="en-US" sz="1800" b="1">
                <a:solidFill>
                  <a:schemeClr val="accent1">
                    <a:lumMod val="75000"/>
                  </a:schemeClr>
                </a:solidFill>
                <a:latin typeface="Times New Roman" panose="02020603050405020304" pitchFamily="18" charset="0"/>
                <a:cs typeface="Times New Roman" panose="02020603050405020304" pitchFamily="18" charset="0"/>
                <a:sym typeface="+mn-ea"/>
              </a:rPr>
              <a:t>gió mùa đông</a:t>
            </a:r>
            <a:r>
              <a:rPr lang="en-US" altLang="en-US" sz="1800">
                <a:latin typeface="Times New Roman" panose="02020603050405020304" pitchFamily="18" charset="0"/>
                <a:cs typeface="Times New Roman" panose="02020603050405020304" pitchFamily="18" charset="0"/>
                <a:sym typeface="+mn-ea"/>
              </a:rPr>
              <a:t>: lạnh, khô,  </a:t>
            </a:r>
            <a:r>
              <a:rPr lang="en-US" altLang="en-US" sz="1800" b="1">
                <a:solidFill>
                  <a:schemeClr val="accent1">
                    <a:lumMod val="75000"/>
                  </a:schemeClr>
                </a:solidFill>
                <a:latin typeface="Times New Roman" panose="02020603050405020304" pitchFamily="18" charset="0"/>
                <a:cs typeface="Times New Roman" panose="02020603050405020304" pitchFamily="18" charset="0"/>
                <a:sym typeface="+mn-ea"/>
              </a:rPr>
              <a:t>gió mùa hạ</a:t>
            </a:r>
            <a:r>
              <a:rPr lang="en-US" altLang="en-US" sz="1800">
                <a:latin typeface="Times New Roman" panose="02020603050405020304" pitchFamily="18" charset="0"/>
                <a:cs typeface="Times New Roman" panose="02020603050405020304" pitchFamily="18" charset="0"/>
                <a:sym typeface="+mn-ea"/>
              </a:rPr>
              <a:t>: nóng, ẩm.</a:t>
            </a:r>
            <a:endParaRPr lang="en-US" altLang="en-US" sz="1800">
              <a:latin typeface="Times New Roman" panose="02020603050405020304" pitchFamily="18" charset="0"/>
              <a:cs typeface="Times New Roman" panose="02020603050405020304" pitchFamily="18" charset="0"/>
            </a:endParaRPr>
          </a:p>
          <a:p>
            <a:endParaRPr lang="en-US" altLang="en-US" sz="1800">
              <a:latin typeface="Times New Roman" panose="02020603050405020304" pitchFamily="18" charset="0"/>
              <a:cs typeface="Times New Roman" panose="02020603050405020304" pitchFamily="18"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57150"/>
            <a:ext cx="6172200" cy="857250"/>
          </a:xfrm>
        </p:spPr>
        <p:txBody>
          <a:bodyPr/>
          <a:lstStyle/>
          <a:p>
            <a:r>
              <a:rPr lang="en-US" b="1" dirty="0">
                <a:solidFill>
                  <a:srgbClr val="FF0000"/>
                </a:solidFill>
                <a:latin typeface="Cambria" panose="02040503050406030204" pitchFamily="18" charset="0"/>
                <a:ea typeface="Cambria" panose="02040503050406030204" pitchFamily="18" charset="0"/>
              </a:rPr>
              <a:t>Bài tập 2: </a:t>
            </a:r>
            <a:r>
              <a:rPr lang="en-US" sz="2000" b="1" dirty="0">
                <a:solidFill>
                  <a:srgbClr val="FF0000"/>
                </a:solidFill>
                <a:latin typeface="Cambria" panose="02040503050406030204" pitchFamily="18" charset="0"/>
                <a:ea typeface="Cambria" panose="02040503050406030204" pitchFamily="18" charset="0"/>
              </a:rPr>
              <a:t>Hoạt động cặp nhóm (TG: 1 phút)</a:t>
            </a:r>
            <a:endParaRPr lang="en-US" sz="2000" b="1" dirty="0">
              <a:solidFill>
                <a:srgbClr val="FF0000"/>
              </a:solidFill>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a:xfrm>
            <a:off x="383540" y="504190"/>
            <a:ext cx="8602345" cy="1092835"/>
          </a:xfrm>
          <a:solidFill>
            <a:schemeClr val="accent4">
              <a:lumMod val="60000"/>
              <a:lumOff val="40000"/>
            </a:schemeClr>
          </a:solidFill>
        </p:spPr>
        <p:txBody>
          <a:bodyPr>
            <a:noAutofit/>
          </a:bodyPr>
          <a:lstStyle/>
          <a:p>
            <a:pPr marL="0" indent="0">
              <a:buNone/>
            </a:pPr>
            <a:r>
              <a:rPr lang="en-US" b="1" i="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Hãy chú ý lắng nghe 2 bài hát sau và cho biết</a:t>
            </a:r>
            <a:r>
              <a:rPr lang="en-US"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b="1" i="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bài</a:t>
            </a:r>
            <a:r>
              <a:rPr lang="en-US"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b="1" i="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hát</a:t>
            </a:r>
            <a:r>
              <a:rPr lang="en-US"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b="1" i="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nào nói đến khí hậu nước ta phân hóa đông tây, bài hát nào nói đến khí hậu phân hóa theo chiều bắc - nam. Lời hát nào cho em biết được điều đó</a:t>
            </a:r>
            <a:endParaRPr lang="en-US" b="1" i="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4" name="TextBox 3"/>
          <p:cNvSpPr txBox="1"/>
          <p:nvPr/>
        </p:nvSpPr>
        <p:spPr>
          <a:xfrm>
            <a:off x="3248025" y="4747895"/>
            <a:ext cx="3156585" cy="368300"/>
          </a:xfrm>
          <a:prstGeom prst="rect">
            <a:avLst/>
          </a:prstGeom>
          <a:noFill/>
        </p:spPr>
        <p:txBody>
          <a:bodyPr wrap="square" rtlCol="0">
            <a:spAutoFit/>
          </a:bodyPr>
          <a:lstStyle/>
          <a:p>
            <a:pPr algn="ctr"/>
            <a:r>
              <a:rPr lang="en-US" sz="1800" b="1" dirty="0">
                <a:solidFill>
                  <a:srgbClr val="0D30DD"/>
                </a:solidFill>
                <a:latin typeface="Cambria" panose="02040503050406030204" pitchFamily="18" charset="0"/>
                <a:ea typeface="Cambria" panose="02040503050406030204" pitchFamily="18" charset="0"/>
              </a:rPr>
              <a:t>SỢI NHỚ SỢI THƯƠNG</a:t>
            </a:r>
            <a:endParaRPr lang="en-US" sz="1800" b="1" dirty="0">
              <a:solidFill>
                <a:srgbClr val="0D30DD"/>
              </a:solidFill>
              <a:latin typeface="Cambria" panose="02040503050406030204" pitchFamily="18" charset="0"/>
              <a:ea typeface="Cambria" panose="02040503050406030204" pitchFamily="18" charset="0"/>
            </a:endParaRPr>
          </a:p>
        </p:txBody>
      </p:sp>
      <p:pic>
        <p:nvPicPr>
          <p:cNvPr id="7" name="Bai 6-1">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3329305" y="1660525"/>
            <a:ext cx="3027045" cy="3075305"/>
          </a:xfrm>
          <a:prstGeom prst="rect">
            <a:avLst/>
          </a:prstGeom>
          <a:ln w="38100">
            <a:solidFill>
              <a:schemeClr val="accent5">
                <a:lumMod val="60000"/>
                <a:lumOff val="40000"/>
              </a:schemeClr>
            </a:solidFill>
          </a:ln>
        </p:spPr>
      </p:pic>
      <p:pic>
        <p:nvPicPr>
          <p:cNvPr id="6" name="6060615901878">
            <a:hlinkClick r:id="" action="ppaction://media"/>
          </p:cNvPr>
          <p:cNvPicPr/>
          <p:nvPr>
            <a:videoFile r:link="rId4"/>
            <p:extLst>
              <p:ext uri="{DAA4B4D4-6D71-4841-9C94-3DE7FCFB9230}">
                <p14:media xmlns:p14="http://schemas.microsoft.com/office/powerpoint/2010/main" r:embed="rId5"/>
              </p:ext>
            </p:extLst>
          </p:nvPr>
        </p:nvPicPr>
        <p:blipFill>
          <a:blip r:embed="rId6"/>
          <a:stretch>
            <a:fillRect/>
          </a:stretch>
        </p:blipFill>
        <p:spPr>
          <a:xfrm>
            <a:off x="6447155" y="1672590"/>
            <a:ext cx="2696845" cy="3075305"/>
          </a:xfrm>
          <a:prstGeom prst="rect">
            <a:avLst/>
          </a:prstGeom>
          <a:ln w="38100">
            <a:solidFill>
              <a:schemeClr val="accent5">
                <a:lumMod val="60000"/>
                <a:lumOff val="40000"/>
              </a:schemeClr>
            </a:solidFill>
          </a:ln>
        </p:spPr>
      </p:pic>
      <p:sp>
        <p:nvSpPr>
          <p:cNvPr id="10" name="TextBox 3"/>
          <p:cNvSpPr txBox="1"/>
          <p:nvPr/>
        </p:nvSpPr>
        <p:spPr>
          <a:xfrm>
            <a:off x="6169660" y="4788535"/>
            <a:ext cx="3156585" cy="368300"/>
          </a:xfrm>
          <a:prstGeom prst="rect">
            <a:avLst/>
          </a:prstGeom>
          <a:noFill/>
        </p:spPr>
        <p:txBody>
          <a:bodyPr wrap="square" rtlCol="0">
            <a:spAutoFit/>
          </a:bodyPr>
          <a:p>
            <a:pPr algn="ctr"/>
            <a:r>
              <a:rPr lang="en-US" sz="1800" b="1" dirty="0">
                <a:solidFill>
                  <a:srgbClr val="0D30DD"/>
                </a:solidFill>
                <a:latin typeface="Cambria" panose="02040503050406030204" pitchFamily="18" charset="0"/>
                <a:ea typeface="Cambria" panose="02040503050406030204" pitchFamily="18" charset="0"/>
              </a:rPr>
              <a:t>GỬI NẮNG CHO EM</a:t>
            </a:r>
            <a:endParaRPr lang="en-US" sz="1800" b="1" dirty="0">
              <a:solidFill>
                <a:srgbClr val="0D30DD"/>
              </a:solidFill>
              <a:latin typeface="Cambria" panose="02040503050406030204" pitchFamily="18" charset="0"/>
              <a:ea typeface="Cambria" panose="02040503050406030204" pitchFamily="18" charset="0"/>
            </a:endParaRPr>
          </a:p>
        </p:txBody>
      </p:sp>
      <p:sp>
        <p:nvSpPr>
          <p:cNvPr id="11" name="Text Box 10"/>
          <p:cNvSpPr txBox="1"/>
          <p:nvPr/>
        </p:nvSpPr>
        <p:spPr>
          <a:xfrm>
            <a:off x="383540" y="1651635"/>
            <a:ext cx="2945765" cy="3503930"/>
          </a:xfrm>
          <a:prstGeom prst="rect">
            <a:avLst/>
          </a:prstGeom>
          <a:solidFill>
            <a:schemeClr val="bg1"/>
          </a:solidFill>
        </p:spPr>
        <p:txBody>
          <a:bodyPr wrap="square" rtlCol="0">
            <a:noAutofit/>
          </a:bodyPr>
          <a:p>
            <a:endParaRPr lang="en-US" altLang="en-US" sz="1800" b="1">
              <a:solidFill>
                <a:srgbClr val="FF0000"/>
              </a:solidFill>
              <a:latin typeface="Times New Roman" panose="02020603050405020304" pitchFamily="18" charset="0"/>
              <a:cs typeface="Times New Roman" panose="02020603050405020304" pitchFamily="18" charset="0"/>
            </a:endParaRPr>
          </a:p>
          <a:p>
            <a:r>
              <a:rPr lang="en-US" altLang="en-US" sz="1800" b="1">
                <a:solidFill>
                  <a:srgbClr val="FF0000"/>
                </a:solidFill>
                <a:latin typeface="Times New Roman" panose="02020603050405020304" pitchFamily="18" charset="0"/>
                <a:cs typeface="Times New Roman" panose="02020603050405020304" pitchFamily="18" charset="0"/>
              </a:rPr>
              <a:t>- Khí hậu Việt Nam phân hóa theo chiều</a:t>
            </a:r>
            <a:endParaRPr lang="en-US" altLang="en-US" sz="1800" b="1">
              <a:solidFill>
                <a:schemeClr val="accent1">
                  <a:lumMod val="75000"/>
                </a:schemeClr>
              </a:solidFill>
              <a:latin typeface="Times New Roman" panose="02020603050405020304" pitchFamily="18" charset="0"/>
              <a:cs typeface="Times New Roman" panose="02020603050405020304" pitchFamily="18" charset="0"/>
            </a:endParaRPr>
          </a:p>
          <a:p>
            <a:r>
              <a:rPr lang="en-US" altLang="en-US" sz="1800">
                <a:latin typeface="Times New Roman" panose="02020603050405020304" pitchFamily="18" charset="0"/>
                <a:cs typeface="Times New Roman" panose="02020603050405020304" pitchFamily="18" charset="0"/>
              </a:rPr>
              <a:t>+ Bắc - nam: </a:t>
            </a:r>
            <a:endParaRPr lang="en-US" altLang="en-US" sz="1800">
              <a:latin typeface="Times New Roman" panose="02020603050405020304" pitchFamily="18" charset="0"/>
              <a:cs typeface="Times New Roman" panose="02020603050405020304" pitchFamily="18" charset="0"/>
            </a:endParaRPr>
          </a:p>
          <a:p>
            <a:r>
              <a:rPr lang="en-US" altLang="en-US" sz="1800">
                <a:latin typeface="Times New Roman" panose="02020603050405020304" pitchFamily="18" charset="0"/>
                <a:cs typeface="Times New Roman" panose="02020603050405020304" pitchFamily="18" charset="0"/>
                <a:sym typeface="+mn-ea"/>
              </a:rPr>
              <a:t>+ Tây - đông: </a:t>
            </a:r>
            <a:endParaRPr lang="en-US" altLang="en-US" sz="1800">
              <a:latin typeface="Times New Roman" panose="02020603050405020304" pitchFamily="18" charset="0"/>
              <a:cs typeface="Times New Roman" panose="02020603050405020304" pitchFamily="18" charset="0"/>
              <a:sym typeface="+mn-ea"/>
            </a:endParaRPr>
          </a:p>
          <a:p>
            <a:r>
              <a:rPr lang="en-US" altLang="en-US" sz="1800">
                <a:latin typeface="Times New Roman" panose="02020603050405020304" pitchFamily="18" charset="0"/>
                <a:cs typeface="Times New Roman" panose="02020603050405020304" pitchFamily="18" charset="0"/>
              </a:rPr>
              <a:t>  Do yếu tố địa hình như hướng núi hay độ cao, vị trí, đặc điểm lãnh thổ</a:t>
            </a:r>
            <a:endParaRPr lang="en-US" altLang="en-US" sz="1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Effect transition="in" filter="randombar(horizontal)">
                                      <p:cBhvr>
                                        <p:cTn id="7" dur="500"/>
                                        <p:tgtEl>
                                          <p:spTgt spid="3">
                                            <p:txEl>
                                              <p:pRg st="4294967295" end="4294967295"/>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4294967295" end="4294967295"/>
                                            </p:txEl>
                                          </p:spTgt>
                                        </p:tgtEl>
                                        <p:attrNameLst>
                                          <p:attrName>style.visibility</p:attrName>
                                        </p:attrNameLst>
                                      </p:cBhvr>
                                      <p:to>
                                        <p:strVal val="visible"/>
                                      </p:to>
                                    </p:set>
                                    <p:animEffect transition="in" filter="randombar(horizontal)">
                                      <p:cBhvr>
                                        <p:cTn id="10" dur="500"/>
                                        <p:tgtEl>
                                          <p:spTgt spid="3">
                                            <p:txEl>
                                              <p:pRg st="4294967295" end="4294967295"/>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strips(downLeft)">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98000">
                <p:cTn id="19" fill="hold" display="0">
                  <p:stCondLst>
                    <p:cond delay="indefinite"/>
                  </p:stCondLst>
                </p:cTn>
                <p:tgtEl>
                  <p:spTgt spid="7"/>
                </p:tgtEl>
              </p:cMediaNode>
            </p:video>
            <p:video fullScrn="0">
              <p:cMediaNode>
                <p:cTn id="20" fill="hold" display="1">
                  <p:stCondLst>
                    <p:cond delay="indefinite"/>
                  </p:stCondLst>
                </p:cTn>
                <p:tgtEl>
                  <p:spTgt spid="6"/>
                </p:tgtEl>
              </p:cMediaNode>
            </p:video>
          </p:childTnLst>
        </p:cTn>
      </p:par>
    </p:tnLst>
    <p:bldLst>
      <p:bldP spid="3" grpId="0" build="p"/>
      <p:bldP spid="11" grpId="0" bldLvl="0" animBg="1"/>
      <p:bldP spid="11"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135255" y="-41275"/>
            <a:ext cx="9144000" cy="51280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7" name="圆角矩形 1"/>
          <p:cNvSpPr/>
          <p:nvPr/>
        </p:nvSpPr>
        <p:spPr>
          <a:xfrm>
            <a:off x="135111" y="182045"/>
            <a:ext cx="5606470" cy="567599"/>
          </a:xfrm>
          <a:prstGeom prst="roundRect">
            <a:avLst>
              <a:gd name="adj" fmla="val 9976"/>
            </a:avLst>
          </a:prstGeom>
          <a:solidFill>
            <a:srgbClr val="F2B0B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stStyle>
          <a:p>
            <a:pPr lvl="0" algn="ctr">
              <a:buNone/>
            </a:pPr>
            <a:endParaRPr lang="zh-CN" altLang="en-US" sz="900" dirty="0">
              <a:solidFill>
                <a:srgbClr val="FFFFFF"/>
              </a:solidFill>
              <a:latin typeface="Calibri" panose="020F0502020204030204" pitchFamily="34" charset="0"/>
              <a:ea typeface="等线" panose="02010600030101010101" pitchFamily="2" charset="-122"/>
            </a:endParaRPr>
          </a:p>
        </p:txBody>
      </p:sp>
      <p:grpSp>
        <p:nvGrpSpPr>
          <p:cNvPr id="73734" name="组合 2"/>
          <p:cNvGrpSpPr/>
          <p:nvPr/>
        </p:nvGrpSpPr>
        <p:grpSpPr>
          <a:xfrm>
            <a:off x="214313" y="460772"/>
            <a:ext cx="111919" cy="111919"/>
            <a:chOff x="4486616" y="3001075"/>
            <a:chExt cx="274695" cy="274699"/>
          </a:xfrm>
        </p:grpSpPr>
        <p:sp>
          <p:nvSpPr>
            <p:cNvPr id="9" name="椭圆 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stStyle>
            <a:p>
              <a:pPr lvl="0" algn="ctr">
                <a:buNone/>
              </a:pPr>
              <a:endParaRPr lang="zh-CN" altLang="en-US" sz="900" dirty="0">
                <a:solidFill>
                  <a:srgbClr val="FFFFFF"/>
                </a:solidFill>
                <a:latin typeface="Calibri" panose="020F0502020204030204" pitchFamily="34" charset="0"/>
                <a:ea typeface="等线" panose="02010600030101010101" pitchFamily="2" charset="-122"/>
              </a:endParaRPr>
            </a:p>
          </p:txBody>
        </p:sp>
        <p:sp>
          <p:nvSpPr>
            <p:cNvPr id="10" name="椭圆 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stStyle>
            <a:p>
              <a:pPr lvl="0" algn="ctr">
                <a:buNone/>
              </a:pPr>
              <a:endParaRPr lang="zh-CN" altLang="en-US" sz="900" dirty="0">
                <a:solidFill>
                  <a:srgbClr val="FFFFFF"/>
                </a:solidFill>
                <a:latin typeface="Calibri" panose="020F0502020204030204" pitchFamily="34" charset="0"/>
                <a:ea typeface="等线" panose="02010600030101010101" pitchFamily="2" charset="-122"/>
              </a:endParaRPr>
            </a:p>
          </p:txBody>
        </p:sp>
      </p:grpSp>
      <p:grpSp>
        <p:nvGrpSpPr>
          <p:cNvPr id="73735" name="组合 5"/>
          <p:cNvGrpSpPr/>
          <p:nvPr/>
        </p:nvGrpSpPr>
        <p:grpSpPr>
          <a:xfrm>
            <a:off x="-20240" y="488156"/>
            <a:ext cx="270272" cy="42863"/>
            <a:chOff x="4318304" y="3089060"/>
            <a:chExt cx="384317" cy="61430"/>
          </a:xfrm>
        </p:grpSpPr>
        <p:sp>
          <p:nvSpPr>
            <p:cNvPr id="12" name="圆角矩形 6"/>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stStyle>
            <a:p>
              <a:pPr lvl="0" algn="ctr">
                <a:buNone/>
              </a:pPr>
              <a:endParaRPr lang="zh-CN" altLang="en-US" sz="900" dirty="0">
                <a:solidFill>
                  <a:srgbClr val="FFFFFF"/>
                </a:solidFill>
                <a:latin typeface="Calibri" panose="020F0502020204030204" pitchFamily="34" charset="0"/>
                <a:ea typeface="等线" panose="02010600030101010101" pitchFamily="2" charset="-122"/>
              </a:endParaRPr>
            </a:p>
          </p:txBody>
        </p:sp>
        <p:sp>
          <p:nvSpPr>
            <p:cNvPr id="13" name="圆角矩形 7"/>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stStyle>
            <a:p>
              <a:pPr lvl="0" algn="ctr">
                <a:buNone/>
              </a:pPr>
              <a:endParaRPr lang="zh-CN" altLang="en-US" sz="900" dirty="0">
                <a:solidFill>
                  <a:srgbClr val="FFFFFF"/>
                </a:solidFill>
                <a:latin typeface="Calibri" panose="020F0502020204030204" pitchFamily="34" charset="0"/>
                <a:ea typeface="等线" panose="02010600030101010101" pitchFamily="2" charset="-122"/>
              </a:endParaRPr>
            </a:p>
          </p:txBody>
        </p:sp>
      </p:grpSp>
      <p:sp>
        <p:nvSpPr>
          <p:cNvPr id="73736" name="文本框 8"/>
          <p:cNvSpPr txBox="1"/>
          <p:nvPr/>
        </p:nvSpPr>
        <p:spPr>
          <a:xfrm>
            <a:off x="326231" y="282179"/>
            <a:ext cx="5328047" cy="43751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a:lnSpc>
                <a:spcPct val="100000"/>
              </a:lnSpc>
              <a:spcBef>
                <a:spcPct val="0"/>
              </a:spcBef>
              <a:buFontTx/>
              <a:buNone/>
            </a:pPr>
            <a:r>
              <a:rPr lang="en-US" altLang="en-US" sz="2250" b="1" dirty="0">
                <a:solidFill>
                  <a:srgbClr val="000000"/>
                </a:solidFill>
                <a:latin typeface="Times New Roman" panose="02020603050405020304" pitchFamily="18" charset="0"/>
                <a:cs typeface="Times New Roman" panose="02020603050405020304" pitchFamily="18" charset="0"/>
              </a:rPr>
              <a:t> Bài tập 3: </a:t>
            </a:r>
            <a:endParaRPr lang="en-US" altLang="en-US" sz="2250" b="1" dirty="0">
              <a:solidFill>
                <a:srgbClr val="000000"/>
              </a:solidFill>
              <a:latin typeface="Times New Roman" panose="02020603050405020304" pitchFamily="18" charset="0"/>
              <a:ea typeface="Times New Roman" panose="02020603050405020304" pitchFamily="18" charset="0"/>
            </a:endParaRPr>
          </a:p>
        </p:txBody>
      </p:sp>
      <p:sp>
        <p:nvSpPr>
          <p:cNvPr id="17" name="Rectangle: Rounded Corners 16"/>
          <p:cNvSpPr/>
          <p:nvPr/>
        </p:nvSpPr>
        <p:spPr>
          <a:xfrm>
            <a:off x="3133090" y="1319530"/>
            <a:ext cx="5801995" cy="3660140"/>
          </a:xfrm>
          <a:prstGeom prst="roundRect">
            <a:avLst>
              <a:gd name="adj" fmla="val 31212"/>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stStyle>
          <a:p>
            <a:pPr lvl="0" algn="just" eaLnBrk="1" hangingPunct="1">
              <a:lnSpc>
                <a:spcPct val="107000"/>
              </a:lnSpc>
              <a:spcAft>
                <a:spcPts val="800"/>
              </a:spcAft>
              <a:buNone/>
            </a:pPr>
            <a:r>
              <a:rPr lang="en-US" sz="2800" i="1" dirty="0">
                <a:solidFill>
                  <a:srgbClr val="2E75B6"/>
                </a:solidFill>
                <a:latin typeface="Times New Roman" panose="02020603050405020304" pitchFamily="18" charset="0"/>
                <a:ea typeface="Calibri" panose="020F0502020204030204" pitchFamily="34" charset="0"/>
              </a:rPr>
              <a:t>Nghỉ hè năm nay, bố cho Nam đi du lịch ở Sa pa. Bố dặn Nam chuẩn bị quần áo ấm. Nam không hiểu tại sao bố lại dặn Nam như vậy. Bằng kiến thức địa lí về khí hậu đã học, em hãy giải thích giúp Nam.</a:t>
            </a:r>
            <a:endParaRPr lang="en-US" sz="2800" i="1" dirty="0">
              <a:solidFill>
                <a:srgbClr val="2E75B6"/>
              </a:solidFill>
              <a:latin typeface="Times New Roman" panose="02020603050405020304" pitchFamily="18" charset="0"/>
              <a:ea typeface="Calibri" panose="020F0502020204030204" pitchFamily="34" charset="0"/>
            </a:endParaRPr>
          </a:p>
        </p:txBody>
      </p:sp>
      <p:pic>
        <p:nvPicPr>
          <p:cNvPr id="18" name="Picture 17"/>
          <p:cNvPicPr>
            <a:picLocks noChangeAspect="1"/>
          </p:cNvPicPr>
          <p:nvPr/>
        </p:nvPicPr>
        <p:blipFill>
          <a:blip r:embed="rId1"/>
          <a:stretch>
            <a:fillRect/>
          </a:stretch>
        </p:blipFill>
        <p:spPr>
          <a:xfrm>
            <a:off x="455960" y="2190404"/>
            <a:ext cx="1988820" cy="1491615"/>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Rounded Corners 16"/>
          <p:cNvSpPr/>
          <p:nvPr/>
        </p:nvSpPr>
        <p:spPr>
          <a:xfrm>
            <a:off x="3041015" y="1334770"/>
            <a:ext cx="5801995" cy="3660140"/>
          </a:xfrm>
          <a:prstGeom prst="roundRect">
            <a:avLst>
              <a:gd name="adj" fmla="val 31212"/>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stStyle>
          <a:p>
            <a:pPr lvl="0" algn="just" eaLnBrk="1" hangingPunct="1">
              <a:lnSpc>
                <a:spcPct val="107000"/>
              </a:lnSpc>
              <a:spcAft>
                <a:spcPts val="800"/>
              </a:spcAft>
              <a:buNone/>
            </a:pPr>
            <a:r>
              <a:rPr lang="en-US" sz="2800" i="1" dirty="0">
                <a:solidFill>
                  <a:srgbClr val="FF0000"/>
                </a:solidFill>
                <a:latin typeface="Times New Roman" panose="02020603050405020304" pitchFamily="18" charset="0"/>
                <a:ea typeface="Calibri" panose="020F0502020204030204" pitchFamily="34" charset="0"/>
              </a:rPr>
              <a:t>-Do càng lên cao thì nhiệt độ càng giảm. Cứ lên cao 100m thì nhiệt độ giảm xuống 0,6</a:t>
            </a:r>
            <a:r>
              <a:rPr lang="en-US" sz="2800" i="1" baseline="30000" dirty="0">
                <a:solidFill>
                  <a:srgbClr val="FF0000"/>
                </a:solidFill>
                <a:latin typeface="Times New Roman" panose="02020603050405020304" pitchFamily="18" charset="0"/>
                <a:ea typeface="Calibri" panose="020F0502020204030204" pitchFamily="34" charset="0"/>
              </a:rPr>
              <a:t>0</a:t>
            </a:r>
            <a:r>
              <a:rPr lang="en-US" sz="2800" i="1" dirty="0">
                <a:solidFill>
                  <a:srgbClr val="FF0000"/>
                </a:solidFill>
                <a:latin typeface="Times New Roman" panose="02020603050405020304" pitchFamily="18" charset="0"/>
                <a:ea typeface="Calibri" panose="020F0502020204030204" pitchFamily="34" charset="0"/>
              </a:rPr>
              <a:t> c, lên cao đến 3000m nhiệt độ giảm 18</a:t>
            </a:r>
            <a:r>
              <a:rPr lang="en-US" sz="2800" i="1" baseline="30000" dirty="0">
                <a:solidFill>
                  <a:srgbClr val="FF0000"/>
                </a:solidFill>
                <a:latin typeface="Times New Roman" panose="02020603050405020304" pitchFamily="18" charset="0"/>
                <a:ea typeface="Calibri" panose="020F0502020204030204" pitchFamily="34" charset="0"/>
                <a:sym typeface="+mn-ea"/>
              </a:rPr>
              <a:t>0</a:t>
            </a:r>
            <a:r>
              <a:rPr lang="en-US" sz="2800" i="1" dirty="0">
                <a:solidFill>
                  <a:srgbClr val="FF0000"/>
                </a:solidFill>
                <a:latin typeface="Times New Roman" panose="02020603050405020304" pitchFamily="18" charset="0"/>
                <a:ea typeface="Calibri" panose="020F0502020204030204" pitchFamily="34" charset="0"/>
                <a:sym typeface="+mn-ea"/>
              </a:rPr>
              <a:t> c, nên</a:t>
            </a:r>
            <a:r>
              <a:rPr lang="en-US" sz="2800" i="1" dirty="0">
                <a:solidFill>
                  <a:srgbClr val="FF0000"/>
                </a:solidFill>
                <a:latin typeface="Times New Roman" panose="02020603050405020304" pitchFamily="18" charset="0"/>
                <a:ea typeface="Calibri" panose="020F0502020204030204" pitchFamily="34" charset="0"/>
              </a:rPr>
              <a:t> Nam đi du lịch vào mùa hè thì lên đến đỉnh núi Phanxipang nhiệt độ sẽ hạ thấp.   </a:t>
            </a:r>
            <a:r>
              <a:rPr lang="en-US" sz="2800" i="1" dirty="0">
                <a:solidFill>
                  <a:srgbClr val="2E75B6"/>
                </a:solidFill>
                <a:latin typeface="Times New Roman" panose="02020603050405020304" pitchFamily="18" charset="0"/>
                <a:ea typeface="Calibri" panose="020F0502020204030204" pitchFamily="34" charset="0"/>
              </a:rPr>
              <a:t>   </a:t>
            </a:r>
            <a:endParaRPr lang="en-US" sz="2800" i="1" dirty="0">
              <a:solidFill>
                <a:srgbClr val="2E75B6"/>
              </a:solidFill>
              <a:latin typeface="Times New Roman" panose="02020603050405020304" pitchFamily="18" charset="0"/>
              <a:ea typeface="Calibri" panose="020F0502020204030204" pitchFamily="34" charset="0"/>
            </a:endParaRPr>
          </a:p>
        </p:txBody>
      </p:sp>
      <p:sp>
        <p:nvSpPr>
          <p:cNvPr id="4" name="Text Box 3"/>
          <p:cNvSpPr txBox="1"/>
          <p:nvPr/>
        </p:nvSpPr>
        <p:spPr>
          <a:xfrm>
            <a:off x="315595" y="1987550"/>
            <a:ext cx="2397760" cy="1964055"/>
          </a:xfrm>
          <a:prstGeom prst="rect">
            <a:avLst/>
          </a:prstGeom>
          <a:solidFill>
            <a:schemeClr val="accent4">
              <a:lumMod val="20000"/>
              <a:lumOff val="80000"/>
            </a:schemeClr>
          </a:solidFill>
        </p:spPr>
        <p:txBody>
          <a:bodyPr wrap="square" rtlCol="0">
            <a:noAutofit/>
          </a:bodyPr>
          <a:p>
            <a:pPr algn="just"/>
            <a:r>
              <a:rPr lang="en-US" sz="2000" b="1">
                <a:solidFill>
                  <a:srgbClr val="FF0000"/>
                </a:solidFill>
                <a:latin typeface="Times New Roman" panose="02020603050405020304" pitchFamily="18" charset="0"/>
                <a:cs typeface="Times New Roman" panose="02020603050405020304" pitchFamily="18" charset="0"/>
              </a:rPr>
              <a:t>Nội dung cần ghi nhớ:</a:t>
            </a:r>
            <a:endParaRPr lang="en-US" sz="2000" b="1">
              <a:solidFill>
                <a:srgbClr val="FF0000"/>
              </a:solidFill>
              <a:latin typeface="Times New Roman" panose="02020603050405020304" pitchFamily="18" charset="0"/>
              <a:cs typeface="Times New Roman" panose="02020603050405020304" pitchFamily="18" charset="0"/>
            </a:endParaRPr>
          </a:p>
          <a:p>
            <a:pPr algn="just"/>
            <a:r>
              <a:rPr lang="en-US" sz="2000">
                <a:solidFill>
                  <a:schemeClr val="accent1">
                    <a:lumMod val="75000"/>
                  </a:schemeClr>
                </a:solidFill>
                <a:latin typeface="Times New Roman" panose="02020603050405020304" pitchFamily="18" charset="0"/>
                <a:cs typeface="Times New Roman" panose="02020603050405020304" pitchFamily="18" charset="0"/>
              </a:rPr>
              <a:t>Khí hậu phân hóa theo độ cao: càng lên cao nhiệt độ càng giảm, ....</a:t>
            </a:r>
            <a:endParaRPr lang="en-US" sz="2000">
              <a:solidFill>
                <a:schemeClr val="accent1">
                  <a:lumMod val="75000"/>
                </a:schemeClr>
              </a:solidFill>
              <a:latin typeface="Times New Roman" panose="02020603050405020304" pitchFamily="18" charset="0"/>
              <a:cs typeface="Times New Roman" panose="02020603050405020304" pitchFamily="18" charset="0"/>
            </a:endParaRPr>
          </a:p>
          <a:p>
            <a:r>
              <a:rPr lang="en-US" sz="1800">
                <a:solidFill>
                  <a:schemeClr val="accent1">
                    <a:lumMod val="75000"/>
                  </a:schemeClr>
                </a:solidFill>
              </a:rPr>
              <a:t> </a:t>
            </a:r>
            <a:endParaRPr lang="en-US" sz="180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Káº¿t quáº£ hÃ¬nh áº£nh cho mÃ¹a ÄÃ´ng á» viá»t nam"/>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9720" y="114300"/>
            <a:ext cx="8567420" cy="4868545"/>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descr="Káº¿t quáº£ hÃ¬nh áº£nh cho mÃ¹a ÄÃ´ng á» viá»t n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170" y="113665"/>
            <a:ext cx="8649970" cy="486918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Káº¿t quáº£ hÃ¬nh áº£nh cho hÃ¬nh áº£nh mÃ¹a ÄÃ´ng á» viá»t n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170" y="114300"/>
            <a:ext cx="8701405" cy="4869180"/>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p:nvPr/>
        </p:nvPicPr>
        <p:blipFill>
          <a:blip r:embed="rId4"/>
          <a:stretch>
            <a:fillRect/>
          </a:stretch>
        </p:blipFill>
        <p:spPr>
          <a:xfrm>
            <a:off x="127000" y="76200"/>
            <a:ext cx="8740140" cy="4907280"/>
          </a:xfrm>
          <a:prstGeom prst="rect">
            <a:avLst/>
          </a:prstGeom>
        </p:spPr>
      </p:pic>
      <p:pic>
        <p:nvPicPr>
          <p:cNvPr id="8" name="Picture 7"/>
          <p:cNvPicPr/>
          <p:nvPr/>
        </p:nvPicPr>
        <p:blipFill>
          <a:blip r:embed="rId5"/>
          <a:stretch>
            <a:fillRect/>
          </a:stretch>
        </p:blipFill>
        <p:spPr>
          <a:xfrm>
            <a:off x="160020" y="57150"/>
            <a:ext cx="8701405" cy="4908550"/>
          </a:xfrm>
          <a:prstGeom prst="rect">
            <a:avLst/>
          </a:prstGeom>
        </p:spPr>
      </p:pic>
      <p:pic>
        <p:nvPicPr>
          <p:cNvPr id="16" name="Picture 15"/>
          <p:cNvPicPr>
            <a:picLocks noChangeAspect="1"/>
          </p:cNvPicPr>
          <p:nvPr/>
        </p:nvPicPr>
        <p:blipFill>
          <a:blip r:embed="rId6"/>
          <a:stretch>
            <a:fillRect/>
          </a:stretch>
        </p:blipFill>
        <p:spPr>
          <a:xfrm>
            <a:off x="126365" y="113665"/>
            <a:ext cx="8735060" cy="4822825"/>
          </a:xfrm>
          <a:prstGeom prst="rect">
            <a:avLst/>
          </a:prstGeom>
        </p:spPr>
      </p:pic>
      <p:pic>
        <p:nvPicPr>
          <p:cNvPr id="17" name="Content Placeholder 4"/>
          <p:cNvPicPr>
            <a:picLocks noGrp="1" noChangeAspect="1"/>
          </p:cNvPicPr>
          <p:nvPr/>
        </p:nvPicPr>
        <p:blipFill>
          <a:blip r:embed="rId7"/>
          <a:stretch>
            <a:fillRect/>
          </a:stretch>
        </p:blipFill>
        <p:spPr>
          <a:xfrm>
            <a:off x="126365" y="635"/>
            <a:ext cx="8792845" cy="4935220"/>
          </a:xfrm>
          <a:prstGeom prst="rect">
            <a:avLst/>
          </a:prstGeom>
          <a:noFill/>
          <a:ln>
            <a:noFill/>
          </a:ln>
        </p:spPr>
      </p:pic>
      <p:pic>
        <p:nvPicPr>
          <p:cNvPr id="18" name="Picture 17"/>
          <p:cNvPicPr/>
          <p:nvPr/>
        </p:nvPicPr>
        <p:blipFill>
          <a:blip r:embed="rId8"/>
          <a:stretch>
            <a:fillRect/>
          </a:stretch>
        </p:blipFill>
        <p:spPr>
          <a:xfrm>
            <a:off x="160020" y="114300"/>
            <a:ext cx="8903335" cy="4907915"/>
          </a:xfrm>
          <a:prstGeom prst="rect">
            <a:avLst/>
          </a:prstGeom>
        </p:spPr>
      </p:pic>
      <p:pic>
        <p:nvPicPr>
          <p:cNvPr id="19" name="Picture 18"/>
          <p:cNvPicPr/>
          <p:nvPr/>
        </p:nvPicPr>
        <p:blipFill>
          <a:blip r:embed="rId9"/>
          <a:stretch>
            <a:fillRect/>
          </a:stretch>
        </p:blipFill>
        <p:spPr>
          <a:xfrm>
            <a:off x="114300" y="114300"/>
            <a:ext cx="9029700" cy="4907915"/>
          </a:xfrm>
          <a:prstGeom prst="rect">
            <a:avLst/>
          </a:prstGeom>
        </p:spPr>
      </p:pic>
      <p:pic>
        <p:nvPicPr>
          <p:cNvPr id="20" name="Picture 19"/>
          <p:cNvPicPr/>
          <p:nvPr/>
        </p:nvPicPr>
        <p:blipFill>
          <a:blip r:embed="rId10"/>
          <a:stretch>
            <a:fillRect/>
          </a:stretch>
        </p:blipFill>
        <p:spPr>
          <a:xfrm>
            <a:off x="114300" y="27940"/>
            <a:ext cx="9029700" cy="4993640"/>
          </a:xfrm>
          <a:prstGeom prst="rect">
            <a:avLst/>
          </a:prstGeom>
        </p:spPr>
      </p:pic>
      <p:pic>
        <p:nvPicPr>
          <p:cNvPr id="21" name="Picture 20"/>
          <p:cNvPicPr/>
          <p:nvPr/>
        </p:nvPicPr>
        <p:blipFill>
          <a:blip r:embed="rId11"/>
          <a:stretch>
            <a:fillRect/>
          </a:stretch>
        </p:blipFill>
        <p:spPr>
          <a:xfrm>
            <a:off x="114300" y="27940"/>
            <a:ext cx="9029700" cy="5115560"/>
          </a:xfrm>
          <a:prstGeom prst="rect">
            <a:avLst/>
          </a:prstGeom>
        </p:spPr>
      </p:pic>
      <p:pic>
        <p:nvPicPr>
          <p:cNvPr id="22" name="Picture 21"/>
          <p:cNvPicPr/>
          <p:nvPr/>
        </p:nvPicPr>
        <p:blipFill>
          <a:blip r:embed="rId12"/>
          <a:stretch>
            <a:fillRect/>
          </a:stretch>
        </p:blipFill>
        <p:spPr>
          <a:xfrm>
            <a:off x="126365" y="27940"/>
            <a:ext cx="9017000" cy="5115560"/>
          </a:xfrm>
          <a:prstGeom prst="rect">
            <a:avLst/>
          </a:prstGeom>
        </p:spPr>
      </p:pic>
      <p:pic>
        <p:nvPicPr>
          <p:cNvPr id="11" name="10.45-26-thg-11__2_">
            <a:hlinkClick r:id="" action="ppaction://media"/>
          </p:cNvPr>
          <p:cNvPicPr/>
          <p:nvPr>
            <a:audioFile r:link="rId13"/>
            <p:extLst>
              <p:ext uri="{DAA4B4D4-6D71-4841-9C94-3DE7FCFB9230}">
                <p14:media xmlns:p14="http://schemas.microsoft.com/office/powerpoint/2010/main" r:embed="rId14"/>
              </p:ext>
            </p:extLst>
          </p:nvPr>
        </p:nvPicPr>
        <p:blipFill>
          <a:blip r:embed="rId15"/>
          <a:stretch>
            <a:fillRect/>
          </a:stretch>
        </p:blipFill>
        <p:spPr>
          <a:xfrm>
            <a:off x="6922135" y="4257040"/>
            <a:ext cx="412750" cy="41275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3000" fill="hold">
                                          <p:stCondLst>
                                            <p:cond delay="0"/>
                                          </p:stCondLst>
                                        </p:cTn>
                                        <p:tgtEl>
                                          <p:spTgt spid="2"/>
                                        </p:tgtEl>
                                        <p:attrNameLst>
                                          <p:attrName>style.visibility</p:attrName>
                                        </p:attrNameLst>
                                      </p:cBhvr>
                                      <p:to>
                                        <p:strVal val="visible"/>
                                      </p:to>
                                    </p:set>
                                    <p:animEffect transition="in" filter="circle(in)">
                                      <p:cBhvr>
                                        <p:cTn id="7" dur="3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3000" fill="hold">
                                          <p:stCondLst>
                                            <p:cond delay="0"/>
                                          </p:stCondLst>
                                        </p:cTn>
                                        <p:tgtEl>
                                          <p:spTgt spid="3"/>
                                        </p:tgtEl>
                                        <p:attrNameLst>
                                          <p:attrName>style.visibility</p:attrName>
                                        </p:attrNameLst>
                                      </p:cBhvr>
                                      <p:to>
                                        <p:strVal val="visible"/>
                                      </p:to>
                                    </p:set>
                                    <p:anim calcmode="lin" valueType="num">
                                      <p:cBhvr additive="base">
                                        <p:cTn id="12" dur="3000"/>
                                        <p:tgtEl>
                                          <p:spTgt spid="3"/>
                                        </p:tgtEl>
                                        <p:attrNameLst>
                                          <p:attrName>ppt_y</p:attrName>
                                        </p:attrNameLst>
                                      </p:cBhvr>
                                      <p:tavLst>
                                        <p:tav tm="0">
                                          <p:val>
                                            <p:strVal val="#ppt_y+#ppt_h*1.125000"/>
                                          </p:val>
                                        </p:tav>
                                        <p:tav tm="100000">
                                          <p:val>
                                            <p:strVal val="#ppt_y"/>
                                          </p:val>
                                        </p:tav>
                                      </p:tavLst>
                                    </p:anim>
                                    <p:animEffect transition="in" filter="wipe(up)">
                                      <p:cBhvr>
                                        <p:cTn id="13" dur="3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3000" fill="hold">
                                          <p:stCondLst>
                                            <p:cond delay="0"/>
                                          </p:stCondLst>
                                        </p:cTn>
                                        <p:tgtEl>
                                          <p:spTgt spid="4"/>
                                        </p:tgtEl>
                                        <p:attrNameLst>
                                          <p:attrName>style.visibility</p:attrName>
                                        </p:attrNameLst>
                                      </p:cBhvr>
                                      <p:to>
                                        <p:strVal val="visible"/>
                                      </p:to>
                                    </p:set>
                                    <p:animEffect transition="in" filter="dissolve">
                                      <p:cBhvr>
                                        <p:cTn id="18" dur="3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nodeType="clickEffect">
                                  <p:stCondLst>
                                    <p:cond delay="0"/>
                                  </p:stCondLst>
                                  <p:childTnLst>
                                    <p:set>
                                      <p:cBhvr>
                                        <p:cTn id="27" dur="3000" fill="hold">
                                          <p:stCondLst>
                                            <p:cond delay="0"/>
                                          </p:stCondLst>
                                        </p:cTn>
                                        <p:tgtEl>
                                          <p:spTgt spid="8"/>
                                        </p:tgtEl>
                                        <p:attrNameLst>
                                          <p:attrName>style.visibility</p:attrName>
                                        </p:attrNameLst>
                                      </p:cBhvr>
                                      <p:to>
                                        <p:strVal val="visible"/>
                                      </p:to>
                                    </p:set>
                                    <p:animEffect transition="in" filter="wheel(1)">
                                      <p:cBhvr>
                                        <p:cTn id="28" dur="3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nodeType="clickEffect">
                                  <p:stCondLst>
                                    <p:cond delay="0"/>
                                  </p:stCondLst>
                                  <p:childTnLst>
                                    <p:set>
                                      <p:cBhvr>
                                        <p:cTn id="32" dur="3000" fill="hold">
                                          <p:stCondLst>
                                            <p:cond delay="0"/>
                                          </p:stCondLst>
                                        </p:cTn>
                                        <p:tgtEl>
                                          <p:spTgt spid="16"/>
                                        </p:tgtEl>
                                        <p:attrNameLst>
                                          <p:attrName>style.visibility</p:attrName>
                                        </p:attrNameLst>
                                      </p:cBhvr>
                                      <p:to>
                                        <p:strVal val="visible"/>
                                      </p:to>
                                    </p:set>
                                    <p:animEffect transition="in" filter="wedge">
                                      <p:cBhvr>
                                        <p:cTn id="33" dur="3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3000" fill="hold">
                                          <p:stCondLst>
                                            <p:cond delay="0"/>
                                          </p:stCondLst>
                                        </p:cTn>
                                        <p:tgtEl>
                                          <p:spTgt spid="17"/>
                                        </p:tgtEl>
                                        <p:attrNameLst>
                                          <p:attrName>style.visibility</p:attrName>
                                        </p:attrNameLst>
                                      </p:cBhvr>
                                      <p:to>
                                        <p:strVal val="visible"/>
                                      </p:to>
                                    </p:set>
                                    <p:animEffect transition="in" filter="circle(in)">
                                      <p:cBhvr>
                                        <p:cTn id="38" dur="30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3000" fill="hold">
                                          <p:stCondLst>
                                            <p:cond delay="0"/>
                                          </p:stCondLst>
                                        </p:cTn>
                                        <p:tgtEl>
                                          <p:spTgt spid="18"/>
                                        </p:tgtEl>
                                        <p:attrNameLst>
                                          <p:attrName>style.visibility</p:attrName>
                                        </p:attrNameLst>
                                      </p:cBhvr>
                                      <p:to>
                                        <p:strVal val="visible"/>
                                      </p:to>
                                    </p:set>
                                    <p:animEffect transition="in" filter="blinds(horizontal)">
                                      <p:cBhvr>
                                        <p:cTn id="43" dur="30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circle(in)">
                                      <p:cBhvr>
                                        <p:cTn id="48" dur="20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checkerboard(across)">
                                      <p:cBhvr>
                                        <p:cTn id="53" dur="5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heel(1)">
                                      <p:cBhvr>
                                        <p:cTn id="58" dur="20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heel(1)">
                                      <p:cBhvr>
                                        <p:cTn id="63" dur="2000"/>
                                        <p:tgtEl>
                                          <p:spTgt spid="22"/>
                                        </p:tgtEl>
                                      </p:cBhvr>
                                    </p:animEffect>
                                  </p:childTnLst>
                                </p:cTn>
                              </p:par>
                            </p:childTnLst>
                          </p:cTn>
                        </p:par>
                        <p:par>
                          <p:cTn id="64" fill="hold">
                            <p:stCondLst>
                              <p:cond delay="2000"/>
                            </p:stCondLst>
                            <p:childTnLst>
                              <p:par>
                                <p:cTn id="65" presetID="1" presetClass="mediacall" presetSubtype="0" fill="hold" nodeType="afterEffect">
                                  <p:stCondLst>
                                    <p:cond delay="0"/>
                                  </p:stCondLst>
                                  <p:childTnLst>
                                    <p:cmd type="call" cmd="playFrom(0.0)">
                                      <p:cBhvr additive="base">
                                        <p:cTn id="66" dur="60072"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67" fill="hold" display="1">
                  <p:stCondLst>
                    <p:cond delay="indefinite"/>
                  </p:stCondLst>
                  <p:endCondLst>
                    <p:cond evt="onStopAudio">
                      <p:tgtEl>
                        <p:sldTgt/>
                      </p:tgtEl>
                    </p:cond>
                  </p:endCondLst>
                </p:cTn>
                <p:tgtEl>
                  <p:spTgt spid="11"/>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29887" y="0"/>
            <a:ext cx="9144000" cy="5143500"/>
          </a:xfrm>
          <a:prstGeom prst="rect">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latin typeface="Times New Roman" panose="02020603050405020304" pitchFamily="18" charset="0"/>
              <a:cs typeface="Times New Roman" panose="02020603050405020304" pitchFamily="18" charset="0"/>
            </a:endParaRPr>
          </a:p>
        </p:txBody>
      </p:sp>
      <p:sp>
        <p:nvSpPr>
          <p:cNvPr id="3" name="TextBox 3"/>
          <p:cNvSpPr txBox="1"/>
          <p:nvPr/>
        </p:nvSpPr>
        <p:spPr>
          <a:xfrm>
            <a:off x="1523547" y="107315"/>
            <a:ext cx="6432947" cy="1060450"/>
          </a:xfrm>
          <a:prstGeom prst="rect">
            <a:avLst/>
          </a:prstGeom>
          <a:noFill/>
        </p:spPr>
        <p:txBody>
          <a:bodyPr>
            <a:spAutoFit/>
          </a:bodyPr>
          <a:p>
            <a:pPr algn="ctr" defTabSz="685800">
              <a:defRPr/>
            </a:pPr>
            <a:r>
              <a:rPr lang="en-US" sz="2100" b="1" dirty="0">
                <a:solidFill>
                  <a:srgbClr val="0000CC"/>
                </a:solidFill>
                <a:latin typeface="Times New Roman" panose="02020603050405020304" pitchFamily="18" charset="0"/>
                <a:cs typeface="Times New Roman" panose="02020603050405020304" pitchFamily="18" charset="0"/>
              </a:rPr>
              <a:t>LUYỆN TẬP</a:t>
            </a:r>
            <a:endParaRPr lang="en-US" sz="2100" b="1" dirty="0">
              <a:solidFill>
                <a:srgbClr val="0000CC"/>
              </a:solidFill>
              <a:latin typeface="Times New Roman" panose="02020603050405020304" pitchFamily="18" charset="0"/>
              <a:cs typeface="Times New Roman" panose="02020603050405020304" pitchFamily="18" charset="0"/>
            </a:endParaRPr>
          </a:p>
          <a:p>
            <a:pPr algn="ctr" defTabSz="685800">
              <a:defRPr/>
            </a:pPr>
            <a:r>
              <a:rPr lang="en-US" sz="2100" b="1" dirty="0">
                <a:solidFill>
                  <a:srgbClr val="0000CC"/>
                </a:solidFill>
                <a:latin typeface="Times New Roman" panose="02020603050405020304" pitchFamily="18" charset="0"/>
                <a:cs typeface="Times New Roman" panose="02020603050405020304" pitchFamily="18" charset="0"/>
              </a:rPr>
              <a:t>Bài tập 2: Hoàn thành sơ đồ tư duy sau</a:t>
            </a:r>
            <a:endParaRPr lang="en-US" sz="2100" b="1" dirty="0">
              <a:solidFill>
                <a:srgbClr val="0000CC"/>
              </a:solidFill>
              <a:latin typeface="Times New Roman" panose="02020603050405020304" pitchFamily="18" charset="0"/>
              <a:cs typeface="Times New Roman" panose="02020603050405020304" pitchFamily="18" charset="0"/>
            </a:endParaRPr>
          </a:p>
          <a:p>
            <a:pPr algn="ctr" defTabSz="685800">
              <a:defRPr/>
            </a:pPr>
            <a:r>
              <a:rPr lang="en-US" sz="2100" b="1" dirty="0">
                <a:solidFill>
                  <a:srgbClr val="0000CC"/>
                </a:solidFill>
                <a:latin typeface="Times New Roman" panose="02020603050405020304" pitchFamily="18" charset="0"/>
                <a:cs typeface="Times New Roman" panose="02020603050405020304" pitchFamily="18" charset="0"/>
              </a:rPr>
              <a:t>  Hoạt động nhóm (TG: 2 phút)</a:t>
            </a:r>
            <a:endParaRPr lang="en-US" sz="2100" b="1" dirty="0">
              <a:solidFill>
                <a:srgbClr val="0000CC"/>
              </a:solidFill>
              <a:latin typeface="Times New Roman" panose="02020603050405020304" pitchFamily="18" charset="0"/>
              <a:cs typeface="Times New Roman" panose="02020603050405020304" pitchFamily="18" charset="0"/>
            </a:endParaRPr>
          </a:p>
        </p:txBody>
      </p:sp>
      <p:sp>
        <p:nvSpPr>
          <p:cNvPr id="8" name="Text Box 7"/>
          <p:cNvSpPr txBox="1"/>
          <p:nvPr/>
        </p:nvSpPr>
        <p:spPr>
          <a:xfrm>
            <a:off x="447040" y="868045"/>
            <a:ext cx="1972945" cy="645160"/>
          </a:xfrm>
          <a:prstGeom prst="rect">
            <a:avLst/>
          </a:prstGeom>
          <a:noFill/>
          <a:ln w="28575">
            <a:solidFill>
              <a:schemeClr val="tx1">
                <a:lumMod val="65000"/>
                <a:lumOff val="35000"/>
              </a:schemeClr>
            </a:solidFill>
          </a:ln>
        </p:spPr>
        <p:txBody>
          <a:bodyPr wrap="square" rtlCol="0">
            <a:spAutoFit/>
          </a:bodyPr>
          <a:p>
            <a:r>
              <a:rPr lang="en-US" sz="1800" b="1">
                <a:latin typeface="Times New Roman" panose="02020603050405020304" pitchFamily="18" charset="0"/>
                <a:cs typeface="Times New Roman" panose="02020603050405020304" pitchFamily="18" charset="0"/>
              </a:rPr>
              <a:t>KHÍ HẬU VIỆT NAM</a:t>
            </a:r>
            <a:endParaRPr lang="en-US" sz="1800" b="1">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1433830" y="1536700"/>
            <a:ext cx="36195" cy="2346960"/>
          </a:xfrm>
          <a:prstGeom prst="line">
            <a:avLst/>
          </a:prstGeom>
        </p:spPr>
        <p:style>
          <a:lnRef idx="2">
            <a:schemeClr val="accent1"/>
          </a:lnRef>
          <a:fillRef idx="0">
            <a:srgbClr val="FFFFFF"/>
          </a:fillRef>
          <a:effectRef idx="0">
            <a:srgbClr val="FFFFFF"/>
          </a:effectRef>
          <a:fontRef idx="minor">
            <a:schemeClr val="tx1"/>
          </a:fontRef>
        </p:style>
      </p:cxnSp>
      <p:cxnSp>
        <p:nvCxnSpPr>
          <p:cNvPr id="11" name="Straight Arrow Connector 10"/>
          <p:cNvCxnSpPr/>
          <p:nvPr/>
        </p:nvCxnSpPr>
        <p:spPr>
          <a:xfrm>
            <a:off x="1462405" y="2467610"/>
            <a:ext cx="440055" cy="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2" name="Text Box 11"/>
          <p:cNvSpPr txBox="1"/>
          <p:nvPr/>
        </p:nvSpPr>
        <p:spPr>
          <a:xfrm>
            <a:off x="1922145" y="2272665"/>
            <a:ext cx="1972945" cy="521970"/>
          </a:xfrm>
          <a:prstGeom prst="rect">
            <a:avLst/>
          </a:prstGeom>
          <a:solidFill>
            <a:schemeClr val="accent1"/>
          </a:solidFill>
          <a:ln w="28575">
            <a:solidFill>
              <a:schemeClr val="tx1">
                <a:lumMod val="65000"/>
                <a:lumOff val="35000"/>
              </a:schemeClr>
            </a:solidFill>
          </a:ln>
        </p:spPr>
        <p:txBody>
          <a:bodyPr wrap="square" rtlCol="0">
            <a:spAutoFit/>
          </a:bodyPr>
          <a:p>
            <a:r>
              <a:rPr lang="en-US" b="1">
                <a:solidFill>
                  <a:schemeClr val="bg1"/>
                </a:solidFill>
                <a:latin typeface="Times New Roman" panose="02020603050405020304" pitchFamily="18" charset="0"/>
                <a:cs typeface="Times New Roman" panose="02020603050405020304" pitchFamily="18" charset="0"/>
              </a:rPr>
              <a:t>Khí hậu nhiệt đới ẩm gió mùa</a:t>
            </a:r>
            <a:endParaRPr lang="en-US" b="1">
              <a:solidFill>
                <a:schemeClr val="bg1"/>
              </a:solidFill>
              <a:latin typeface="Times New Roman" panose="02020603050405020304" pitchFamily="18" charset="0"/>
              <a:cs typeface="Times New Roman" panose="02020603050405020304" pitchFamily="18" charset="0"/>
            </a:endParaRPr>
          </a:p>
        </p:txBody>
      </p:sp>
      <p:sp>
        <p:nvSpPr>
          <p:cNvPr id="13" name="Text Box 12"/>
          <p:cNvSpPr txBox="1"/>
          <p:nvPr/>
        </p:nvSpPr>
        <p:spPr>
          <a:xfrm>
            <a:off x="1957070" y="3689985"/>
            <a:ext cx="1972945" cy="521970"/>
          </a:xfrm>
          <a:prstGeom prst="rect">
            <a:avLst/>
          </a:prstGeom>
          <a:solidFill>
            <a:srgbClr val="FFC000"/>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Sự phân hóa của khí hậu Việt Nam</a:t>
            </a:r>
            <a:endParaRPr lang="en-US" b="1">
              <a:latin typeface="Times New Roman" panose="02020603050405020304" pitchFamily="18" charset="0"/>
              <a:cs typeface="Times New Roman" panose="02020603050405020304" pitchFamily="18" charset="0"/>
            </a:endParaRPr>
          </a:p>
        </p:txBody>
      </p:sp>
      <p:cxnSp>
        <p:nvCxnSpPr>
          <p:cNvPr id="14" name="Straight Arrow Connector 13"/>
          <p:cNvCxnSpPr/>
          <p:nvPr/>
        </p:nvCxnSpPr>
        <p:spPr>
          <a:xfrm flipV="1">
            <a:off x="1468120" y="3871595"/>
            <a:ext cx="488950" cy="1206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6" name="Left Bracket 15"/>
          <p:cNvSpPr/>
          <p:nvPr/>
        </p:nvSpPr>
        <p:spPr>
          <a:xfrm>
            <a:off x="4229100" y="2200275"/>
            <a:ext cx="295275" cy="700405"/>
          </a:xfrm>
          <a:prstGeom prst="leftBracket">
            <a:avLst/>
          </a:prstGeom>
        </p:spPr>
        <p:style>
          <a:lnRef idx="2">
            <a:schemeClr val="accent1"/>
          </a:lnRef>
          <a:fillRef idx="0">
            <a:srgbClr val="FFFFFF"/>
          </a:fillRef>
          <a:effectRef idx="0">
            <a:srgbClr val="FFFFFF"/>
          </a:effectRef>
          <a:fontRef idx="minor">
            <a:schemeClr val="tx1"/>
          </a:fontRef>
        </p:style>
        <p:txBody>
          <a:bodyPr rtlCol="0" anchor="ctr"/>
          <a:p>
            <a:pPr algn="ctr"/>
            <a:endParaRPr lang="en-US"/>
          </a:p>
        </p:txBody>
      </p:sp>
      <p:cxnSp>
        <p:nvCxnSpPr>
          <p:cNvPr id="17" name="Straight Connector 16"/>
          <p:cNvCxnSpPr>
            <a:stCxn id="12" idx="3"/>
          </p:cNvCxnSpPr>
          <p:nvPr/>
        </p:nvCxnSpPr>
        <p:spPr>
          <a:xfrm>
            <a:off x="3895090" y="2533650"/>
            <a:ext cx="449580" cy="3175"/>
          </a:xfrm>
          <a:prstGeom prst="line">
            <a:avLst/>
          </a:prstGeom>
        </p:spPr>
        <p:style>
          <a:lnRef idx="2">
            <a:schemeClr val="accent1"/>
          </a:lnRef>
          <a:fillRef idx="0">
            <a:srgbClr val="FFFFFF"/>
          </a:fillRef>
          <a:effectRef idx="0">
            <a:srgbClr val="FFFFFF"/>
          </a:effectRef>
          <a:fontRef idx="minor">
            <a:schemeClr val="tx1"/>
          </a:fontRef>
        </p:style>
      </p:cxnSp>
      <p:sp>
        <p:nvSpPr>
          <p:cNvPr id="18" name="Text Box 17"/>
          <p:cNvSpPr txBox="1"/>
          <p:nvPr/>
        </p:nvSpPr>
        <p:spPr>
          <a:xfrm>
            <a:off x="4524375" y="1877695"/>
            <a:ext cx="1972945" cy="306705"/>
          </a:xfrm>
          <a:prstGeom prst="rect">
            <a:avLst/>
          </a:prstGeom>
          <a:solidFill>
            <a:schemeClr val="accent1">
              <a:lumMod val="40000"/>
              <a:lumOff val="6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a:t>
            </a:r>
            <a:endParaRPr lang="en-US" b="1">
              <a:latin typeface="Times New Roman" panose="02020603050405020304" pitchFamily="18" charset="0"/>
              <a:cs typeface="Times New Roman" panose="02020603050405020304" pitchFamily="18" charset="0"/>
            </a:endParaRPr>
          </a:p>
        </p:txBody>
      </p:sp>
      <p:sp>
        <p:nvSpPr>
          <p:cNvPr id="19" name="Text Box 18"/>
          <p:cNvSpPr txBox="1"/>
          <p:nvPr/>
        </p:nvSpPr>
        <p:spPr>
          <a:xfrm>
            <a:off x="4524375" y="2379980"/>
            <a:ext cx="1972945" cy="306705"/>
          </a:xfrm>
          <a:prstGeom prst="rect">
            <a:avLst/>
          </a:prstGeom>
          <a:solidFill>
            <a:schemeClr val="accent1">
              <a:lumMod val="40000"/>
              <a:lumOff val="6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a:t>
            </a:r>
            <a:endParaRPr lang="en-US" b="1">
              <a:latin typeface="Times New Roman" panose="02020603050405020304" pitchFamily="18" charset="0"/>
              <a:cs typeface="Times New Roman" panose="02020603050405020304" pitchFamily="18" charset="0"/>
            </a:endParaRPr>
          </a:p>
        </p:txBody>
      </p:sp>
      <p:sp>
        <p:nvSpPr>
          <p:cNvPr id="20" name="Text Box 19"/>
          <p:cNvSpPr txBox="1"/>
          <p:nvPr/>
        </p:nvSpPr>
        <p:spPr>
          <a:xfrm>
            <a:off x="4524375" y="2882265"/>
            <a:ext cx="1972945" cy="306705"/>
          </a:xfrm>
          <a:prstGeom prst="rect">
            <a:avLst/>
          </a:prstGeom>
          <a:solidFill>
            <a:schemeClr val="accent1">
              <a:lumMod val="40000"/>
              <a:lumOff val="6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a:t>
            </a:r>
            <a:endParaRPr lang="en-US" b="1">
              <a:latin typeface="Times New Roman" panose="02020603050405020304" pitchFamily="18" charset="0"/>
              <a:cs typeface="Times New Roman" panose="02020603050405020304" pitchFamily="18" charset="0"/>
            </a:endParaRPr>
          </a:p>
        </p:txBody>
      </p:sp>
      <p:sp>
        <p:nvSpPr>
          <p:cNvPr id="21" name="Left Bracket 20"/>
          <p:cNvSpPr/>
          <p:nvPr/>
        </p:nvSpPr>
        <p:spPr>
          <a:xfrm>
            <a:off x="4279900" y="3692525"/>
            <a:ext cx="295275" cy="996950"/>
          </a:xfrm>
          <a:prstGeom prst="leftBracket">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endParaRPr lang="en-US"/>
          </a:p>
        </p:txBody>
      </p:sp>
      <p:cxnSp>
        <p:nvCxnSpPr>
          <p:cNvPr id="22" name="Straight Connector 21"/>
          <p:cNvCxnSpPr/>
          <p:nvPr/>
        </p:nvCxnSpPr>
        <p:spPr>
          <a:xfrm>
            <a:off x="3945890" y="4025900"/>
            <a:ext cx="449580" cy="3175"/>
          </a:xfrm>
          <a:prstGeom prst="line">
            <a:avLst/>
          </a:prstGeom>
          <a:solidFill>
            <a:schemeClr val="accent4">
              <a:lumMod val="60000"/>
              <a:lumOff val="40000"/>
            </a:schemeClr>
          </a:solidFill>
        </p:spPr>
        <p:style>
          <a:lnRef idx="2">
            <a:schemeClr val="accent1"/>
          </a:lnRef>
          <a:fillRef idx="0">
            <a:srgbClr val="FFFFFF"/>
          </a:fillRef>
          <a:effectRef idx="0">
            <a:srgbClr val="FFFFFF"/>
          </a:effectRef>
          <a:fontRef idx="minor">
            <a:schemeClr val="tx1"/>
          </a:fontRef>
        </p:style>
      </p:cxnSp>
      <p:sp>
        <p:nvSpPr>
          <p:cNvPr id="23" name="Text Box 22"/>
          <p:cNvSpPr txBox="1"/>
          <p:nvPr/>
        </p:nvSpPr>
        <p:spPr>
          <a:xfrm>
            <a:off x="4575175" y="3369945"/>
            <a:ext cx="1972945" cy="306705"/>
          </a:xfrm>
          <a:prstGeom prst="rect">
            <a:avLst/>
          </a:prstGeom>
          <a:solidFill>
            <a:schemeClr val="accent4">
              <a:lumMod val="60000"/>
              <a:lumOff val="4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a:t>
            </a:r>
            <a:endParaRPr lang="en-US" b="1">
              <a:latin typeface="Times New Roman" panose="02020603050405020304" pitchFamily="18" charset="0"/>
              <a:cs typeface="Times New Roman" panose="02020603050405020304" pitchFamily="18" charset="0"/>
            </a:endParaRPr>
          </a:p>
        </p:txBody>
      </p:sp>
      <p:sp>
        <p:nvSpPr>
          <p:cNvPr id="24" name="Text Box 23"/>
          <p:cNvSpPr txBox="1"/>
          <p:nvPr/>
        </p:nvSpPr>
        <p:spPr>
          <a:xfrm>
            <a:off x="4575175" y="3872230"/>
            <a:ext cx="1972945" cy="521970"/>
          </a:xfrm>
          <a:prstGeom prst="rect">
            <a:avLst/>
          </a:prstGeom>
          <a:solidFill>
            <a:schemeClr val="accent4">
              <a:lumMod val="60000"/>
              <a:lumOff val="4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Phân hóa theo chiều đông - tây</a:t>
            </a:r>
            <a:endParaRPr lang="en-US" b="1">
              <a:latin typeface="Times New Roman" panose="02020603050405020304" pitchFamily="18" charset="0"/>
              <a:cs typeface="Times New Roman" panose="02020603050405020304" pitchFamily="18" charset="0"/>
            </a:endParaRPr>
          </a:p>
        </p:txBody>
      </p:sp>
      <p:sp>
        <p:nvSpPr>
          <p:cNvPr id="25" name="Text Box 24"/>
          <p:cNvSpPr txBox="1"/>
          <p:nvPr/>
        </p:nvSpPr>
        <p:spPr>
          <a:xfrm>
            <a:off x="4524375" y="4589780"/>
            <a:ext cx="1972945" cy="306705"/>
          </a:xfrm>
          <a:prstGeom prst="rect">
            <a:avLst/>
          </a:prstGeom>
          <a:solidFill>
            <a:schemeClr val="accent4">
              <a:lumMod val="60000"/>
              <a:lumOff val="4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a:t>
            </a:r>
            <a:endParaRPr lang="en-US" b="1">
              <a:latin typeface="Times New Roman" panose="02020603050405020304" pitchFamily="18" charset="0"/>
              <a:cs typeface="Times New Roman" panose="02020603050405020304" pitchFamily="18" charset="0"/>
            </a:endParaRPr>
          </a:p>
        </p:txBody>
      </p:sp>
      <p:cxnSp>
        <p:nvCxnSpPr>
          <p:cNvPr id="26" name="Straight Connector 25"/>
          <p:cNvCxnSpPr/>
          <p:nvPr/>
        </p:nvCxnSpPr>
        <p:spPr>
          <a:xfrm>
            <a:off x="6501765" y="3012440"/>
            <a:ext cx="388620" cy="12065"/>
          </a:xfrm>
          <a:prstGeom prst="line">
            <a:avLst/>
          </a:prstGeom>
        </p:spPr>
        <p:style>
          <a:lnRef idx="2">
            <a:schemeClr val="accent1"/>
          </a:lnRef>
          <a:fillRef idx="0">
            <a:srgbClr val="FFFFFF"/>
          </a:fillRef>
          <a:effectRef idx="0">
            <a:srgbClr val="FFFFFF"/>
          </a:effectRef>
          <a:fontRef idx="minor">
            <a:schemeClr val="tx1"/>
          </a:fontRef>
        </p:style>
      </p:cxnSp>
      <p:sp>
        <p:nvSpPr>
          <p:cNvPr id="27" name="Text Box 26"/>
          <p:cNvSpPr txBox="1"/>
          <p:nvPr/>
        </p:nvSpPr>
        <p:spPr>
          <a:xfrm>
            <a:off x="7023100" y="2548890"/>
            <a:ext cx="1448435" cy="306705"/>
          </a:xfrm>
          <a:prstGeom prst="rect">
            <a:avLst/>
          </a:prstGeom>
          <a:solidFill>
            <a:schemeClr val="accent1">
              <a:lumMod val="20000"/>
              <a:lumOff val="8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 </a:t>
            </a:r>
            <a:endParaRPr lang="en-US" b="1">
              <a:latin typeface="Times New Roman" panose="02020603050405020304" pitchFamily="18" charset="0"/>
              <a:cs typeface="Times New Roman" panose="02020603050405020304" pitchFamily="18" charset="0"/>
            </a:endParaRPr>
          </a:p>
        </p:txBody>
      </p:sp>
      <p:sp>
        <p:nvSpPr>
          <p:cNvPr id="28" name="Text Box 27"/>
          <p:cNvSpPr txBox="1"/>
          <p:nvPr/>
        </p:nvSpPr>
        <p:spPr>
          <a:xfrm>
            <a:off x="7085330" y="4211955"/>
            <a:ext cx="1448435" cy="306705"/>
          </a:xfrm>
          <a:prstGeom prst="rect">
            <a:avLst/>
          </a:prstGeom>
          <a:solidFill>
            <a:schemeClr val="accent1">
              <a:lumMod val="20000"/>
              <a:lumOff val="8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 </a:t>
            </a:r>
            <a:endParaRPr lang="en-US" b="1">
              <a:latin typeface="Times New Roman" panose="02020603050405020304" pitchFamily="18" charset="0"/>
              <a:cs typeface="Times New Roman" panose="02020603050405020304" pitchFamily="18" charset="0"/>
            </a:endParaRPr>
          </a:p>
        </p:txBody>
      </p:sp>
      <p:sp>
        <p:nvSpPr>
          <p:cNvPr id="29" name="Left Brace 28"/>
          <p:cNvSpPr/>
          <p:nvPr/>
        </p:nvSpPr>
        <p:spPr>
          <a:xfrm>
            <a:off x="6739890" y="2664460"/>
            <a:ext cx="294640" cy="72707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en-US"/>
          </a:p>
        </p:txBody>
      </p:sp>
      <p:cxnSp>
        <p:nvCxnSpPr>
          <p:cNvPr id="2" name="Straight Connector 1"/>
          <p:cNvCxnSpPr/>
          <p:nvPr/>
        </p:nvCxnSpPr>
        <p:spPr>
          <a:xfrm>
            <a:off x="6513195" y="4746625"/>
            <a:ext cx="388620" cy="12065"/>
          </a:xfrm>
          <a:prstGeom prst="line">
            <a:avLst/>
          </a:prstGeom>
        </p:spPr>
        <p:style>
          <a:lnRef idx="2">
            <a:schemeClr val="accent1"/>
          </a:lnRef>
          <a:fillRef idx="0">
            <a:srgbClr val="FFFFFF"/>
          </a:fillRef>
          <a:effectRef idx="0">
            <a:srgbClr val="FFFFFF"/>
          </a:effectRef>
          <a:fontRef idx="minor">
            <a:schemeClr val="tx1"/>
          </a:fontRef>
        </p:style>
      </p:cxnSp>
      <p:sp>
        <p:nvSpPr>
          <p:cNvPr id="4" name="Text Box 3"/>
          <p:cNvSpPr txBox="1"/>
          <p:nvPr/>
        </p:nvSpPr>
        <p:spPr>
          <a:xfrm>
            <a:off x="7034530" y="3188970"/>
            <a:ext cx="1448435" cy="306705"/>
          </a:xfrm>
          <a:prstGeom prst="rect">
            <a:avLst/>
          </a:prstGeom>
          <a:solidFill>
            <a:schemeClr val="accent1">
              <a:lumMod val="20000"/>
              <a:lumOff val="8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 </a:t>
            </a:r>
            <a:endParaRPr lang="en-US" b="1">
              <a:latin typeface="Times New Roman" panose="02020603050405020304" pitchFamily="18" charset="0"/>
              <a:cs typeface="Times New Roman" panose="02020603050405020304" pitchFamily="18" charset="0"/>
            </a:endParaRPr>
          </a:p>
        </p:txBody>
      </p:sp>
      <p:sp>
        <p:nvSpPr>
          <p:cNvPr id="5" name="Text Box 4"/>
          <p:cNvSpPr txBox="1"/>
          <p:nvPr/>
        </p:nvSpPr>
        <p:spPr>
          <a:xfrm>
            <a:off x="7085330" y="4758690"/>
            <a:ext cx="1448435" cy="306705"/>
          </a:xfrm>
          <a:prstGeom prst="rect">
            <a:avLst/>
          </a:prstGeom>
          <a:solidFill>
            <a:schemeClr val="accent1">
              <a:lumMod val="20000"/>
              <a:lumOff val="80000"/>
            </a:schemeClr>
          </a:solidFill>
          <a:ln w="28575">
            <a:solidFill>
              <a:schemeClr val="tx1">
                <a:lumMod val="65000"/>
                <a:lumOff val="35000"/>
              </a:schemeClr>
            </a:solidFill>
          </a:ln>
        </p:spPr>
        <p:txBody>
          <a:bodyPr wrap="square" rtlCol="0">
            <a:spAutoFit/>
          </a:bodyPr>
          <a:p>
            <a:r>
              <a:rPr lang="en-US" b="1">
                <a:latin typeface="Times New Roman" panose="02020603050405020304" pitchFamily="18" charset="0"/>
                <a:cs typeface="Times New Roman" panose="02020603050405020304" pitchFamily="18" charset="0"/>
              </a:rPr>
              <a:t>............................. </a:t>
            </a:r>
            <a:endParaRPr lang="en-US" b="1">
              <a:latin typeface="Times New Roman" panose="02020603050405020304" pitchFamily="18" charset="0"/>
              <a:cs typeface="Times New Roman" panose="02020603050405020304" pitchFamily="18" charset="0"/>
            </a:endParaRPr>
          </a:p>
        </p:txBody>
      </p:sp>
      <p:sp>
        <p:nvSpPr>
          <p:cNvPr id="6" name="Left Brace 5"/>
          <p:cNvSpPr/>
          <p:nvPr/>
        </p:nvSpPr>
        <p:spPr>
          <a:xfrm>
            <a:off x="6790690" y="4427220"/>
            <a:ext cx="294640" cy="61658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en-US"/>
          </a:p>
        </p:txBody>
      </p:sp>
      <p:pic>
        <p:nvPicPr>
          <p:cNvPr id="7" name="Đồng hồ đếm ngược 2 phút - 2 minutes timer">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7791450" y="81280"/>
            <a:ext cx="1106805" cy="5264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29887" y="0"/>
            <a:ext cx="9144000" cy="5143500"/>
          </a:xfrm>
          <a:prstGeom prst="rect">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latin typeface="Times New Roman" panose="02020603050405020304" pitchFamily="18" charset="0"/>
              <a:cs typeface="Times New Roman" panose="02020603050405020304" pitchFamily="18" charset="0"/>
            </a:endParaRPr>
          </a:p>
        </p:txBody>
      </p:sp>
      <p:pic>
        <p:nvPicPr>
          <p:cNvPr id="2" name="Picture 1" descr="screenshot_1732284496"/>
          <p:cNvPicPr>
            <a:picLocks noChangeAspect="1"/>
          </p:cNvPicPr>
          <p:nvPr/>
        </p:nvPicPr>
        <p:blipFill>
          <a:blip r:embed="rId1"/>
          <a:srcRect l="1227" t="20407" b="7605"/>
          <a:stretch>
            <a:fillRect/>
          </a:stretch>
        </p:blipFill>
        <p:spPr>
          <a:xfrm>
            <a:off x="0" y="737870"/>
            <a:ext cx="8949055" cy="4261485"/>
          </a:xfrm>
          <a:prstGeom prst="rect">
            <a:avLst/>
          </a:prstGeom>
        </p:spPr>
      </p:pic>
      <p:sp>
        <p:nvSpPr>
          <p:cNvPr id="3" name="TextBox 3"/>
          <p:cNvSpPr txBox="1"/>
          <p:nvPr/>
        </p:nvSpPr>
        <p:spPr>
          <a:xfrm>
            <a:off x="1523547" y="323850"/>
            <a:ext cx="6432947" cy="414020"/>
          </a:xfrm>
          <a:prstGeom prst="rect">
            <a:avLst/>
          </a:prstGeom>
          <a:noFill/>
        </p:spPr>
        <p:txBody>
          <a:bodyPr>
            <a:spAutoFit/>
          </a:bodyPr>
          <a:p>
            <a:pPr algn="ctr" defTabSz="685800">
              <a:defRPr/>
            </a:pPr>
            <a:r>
              <a:rPr lang="en-US" sz="2100" b="1" dirty="0">
                <a:solidFill>
                  <a:srgbClr val="0000CC"/>
                </a:solidFill>
                <a:latin typeface="Times New Roman" panose="02020603050405020304" pitchFamily="18" charset="0"/>
                <a:cs typeface="Times New Roman" panose="02020603050405020304" pitchFamily="18" charset="0"/>
              </a:rPr>
              <a:t>TIẾT</a:t>
            </a:r>
            <a:r>
              <a:rPr lang="en-US" sz="2100" b="1" dirty="0">
                <a:solidFill>
                  <a:srgbClr val="0000CC"/>
                </a:solidFill>
                <a:latin typeface="Arial" panose="020B0604020202020204" pitchFamily="34" charset="0"/>
                <a:cs typeface="Arial" panose="020B0604020202020204" pitchFamily="34" charset="0"/>
              </a:rPr>
              <a:t> </a:t>
            </a:r>
            <a:r>
              <a:rPr lang="en-US" sz="2100" b="1" dirty="0">
                <a:solidFill>
                  <a:srgbClr val="0000CC"/>
                </a:solidFill>
                <a:latin typeface="Times New Roman" panose="02020603050405020304" pitchFamily="18" charset="0"/>
                <a:cs typeface="Times New Roman" panose="02020603050405020304" pitchFamily="18" charset="0"/>
              </a:rPr>
              <a:t>14,15,16,17 - BÀI 4. KHÍ HẬU VIỆT NAM</a:t>
            </a:r>
            <a:endParaRPr lang="en-US" sz="2100" b="1" dirty="0">
              <a:solidFill>
                <a:srgbClr val="0000CC"/>
              </a:solidFill>
              <a:latin typeface="Times New Roman" panose="02020603050405020304" pitchFamily="18" charset="0"/>
              <a:cs typeface="Times New Roman" panose="02020603050405020304" pitchFamily="18" charset="0"/>
            </a:endParaRPr>
          </a:p>
        </p:txBody>
      </p:sp>
      <p:sp>
        <p:nvSpPr>
          <p:cNvPr id="5" name="Rectangles 4"/>
          <p:cNvSpPr/>
          <p:nvPr/>
        </p:nvSpPr>
        <p:spPr>
          <a:xfrm>
            <a:off x="0" y="4243705"/>
            <a:ext cx="1280795" cy="589280"/>
          </a:xfrm>
          <a:prstGeom prst="rect">
            <a:avLst/>
          </a:prstGeom>
          <a:solidFill>
            <a:schemeClr val="bg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608" y="-154500"/>
            <a:ext cx="9501436" cy="1238250"/>
          </a:xfrm>
          <a:prstGeom prst="rect">
            <a:avLst/>
          </a:prstGeom>
          <a:solidFill>
            <a:srgbClr val="99FF99"/>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91280" tIns="45640" rIns="91280" bIns="45640" spcCol="0" rtlCol="0" anchor="ctr"/>
          <a:lstStyle/>
          <a:p>
            <a:pPr algn="ctr"/>
            <a:r>
              <a:rPr lang="en-US" sz="2800">
                <a:solidFill>
                  <a:schemeClr val="tx1"/>
                </a:solidFill>
                <a:latin typeface="Times New Roman" panose="02020603050405020304" pitchFamily="18" charset="0"/>
                <a:cs typeface="Times New Roman" panose="02020603050405020304" pitchFamily="18" charset="0"/>
              </a:rPr>
              <a:t>LUYỆN TẬP</a:t>
            </a:r>
            <a:endParaRPr lang="en-US" sz="2800">
              <a:solidFill>
                <a:schemeClr val="tx1"/>
              </a:solidFill>
              <a:latin typeface="Times New Roman" panose="02020603050405020304" pitchFamily="18" charset="0"/>
              <a:cs typeface="Times New Roman" panose="02020603050405020304" pitchFamily="18" charset="0"/>
            </a:endParaRPr>
          </a:p>
        </p:txBody>
      </p:sp>
      <p:sp>
        <p:nvSpPr>
          <p:cNvPr id="24" name="Rectangle 23"/>
          <p:cNvSpPr/>
          <p:nvPr/>
        </p:nvSpPr>
        <p:spPr>
          <a:xfrm flipH="1">
            <a:off x="-742034" y="1909968"/>
            <a:ext cx="753345" cy="3214484"/>
          </a:xfrm>
          <a:prstGeom prst="rect">
            <a:avLst/>
          </a:prstGeom>
          <a:solidFill>
            <a:schemeClr val="bg1"/>
          </a:solidFill>
          <a:ln>
            <a:noFill/>
          </a:ln>
          <a:effectLst>
            <a:glow rad="533400">
              <a:schemeClr val="bg1">
                <a:alpha val="65000"/>
              </a:schemeClr>
            </a:glow>
            <a:outerShdw blurRad="50800" dist="38100" algn="l" rotWithShape="0">
              <a:prstClr val="black">
                <a:alpha val="40000"/>
              </a:prst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grpSp>
        <p:nvGrpSpPr>
          <p:cNvPr id="14" name="Group 13"/>
          <p:cNvGrpSpPr/>
          <p:nvPr/>
        </p:nvGrpSpPr>
        <p:grpSpPr>
          <a:xfrm>
            <a:off x="1181272" y="1784784"/>
            <a:ext cx="7271614" cy="1730456"/>
            <a:chOff x="563562" y="438150"/>
            <a:chExt cx="10889457" cy="1676400"/>
          </a:xfrm>
        </p:grpSpPr>
        <p:sp>
          <p:nvSpPr>
            <p:cNvPr id="15" name="Rounded Rectangle 14"/>
            <p:cNvSpPr/>
            <p:nvPr/>
          </p:nvSpPr>
          <p:spPr>
            <a:xfrm>
              <a:off x="563562" y="438150"/>
              <a:ext cx="10889457" cy="16764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6" name="Rounded Rectangle 15"/>
            <p:cNvSpPr/>
            <p:nvPr/>
          </p:nvSpPr>
          <p:spPr>
            <a:xfrm>
              <a:off x="861219" y="514350"/>
              <a:ext cx="10439400" cy="1371600"/>
            </a:xfrm>
            <a:prstGeom prst="roundRect">
              <a:avLst/>
            </a:prstGeom>
            <a:solidFill>
              <a:srgbClr val="FFFB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grpSp>
      <p:sp>
        <p:nvSpPr>
          <p:cNvPr id="20" name="Oval 19"/>
          <p:cNvSpPr/>
          <p:nvPr/>
        </p:nvSpPr>
        <p:spPr>
          <a:xfrm>
            <a:off x="7138715" y="-126698"/>
            <a:ext cx="170184" cy="171450"/>
          </a:xfrm>
          <a:prstGeom prst="ellipse">
            <a:avLst/>
          </a:prstGeom>
          <a:noFill/>
          <a:ln>
            <a:solidFill>
              <a:srgbClr val="0070C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21" name="Oval 20"/>
          <p:cNvSpPr/>
          <p:nvPr/>
        </p:nvSpPr>
        <p:spPr>
          <a:xfrm>
            <a:off x="7138715" y="166100"/>
            <a:ext cx="170184" cy="171450"/>
          </a:xfrm>
          <a:prstGeom prst="ellipse">
            <a:avLst/>
          </a:prstGeom>
          <a:noFill/>
          <a:ln>
            <a:solidFill>
              <a:srgbClr val="0070C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22" name="Rectangle 5"/>
          <p:cNvSpPr/>
          <p:nvPr/>
        </p:nvSpPr>
        <p:spPr>
          <a:xfrm>
            <a:off x="7185061" y="-54474"/>
            <a:ext cx="77492" cy="339941"/>
          </a:xfrm>
          <a:custGeom>
            <a:avLst/>
            <a:gdLst>
              <a:gd name="connsiteX0" fmla="*/ 0 w 104091"/>
              <a:gd name="connsiteY0" fmla="*/ 0 h 320492"/>
              <a:gd name="connsiteX1" fmla="*/ 104091 w 104091"/>
              <a:gd name="connsiteY1" fmla="*/ 0 h 320492"/>
              <a:gd name="connsiteX2" fmla="*/ 104091 w 104091"/>
              <a:gd name="connsiteY2" fmla="*/ 320492 h 320492"/>
              <a:gd name="connsiteX3" fmla="*/ 0 w 104091"/>
              <a:gd name="connsiteY3" fmla="*/ 320492 h 320492"/>
              <a:gd name="connsiteX4" fmla="*/ 0 w 104091"/>
              <a:gd name="connsiteY4" fmla="*/ 0 h 320492"/>
              <a:gd name="connsiteX0-1" fmla="*/ 0 w 104091"/>
              <a:gd name="connsiteY0-2" fmla="*/ 9708 h 330200"/>
              <a:gd name="connsiteX1-3" fmla="*/ 53181 w 104091"/>
              <a:gd name="connsiteY1-4" fmla="*/ 0 h 330200"/>
              <a:gd name="connsiteX2-5" fmla="*/ 104091 w 104091"/>
              <a:gd name="connsiteY2-6" fmla="*/ 9708 h 330200"/>
              <a:gd name="connsiteX3-7" fmla="*/ 104091 w 104091"/>
              <a:gd name="connsiteY3-8" fmla="*/ 330200 h 330200"/>
              <a:gd name="connsiteX4-9" fmla="*/ 0 w 104091"/>
              <a:gd name="connsiteY4-10" fmla="*/ 330200 h 330200"/>
              <a:gd name="connsiteX5" fmla="*/ 0 w 104091"/>
              <a:gd name="connsiteY5" fmla="*/ 9708 h 330200"/>
              <a:gd name="connsiteX0-11" fmla="*/ 0 w 104091"/>
              <a:gd name="connsiteY0-12" fmla="*/ 9708 h 340536"/>
              <a:gd name="connsiteX1-13" fmla="*/ 53181 w 104091"/>
              <a:gd name="connsiteY1-14" fmla="*/ 0 h 340536"/>
              <a:gd name="connsiteX2-15" fmla="*/ 104091 w 104091"/>
              <a:gd name="connsiteY2-16" fmla="*/ 9708 h 340536"/>
              <a:gd name="connsiteX3-17" fmla="*/ 104091 w 104091"/>
              <a:gd name="connsiteY3-18" fmla="*/ 330200 h 340536"/>
              <a:gd name="connsiteX4-19" fmla="*/ 46037 w 104091"/>
              <a:gd name="connsiteY4-20" fmla="*/ 340519 h 340536"/>
              <a:gd name="connsiteX5-21" fmla="*/ 0 w 104091"/>
              <a:gd name="connsiteY5-22" fmla="*/ 330200 h 340536"/>
              <a:gd name="connsiteX6" fmla="*/ 0 w 104091"/>
              <a:gd name="connsiteY6" fmla="*/ 9708 h 3405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 y="connsiteY6"/>
              </a:cxn>
            </a:cxnLst>
            <a:rect l="l" t="t" r="r" b="b"/>
            <a:pathLst>
              <a:path w="104091" h="340536">
                <a:moveTo>
                  <a:pt x="0" y="9708"/>
                </a:moveTo>
                <a:cubicBezTo>
                  <a:pt x="16933" y="9647"/>
                  <a:pt x="36248" y="61"/>
                  <a:pt x="53181" y="0"/>
                </a:cubicBezTo>
                <a:lnTo>
                  <a:pt x="104091" y="9708"/>
                </a:lnTo>
                <a:lnTo>
                  <a:pt x="104091" y="330200"/>
                </a:lnTo>
                <a:cubicBezTo>
                  <a:pt x="84740" y="329671"/>
                  <a:pt x="65388" y="341048"/>
                  <a:pt x="46037" y="340519"/>
                </a:cubicBezTo>
                <a:lnTo>
                  <a:pt x="0" y="330200"/>
                </a:lnTo>
                <a:lnTo>
                  <a:pt x="0" y="9708"/>
                </a:lnTo>
                <a:close/>
              </a:path>
            </a:pathLst>
          </a:custGeom>
          <a:solidFill>
            <a:schemeClr val="bg1">
              <a:lumMod val="85000"/>
            </a:schemeClr>
          </a:solidFill>
          <a:ln>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dirty="0"/>
          </a:p>
        </p:txBody>
      </p:sp>
      <p:sp>
        <p:nvSpPr>
          <p:cNvPr id="29" name="Oval 28"/>
          <p:cNvSpPr/>
          <p:nvPr/>
        </p:nvSpPr>
        <p:spPr>
          <a:xfrm>
            <a:off x="2196863" y="-111958"/>
            <a:ext cx="170184" cy="171450"/>
          </a:xfrm>
          <a:prstGeom prst="ellipse">
            <a:avLst/>
          </a:prstGeom>
          <a:noFill/>
          <a:ln>
            <a:solidFill>
              <a:srgbClr val="0070C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30" name="Oval 29"/>
          <p:cNvSpPr/>
          <p:nvPr/>
        </p:nvSpPr>
        <p:spPr>
          <a:xfrm>
            <a:off x="2204912" y="110015"/>
            <a:ext cx="170184" cy="171450"/>
          </a:xfrm>
          <a:prstGeom prst="ellipse">
            <a:avLst/>
          </a:prstGeom>
          <a:noFill/>
          <a:ln>
            <a:solidFill>
              <a:srgbClr val="0070C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31" name="Rectangle 5"/>
          <p:cNvSpPr/>
          <p:nvPr/>
        </p:nvSpPr>
        <p:spPr>
          <a:xfrm>
            <a:off x="2251258" y="-101637"/>
            <a:ext cx="77492" cy="339941"/>
          </a:xfrm>
          <a:custGeom>
            <a:avLst/>
            <a:gdLst>
              <a:gd name="connsiteX0" fmla="*/ 0 w 104091"/>
              <a:gd name="connsiteY0" fmla="*/ 0 h 320492"/>
              <a:gd name="connsiteX1" fmla="*/ 104091 w 104091"/>
              <a:gd name="connsiteY1" fmla="*/ 0 h 320492"/>
              <a:gd name="connsiteX2" fmla="*/ 104091 w 104091"/>
              <a:gd name="connsiteY2" fmla="*/ 320492 h 320492"/>
              <a:gd name="connsiteX3" fmla="*/ 0 w 104091"/>
              <a:gd name="connsiteY3" fmla="*/ 320492 h 320492"/>
              <a:gd name="connsiteX4" fmla="*/ 0 w 104091"/>
              <a:gd name="connsiteY4" fmla="*/ 0 h 320492"/>
              <a:gd name="connsiteX0-1" fmla="*/ 0 w 104091"/>
              <a:gd name="connsiteY0-2" fmla="*/ 9708 h 330200"/>
              <a:gd name="connsiteX1-3" fmla="*/ 53181 w 104091"/>
              <a:gd name="connsiteY1-4" fmla="*/ 0 h 330200"/>
              <a:gd name="connsiteX2-5" fmla="*/ 104091 w 104091"/>
              <a:gd name="connsiteY2-6" fmla="*/ 9708 h 330200"/>
              <a:gd name="connsiteX3-7" fmla="*/ 104091 w 104091"/>
              <a:gd name="connsiteY3-8" fmla="*/ 330200 h 330200"/>
              <a:gd name="connsiteX4-9" fmla="*/ 0 w 104091"/>
              <a:gd name="connsiteY4-10" fmla="*/ 330200 h 330200"/>
              <a:gd name="connsiteX5" fmla="*/ 0 w 104091"/>
              <a:gd name="connsiteY5" fmla="*/ 9708 h 330200"/>
              <a:gd name="connsiteX0-11" fmla="*/ 0 w 104091"/>
              <a:gd name="connsiteY0-12" fmla="*/ 9708 h 340536"/>
              <a:gd name="connsiteX1-13" fmla="*/ 53181 w 104091"/>
              <a:gd name="connsiteY1-14" fmla="*/ 0 h 340536"/>
              <a:gd name="connsiteX2-15" fmla="*/ 104091 w 104091"/>
              <a:gd name="connsiteY2-16" fmla="*/ 9708 h 340536"/>
              <a:gd name="connsiteX3-17" fmla="*/ 104091 w 104091"/>
              <a:gd name="connsiteY3-18" fmla="*/ 330200 h 340536"/>
              <a:gd name="connsiteX4-19" fmla="*/ 46037 w 104091"/>
              <a:gd name="connsiteY4-20" fmla="*/ 340519 h 340536"/>
              <a:gd name="connsiteX5-21" fmla="*/ 0 w 104091"/>
              <a:gd name="connsiteY5-22" fmla="*/ 330200 h 340536"/>
              <a:gd name="connsiteX6" fmla="*/ 0 w 104091"/>
              <a:gd name="connsiteY6" fmla="*/ 9708 h 3405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 y="connsiteY6"/>
              </a:cxn>
            </a:cxnLst>
            <a:rect l="l" t="t" r="r" b="b"/>
            <a:pathLst>
              <a:path w="104091" h="340536">
                <a:moveTo>
                  <a:pt x="0" y="9708"/>
                </a:moveTo>
                <a:cubicBezTo>
                  <a:pt x="16933" y="9647"/>
                  <a:pt x="36248" y="61"/>
                  <a:pt x="53181" y="0"/>
                </a:cubicBezTo>
                <a:lnTo>
                  <a:pt x="104091" y="9708"/>
                </a:lnTo>
                <a:lnTo>
                  <a:pt x="104091" y="330200"/>
                </a:lnTo>
                <a:cubicBezTo>
                  <a:pt x="84740" y="329671"/>
                  <a:pt x="65388" y="341048"/>
                  <a:pt x="46037" y="340519"/>
                </a:cubicBezTo>
                <a:lnTo>
                  <a:pt x="0" y="330200"/>
                </a:lnTo>
                <a:lnTo>
                  <a:pt x="0" y="9708"/>
                </a:lnTo>
                <a:close/>
              </a:path>
            </a:pathLst>
          </a:custGeom>
          <a:solidFill>
            <a:schemeClr val="bg1">
              <a:lumMod val="85000"/>
            </a:schemeClr>
          </a:solidFill>
          <a:ln>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41" tIns="34121" rIns="68241" bIns="34121" rtlCol="0" anchor="ctr"/>
          <a:lstStyle/>
          <a:p>
            <a:pPr algn="ctr"/>
            <a:endParaRPr lang="en-US" sz="1050"/>
          </a:p>
        </p:txBody>
      </p:sp>
      <p:sp>
        <p:nvSpPr>
          <p:cNvPr id="3" name="TextBox 2"/>
          <p:cNvSpPr txBox="1"/>
          <p:nvPr/>
        </p:nvSpPr>
        <p:spPr>
          <a:xfrm>
            <a:off x="1343763" y="2253094"/>
            <a:ext cx="6912405" cy="553085"/>
          </a:xfrm>
          <a:prstGeom prst="rect">
            <a:avLst/>
          </a:prstGeom>
          <a:noFill/>
        </p:spPr>
        <p:txBody>
          <a:bodyPr wrap="square" rtlCol="0">
            <a:spAutoFit/>
          </a:bodyPr>
          <a:lstStyle/>
          <a:p>
            <a:pPr algn="ctr"/>
            <a:r>
              <a:rPr lang="en-US" sz="3000" dirty="0" err="1">
                <a:solidFill>
                  <a:srgbClr val="0000FF"/>
                </a:solidFill>
                <a:latin typeface="Times New Roman" panose="02020603050405020304" pitchFamily="18" charset="0"/>
                <a:cs typeface="Times New Roman" panose="02020603050405020304" pitchFamily="18" charset="0"/>
              </a:rPr>
              <a:t>Bài tập 5</a:t>
            </a:r>
            <a:r>
              <a:rPr lang="en-US" sz="3000" dirty="0">
                <a:solidFill>
                  <a:srgbClr val="0000FF"/>
                </a:solidFill>
                <a:latin typeface="Times New Roman" panose="02020603050405020304" pitchFamily="18" charset="0"/>
                <a:cs typeface="Times New Roman" panose="02020603050405020304" pitchFamily="18" charset="0"/>
              </a:rPr>
              <a:t>: HỎI NHANH- ĐÁP GỌN</a:t>
            </a:r>
            <a:endParaRPr lang="en-US" sz="3000"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hình ảnh chủ đề"/>
          <p:cNvSpPr/>
          <p:nvPr/>
        </p:nvSpPr>
        <p:spPr>
          <a:xfrm>
            <a:off x="290978" y="4356003"/>
            <a:ext cx="2604583" cy="490492"/>
          </a:xfrm>
          <a:prstGeom prst="roundRect">
            <a:avLst/>
          </a:prstGeom>
          <a:solidFill>
            <a:srgbClr val="00B0F0"/>
          </a:solidFill>
        </p:spPr>
        <p:style>
          <a:lnRef idx="0">
            <a:schemeClr val="accent3"/>
          </a:lnRef>
          <a:fillRef idx="3">
            <a:schemeClr val="accent3"/>
          </a:fillRef>
          <a:effectRef idx="3">
            <a:schemeClr val="accent3"/>
          </a:effectRef>
          <a:fontRef idx="minor">
            <a:schemeClr val="lt1"/>
          </a:fontRef>
        </p:style>
        <p:txBody>
          <a:bodyPr lIns="91274" tIns="45637" rIns="91274" bIns="45637" rtlCol="0" anchor="ctr"/>
          <a:lstStyle/>
          <a:p>
            <a:pPr algn="ctr">
              <a:lnSpc>
                <a:spcPct val="150000"/>
              </a:lnSpc>
            </a:pPr>
            <a:r>
              <a:rPr lang="en-US" sz="2240" b="1">
                <a:solidFill>
                  <a:schemeClr val="bg1"/>
                </a:solidFill>
                <a:latin typeface="Calibri" panose="020F0502020204030204" pitchFamily="34" charset="0"/>
                <a:cs typeface="Calibri" panose="020F0502020204030204" pitchFamily="34" charset="0"/>
              </a:rPr>
              <a:t>HÌNH ẢNH CHỦ ĐỀ</a:t>
            </a:r>
            <a:endParaRPr lang="en-US" sz="2240" b="1">
              <a:solidFill>
                <a:schemeClr val="bg1"/>
              </a:solidFill>
              <a:latin typeface="Calibri" panose="020F0502020204030204" pitchFamily="34" charset="0"/>
              <a:cs typeface="Calibri" panose="020F0502020204030204" pitchFamily="34" charset="0"/>
            </a:endParaRPr>
          </a:p>
        </p:txBody>
      </p:sp>
      <p:sp>
        <p:nvSpPr>
          <p:cNvPr id="19" name="ô đỏ 1"/>
          <p:cNvSpPr/>
          <p:nvPr/>
        </p:nvSpPr>
        <p:spPr>
          <a:xfrm>
            <a:off x="3215920" y="4708588"/>
            <a:ext cx="667732" cy="38481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91274" tIns="45637" rIns="91274" bIns="45637" rtlCol="0" anchor="ctr"/>
          <a:lstStyle/>
          <a:p>
            <a:pPr algn="ctr"/>
            <a:r>
              <a:rPr lang="en-US" sz="3580" b="1">
                <a:solidFill>
                  <a:srgbClr val="FF0000"/>
                </a:solidFill>
                <a:latin typeface="Calibri" panose="020F0502020204030204" pitchFamily="34" charset="0"/>
                <a:cs typeface="Calibri" panose="020F0502020204030204" pitchFamily="34" charset="0"/>
              </a:rPr>
              <a:t>1</a:t>
            </a:r>
            <a:endParaRPr lang="en-US" sz="3580" b="1">
              <a:solidFill>
                <a:srgbClr val="FF0000"/>
              </a:solidFill>
              <a:latin typeface="Calibri" panose="020F0502020204030204" pitchFamily="34" charset="0"/>
              <a:cs typeface="Calibri" panose="020F0502020204030204" pitchFamily="34" charset="0"/>
            </a:endParaRPr>
          </a:p>
        </p:txBody>
      </p:sp>
      <p:sp>
        <p:nvSpPr>
          <p:cNvPr id="20" name="ô đỏ 2"/>
          <p:cNvSpPr/>
          <p:nvPr/>
        </p:nvSpPr>
        <p:spPr>
          <a:xfrm>
            <a:off x="3879388" y="4709536"/>
            <a:ext cx="684793" cy="39334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91274" tIns="45637" rIns="91274" bIns="45637" rtlCol="0" anchor="ctr"/>
          <a:lstStyle/>
          <a:p>
            <a:pPr algn="ctr"/>
            <a:r>
              <a:rPr lang="en-US" sz="3580" b="1">
                <a:solidFill>
                  <a:srgbClr val="FF0000"/>
                </a:solidFill>
                <a:latin typeface="Calibri" panose="020F0502020204030204" pitchFamily="34" charset="0"/>
                <a:cs typeface="Calibri" panose="020F0502020204030204" pitchFamily="34" charset="0"/>
              </a:rPr>
              <a:t>2</a:t>
            </a:r>
            <a:endParaRPr lang="en-US" sz="3580" b="1">
              <a:solidFill>
                <a:srgbClr val="FF0000"/>
              </a:solidFill>
              <a:latin typeface="Calibri" panose="020F0502020204030204" pitchFamily="34" charset="0"/>
              <a:cs typeface="Calibri" panose="020F0502020204030204" pitchFamily="34" charset="0"/>
            </a:endParaRPr>
          </a:p>
        </p:txBody>
      </p:sp>
      <p:sp>
        <p:nvSpPr>
          <p:cNvPr id="21" name="ô đỏ 3"/>
          <p:cNvSpPr/>
          <p:nvPr/>
        </p:nvSpPr>
        <p:spPr>
          <a:xfrm>
            <a:off x="4493569" y="4709062"/>
            <a:ext cx="778152" cy="39334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91274" tIns="45637" rIns="91274" bIns="45637" rtlCol="0" anchor="ctr"/>
          <a:lstStyle/>
          <a:p>
            <a:pPr algn="ctr"/>
            <a:r>
              <a:rPr lang="en-US" sz="3580" b="1">
                <a:solidFill>
                  <a:srgbClr val="FF0000"/>
                </a:solidFill>
                <a:latin typeface="Calibri" panose="020F0502020204030204" pitchFamily="34" charset="0"/>
                <a:cs typeface="Calibri" panose="020F0502020204030204" pitchFamily="34" charset="0"/>
              </a:rPr>
              <a:t>3</a:t>
            </a:r>
            <a:endParaRPr lang="en-US" sz="3580" b="1">
              <a:solidFill>
                <a:srgbClr val="FF0000"/>
              </a:solidFill>
              <a:latin typeface="Calibri" panose="020F0502020204030204" pitchFamily="34" charset="0"/>
              <a:cs typeface="Calibri" panose="020F0502020204030204" pitchFamily="34" charset="0"/>
            </a:endParaRPr>
          </a:p>
        </p:txBody>
      </p:sp>
      <p:sp>
        <p:nvSpPr>
          <p:cNvPr id="22" name="ô đỏ 4"/>
          <p:cNvSpPr/>
          <p:nvPr/>
        </p:nvSpPr>
        <p:spPr>
          <a:xfrm>
            <a:off x="5283095" y="4709536"/>
            <a:ext cx="658254" cy="39286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91274" tIns="45637" rIns="91274" bIns="45637" rtlCol="0" anchor="ctr"/>
          <a:lstStyle/>
          <a:p>
            <a:pPr algn="ctr"/>
            <a:r>
              <a:rPr lang="en-US" sz="3580" b="1">
                <a:solidFill>
                  <a:srgbClr val="FF0000"/>
                </a:solidFill>
                <a:latin typeface="Calibri" panose="020F0502020204030204" pitchFamily="34" charset="0"/>
                <a:cs typeface="Calibri" panose="020F0502020204030204" pitchFamily="34" charset="0"/>
              </a:rPr>
              <a:t>4</a:t>
            </a:r>
            <a:endParaRPr lang="en-US" sz="3580" b="1">
              <a:solidFill>
                <a:srgbClr val="FF0000"/>
              </a:solidFill>
              <a:latin typeface="Calibri" panose="020F0502020204030204" pitchFamily="34" charset="0"/>
              <a:cs typeface="Calibri" panose="020F0502020204030204" pitchFamily="34" charset="0"/>
            </a:endParaRPr>
          </a:p>
        </p:txBody>
      </p:sp>
      <p:sp>
        <p:nvSpPr>
          <p:cNvPr id="23" name="ô đỏ 5"/>
          <p:cNvSpPr/>
          <p:nvPr/>
        </p:nvSpPr>
        <p:spPr>
          <a:xfrm>
            <a:off x="5956040" y="4709536"/>
            <a:ext cx="671050" cy="38386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91274" tIns="45637" rIns="91274" bIns="45637" rtlCol="0" anchor="ctr"/>
          <a:lstStyle/>
          <a:p>
            <a:pPr algn="ctr"/>
            <a:r>
              <a:rPr lang="en-US" sz="3580" b="1">
                <a:solidFill>
                  <a:srgbClr val="FF0000"/>
                </a:solidFill>
                <a:latin typeface="Calibri" panose="020F0502020204030204" pitchFamily="34" charset="0"/>
                <a:cs typeface="Calibri" panose="020F0502020204030204" pitchFamily="34" charset="0"/>
              </a:rPr>
              <a:t>5</a:t>
            </a:r>
            <a:endParaRPr lang="en-US" sz="3580" b="1">
              <a:solidFill>
                <a:srgbClr val="FF0000"/>
              </a:solidFill>
              <a:latin typeface="Calibri" panose="020F0502020204030204" pitchFamily="34" charset="0"/>
              <a:cs typeface="Calibri" panose="020F0502020204030204" pitchFamily="34" charset="0"/>
            </a:endParaRPr>
          </a:p>
        </p:txBody>
      </p:sp>
      <p:sp>
        <p:nvSpPr>
          <p:cNvPr id="24" name="ô đỏ 6"/>
          <p:cNvSpPr/>
          <p:nvPr/>
        </p:nvSpPr>
        <p:spPr>
          <a:xfrm>
            <a:off x="6603394" y="4702428"/>
            <a:ext cx="652567" cy="39097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91274" tIns="45637" rIns="91274" bIns="45637" rtlCol="0" anchor="ctr"/>
          <a:lstStyle/>
          <a:p>
            <a:pPr algn="ctr"/>
            <a:r>
              <a:rPr lang="en-US" sz="3580" b="1">
                <a:solidFill>
                  <a:srgbClr val="FF0000"/>
                </a:solidFill>
                <a:latin typeface="Calibri" panose="020F0502020204030204" pitchFamily="34" charset="0"/>
                <a:cs typeface="Calibri" panose="020F0502020204030204" pitchFamily="34" charset="0"/>
              </a:rPr>
              <a:t>6</a:t>
            </a:r>
            <a:endParaRPr lang="en-US" sz="3580" b="1">
              <a:solidFill>
                <a:srgbClr val="FF0000"/>
              </a:solidFill>
              <a:latin typeface="Calibri" panose="020F0502020204030204" pitchFamily="34" charset="0"/>
              <a:cs typeface="Calibri" panose="020F0502020204030204" pitchFamily="34" charset="0"/>
            </a:endParaRPr>
          </a:p>
        </p:txBody>
      </p:sp>
      <p:sp>
        <p:nvSpPr>
          <p:cNvPr id="35" name="Rectangle 34"/>
          <p:cNvSpPr/>
          <p:nvPr/>
        </p:nvSpPr>
        <p:spPr>
          <a:xfrm>
            <a:off x="249748" y="1093166"/>
            <a:ext cx="2581598" cy="3127774"/>
          </a:xfrm>
          <a:prstGeom prst="rect">
            <a:avLst/>
          </a:prstGeom>
          <a:solidFill>
            <a:srgbClr val="FFFF00"/>
          </a:solidFill>
          <a:ln w="38100"/>
        </p:spPr>
        <p:style>
          <a:lnRef idx="2">
            <a:schemeClr val="accent6"/>
          </a:lnRef>
          <a:fillRef idx="1">
            <a:schemeClr val="lt1"/>
          </a:fillRef>
          <a:effectRef idx="0">
            <a:schemeClr val="accent6"/>
          </a:effectRef>
          <a:fontRef idx="minor">
            <a:schemeClr val="dk1"/>
          </a:fontRef>
        </p:style>
        <p:txBody>
          <a:bodyPr rtlCol="0" anchor="t" anchorCtr="0"/>
          <a:lstStyle/>
          <a:p>
            <a:pPr algn="ctr"/>
            <a:r>
              <a:rPr lang="en-US" sz="2015" b="1">
                <a:latin typeface="Calibri" panose="020F0502020204030204" pitchFamily="34" charset="0"/>
                <a:cs typeface="Calibri" panose="020F0502020204030204" pitchFamily="34" charset="0"/>
              </a:rPr>
              <a:t>Gợi ý chủ đề:</a:t>
            </a:r>
            <a:endParaRPr lang="en-US" sz="2015" b="1">
              <a:latin typeface="Calibri" panose="020F0502020204030204" pitchFamily="34" charset="0"/>
              <a:cs typeface="Calibri" panose="020F0502020204030204" pitchFamily="34" charset="0"/>
            </a:endParaRPr>
          </a:p>
        </p:txBody>
      </p:sp>
      <p:sp>
        <p:nvSpPr>
          <p:cNvPr id="36" name="TextBox 35"/>
          <p:cNvSpPr txBox="1"/>
          <p:nvPr/>
        </p:nvSpPr>
        <p:spPr>
          <a:xfrm>
            <a:off x="307327" y="1946129"/>
            <a:ext cx="2502219" cy="1641475"/>
          </a:xfrm>
          <a:prstGeom prst="rect">
            <a:avLst/>
          </a:prstGeom>
          <a:solidFill>
            <a:srgbClr val="FFFF00"/>
          </a:solidFill>
        </p:spPr>
        <p:txBody>
          <a:bodyPr wrap="square" rtlCol="0">
            <a:spAutoFit/>
          </a:bodyPr>
          <a:lstStyle/>
          <a:p>
            <a:pPr algn="ctr">
              <a:lnSpc>
                <a:spcPct val="150000"/>
              </a:lnSpc>
            </a:pPr>
            <a:r>
              <a:rPr lang="en-US" sz="2240" b="1" i="1" smtClean="0">
                <a:solidFill>
                  <a:srgbClr val="0000FF"/>
                </a:solidFill>
                <a:latin typeface="Calibri" panose="020F0502020204030204" pitchFamily="34" charset="0"/>
                <a:cs typeface="Calibri" panose="020F0502020204030204" pitchFamily="34" charset="0"/>
              </a:rPr>
              <a:t>  Đây là một yếu tố của đặc điểm tự nhiên Việt Nam  </a:t>
            </a:r>
            <a:endParaRPr lang="en-US" sz="2240" b="1" i="1">
              <a:solidFill>
                <a:srgbClr val="0000FF"/>
              </a:solidFill>
              <a:latin typeface="Calibri" panose="020F0502020204030204" pitchFamily="34" charset="0"/>
              <a:cs typeface="Calibri" panose="020F0502020204030204" pitchFamily="34" charset="0"/>
            </a:endParaRPr>
          </a:p>
        </p:txBody>
      </p:sp>
      <p:grpSp>
        <p:nvGrpSpPr>
          <p:cNvPr id="37" name="Group 36"/>
          <p:cNvGrpSpPr/>
          <p:nvPr/>
        </p:nvGrpSpPr>
        <p:grpSpPr>
          <a:xfrm>
            <a:off x="2183044" y="255302"/>
            <a:ext cx="5508369" cy="781050"/>
            <a:chOff x="3005070" y="-128617"/>
            <a:chExt cx="6181859" cy="1046553"/>
          </a:xfrm>
        </p:grpSpPr>
        <p:sp>
          <p:nvSpPr>
            <p:cNvPr id="38" name="Rectangle: Rounded Corners 2"/>
            <p:cNvSpPr/>
            <p:nvPr/>
          </p:nvSpPr>
          <p:spPr>
            <a:xfrm>
              <a:off x="3005070" y="116455"/>
              <a:ext cx="6181859"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45">
                <a:latin typeface="Calibri" panose="020F0502020204030204" pitchFamily="34" charset="0"/>
                <a:cs typeface="Calibri" panose="020F0502020204030204" pitchFamily="34" charset="0"/>
              </a:endParaRPr>
            </a:p>
          </p:txBody>
        </p:sp>
        <p:sp>
          <p:nvSpPr>
            <p:cNvPr id="39" name="TextBox 38"/>
            <p:cNvSpPr txBox="1"/>
            <p:nvPr/>
          </p:nvSpPr>
          <p:spPr>
            <a:xfrm>
              <a:off x="3132714" y="-128617"/>
              <a:ext cx="5871602" cy="1046553"/>
            </a:xfrm>
            <a:prstGeom prst="rect">
              <a:avLst/>
            </a:prstGeom>
            <a:noFill/>
          </p:spPr>
          <p:txBody>
            <a:bodyPr wrap="square" rtlCol="0">
              <a:spAutoFit/>
            </a:bodyPr>
            <a:lstStyle/>
            <a:p>
              <a:pPr lvl="1" algn="ctr">
                <a:lnSpc>
                  <a:spcPct val="150000"/>
                </a:lnSpc>
              </a:pPr>
              <a:r>
                <a:rPr lang="en-US" sz="2985" b="1" smtClean="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LẬT MẢNH GHÉP</a:t>
              </a:r>
              <a:endParaRPr lang="en-US" sz="2985"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pic>
        <p:nvPicPr>
          <p:cNvPr id="2050" name="Picture 2"/>
          <p:cNvPicPr>
            <a:picLocks noChangeAspect="1" noChangeArrowheads="1"/>
          </p:cNvPicPr>
          <p:nvPr/>
        </p:nvPicPr>
        <p:blipFill>
          <a:blip r:embed="rId1">
            <a:extLst>
              <a:ext uri="{BEBA8EAE-BF5A-486C-A8C5-ECC9F3942E4B}">
                <a14:imgProps xmlns:a14="http://schemas.microsoft.com/office/drawing/2010/main">
                  <a14:imgLayer r:embed="rId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69472" y="979429"/>
            <a:ext cx="3963269" cy="359362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ô số 4">
            <a:hlinkClick r:id="rId3" action="ppaction://hlinksldjump"/>
          </p:cNvPr>
          <p:cNvSpPr/>
          <p:nvPr/>
        </p:nvSpPr>
        <p:spPr>
          <a:xfrm>
            <a:off x="3200282" y="2800646"/>
            <a:ext cx="1451571" cy="1797996"/>
          </a:xfrm>
          <a:prstGeom prst="rect">
            <a:avLst/>
          </a:prstGeom>
          <a:solidFill>
            <a:srgbClr val="7030A0"/>
          </a:solidFill>
        </p:spPr>
        <p:style>
          <a:lnRef idx="3">
            <a:schemeClr val="lt1"/>
          </a:lnRef>
          <a:fillRef idx="1">
            <a:schemeClr val="accent2"/>
          </a:fillRef>
          <a:effectRef idx="1">
            <a:schemeClr val="accent2"/>
          </a:effectRef>
          <a:fontRef idx="minor">
            <a:schemeClr val="lt1"/>
          </a:fontRef>
        </p:style>
        <p:txBody>
          <a:bodyPr lIns="91274" tIns="45637" rIns="91274" bIns="45637" rtlCol="0" anchor="ctr"/>
          <a:p>
            <a:pPr algn="ctr"/>
            <a:r>
              <a:rPr lang="en-US" sz="5970" b="1">
                <a:latin typeface="Calibri" panose="020F0502020204030204" pitchFamily="34" charset="0"/>
                <a:cs typeface="Calibri" panose="020F0502020204030204" pitchFamily="34" charset="0"/>
              </a:rPr>
              <a:t>4</a:t>
            </a:r>
            <a:endParaRPr lang="en-US" sz="5970" b="1">
              <a:latin typeface="Calibri" panose="020F0502020204030204" pitchFamily="34" charset="0"/>
              <a:cs typeface="Calibri" panose="020F0502020204030204" pitchFamily="34" charset="0"/>
            </a:endParaRPr>
          </a:p>
        </p:txBody>
      </p:sp>
      <p:sp>
        <p:nvSpPr>
          <p:cNvPr id="3" name="ô số 5">
            <a:hlinkClick r:id="rId4" action="ppaction://hlinksldjump"/>
          </p:cNvPr>
          <p:cNvSpPr/>
          <p:nvPr/>
        </p:nvSpPr>
        <p:spPr>
          <a:xfrm>
            <a:off x="4657540" y="2791168"/>
            <a:ext cx="1394229" cy="1815057"/>
          </a:xfrm>
          <a:prstGeom prst="rect">
            <a:avLst/>
          </a:prstGeom>
          <a:solidFill>
            <a:srgbClr val="002060"/>
          </a:solidFill>
        </p:spPr>
        <p:style>
          <a:lnRef idx="3">
            <a:schemeClr val="lt1"/>
          </a:lnRef>
          <a:fillRef idx="1">
            <a:schemeClr val="accent5"/>
          </a:fillRef>
          <a:effectRef idx="1">
            <a:schemeClr val="accent5"/>
          </a:effectRef>
          <a:fontRef idx="minor">
            <a:schemeClr val="lt1"/>
          </a:fontRef>
        </p:style>
        <p:txBody>
          <a:bodyPr lIns="91274" tIns="45637" rIns="91274" bIns="45637" rtlCol="0" anchor="ctr"/>
          <a:p>
            <a:pPr algn="ctr"/>
            <a:r>
              <a:rPr lang="en-US" sz="5970" b="1">
                <a:latin typeface="Calibri" panose="020F0502020204030204" pitchFamily="34" charset="0"/>
                <a:cs typeface="Calibri" panose="020F0502020204030204" pitchFamily="34" charset="0"/>
              </a:rPr>
              <a:t>5</a:t>
            </a:r>
            <a:endParaRPr lang="en-US" sz="5970" b="1">
              <a:latin typeface="Calibri" panose="020F0502020204030204" pitchFamily="34" charset="0"/>
              <a:cs typeface="Calibri" panose="020F0502020204030204" pitchFamily="34" charset="0"/>
            </a:endParaRPr>
          </a:p>
        </p:txBody>
      </p:sp>
      <p:sp>
        <p:nvSpPr>
          <p:cNvPr id="4" name="ô số 6">
            <a:hlinkClick r:id="rId5" action="ppaction://hlinksldjump"/>
          </p:cNvPr>
          <p:cNvSpPr/>
          <p:nvPr/>
        </p:nvSpPr>
        <p:spPr>
          <a:xfrm>
            <a:off x="6051769" y="2799224"/>
            <a:ext cx="1329778" cy="1797996"/>
          </a:xfrm>
          <a:prstGeom prst="rect">
            <a:avLst/>
          </a:prstGeom>
          <a:solidFill>
            <a:srgbClr val="FFC000"/>
          </a:solidFill>
        </p:spPr>
        <p:style>
          <a:lnRef idx="3">
            <a:schemeClr val="lt1"/>
          </a:lnRef>
          <a:fillRef idx="1">
            <a:schemeClr val="accent5"/>
          </a:fillRef>
          <a:effectRef idx="1">
            <a:schemeClr val="accent5"/>
          </a:effectRef>
          <a:fontRef idx="minor">
            <a:schemeClr val="lt1"/>
          </a:fontRef>
        </p:style>
        <p:txBody>
          <a:bodyPr lIns="91274" tIns="45637" rIns="91274" bIns="45637" rtlCol="0" anchor="ctr"/>
          <a:p>
            <a:pPr algn="ctr"/>
            <a:r>
              <a:rPr lang="en-US" sz="5970" b="1">
                <a:latin typeface="Calibri" panose="020F0502020204030204" pitchFamily="34" charset="0"/>
                <a:cs typeface="Calibri" panose="020F0502020204030204" pitchFamily="34" charset="0"/>
              </a:rPr>
              <a:t>6</a:t>
            </a:r>
            <a:endParaRPr lang="en-US" sz="5970" b="1">
              <a:latin typeface="Calibri" panose="020F0502020204030204" pitchFamily="34" charset="0"/>
              <a:cs typeface="Calibri" panose="020F0502020204030204" pitchFamily="34" charset="0"/>
            </a:endParaRPr>
          </a:p>
        </p:txBody>
      </p:sp>
      <p:sp>
        <p:nvSpPr>
          <p:cNvPr id="5" name="ô số 3">
            <a:hlinkClick r:id="rId6" action="ppaction://hlinksldjump"/>
          </p:cNvPr>
          <p:cNvSpPr/>
          <p:nvPr/>
        </p:nvSpPr>
        <p:spPr>
          <a:xfrm>
            <a:off x="5955566" y="974690"/>
            <a:ext cx="1387594" cy="1797996"/>
          </a:xfrm>
          <a:prstGeom prst="rect">
            <a:avLst/>
          </a:prstGeom>
          <a:solidFill>
            <a:srgbClr val="0070C0"/>
          </a:solidFill>
        </p:spPr>
        <p:style>
          <a:lnRef idx="3">
            <a:schemeClr val="lt1"/>
          </a:lnRef>
          <a:fillRef idx="1">
            <a:schemeClr val="accent3"/>
          </a:fillRef>
          <a:effectRef idx="1">
            <a:schemeClr val="accent3"/>
          </a:effectRef>
          <a:fontRef idx="minor">
            <a:schemeClr val="lt1"/>
          </a:fontRef>
        </p:style>
        <p:txBody>
          <a:bodyPr lIns="91274" tIns="45637" rIns="91274" bIns="45637" rtlCol="0" anchor="ctr"/>
          <a:p>
            <a:pPr algn="ctr"/>
            <a:r>
              <a:rPr lang="en-US" sz="5970" b="1">
                <a:latin typeface="Calibri" panose="020F0502020204030204" pitchFamily="34" charset="0"/>
                <a:cs typeface="Calibri" panose="020F0502020204030204" pitchFamily="34" charset="0"/>
              </a:rPr>
              <a:t>3</a:t>
            </a:r>
            <a:endParaRPr lang="en-US" sz="5970" b="1">
              <a:latin typeface="Calibri" panose="020F0502020204030204" pitchFamily="34" charset="0"/>
              <a:cs typeface="Calibri" panose="020F0502020204030204" pitchFamily="34" charset="0"/>
            </a:endParaRPr>
          </a:p>
        </p:txBody>
      </p:sp>
      <p:sp>
        <p:nvSpPr>
          <p:cNvPr id="12" name="ô số 2">
            <a:hlinkClick r:id="rId7" action="ppaction://hlinksldjump"/>
          </p:cNvPr>
          <p:cNvSpPr/>
          <p:nvPr/>
        </p:nvSpPr>
        <p:spPr>
          <a:xfrm>
            <a:off x="4651853" y="961894"/>
            <a:ext cx="1364847" cy="1823587"/>
          </a:xfrm>
          <a:prstGeom prst="rect">
            <a:avLst/>
          </a:prstGeom>
          <a:solidFill>
            <a:srgbClr val="7030A0"/>
          </a:solidFill>
        </p:spPr>
        <p:style>
          <a:lnRef idx="3">
            <a:schemeClr val="lt1"/>
          </a:lnRef>
          <a:fillRef idx="1">
            <a:schemeClr val="accent4"/>
          </a:fillRef>
          <a:effectRef idx="1">
            <a:schemeClr val="accent4"/>
          </a:effectRef>
          <a:fontRef idx="minor">
            <a:schemeClr val="lt1"/>
          </a:fontRef>
        </p:style>
        <p:txBody>
          <a:bodyPr lIns="91274" tIns="45637" rIns="91274" bIns="45637" rtlCol="0" anchor="ctr"/>
          <a:p>
            <a:pPr algn="ctr"/>
            <a:r>
              <a:rPr lang="en-US" sz="5970" b="1">
                <a:latin typeface="Calibri" panose="020F0502020204030204" pitchFamily="34" charset="0"/>
                <a:cs typeface="Calibri" panose="020F0502020204030204" pitchFamily="34" charset="0"/>
              </a:rPr>
              <a:t>2</a:t>
            </a:r>
            <a:endParaRPr lang="en-US" sz="5970" b="1">
              <a:latin typeface="Calibri" panose="020F0502020204030204" pitchFamily="34" charset="0"/>
              <a:cs typeface="Calibri" panose="020F0502020204030204" pitchFamily="34" charset="0"/>
            </a:endParaRPr>
          </a:p>
        </p:txBody>
      </p:sp>
      <p:sp>
        <p:nvSpPr>
          <p:cNvPr id="13" name="ô số 1">
            <a:hlinkClick r:id="rId8" action="ppaction://hlinksldjump"/>
          </p:cNvPr>
          <p:cNvSpPr/>
          <p:nvPr/>
        </p:nvSpPr>
        <p:spPr>
          <a:xfrm>
            <a:off x="3216394" y="978955"/>
            <a:ext cx="1435459" cy="1795153"/>
          </a:xfrm>
          <a:prstGeom prst="rect">
            <a:avLst/>
          </a:prstGeom>
          <a:solidFill>
            <a:srgbClr val="00B0F0"/>
          </a:solidFill>
        </p:spPr>
        <p:style>
          <a:lnRef idx="3">
            <a:schemeClr val="lt1"/>
          </a:lnRef>
          <a:fillRef idx="1">
            <a:schemeClr val="accent5"/>
          </a:fillRef>
          <a:effectRef idx="1">
            <a:schemeClr val="accent5"/>
          </a:effectRef>
          <a:fontRef idx="minor">
            <a:schemeClr val="lt1"/>
          </a:fontRef>
        </p:style>
        <p:txBody>
          <a:bodyPr lIns="91274" tIns="45637" rIns="91274" bIns="45637" rtlCol="0" anchor="ctr"/>
          <a:p>
            <a:pPr algn="ctr"/>
            <a:r>
              <a:rPr lang="en-US" sz="5970" b="1">
                <a:latin typeface="Calibri" panose="020F0502020204030204" pitchFamily="34" charset="0"/>
                <a:cs typeface="Calibri" panose="020F0502020204030204" pitchFamily="34" charset="0"/>
              </a:rPr>
              <a:t>1</a:t>
            </a:r>
            <a:endParaRPr lang="en-US" sz="5970" b="1">
              <a:latin typeface="Calibri" panose="020F0502020204030204" pitchFamily="34" charset="0"/>
              <a:cs typeface="Calibri" panose="020F0502020204030204" pitchFamily="34" charset="0"/>
            </a:endParaRPr>
          </a:p>
        </p:txBody>
      </p:sp>
      <p:pic>
        <p:nvPicPr>
          <p:cNvPr id="15" name="Picture 2"/>
          <p:cNvPicPr>
            <a:picLocks noChangeAspect="1" noChangeArrowheads="1"/>
          </p:cNvPicPr>
          <p:nvPr/>
        </p:nvPicPr>
        <p:blipFill>
          <a:blip r:embed="rId1">
            <a:extLst>
              <a:ext uri="{BEBA8EAE-BF5A-486C-A8C5-ECC9F3942E4B}">
                <a14:imgProps xmlns:a14="http://schemas.microsoft.com/office/drawing/2010/main">
                  <a14:imgLayer r:embed="rId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00282" y="982272"/>
            <a:ext cx="4145722" cy="364764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ight Arrow 5">
            <a:hlinkClick r:id="rId9" action="ppaction://hlinksldjump"/>
          </p:cNvPr>
          <p:cNvSpPr/>
          <p:nvPr/>
        </p:nvSpPr>
        <p:spPr>
          <a:xfrm>
            <a:off x="8517255" y="4138295"/>
            <a:ext cx="352425" cy="33274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mph" presetSubtype="0" fill="hold" grpId="0" nodeType="clickEffect">
                                  <p:stCondLst>
                                    <p:cond delay="0"/>
                                  </p:stCondLst>
                                  <p:childTnLst>
                                    <p:animClr clrSpc="hsl" dir="cw">
                                      <p:cBhvr override="childStyle">
                                        <p:cTn id="6" dur="500" fill="hold"/>
                                        <p:tgtEl>
                                          <p:spTgt spid="19"/>
                                        </p:tgtEl>
                                        <p:attrNameLst>
                                          <p:attrName>style.color</p:attrName>
                                        </p:attrNameLst>
                                      </p:cBhvr>
                                      <p:by>
                                        <p:hsl h="-7200000" s="0" l="0"/>
                                      </p:by>
                                    </p:animClr>
                                    <p:animClr clrSpc="hsl" dir="cw">
                                      <p:cBhvr>
                                        <p:cTn id="7" dur="500" fill="hold"/>
                                        <p:tgtEl>
                                          <p:spTgt spid="19"/>
                                        </p:tgtEl>
                                        <p:attrNameLst>
                                          <p:attrName>fillcolor</p:attrName>
                                        </p:attrNameLst>
                                      </p:cBhvr>
                                      <p:by>
                                        <p:hsl h="-7200000" s="0" l="0"/>
                                      </p:by>
                                    </p:animClr>
                                    <p:animClr clrSpc="hsl" dir="cw">
                                      <p:cBhvr>
                                        <p:cTn id="8" dur="500" fill="hold"/>
                                        <p:tgtEl>
                                          <p:spTgt spid="19"/>
                                        </p:tgtEl>
                                        <p:attrNameLst>
                                          <p:attrName>stroke.color</p:attrName>
                                        </p:attrNameLst>
                                      </p:cBhvr>
                                      <p:by>
                                        <p:hsl h="-7200000" s="0" l="0"/>
                                      </p:by>
                                    </p:animClr>
                                    <p:set>
                                      <p:cBhvr>
                                        <p:cTn id="9" dur="500" fill="hold"/>
                                        <p:tgtEl>
                                          <p:spTgt spid="19"/>
                                        </p:tgtEl>
                                        <p:attrNameLst>
                                          <p:attrName>fill.type</p:attrName>
                                        </p:attrNameLst>
                                      </p:cBhvr>
                                      <p:to>
                                        <p:strVal val="solid"/>
                                      </p:to>
                                    </p:set>
                                  </p:childTnLst>
                                </p:cTn>
                              </p:par>
                            </p:childTnLst>
                          </p:cTn>
                        </p:par>
                      </p:childTnLst>
                    </p:cTn>
                  </p:par>
                </p:childTnLst>
              </p:cTn>
              <p:nextCondLst>
                <p:cond evt="onClick" delay="0">
                  <p:tgtEl>
                    <p:spTgt spid="13"/>
                  </p:tgtEl>
                </p:cond>
              </p:nextCondLst>
            </p:seq>
            <p:seq concurrent="1" nextAc="seek">
              <p:cTn id="10" restart="whenNotActive" fill="hold" evtFilter="cancelBubble" nodeType="interactiveSeq">
                <p:stCondLst>
                  <p:cond evt="onClick" delay="0">
                    <p:tgtEl>
                      <p:spTgt spid="19"/>
                    </p:tgtEl>
                  </p:cond>
                </p:stCondLst>
                <p:endSync evt="end" delay="0">
                  <p:rtn val="all"/>
                </p:endSync>
                <p:childTnLst>
                  <p:par>
                    <p:cTn id="11" fill="hold">
                      <p:stCondLst>
                        <p:cond delay="0"/>
                      </p:stCondLst>
                      <p:childTnLst>
                        <p:par>
                          <p:cTn id="12" fill="hold">
                            <p:stCondLst>
                              <p:cond delay="0"/>
                            </p:stCondLst>
                            <p:childTnLst>
                              <p:par>
                                <p:cTn id="13" presetID="8" presetClass="exit" presetSubtype="32" fill="hold" grpId="0" nodeType="withEffect">
                                  <p:stCondLst>
                                    <p:cond delay="0"/>
                                  </p:stCondLst>
                                  <p:childTnLst>
                                    <p:animEffect transition="out" filter="diamond(out)">
                                      <p:cBhvr>
                                        <p:cTn id="14" dur="2000"/>
                                        <p:tgtEl>
                                          <p:spTgt spid="13"/>
                                        </p:tgtEl>
                                      </p:cBhvr>
                                    </p:animEffect>
                                    <p:set>
                                      <p:cBhvr>
                                        <p:cTn id="15" dur="1" fill="hold">
                                          <p:stCondLst>
                                            <p:cond delay="1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6" restart="whenNotActive" fill="hold" evtFilter="cancelBubble" nodeType="interactiveSeq">
                <p:stCondLst>
                  <p:cond evt="onClick" delay="0">
                    <p:tgtEl>
                      <p:spTgt spid="12"/>
                    </p:tgtEl>
                  </p:cond>
                </p:stCondLst>
                <p:endSync evt="end" delay="0">
                  <p:rtn val="all"/>
                </p:endSync>
                <p:childTnLst>
                  <p:par>
                    <p:cTn id="17" fill="hold">
                      <p:stCondLst>
                        <p:cond delay="0"/>
                      </p:stCondLst>
                      <p:childTnLst>
                        <p:par>
                          <p:cTn id="18" fill="hold">
                            <p:stCondLst>
                              <p:cond delay="0"/>
                            </p:stCondLst>
                            <p:childTnLst>
                              <p:par>
                                <p:cTn id="19" presetID="22" presetClass="emph" presetSubtype="0" fill="hold" grpId="0" nodeType="withEffect">
                                  <p:stCondLst>
                                    <p:cond delay="0"/>
                                  </p:stCondLst>
                                  <p:childTnLst>
                                    <p:animClr clrSpc="hsl" dir="cw">
                                      <p:cBhvr override="childStyle">
                                        <p:cTn id="20" dur="500" fill="hold"/>
                                        <p:tgtEl>
                                          <p:spTgt spid="20"/>
                                        </p:tgtEl>
                                        <p:attrNameLst>
                                          <p:attrName>style.color</p:attrName>
                                        </p:attrNameLst>
                                      </p:cBhvr>
                                      <p:by>
                                        <p:hsl h="-7200000" s="0" l="0"/>
                                      </p:by>
                                    </p:animClr>
                                    <p:animClr clrSpc="hsl" dir="cw">
                                      <p:cBhvr>
                                        <p:cTn id="21" dur="500" fill="hold"/>
                                        <p:tgtEl>
                                          <p:spTgt spid="20"/>
                                        </p:tgtEl>
                                        <p:attrNameLst>
                                          <p:attrName>fillcolor</p:attrName>
                                        </p:attrNameLst>
                                      </p:cBhvr>
                                      <p:by>
                                        <p:hsl h="-7200000" s="0" l="0"/>
                                      </p:by>
                                    </p:animClr>
                                    <p:animClr clrSpc="hsl" dir="cw">
                                      <p:cBhvr>
                                        <p:cTn id="22" dur="500" fill="hold"/>
                                        <p:tgtEl>
                                          <p:spTgt spid="20"/>
                                        </p:tgtEl>
                                        <p:attrNameLst>
                                          <p:attrName>stroke.color</p:attrName>
                                        </p:attrNameLst>
                                      </p:cBhvr>
                                      <p:by>
                                        <p:hsl h="-7200000" s="0" l="0"/>
                                      </p:by>
                                    </p:animClr>
                                    <p:set>
                                      <p:cBhvr>
                                        <p:cTn id="23" dur="500" fill="hold"/>
                                        <p:tgtEl>
                                          <p:spTgt spid="20"/>
                                        </p:tgtEl>
                                        <p:attrNameLst>
                                          <p:attrName>fill.type</p:attrName>
                                        </p:attrNameLst>
                                      </p:cBhvr>
                                      <p:to>
                                        <p:strVal val="solid"/>
                                      </p:to>
                                    </p:set>
                                  </p:childTnLst>
                                </p:cTn>
                              </p:par>
                            </p:childTnLst>
                          </p:cTn>
                        </p:par>
                      </p:childTnLst>
                    </p:cTn>
                  </p:par>
                </p:childTnLst>
              </p:cTn>
              <p:nextCondLst>
                <p:cond evt="onClick" delay="0">
                  <p:tgtEl>
                    <p:spTgt spid="12"/>
                  </p:tgtEl>
                </p:cond>
              </p:nextCondLst>
            </p:seq>
            <p:seq concurrent="1" nextAc="seek">
              <p:cTn id="24" restart="whenNotActive" fill="hold" evtFilter="cancelBubble" nodeType="interactiveSeq">
                <p:stCondLst>
                  <p:cond evt="onClick" delay="0">
                    <p:tgtEl>
                      <p:spTgt spid="20"/>
                    </p:tgtEl>
                  </p:cond>
                </p:stCondLst>
                <p:endSync evt="end" delay="0">
                  <p:rtn val="all"/>
                </p:endSync>
                <p:childTnLst>
                  <p:par>
                    <p:cTn id="25" fill="hold">
                      <p:stCondLst>
                        <p:cond delay="0"/>
                      </p:stCondLst>
                      <p:childTnLst>
                        <p:par>
                          <p:cTn id="26" fill="hold">
                            <p:stCondLst>
                              <p:cond delay="0"/>
                            </p:stCondLst>
                            <p:childTnLst>
                              <p:par>
                                <p:cTn id="27" presetID="8" presetClass="exit" presetSubtype="32" fill="hold" grpId="0" nodeType="withEffect">
                                  <p:stCondLst>
                                    <p:cond delay="0"/>
                                  </p:stCondLst>
                                  <p:childTnLst>
                                    <p:animEffect transition="out" filter="diamond(out)">
                                      <p:cBhvr>
                                        <p:cTn id="28" dur="2000"/>
                                        <p:tgtEl>
                                          <p:spTgt spid="12"/>
                                        </p:tgtEl>
                                      </p:cBhvr>
                                    </p:animEffect>
                                    <p:set>
                                      <p:cBhvr>
                                        <p:cTn id="29" dur="1" fill="hold">
                                          <p:stCondLst>
                                            <p:cond delay="1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30" restart="whenNotActive" fill="hold" evtFilter="cancelBubble" nodeType="interactiveSeq">
                <p:stCondLst>
                  <p:cond evt="onClick" delay="0">
                    <p:tgtEl>
                      <p:spTgt spid="5"/>
                    </p:tgtEl>
                  </p:cond>
                </p:stCondLst>
                <p:endSync evt="end" delay="0">
                  <p:rtn val="all"/>
                </p:endSync>
                <p:childTnLst>
                  <p:par>
                    <p:cTn id="31" fill="hold">
                      <p:stCondLst>
                        <p:cond delay="0"/>
                      </p:stCondLst>
                      <p:childTnLst>
                        <p:par>
                          <p:cTn id="32" fill="hold">
                            <p:stCondLst>
                              <p:cond delay="0"/>
                            </p:stCondLst>
                            <p:childTnLst>
                              <p:par>
                                <p:cTn id="33" presetID="22" presetClass="emph" presetSubtype="0" fill="hold" grpId="0" nodeType="withEffect">
                                  <p:stCondLst>
                                    <p:cond delay="0"/>
                                  </p:stCondLst>
                                  <p:childTnLst>
                                    <p:animClr clrSpc="hsl" dir="cw">
                                      <p:cBhvr override="childStyle">
                                        <p:cTn id="34" dur="500" fill="hold"/>
                                        <p:tgtEl>
                                          <p:spTgt spid="21"/>
                                        </p:tgtEl>
                                        <p:attrNameLst>
                                          <p:attrName>style.color</p:attrName>
                                        </p:attrNameLst>
                                      </p:cBhvr>
                                      <p:by>
                                        <p:hsl h="-7200000" s="0" l="0"/>
                                      </p:by>
                                    </p:animClr>
                                    <p:animClr clrSpc="hsl" dir="cw">
                                      <p:cBhvr>
                                        <p:cTn id="35" dur="500" fill="hold"/>
                                        <p:tgtEl>
                                          <p:spTgt spid="21"/>
                                        </p:tgtEl>
                                        <p:attrNameLst>
                                          <p:attrName>fillcolor</p:attrName>
                                        </p:attrNameLst>
                                      </p:cBhvr>
                                      <p:by>
                                        <p:hsl h="-7200000" s="0" l="0"/>
                                      </p:by>
                                    </p:animClr>
                                    <p:animClr clrSpc="hsl" dir="cw">
                                      <p:cBhvr>
                                        <p:cTn id="36" dur="500" fill="hold"/>
                                        <p:tgtEl>
                                          <p:spTgt spid="21"/>
                                        </p:tgtEl>
                                        <p:attrNameLst>
                                          <p:attrName>stroke.color</p:attrName>
                                        </p:attrNameLst>
                                      </p:cBhvr>
                                      <p:by>
                                        <p:hsl h="-7200000" s="0" l="0"/>
                                      </p:by>
                                    </p:animClr>
                                    <p:set>
                                      <p:cBhvr>
                                        <p:cTn id="37" dur="500" fill="hold"/>
                                        <p:tgtEl>
                                          <p:spTgt spid="21"/>
                                        </p:tgtEl>
                                        <p:attrNameLst>
                                          <p:attrName>fill.type</p:attrName>
                                        </p:attrNameLst>
                                      </p:cBhvr>
                                      <p:to>
                                        <p:strVal val="solid"/>
                                      </p:to>
                                    </p:set>
                                  </p:childTnLst>
                                </p:cTn>
                              </p:par>
                            </p:childTnLst>
                          </p:cTn>
                        </p:par>
                      </p:childTnLst>
                    </p:cTn>
                  </p:par>
                </p:childTnLst>
              </p:cTn>
              <p:nextCondLst>
                <p:cond evt="onClick" delay="0">
                  <p:tgtEl>
                    <p:spTgt spid="5"/>
                  </p:tgtEl>
                </p:cond>
              </p:nextCondLst>
            </p:seq>
            <p:seq concurrent="1" nextAc="seek">
              <p:cTn id="38" restart="whenNotActive" fill="hold" evtFilter="cancelBubble" nodeType="interactiveSeq">
                <p:stCondLst>
                  <p:cond evt="onClick" delay="0">
                    <p:tgtEl>
                      <p:spTgt spid="21"/>
                    </p:tgtEl>
                  </p:cond>
                </p:stCondLst>
                <p:endSync evt="end" delay="0">
                  <p:rtn val="all"/>
                </p:endSync>
                <p:childTnLst>
                  <p:par>
                    <p:cTn id="39" fill="hold">
                      <p:stCondLst>
                        <p:cond delay="0"/>
                      </p:stCondLst>
                      <p:childTnLst>
                        <p:par>
                          <p:cTn id="40" fill="hold">
                            <p:stCondLst>
                              <p:cond delay="0"/>
                            </p:stCondLst>
                            <p:childTnLst>
                              <p:par>
                                <p:cTn id="41" presetID="8" presetClass="exit" presetSubtype="32" fill="hold" grpId="0" nodeType="withEffect">
                                  <p:stCondLst>
                                    <p:cond delay="0"/>
                                  </p:stCondLst>
                                  <p:childTnLst>
                                    <p:animEffect transition="out" filter="diamond(out)">
                                      <p:cBhvr>
                                        <p:cTn id="42" dur="2000"/>
                                        <p:tgtEl>
                                          <p:spTgt spid="5"/>
                                        </p:tgtEl>
                                      </p:cBhvr>
                                    </p:animEffect>
                                    <p:set>
                                      <p:cBhvr>
                                        <p:cTn id="43" dur="1" fill="hold">
                                          <p:stCondLst>
                                            <p:cond delay="1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44" restart="whenNotActive" fill="hold" evtFilter="cancelBubble" nodeType="interactiveSeq">
                <p:stCondLst>
                  <p:cond evt="onClick" delay="0">
                    <p:tgtEl>
                      <p:spTgt spid="2"/>
                    </p:tgtEl>
                  </p:cond>
                </p:stCondLst>
                <p:endSync evt="end" delay="0">
                  <p:rtn val="all"/>
                </p:endSync>
                <p:childTnLst>
                  <p:par>
                    <p:cTn id="45" fill="hold">
                      <p:stCondLst>
                        <p:cond delay="0"/>
                      </p:stCondLst>
                      <p:childTnLst>
                        <p:par>
                          <p:cTn id="46" fill="hold">
                            <p:stCondLst>
                              <p:cond delay="0"/>
                            </p:stCondLst>
                            <p:childTnLst>
                              <p:par>
                                <p:cTn id="47" presetID="22" presetClass="emph" presetSubtype="0" fill="hold" grpId="0" nodeType="withEffect">
                                  <p:stCondLst>
                                    <p:cond delay="0"/>
                                  </p:stCondLst>
                                  <p:childTnLst>
                                    <p:animClr clrSpc="hsl" dir="cw">
                                      <p:cBhvr override="childStyle">
                                        <p:cTn id="48" dur="500" fill="hold"/>
                                        <p:tgtEl>
                                          <p:spTgt spid="22"/>
                                        </p:tgtEl>
                                        <p:attrNameLst>
                                          <p:attrName>style.color</p:attrName>
                                        </p:attrNameLst>
                                      </p:cBhvr>
                                      <p:by>
                                        <p:hsl h="-7200000" s="0" l="0"/>
                                      </p:by>
                                    </p:animClr>
                                    <p:animClr clrSpc="hsl" dir="cw">
                                      <p:cBhvr>
                                        <p:cTn id="49" dur="500" fill="hold"/>
                                        <p:tgtEl>
                                          <p:spTgt spid="22"/>
                                        </p:tgtEl>
                                        <p:attrNameLst>
                                          <p:attrName>fillcolor</p:attrName>
                                        </p:attrNameLst>
                                      </p:cBhvr>
                                      <p:by>
                                        <p:hsl h="-7200000" s="0" l="0"/>
                                      </p:by>
                                    </p:animClr>
                                    <p:animClr clrSpc="hsl" dir="cw">
                                      <p:cBhvr>
                                        <p:cTn id="50" dur="500" fill="hold"/>
                                        <p:tgtEl>
                                          <p:spTgt spid="22"/>
                                        </p:tgtEl>
                                        <p:attrNameLst>
                                          <p:attrName>stroke.color</p:attrName>
                                        </p:attrNameLst>
                                      </p:cBhvr>
                                      <p:by>
                                        <p:hsl h="-7200000" s="0" l="0"/>
                                      </p:by>
                                    </p:animClr>
                                    <p:set>
                                      <p:cBhvr>
                                        <p:cTn id="51" dur="500" fill="hold"/>
                                        <p:tgtEl>
                                          <p:spTgt spid="22"/>
                                        </p:tgtEl>
                                        <p:attrNameLst>
                                          <p:attrName>fill.type</p:attrName>
                                        </p:attrNameLst>
                                      </p:cBhvr>
                                      <p:to>
                                        <p:strVal val="solid"/>
                                      </p:to>
                                    </p:set>
                                  </p:childTnLst>
                                </p:cTn>
                              </p:par>
                            </p:childTnLst>
                          </p:cTn>
                        </p:par>
                      </p:childTnLst>
                    </p:cTn>
                  </p:par>
                </p:childTnLst>
              </p:cTn>
              <p:nextCondLst>
                <p:cond evt="onClick" delay="0">
                  <p:tgtEl>
                    <p:spTgt spid="2"/>
                  </p:tgtEl>
                </p:cond>
              </p:nextCondLst>
            </p:seq>
            <p:seq concurrent="1" nextAc="seek">
              <p:cTn id="52" restart="whenNotActive" fill="hold" evtFilter="cancelBubble" nodeType="interactiveSeq">
                <p:stCondLst>
                  <p:cond evt="onClick" delay="0">
                    <p:tgtEl>
                      <p:spTgt spid="22"/>
                    </p:tgtEl>
                  </p:cond>
                </p:stCondLst>
                <p:endSync evt="end" delay="0">
                  <p:rtn val="all"/>
                </p:endSync>
                <p:childTnLst>
                  <p:par>
                    <p:cTn id="53" fill="hold">
                      <p:stCondLst>
                        <p:cond delay="0"/>
                      </p:stCondLst>
                      <p:childTnLst>
                        <p:par>
                          <p:cTn id="54" fill="hold">
                            <p:stCondLst>
                              <p:cond delay="0"/>
                            </p:stCondLst>
                            <p:childTnLst>
                              <p:par>
                                <p:cTn id="55" presetID="8" presetClass="exit" presetSubtype="32" fill="hold" grpId="0" nodeType="withEffect">
                                  <p:stCondLst>
                                    <p:cond delay="0"/>
                                  </p:stCondLst>
                                  <p:childTnLst>
                                    <p:animEffect transition="out" filter="diamond(out)">
                                      <p:cBhvr>
                                        <p:cTn id="56" dur="2000"/>
                                        <p:tgtEl>
                                          <p:spTgt spid="2"/>
                                        </p:tgtEl>
                                      </p:cBhvr>
                                    </p:animEffect>
                                    <p:set>
                                      <p:cBhvr>
                                        <p:cTn id="57" dur="1" fill="hold">
                                          <p:stCondLst>
                                            <p:cond delay="19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58" restart="whenNotActive" fill="hold" evtFilter="cancelBubble" nodeType="interactiveSeq">
                <p:stCondLst>
                  <p:cond evt="onClick" delay="0">
                    <p:tgtEl>
                      <p:spTgt spid="3"/>
                    </p:tgtEl>
                  </p:cond>
                </p:stCondLst>
                <p:endSync evt="end" delay="0">
                  <p:rtn val="all"/>
                </p:endSync>
                <p:childTnLst>
                  <p:par>
                    <p:cTn id="59" fill="hold">
                      <p:stCondLst>
                        <p:cond delay="0"/>
                      </p:stCondLst>
                      <p:childTnLst>
                        <p:par>
                          <p:cTn id="60" fill="hold">
                            <p:stCondLst>
                              <p:cond delay="0"/>
                            </p:stCondLst>
                            <p:childTnLst>
                              <p:par>
                                <p:cTn id="61" presetID="22" presetClass="emph" presetSubtype="0" fill="hold" grpId="0" nodeType="withEffect">
                                  <p:stCondLst>
                                    <p:cond delay="0"/>
                                  </p:stCondLst>
                                  <p:childTnLst>
                                    <p:animClr clrSpc="hsl" dir="cw">
                                      <p:cBhvr override="childStyle">
                                        <p:cTn id="62" dur="500" fill="hold"/>
                                        <p:tgtEl>
                                          <p:spTgt spid="23"/>
                                        </p:tgtEl>
                                        <p:attrNameLst>
                                          <p:attrName>style.color</p:attrName>
                                        </p:attrNameLst>
                                      </p:cBhvr>
                                      <p:by>
                                        <p:hsl h="-7200000" s="0" l="0"/>
                                      </p:by>
                                    </p:animClr>
                                    <p:animClr clrSpc="hsl" dir="cw">
                                      <p:cBhvr>
                                        <p:cTn id="63" dur="500" fill="hold"/>
                                        <p:tgtEl>
                                          <p:spTgt spid="23"/>
                                        </p:tgtEl>
                                        <p:attrNameLst>
                                          <p:attrName>fillcolor</p:attrName>
                                        </p:attrNameLst>
                                      </p:cBhvr>
                                      <p:by>
                                        <p:hsl h="-7200000" s="0" l="0"/>
                                      </p:by>
                                    </p:animClr>
                                    <p:animClr clrSpc="hsl" dir="cw">
                                      <p:cBhvr>
                                        <p:cTn id="64" dur="500" fill="hold"/>
                                        <p:tgtEl>
                                          <p:spTgt spid="23"/>
                                        </p:tgtEl>
                                        <p:attrNameLst>
                                          <p:attrName>stroke.color</p:attrName>
                                        </p:attrNameLst>
                                      </p:cBhvr>
                                      <p:by>
                                        <p:hsl h="-7200000" s="0" l="0"/>
                                      </p:by>
                                    </p:animClr>
                                    <p:set>
                                      <p:cBhvr>
                                        <p:cTn id="65" dur="500" fill="hold"/>
                                        <p:tgtEl>
                                          <p:spTgt spid="23"/>
                                        </p:tgtEl>
                                        <p:attrNameLst>
                                          <p:attrName>fill.type</p:attrName>
                                        </p:attrNameLst>
                                      </p:cBhvr>
                                      <p:to>
                                        <p:strVal val="solid"/>
                                      </p:to>
                                    </p:set>
                                  </p:childTnLst>
                                </p:cTn>
                              </p:par>
                            </p:childTnLst>
                          </p:cTn>
                        </p:par>
                      </p:childTnLst>
                    </p:cTn>
                  </p:par>
                </p:childTnLst>
              </p:cTn>
              <p:nextCondLst>
                <p:cond evt="onClick" delay="0">
                  <p:tgtEl>
                    <p:spTgt spid="3"/>
                  </p:tgtEl>
                </p:cond>
              </p:nextCondLst>
            </p:seq>
            <p:seq concurrent="1" nextAc="seek">
              <p:cTn id="66" restart="whenNotActive" fill="hold" evtFilter="cancelBubble" nodeType="interactiveSeq">
                <p:stCondLst>
                  <p:cond evt="onClick" delay="0">
                    <p:tgtEl>
                      <p:spTgt spid="23"/>
                    </p:tgtEl>
                  </p:cond>
                </p:stCondLst>
                <p:endSync evt="end" delay="0">
                  <p:rtn val="all"/>
                </p:endSync>
                <p:childTnLst>
                  <p:par>
                    <p:cTn id="67" fill="hold">
                      <p:stCondLst>
                        <p:cond delay="0"/>
                      </p:stCondLst>
                      <p:childTnLst>
                        <p:par>
                          <p:cTn id="68" fill="hold">
                            <p:stCondLst>
                              <p:cond delay="0"/>
                            </p:stCondLst>
                            <p:childTnLst>
                              <p:par>
                                <p:cTn id="69" presetID="8" presetClass="exit" presetSubtype="32" fill="hold" grpId="0" nodeType="withEffect">
                                  <p:stCondLst>
                                    <p:cond delay="0"/>
                                  </p:stCondLst>
                                  <p:childTnLst>
                                    <p:animEffect transition="out" filter="diamond(out)">
                                      <p:cBhvr>
                                        <p:cTn id="70" dur="2000"/>
                                        <p:tgtEl>
                                          <p:spTgt spid="3"/>
                                        </p:tgtEl>
                                      </p:cBhvr>
                                    </p:animEffect>
                                    <p:set>
                                      <p:cBhvr>
                                        <p:cTn id="71" dur="1" fill="hold">
                                          <p:stCondLst>
                                            <p:cond delay="19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8" presetClass="exit" presetSubtype="32" fill="hold" grpId="0" nodeType="withEffect">
                                  <p:stCondLst>
                                    <p:cond delay="0"/>
                                  </p:stCondLst>
                                  <p:childTnLst>
                                    <p:animEffect transition="out" filter="diamond(out)">
                                      <p:cBhvr>
                                        <p:cTn id="76" dur="2000"/>
                                        <p:tgtEl>
                                          <p:spTgt spid="4"/>
                                        </p:tgtEl>
                                      </p:cBhvr>
                                    </p:animEffect>
                                    <p:set>
                                      <p:cBhvr>
                                        <p:cTn id="77" dur="1" fill="hold">
                                          <p:stCondLst>
                                            <p:cond delay="19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78" restart="whenNotActive" fill="hold" evtFilter="cancelBubble" nodeType="interactiveSeq">
                <p:stCondLst>
                  <p:cond evt="onClick" delay="0">
                    <p:tgtEl>
                      <p:spTgt spid="4"/>
                    </p:tgtEl>
                  </p:cond>
                </p:stCondLst>
                <p:endSync evt="end" delay="0">
                  <p:rtn val="all"/>
                </p:endSync>
                <p:childTnLst>
                  <p:par>
                    <p:cTn id="79" fill="hold">
                      <p:stCondLst>
                        <p:cond delay="0"/>
                      </p:stCondLst>
                      <p:childTnLst>
                        <p:par>
                          <p:cTn id="80" fill="hold">
                            <p:stCondLst>
                              <p:cond delay="0"/>
                            </p:stCondLst>
                            <p:childTnLst>
                              <p:par>
                                <p:cTn id="81" presetID="22" presetClass="emph" presetSubtype="0" fill="hold" grpId="0" nodeType="withEffect">
                                  <p:stCondLst>
                                    <p:cond delay="0"/>
                                  </p:stCondLst>
                                  <p:childTnLst>
                                    <p:animClr clrSpc="hsl" dir="cw">
                                      <p:cBhvr override="childStyle">
                                        <p:cTn id="82" dur="500" fill="hold"/>
                                        <p:tgtEl>
                                          <p:spTgt spid="24"/>
                                        </p:tgtEl>
                                        <p:attrNameLst>
                                          <p:attrName>style.color</p:attrName>
                                        </p:attrNameLst>
                                      </p:cBhvr>
                                      <p:by>
                                        <p:hsl h="-7200000" s="0" l="0"/>
                                      </p:by>
                                    </p:animClr>
                                    <p:animClr clrSpc="hsl" dir="cw">
                                      <p:cBhvr>
                                        <p:cTn id="83" dur="500" fill="hold"/>
                                        <p:tgtEl>
                                          <p:spTgt spid="24"/>
                                        </p:tgtEl>
                                        <p:attrNameLst>
                                          <p:attrName>fillcolor</p:attrName>
                                        </p:attrNameLst>
                                      </p:cBhvr>
                                      <p:by>
                                        <p:hsl h="-7200000" s="0" l="0"/>
                                      </p:by>
                                    </p:animClr>
                                    <p:animClr clrSpc="hsl" dir="cw">
                                      <p:cBhvr>
                                        <p:cTn id="84" dur="500" fill="hold"/>
                                        <p:tgtEl>
                                          <p:spTgt spid="24"/>
                                        </p:tgtEl>
                                        <p:attrNameLst>
                                          <p:attrName>stroke.color</p:attrName>
                                        </p:attrNameLst>
                                      </p:cBhvr>
                                      <p:by>
                                        <p:hsl h="-7200000" s="0" l="0"/>
                                      </p:by>
                                    </p:animClr>
                                    <p:set>
                                      <p:cBhvr>
                                        <p:cTn id="85" dur="500" fill="hold"/>
                                        <p:tgtEl>
                                          <p:spTgt spid="24"/>
                                        </p:tgtEl>
                                        <p:attrNameLst>
                                          <p:attrName>fill.type</p:attrName>
                                        </p:attrNameLst>
                                      </p:cBhvr>
                                      <p:to>
                                        <p:strVal val="solid"/>
                                      </p:to>
                                    </p:set>
                                  </p:childTnLst>
                                </p:cTn>
                              </p:par>
                            </p:childTnLst>
                          </p:cTn>
                        </p:par>
                      </p:childTnLst>
                    </p:cTn>
                  </p:par>
                </p:childTnLst>
              </p:cTn>
              <p:nextCondLst>
                <p:cond evt="onClick" delay="0">
                  <p:tgtEl>
                    <p:spTgt spid="4"/>
                  </p:tgtEl>
                </p:cond>
              </p:nextCondLst>
            </p:seq>
            <p:seq concurrent="1" nextAc="seek">
              <p:cTn id="86" restart="whenNotActive" fill="hold" evtFilter="cancelBubble" nodeType="interactiveSeq">
                <p:stCondLst>
                  <p:cond evt="onClick" delay="0">
                    <p:tgtEl>
                      <p:spTgt spid="18"/>
                    </p:tgtEl>
                  </p:cond>
                </p:stCondLst>
                <p:endSync evt="end" delay="0">
                  <p:rtn val="all"/>
                </p:endSync>
                <p:childTnLst>
                  <p:par>
                    <p:cTn id="87" fill="hold">
                      <p:stCondLst>
                        <p:cond delay="0"/>
                      </p:stCondLst>
                      <p:childTnLst>
                        <p:par>
                          <p:cTn id="88" fill="hold">
                            <p:stCondLst>
                              <p:cond delay="0"/>
                            </p:stCondLst>
                            <p:childTnLst>
                              <p:par>
                                <p:cTn id="89" presetID="6" presetClass="entr" presetSubtype="16" fill="hold" nodeType="click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circle(in)">
                                      <p:cBhvr>
                                        <p:cTn id="91" dur="20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8" presetClass="exit" presetSubtype="32" fill="hold" nodeType="clickEffect">
                                  <p:stCondLst>
                                    <p:cond delay="0"/>
                                  </p:stCondLst>
                                  <p:childTnLst>
                                    <p:animEffect transition="out" filter="diamond(out)">
                                      <p:cBhvr>
                                        <p:cTn id="95" dur="2000"/>
                                        <p:tgtEl>
                                          <p:spTgt spid="2050"/>
                                        </p:tgtEl>
                                      </p:cBhvr>
                                    </p:animEffect>
                                    <p:set>
                                      <p:cBhvr>
                                        <p:cTn id="96" dur="1" fill="hold">
                                          <p:stCondLst>
                                            <p:cond delay="1999"/>
                                          </p:stCondLst>
                                        </p:cTn>
                                        <p:tgtEl>
                                          <p:spTgt spid="205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97" restart="whenNotActive" fill="hold" evtFilter="cancelBubble" nodeType="interactiveSeq">
                <p:stCondLst>
                  <p:cond evt="onClick" delay="0">
                    <p:tgtEl>
                      <p:spTgt spid="15"/>
                    </p:tgtEl>
                  </p:cond>
                </p:stCondLst>
                <p:endSync evt="end" delay="0">
                  <p:rtn val="all"/>
                </p:endSync>
                <p:childTnLst>
                  <p:par>
                    <p:cTn id="98" fill="hold">
                      <p:stCondLst>
                        <p:cond delay="0"/>
                      </p:stCondLst>
                      <p:childTnLst>
                        <p:par>
                          <p:cTn id="99" fill="hold">
                            <p:stCondLst>
                              <p:cond delay="0"/>
                            </p:stCondLst>
                            <p:childTnLst>
                              <p:par>
                                <p:cTn id="100" presetID="22" presetClass="emph" presetSubtype="0" fill="hold" grpId="0" nodeType="clickEffect">
                                  <p:stCondLst>
                                    <p:cond delay="0"/>
                                  </p:stCondLst>
                                  <p:childTnLst>
                                    <p:animClr clrSpc="hsl" dir="cw">
                                      <p:cBhvr override="childStyle">
                                        <p:cTn id="101" dur="500" fill="hold"/>
                                        <p:tgtEl>
                                          <p:spTgt spid="18"/>
                                        </p:tgtEl>
                                        <p:attrNameLst>
                                          <p:attrName>style.color</p:attrName>
                                        </p:attrNameLst>
                                      </p:cBhvr>
                                      <p:by>
                                        <p:hsl h="-7200000" s="0" l="0"/>
                                      </p:by>
                                    </p:animClr>
                                    <p:animClr clrSpc="hsl" dir="cw">
                                      <p:cBhvr>
                                        <p:cTn id="102" dur="500" fill="hold"/>
                                        <p:tgtEl>
                                          <p:spTgt spid="18"/>
                                        </p:tgtEl>
                                        <p:attrNameLst>
                                          <p:attrName>fillcolor</p:attrName>
                                        </p:attrNameLst>
                                      </p:cBhvr>
                                      <p:by>
                                        <p:hsl h="-7200000" s="0" l="0"/>
                                      </p:by>
                                    </p:animClr>
                                    <p:animClr clrSpc="hsl" dir="cw">
                                      <p:cBhvr>
                                        <p:cTn id="103" dur="500" fill="hold"/>
                                        <p:tgtEl>
                                          <p:spTgt spid="18"/>
                                        </p:tgtEl>
                                        <p:attrNameLst>
                                          <p:attrName>stroke.color</p:attrName>
                                        </p:attrNameLst>
                                      </p:cBhvr>
                                      <p:by>
                                        <p:hsl h="-7200000" s="0" l="0"/>
                                      </p:by>
                                    </p:animClr>
                                    <p:set>
                                      <p:cBhvr>
                                        <p:cTn id="104" dur="500" fill="hold"/>
                                        <p:tgtEl>
                                          <p:spTgt spid="18"/>
                                        </p:tgtEl>
                                        <p:attrNameLst>
                                          <p:attrName>fill.type</p:attrName>
                                        </p:attrNameLst>
                                      </p:cBhvr>
                                      <p:to>
                                        <p:strVal val="solid"/>
                                      </p:to>
                                    </p:set>
                                  </p:childTnLst>
                                </p:cTn>
                              </p:par>
                            </p:childTnLst>
                          </p:cTn>
                        </p:par>
                      </p:childTnLst>
                    </p:cTn>
                  </p:par>
                </p:childTnLst>
              </p:cTn>
              <p:nextCondLst>
                <p:cond evt="onClick" delay="0">
                  <p:tgtEl>
                    <p:spTgt spid="15"/>
                  </p:tgtEl>
                </p:cond>
              </p:nextCondLst>
            </p:seq>
          </p:childTnLst>
        </p:cTn>
      </p:par>
    </p:tnLst>
    <p:bldLst>
      <p:bldP spid="36" grpId="1" animBg="1"/>
      <p:bldP spid="35" grpId="1" animBg="1"/>
      <p:bldP spid="19" grpId="0" bldLvl="0" animBg="1"/>
      <p:bldP spid="20" grpId="0" bldLvl="0" animBg="1"/>
      <p:bldP spid="21" grpId="0" bldLvl="0" animBg="1"/>
      <p:bldP spid="22" grpId="0" bldLvl="0" animBg="1"/>
      <p:bldP spid="23" grpId="0" bldLvl="0" animBg="1"/>
      <p:bldP spid="24" grpId="0" bldLvl="0" animBg="1"/>
      <p:bldP spid="19" grpId="1" animBg="1"/>
      <p:bldP spid="20" grpId="1" animBg="1"/>
      <p:bldP spid="21" grpId="1" animBg="1"/>
      <p:bldP spid="22" grpId="1" animBg="1"/>
      <p:bldP spid="23" grpId="1" animBg="1"/>
      <p:bldP spid="24" grpId="1" animBg="1"/>
      <p:bldP spid="2" grpId="0" bldLvl="0" animBg="1"/>
      <p:bldP spid="3" grpId="0" bldLvl="0" animBg="1"/>
      <p:bldP spid="4" grpId="0" bldLvl="0" animBg="1"/>
      <p:bldP spid="5" grpId="0" bldLvl="0" animBg="1"/>
      <p:bldP spid="12" grpId="0" bldLvl="0" animBg="1"/>
      <p:bldP spid="13" grpId="0" bldLvl="0" animBg="1"/>
      <p:bldP spid="2" grpId="1" animBg="1"/>
      <p:bldP spid="3" grpId="1" animBg="1"/>
      <p:bldP spid="4" grpId="1" animBg="1"/>
      <p:bldP spid="5" grpId="1" animBg="1"/>
      <p:bldP spid="12" grpId="1" animBg="1"/>
      <p:bldP spid="13" grpId="1" animBg="1"/>
      <p:bldP spid="18" grpId="0" bldLvl="0" animBg="1"/>
      <p:bldP spid="18"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hlinkClick r:id="rId1" action="ppaction://hlinksldjump"/>
          </p:cNvPr>
          <p:cNvSpPr/>
          <p:nvPr/>
        </p:nvSpPr>
        <p:spPr>
          <a:xfrm>
            <a:off x="1906905" y="1807845"/>
            <a:ext cx="1924050" cy="795655"/>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err="1">
                <a:solidFill>
                  <a:schemeClr val="bg1"/>
                </a:solidFill>
                <a:latin typeface="Times New Roman" panose="02020603050405020304" pitchFamily="18" charset="0"/>
                <a:cs typeface="Times New Roman" panose="02020603050405020304" pitchFamily="18" charset="0"/>
              </a:rPr>
              <a:t>Câu</a:t>
            </a:r>
            <a:r>
              <a:rPr lang="en-US" sz="2700" b="1" dirty="0">
                <a:solidFill>
                  <a:schemeClr val="bg1"/>
                </a:solidFill>
                <a:latin typeface="Times New Roman" panose="02020603050405020304" pitchFamily="18" charset="0"/>
                <a:cs typeface="Times New Roman" panose="02020603050405020304" pitchFamily="18" charset="0"/>
              </a:rPr>
              <a:t> 1</a:t>
            </a:r>
            <a:endParaRPr lang="en-US" sz="2700" b="1" dirty="0">
              <a:solidFill>
                <a:schemeClr val="bg1"/>
              </a:solidFill>
              <a:latin typeface="Times New Roman" panose="02020603050405020304" pitchFamily="18" charset="0"/>
              <a:cs typeface="Times New Roman" panose="02020603050405020304" pitchFamily="18" charset="0"/>
            </a:endParaRPr>
          </a:p>
        </p:txBody>
      </p:sp>
      <p:sp>
        <p:nvSpPr>
          <p:cNvPr id="4" name="Rectangle: Rounded Corners 3">
            <a:hlinkClick r:id="rId2" action="ppaction://hlinksldjump"/>
          </p:cNvPr>
          <p:cNvSpPr/>
          <p:nvPr/>
        </p:nvSpPr>
        <p:spPr>
          <a:xfrm>
            <a:off x="4887595" y="1803400"/>
            <a:ext cx="1814195" cy="8001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a:solidFill>
                  <a:schemeClr val="bg1"/>
                </a:solidFill>
                <a:latin typeface="Times New Roman" panose="02020603050405020304" pitchFamily="18" charset="0"/>
                <a:cs typeface="Times New Roman" panose="02020603050405020304" pitchFamily="18" charset="0"/>
              </a:rPr>
              <a:t>Câu 2</a:t>
            </a:r>
            <a:endParaRPr lang="en-US" sz="2700" b="1">
              <a:solidFill>
                <a:schemeClr val="bg1"/>
              </a:solidFill>
              <a:latin typeface="Times New Roman" panose="02020603050405020304" pitchFamily="18" charset="0"/>
              <a:cs typeface="Times New Roman" panose="02020603050405020304" pitchFamily="18" charset="0"/>
            </a:endParaRPr>
          </a:p>
        </p:txBody>
      </p:sp>
      <p:sp>
        <p:nvSpPr>
          <p:cNvPr id="5" name="Rectangle: Rounded Corners 4">
            <a:hlinkClick r:id="rId3" action="ppaction://hlinksldjump"/>
          </p:cNvPr>
          <p:cNvSpPr/>
          <p:nvPr/>
        </p:nvSpPr>
        <p:spPr>
          <a:xfrm>
            <a:off x="1906905" y="3265170"/>
            <a:ext cx="1924050" cy="800735"/>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a:solidFill>
                  <a:schemeClr val="bg1"/>
                </a:solidFill>
                <a:latin typeface="Times New Roman" panose="02020603050405020304" pitchFamily="18" charset="0"/>
                <a:cs typeface="Times New Roman" panose="02020603050405020304" pitchFamily="18" charset="0"/>
              </a:rPr>
              <a:t>Câu 3</a:t>
            </a:r>
            <a:endParaRPr lang="en-US" sz="2700" b="1">
              <a:solidFill>
                <a:schemeClr val="bg1"/>
              </a:solidFill>
              <a:latin typeface="Times New Roman" panose="02020603050405020304" pitchFamily="18" charset="0"/>
              <a:cs typeface="Times New Roman" panose="02020603050405020304" pitchFamily="18" charset="0"/>
            </a:endParaRPr>
          </a:p>
        </p:txBody>
      </p:sp>
      <p:sp>
        <p:nvSpPr>
          <p:cNvPr id="6" name="Rectangle: Rounded Corners 5">
            <a:hlinkClick r:id="rId4" action="ppaction://hlinksldjump"/>
          </p:cNvPr>
          <p:cNvSpPr/>
          <p:nvPr/>
        </p:nvSpPr>
        <p:spPr>
          <a:xfrm>
            <a:off x="5075555" y="3265170"/>
            <a:ext cx="1626870" cy="8001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a:solidFill>
                  <a:schemeClr val="bg1"/>
                </a:solidFill>
                <a:latin typeface="Times New Roman" panose="02020603050405020304" pitchFamily="18" charset="0"/>
                <a:cs typeface="Times New Roman" panose="02020603050405020304" pitchFamily="18" charset="0"/>
              </a:rPr>
              <a:t>Câu 4</a:t>
            </a:r>
            <a:endParaRPr lang="en-US" sz="2700" b="1">
              <a:solidFill>
                <a:schemeClr val="bg1"/>
              </a:solidFill>
              <a:latin typeface="Times New Roman" panose="02020603050405020304" pitchFamily="18" charset="0"/>
              <a:cs typeface="Times New Roman" panose="02020603050405020304" pitchFamily="18" charset="0"/>
            </a:endParaRPr>
          </a:p>
        </p:txBody>
      </p:sp>
      <p:grpSp>
        <p:nvGrpSpPr>
          <p:cNvPr id="16" name="Group 15"/>
          <p:cNvGrpSpPr/>
          <p:nvPr/>
        </p:nvGrpSpPr>
        <p:grpSpPr>
          <a:xfrm>
            <a:off x="2124711" y="414534"/>
            <a:ext cx="5041900" cy="727710"/>
            <a:chOff x="3239347" y="334580"/>
            <a:chExt cx="6722533" cy="970280"/>
          </a:xfrm>
        </p:grpSpPr>
        <p:sp>
          <p:nvSpPr>
            <p:cNvPr id="13" name="Rectangle: Rounded Corners 12"/>
            <p:cNvSpPr/>
            <p:nvPr/>
          </p:nvSpPr>
          <p:spPr>
            <a:xfrm>
              <a:off x="3239347" y="334580"/>
              <a:ext cx="6604000" cy="97028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4" name="TextBox 13"/>
            <p:cNvSpPr txBox="1"/>
            <p:nvPr/>
          </p:nvSpPr>
          <p:spPr>
            <a:xfrm>
              <a:off x="3571240" y="406291"/>
              <a:ext cx="6390640" cy="738664"/>
            </a:xfrm>
            <a:prstGeom prst="rect">
              <a:avLst/>
            </a:prstGeom>
            <a:noFill/>
          </p:spPr>
          <p:txBody>
            <a:bodyPr wrap="square" rtlCol="0">
              <a:spAutoFit/>
            </a:bodyPr>
            <a:lstStyle/>
            <a:p>
              <a:r>
                <a:rPr lang="en-US" sz="3000" b="1" dirty="0">
                  <a:latin typeface="Times New Roman" panose="02020603050405020304" pitchFamily="18" charset="0"/>
                  <a:cs typeface="Times New Roman" panose="02020603050405020304" pitchFamily="18" charset="0"/>
                </a:rPr>
                <a:t>HỎI NHANH – ĐÁP GỌN </a:t>
              </a:r>
              <a:endParaRPr lang="en-US" sz="3000" b="1" dirty="0">
                <a:latin typeface="Times New Roman" panose="02020603050405020304" pitchFamily="18" charset="0"/>
                <a:cs typeface="Times New Roman" panose="02020603050405020304" pitchFamily="18" charset="0"/>
              </a:endParaRPr>
            </a:p>
          </p:txBody>
        </p:sp>
      </p:grpSp>
      <p:sp>
        <p:nvSpPr>
          <p:cNvPr id="2" name="Heart 1">
            <a:hlinkClick r:id="rId5" action="ppaction://hlinksldjump"/>
          </p:cNvPr>
          <p:cNvSpPr/>
          <p:nvPr/>
        </p:nvSpPr>
        <p:spPr>
          <a:xfrm>
            <a:off x="8324850" y="4632961"/>
            <a:ext cx="641350" cy="453389"/>
          </a:xfrm>
          <a:prstGeom prst="hear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bldLvl="0" animBg="1"/>
      <p:bldP spid="4" grpId="0" bldLvl="0" animBg="1"/>
      <p:bldP spid="5" grpId="0" bldLvl="0" animBg="1"/>
      <p:bldP spid="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071157" y="149643"/>
            <a:ext cx="4953000" cy="727710"/>
            <a:chOff x="3393440" y="164571"/>
            <a:chExt cx="6604000" cy="970280"/>
          </a:xfrm>
          <a:solidFill>
            <a:srgbClr val="E34939"/>
          </a:solidFill>
        </p:grpSpPr>
        <p:sp>
          <p:nvSpPr>
            <p:cNvPr id="6" name="Rectangle: Rounded Corners 5"/>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7" name="TextBox 6"/>
            <p:cNvSpPr txBox="1"/>
            <p:nvPr/>
          </p:nvSpPr>
          <p:spPr>
            <a:xfrm>
              <a:off x="3799840" y="295768"/>
              <a:ext cx="6197600" cy="738664"/>
            </a:xfrm>
            <a:prstGeom prst="rect">
              <a:avLst/>
            </a:prstGeom>
            <a:grpFill/>
          </p:spPr>
          <p:txBody>
            <a:bodyPr wrap="square" rtlCol="0">
              <a:spAutoFit/>
            </a:bodyPr>
            <a:lstStyle/>
            <a:p>
              <a:r>
                <a:rPr lang="en-US" sz="3000" b="1" dirty="0">
                  <a:solidFill>
                    <a:schemeClr val="bg1"/>
                  </a:solidFill>
                  <a:latin typeface="Times New Roman" panose="02020603050405020304" pitchFamily="18" charset="0"/>
                  <a:cs typeface="Times New Roman" panose="02020603050405020304" pitchFamily="18" charset="0"/>
                </a:rPr>
                <a:t>HỎI NHANH – ĐÁP GỌN</a:t>
              </a:r>
              <a:endParaRPr lang="en-US" sz="3000" b="1" dirty="0">
                <a:solidFill>
                  <a:schemeClr val="bg1"/>
                </a:solidFill>
                <a:latin typeface="Times New Roman" panose="02020603050405020304" pitchFamily="18" charset="0"/>
                <a:cs typeface="Times New Roman" panose="02020603050405020304" pitchFamily="18" charset="0"/>
              </a:endParaRPr>
            </a:p>
          </p:txBody>
        </p:sp>
      </p:grpSp>
      <p:sp>
        <p:nvSpPr>
          <p:cNvPr id="9" name="Rectangle: Rounded Corners 8"/>
          <p:cNvSpPr/>
          <p:nvPr/>
        </p:nvSpPr>
        <p:spPr>
          <a:xfrm>
            <a:off x="335280" y="1051560"/>
            <a:ext cx="5715000" cy="100584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1" name="Rectangle: Rounded Corners 10"/>
          <p:cNvSpPr/>
          <p:nvPr/>
        </p:nvSpPr>
        <p:spPr>
          <a:xfrm>
            <a:off x="106680" y="811530"/>
            <a:ext cx="1310640" cy="48006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latin typeface="Times New Roman" panose="02020603050405020304" pitchFamily="18" charset="0"/>
                <a:cs typeface="Times New Roman" panose="02020603050405020304" pitchFamily="18" charset="0"/>
              </a:rPr>
              <a:t>Câu</a:t>
            </a:r>
            <a:r>
              <a:rPr lang="en-US" sz="2100" b="1" dirty="0">
                <a:latin typeface="Times New Roman" panose="02020603050405020304" pitchFamily="18" charset="0"/>
                <a:cs typeface="Times New Roman" panose="02020603050405020304" pitchFamily="18" charset="0"/>
              </a:rPr>
              <a:t> 1</a:t>
            </a:r>
            <a:endParaRPr lang="en-US" sz="2100" b="1" dirty="0">
              <a:latin typeface="Times New Roman" panose="02020603050405020304" pitchFamily="18" charset="0"/>
              <a:cs typeface="Times New Roman" panose="02020603050405020304" pitchFamily="18" charset="0"/>
            </a:endParaRPr>
          </a:p>
        </p:txBody>
      </p:sp>
      <p:sp>
        <p:nvSpPr>
          <p:cNvPr id="13" name="Rectangle: Rounded Corners 12"/>
          <p:cNvSpPr/>
          <p:nvPr/>
        </p:nvSpPr>
        <p:spPr>
          <a:xfrm>
            <a:off x="654050" y="1456055"/>
            <a:ext cx="6001385" cy="1012190"/>
          </a:xfrm>
          <a:prstGeom prst="roundRect">
            <a:avLst/>
          </a:prstGeom>
          <a:solidFill>
            <a:srgbClr val="FFFF00"/>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4" name="Rectangle 13"/>
          <p:cNvSpPr/>
          <p:nvPr/>
        </p:nvSpPr>
        <p:spPr>
          <a:xfrm>
            <a:off x="6766560" y="2773680"/>
            <a:ext cx="1714500" cy="20497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6" name="Rectangle 15"/>
          <p:cNvSpPr/>
          <p:nvPr/>
        </p:nvSpPr>
        <p:spPr>
          <a:xfrm>
            <a:off x="6926580" y="2933700"/>
            <a:ext cx="1394460" cy="17449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Rounded Corners 16"/>
          <p:cNvSpPr/>
          <p:nvPr/>
        </p:nvSpPr>
        <p:spPr>
          <a:xfrm>
            <a:off x="6841830" y="2571750"/>
            <a:ext cx="1563961" cy="406519"/>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latin typeface="Times New Roman" panose="02020603050405020304" pitchFamily="18" charset="0"/>
                <a:cs typeface="Times New Roman" panose="02020603050405020304" pitchFamily="18" charset="0"/>
              </a:rPr>
              <a:t>Đáp</a:t>
            </a:r>
            <a:r>
              <a:rPr lang="en-US" sz="2100" b="1" dirty="0">
                <a:latin typeface="Times New Roman" panose="02020603050405020304" pitchFamily="18" charset="0"/>
                <a:cs typeface="Times New Roman" panose="02020603050405020304" pitchFamily="18" charset="0"/>
              </a:rPr>
              <a:t> </a:t>
            </a:r>
            <a:r>
              <a:rPr lang="en-US" sz="2100" b="1" dirty="0" err="1">
                <a:latin typeface="Times New Roman" panose="02020603050405020304" pitchFamily="18" charset="0"/>
                <a:cs typeface="Times New Roman" panose="02020603050405020304" pitchFamily="18" charset="0"/>
              </a:rPr>
              <a:t>án</a:t>
            </a:r>
            <a:endParaRPr lang="en-US" sz="2100" b="1" dirty="0">
              <a:latin typeface="Times New Roman" panose="02020603050405020304" pitchFamily="18" charset="0"/>
              <a:cs typeface="Times New Roman" panose="02020603050405020304" pitchFamily="18" charset="0"/>
            </a:endParaRPr>
          </a:p>
        </p:txBody>
      </p:sp>
      <p:sp>
        <p:nvSpPr>
          <p:cNvPr id="18" name="Cloud 17"/>
          <p:cNvSpPr/>
          <p:nvPr/>
        </p:nvSpPr>
        <p:spPr>
          <a:xfrm>
            <a:off x="6766560" y="1472963"/>
            <a:ext cx="1996440" cy="100583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20" name="Picture 19"/>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7623809" y="1586064"/>
            <a:ext cx="531794" cy="680393"/>
          </a:xfrm>
          <a:prstGeom prst="rect">
            <a:avLst/>
          </a:prstGeom>
        </p:spPr>
      </p:pic>
      <p:sp>
        <p:nvSpPr>
          <p:cNvPr id="21" name="Speech Bubble: Oval 20"/>
          <p:cNvSpPr/>
          <p:nvPr/>
        </p:nvSpPr>
        <p:spPr>
          <a:xfrm>
            <a:off x="6751721" y="1108443"/>
            <a:ext cx="544873" cy="364520"/>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t>?</a:t>
            </a:r>
            <a:endParaRPr lang="en-US" sz="1800" b="1"/>
          </a:p>
        </p:txBody>
      </p:sp>
      <p:sp>
        <p:nvSpPr>
          <p:cNvPr id="22" name="Speech Bubble: Oval 21"/>
          <p:cNvSpPr/>
          <p:nvPr/>
        </p:nvSpPr>
        <p:spPr>
          <a:xfrm>
            <a:off x="7317858" y="1060331"/>
            <a:ext cx="530033" cy="300723"/>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3" name="Speech Bubble: Oval 22"/>
          <p:cNvSpPr/>
          <p:nvPr/>
        </p:nvSpPr>
        <p:spPr>
          <a:xfrm>
            <a:off x="7845231" y="988295"/>
            <a:ext cx="530033" cy="300723"/>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4" name="Speech Bubble: Oval 23"/>
          <p:cNvSpPr/>
          <p:nvPr/>
        </p:nvSpPr>
        <p:spPr>
          <a:xfrm>
            <a:off x="8414028" y="1021878"/>
            <a:ext cx="530033" cy="300723"/>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5" name="Rectangle: Rounded Corners 24"/>
          <p:cNvSpPr/>
          <p:nvPr/>
        </p:nvSpPr>
        <p:spPr>
          <a:xfrm>
            <a:off x="260407" y="2430387"/>
            <a:ext cx="6096531" cy="861060"/>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6" name="TextBox 25"/>
          <p:cNvSpPr txBox="1"/>
          <p:nvPr/>
        </p:nvSpPr>
        <p:spPr>
          <a:xfrm>
            <a:off x="565532" y="2709856"/>
            <a:ext cx="5754284" cy="414020"/>
          </a:xfrm>
          <a:prstGeom prst="rect">
            <a:avLst/>
          </a:prstGeom>
          <a:noFill/>
        </p:spPr>
        <p:txBody>
          <a:bodyPr wrap="square" rtlCol="0">
            <a:spAutoFit/>
          </a:bodyPr>
          <a:lstStyle/>
          <a:p>
            <a:r>
              <a:rPr lang="en-US" sz="2100" b="1" dirty="0">
                <a:solidFill>
                  <a:srgbClr val="0000FF"/>
                </a:solidFill>
                <a:latin typeface="Times New Roman" panose="02020603050405020304" pitchFamily="18" charset="0"/>
                <a:cs typeface="Times New Roman" panose="02020603050405020304" pitchFamily="18" charset="0"/>
              </a:rPr>
              <a:t>A.</a:t>
            </a:r>
            <a:r>
              <a:rPr lang="en-US" sz="2100" b="1" dirty="0">
                <a:solidFill>
                  <a:srgbClr val="0000FF"/>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2 </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đ</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ai khí hậu.</a:t>
            </a:r>
            <a:r>
              <a:rPr lang="en-US" sz="2100" b="1" dirty="0">
                <a:solidFill>
                  <a:schemeClr val="accent1">
                    <a:lumMod val="75000"/>
                  </a:schemeClr>
                </a:solidFill>
                <a:latin typeface="Times New Roman" panose="02020603050405020304" pitchFamily="18" charset="0"/>
                <a:cs typeface="Times New Roman" panose="02020603050405020304" pitchFamily="18" charset="0"/>
              </a:rPr>
              <a:t> </a:t>
            </a:r>
            <a:endParaRPr lang="en-US" sz="21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27" name="TextBox 26"/>
          <p:cNvSpPr txBox="1"/>
          <p:nvPr/>
        </p:nvSpPr>
        <p:spPr>
          <a:xfrm>
            <a:off x="540667" y="3188068"/>
            <a:ext cx="5763886" cy="414020"/>
          </a:xfrm>
          <a:prstGeom prst="rect">
            <a:avLst/>
          </a:prstGeom>
          <a:noFill/>
        </p:spPr>
        <p:txBody>
          <a:bodyPr wrap="square" rtlCol="0">
            <a:spAutoFit/>
          </a:bodyPr>
          <a:lstStyle/>
          <a:p>
            <a:r>
              <a:rPr lang="en-US" sz="2100" b="1" dirty="0">
                <a:solidFill>
                  <a:srgbClr val="0000FF"/>
                </a:solidFill>
                <a:latin typeface="Times New Roman" panose="02020603050405020304" pitchFamily="18" charset="0"/>
                <a:cs typeface="Times New Roman" panose="02020603050405020304" pitchFamily="18" charset="0"/>
              </a:rPr>
              <a:t>B. </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3 </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đ</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ai khí hậu.</a:t>
            </a:r>
            <a:endParaRPr lang="en-US" altLang="en-US" sz="21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788670" y="1490345"/>
            <a:ext cx="5963285" cy="829945"/>
          </a:xfrm>
          <a:prstGeom prst="rect">
            <a:avLst/>
          </a:prstGeom>
          <a:noFill/>
        </p:spPr>
        <p:txBody>
          <a:bodyPr wrap="square" rtlCol="0">
            <a:spAutoFit/>
          </a:bodyPr>
          <a:lstStyle/>
          <a:p>
            <a:r>
              <a:rPr lang="en-US" altLang="en-US" sz="2400" b="1" dirty="0">
                <a:solidFill>
                  <a:schemeClr val="tx1"/>
                </a:solidFill>
                <a:latin typeface="Times New Roman" panose="02020603050405020304" pitchFamily="18" charset="0"/>
                <a:cs typeface="Times New Roman" panose="02020603050405020304" pitchFamily="18" charset="0"/>
              </a:rPr>
              <a:t>Khí hậu Việt Nam có sự phân hóa theo </a:t>
            </a:r>
            <a:r>
              <a:rPr lang="en-US" altLang="en-US" sz="2400" b="1" dirty="0">
                <a:solidFill>
                  <a:schemeClr val="tx1"/>
                </a:solidFill>
                <a:latin typeface="Times New Roman" panose="02020603050405020304" pitchFamily="18" charset="0"/>
                <a:cs typeface="Times New Roman" panose="02020603050405020304" pitchFamily="18" charset="0"/>
              </a:rPr>
              <a:t>đ</a:t>
            </a:r>
            <a:r>
              <a:rPr lang="en-US" altLang="en-US" sz="2400" b="1" dirty="0">
                <a:solidFill>
                  <a:schemeClr val="tx1"/>
                </a:solidFill>
                <a:latin typeface="Times New Roman" panose="02020603050405020304" pitchFamily="18" charset="0"/>
                <a:cs typeface="Times New Roman" panose="02020603050405020304" pitchFamily="18" charset="0"/>
              </a:rPr>
              <a:t>ộ cao. Từ thấp lên cao, Việt Nam có</a:t>
            </a:r>
            <a:endParaRPr lang="en-US" altLang="en-US" sz="2400" b="1" dirty="0">
              <a:solidFill>
                <a:schemeClr val="tx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7362781" y="3299193"/>
            <a:ext cx="548637" cy="461665"/>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B</a:t>
            </a:r>
            <a:endParaRPr lang="en-US" sz="2400" b="1" dirty="0">
              <a:latin typeface="Times New Roman" panose="02020603050405020304" pitchFamily="18" charset="0"/>
              <a:cs typeface="Times New Roman" panose="02020603050405020304" pitchFamily="18" charset="0"/>
            </a:endParaRPr>
          </a:p>
        </p:txBody>
      </p:sp>
      <p:sp>
        <p:nvSpPr>
          <p:cNvPr id="4" name="Star: 5 Points 3">
            <a:hlinkClick r:id="rId2" action="ppaction://hlinksldjump"/>
          </p:cNvPr>
          <p:cNvSpPr/>
          <p:nvPr/>
        </p:nvSpPr>
        <p:spPr>
          <a:xfrm>
            <a:off x="8763000" y="4891490"/>
            <a:ext cx="276340" cy="16668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10" name="Tieng-yeah-tre-con-www_nhacchuongvui_com">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458200" y="5133578"/>
            <a:ext cx="304800" cy="304800"/>
          </a:xfrm>
          <a:prstGeom prst="rect">
            <a:avLst/>
          </a:prstGeom>
        </p:spPr>
      </p:pic>
      <p:sp>
        <p:nvSpPr>
          <p:cNvPr id="12" name="TextBox 11"/>
          <p:cNvSpPr txBox="1"/>
          <p:nvPr/>
        </p:nvSpPr>
        <p:spPr>
          <a:xfrm>
            <a:off x="565403" y="3667292"/>
            <a:ext cx="5754284" cy="414020"/>
          </a:xfrm>
          <a:prstGeom prst="rect">
            <a:avLst/>
          </a:prstGeom>
          <a:noFill/>
        </p:spPr>
        <p:txBody>
          <a:bodyPr wrap="square" rtlCol="0">
            <a:spAutoFit/>
          </a:bodyPr>
          <a:lstStyle/>
          <a:p>
            <a:r>
              <a:rPr lang="en-US" sz="2100" b="1" dirty="0">
                <a:solidFill>
                  <a:srgbClr val="0000FF"/>
                </a:solidFill>
                <a:latin typeface="Times New Roman" panose="02020603050405020304" pitchFamily="18" charset="0"/>
                <a:cs typeface="Times New Roman" panose="02020603050405020304" pitchFamily="18" charset="0"/>
              </a:rPr>
              <a:t>C.</a:t>
            </a:r>
            <a:r>
              <a:rPr lang="en-US" sz="2100" b="1" dirty="0">
                <a:solidFill>
                  <a:srgbClr val="0000FF"/>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4 </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đ</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ai khí hậu.</a:t>
            </a:r>
            <a:endParaRPr lang="en-US" altLang="en-US" sz="21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2" name="TextBox 11"/>
          <p:cNvSpPr txBox="1"/>
          <p:nvPr/>
        </p:nvSpPr>
        <p:spPr>
          <a:xfrm>
            <a:off x="602868" y="4146082"/>
            <a:ext cx="5754284" cy="414020"/>
          </a:xfrm>
          <a:prstGeom prst="rect">
            <a:avLst/>
          </a:prstGeom>
          <a:noFill/>
        </p:spPr>
        <p:txBody>
          <a:bodyPr wrap="square" rtlCol="0">
            <a:spAutoFit/>
          </a:bodyPr>
          <a:p>
            <a:r>
              <a:rPr lang="en-US" sz="2100" b="1" dirty="0">
                <a:solidFill>
                  <a:srgbClr val="0000FF"/>
                </a:solidFill>
                <a:latin typeface="Times New Roman" panose="02020603050405020304" pitchFamily="18" charset="0"/>
                <a:cs typeface="Times New Roman" panose="02020603050405020304" pitchFamily="18" charset="0"/>
              </a:rPr>
              <a:t>D.</a:t>
            </a:r>
            <a:r>
              <a:rPr lang="en-US" sz="2100" b="1" dirty="0">
                <a:solidFill>
                  <a:srgbClr val="0000FF"/>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5</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 </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đ</a:t>
            </a:r>
            <a:r>
              <a:rPr lang="en-US" altLang="en-US" sz="2100" b="1" dirty="0">
                <a:solidFill>
                  <a:schemeClr val="accent1">
                    <a:lumMod val="75000"/>
                  </a:schemeClr>
                </a:solidFill>
                <a:latin typeface="Times New Roman" panose="02020603050405020304" pitchFamily="18" charset="0"/>
                <a:cs typeface="Times New Roman" panose="02020603050405020304" pitchFamily="18" charset="0"/>
              </a:rPr>
              <a:t>ai khí hậu.</a:t>
            </a:r>
            <a:endParaRPr lang="en-US" altLang="en-US" sz="21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par>
                                <p:cTn id="11" presetID="22" presetClass="entr" presetSubtype="8" fill="hold" nodeType="withEffect">
                                  <p:stCondLst>
                                    <p:cond delay="0"/>
                                  </p:stCondLst>
                                  <p:childTnLst>
                                    <p:set>
                                      <p:cBhvr>
                                        <p:cTn id="12" dur="1" fill="hold">
                                          <p:stCondLst>
                                            <p:cond delay="0"/>
                                          </p:stCondLst>
                                        </p:cTn>
                                        <p:tgtEl>
                                          <p:spTgt spid="27">
                                            <p:txEl>
                                              <p:pRg st="0" end="0"/>
                                            </p:txEl>
                                          </p:spTgt>
                                        </p:tgtEl>
                                        <p:attrNameLst>
                                          <p:attrName>style.visibility</p:attrName>
                                        </p:attrNameLst>
                                      </p:cBhvr>
                                      <p:to>
                                        <p:strVal val="visible"/>
                                      </p:to>
                                    </p:set>
                                    <p:animEffect transition="in" filter="wipe(left)">
                                      <p:cBhvr>
                                        <p:cTn id="13" dur="500"/>
                                        <p:tgtEl>
                                          <p:spTgt spid="27">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7"/>
                    </p:tgtEl>
                  </p:cond>
                </p:stCondLst>
                <p:endSync evt="end" delay="0">
                  <p:rtn val="all"/>
                </p:endSync>
                <p:childTnLst>
                  <p:par>
                    <p:cTn id="26" fill="hold">
                      <p:stCondLst>
                        <p:cond delay="0"/>
                      </p:stCondLst>
                      <p:childTnLst>
                        <p:par>
                          <p:cTn id="27" fill="hold">
                            <p:stCondLst>
                              <p:cond delay="0"/>
                            </p:stCondLst>
                            <p:childTnLst>
                              <p:par>
                                <p:cTn id="28" presetID="19" presetClass="emph" presetSubtype="0" fill="hold" nodeType="afterEffect">
                                  <p:stCondLst>
                                    <p:cond delay="0"/>
                                  </p:stCondLst>
                                  <p:childTnLst>
                                    <p:animClr clrSpc="rgb" dir="cw">
                                      <p:cBhvr override="childStyle">
                                        <p:cTn id="29" dur="500" fill="hold"/>
                                        <p:tgtEl>
                                          <p:spTgt spid="27">
                                            <p:txEl>
                                              <p:pRg st="0" end="0"/>
                                            </p:txEl>
                                          </p:spTgt>
                                        </p:tgtEl>
                                        <p:attrNameLst>
                                          <p:attrName>style.color</p:attrName>
                                        </p:attrNameLst>
                                      </p:cBhvr>
                                      <p:to>
                                        <a:schemeClr val="accent2"/>
                                      </p:to>
                                    </p:animClr>
                                    <p:animClr clrSpc="rgb" dir="cw">
                                      <p:cBhvr>
                                        <p:cTn id="30" dur="500" fill="hold"/>
                                        <p:tgtEl>
                                          <p:spTgt spid="27">
                                            <p:txEl>
                                              <p:pRg st="0" end="0"/>
                                            </p:txEl>
                                          </p:spTgt>
                                        </p:tgtEl>
                                        <p:attrNameLst>
                                          <p:attrName>fillcolor</p:attrName>
                                        </p:attrNameLst>
                                      </p:cBhvr>
                                      <p:to>
                                        <a:schemeClr val="accent2"/>
                                      </p:to>
                                    </p:animClr>
                                    <p:set>
                                      <p:cBhvr>
                                        <p:cTn id="31" dur="500" fill="hold"/>
                                        <p:tgtEl>
                                          <p:spTgt spid="27">
                                            <p:txEl>
                                              <p:pRg st="0" end="0"/>
                                            </p:txEl>
                                          </p:spTgt>
                                        </p:tgtEl>
                                        <p:attrNameLst>
                                          <p:attrName>fill.type</p:attrName>
                                        </p:attrNameLst>
                                      </p:cBhvr>
                                      <p:to>
                                        <p:strVal val="solid"/>
                                      </p:to>
                                    </p:set>
                                    <p:set>
                                      <p:cBhvr>
                                        <p:cTn id="32" dur="500" fill="hold"/>
                                        <p:tgtEl>
                                          <p:spTgt spid="27">
                                            <p:txEl>
                                              <p:pRg st="0" end="0"/>
                                            </p:txEl>
                                          </p:spTgt>
                                        </p:tgtEl>
                                        <p:attrNameLst>
                                          <p:attrName>fill.on</p:attrName>
                                        </p:attrNameLst>
                                      </p:cBhvr>
                                      <p:to>
                                        <p:strVal val="true"/>
                                      </p:to>
                                    </p:set>
                                  </p:childTnLst>
                                </p:cTn>
                              </p:par>
                              <p:par>
                                <p:cTn id="33" presetID="1" presetClass="mediacall" presetSubtype="0" fill="hold" nodeType="withEffect">
                                  <p:stCondLst>
                                    <p:cond delay="0"/>
                                  </p:stCondLst>
                                  <p:childTnLst>
                                    <p:cmd type="call" cmd="playFrom(0.0)">
                                      <p:cBhvr>
                                        <p:cTn id="34" dur="4414" fill="hold"/>
                                        <p:tgtEl>
                                          <p:spTgt spid="10"/>
                                        </p:tgtEl>
                                      </p:cBhvr>
                                    </p:cmd>
                                  </p:childTnLst>
                                </p:cTn>
                              </p:par>
                            </p:childTnLst>
                          </p:cTn>
                        </p:par>
                      </p:childTnLst>
                    </p:cTn>
                  </p:par>
                </p:childTnLst>
              </p:cTn>
              <p:nextCondLst>
                <p:cond evt="onClick" delay="0">
                  <p:tgtEl>
                    <p:spTgt spid="17"/>
                  </p:tgtEl>
                </p:cond>
              </p:nextCondLst>
            </p:seq>
            <p:audio>
              <p:cMediaNode vol="80000">
                <p:cTn id="35" fill="hold" display="0">
                  <p:stCondLst>
                    <p:cond delay="indefinite"/>
                  </p:stCondLst>
                  <p:endCondLst>
                    <p:cond evt="onStopAudio" delay="0">
                      <p:tgtEl>
                        <p:sldTgt/>
                      </p:tgtEl>
                    </p:cond>
                  </p:endCondLst>
                </p:cTn>
                <p:tgtEl>
                  <p:spTgt spid="10"/>
                </p:tgtEl>
              </p:cMediaNode>
            </p:audio>
          </p:childTnLst>
        </p:cTn>
      </p:par>
    </p:tnLst>
    <p:bldLst>
      <p:bldP spid="26" grpId="0"/>
      <p:bldP spid="30" grpId="0"/>
      <p:bldP spid="12" grpId="0"/>
      <p:bldP spid="3" grpId="0"/>
      <p:bldP spid="3" grpId="1"/>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095500" y="85328"/>
            <a:ext cx="4953000" cy="727710"/>
            <a:chOff x="3393440" y="164571"/>
            <a:chExt cx="6604000" cy="970280"/>
          </a:xfrm>
          <a:solidFill>
            <a:srgbClr val="E34939"/>
          </a:solidFill>
        </p:grpSpPr>
        <p:sp>
          <p:nvSpPr>
            <p:cNvPr id="6" name="Rectangle: Rounded Corners 5"/>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7" name="TextBox 6"/>
            <p:cNvSpPr txBox="1"/>
            <p:nvPr/>
          </p:nvSpPr>
          <p:spPr>
            <a:xfrm>
              <a:off x="3718560" y="295768"/>
              <a:ext cx="6197600" cy="738664"/>
            </a:xfrm>
            <a:prstGeom prst="rect">
              <a:avLst/>
            </a:prstGeom>
            <a:grpFill/>
          </p:spPr>
          <p:txBody>
            <a:bodyPr wrap="square" rtlCol="0">
              <a:spAutoFit/>
            </a:bodyPr>
            <a:lstStyle/>
            <a:p>
              <a:r>
                <a:rPr lang="en-US" sz="3000" b="1" dirty="0">
                  <a:solidFill>
                    <a:schemeClr val="bg1"/>
                  </a:solidFill>
                  <a:latin typeface="Times New Roman" panose="02020603050405020304" pitchFamily="18" charset="0"/>
                  <a:cs typeface="Times New Roman" panose="02020603050405020304" pitchFamily="18" charset="0"/>
                </a:rPr>
                <a:t>HỎI NHANH – ĐÁP GỌN</a:t>
              </a:r>
              <a:endParaRPr lang="en-US" sz="3000" b="1" dirty="0">
                <a:solidFill>
                  <a:schemeClr val="bg1"/>
                </a:solidFill>
                <a:latin typeface="Times New Roman" panose="02020603050405020304" pitchFamily="18" charset="0"/>
                <a:cs typeface="Times New Roman" panose="02020603050405020304" pitchFamily="18" charset="0"/>
              </a:endParaRPr>
            </a:p>
          </p:txBody>
        </p:sp>
      </p:grpSp>
      <p:sp>
        <p:nvSpPr>
          <p:cNvPr id="9" name="Rectangle: Rounded Corners 8"/>
          <p:cNvSpPr/>
          <p:nvPr/>
        </p:nvSpPr>
        <p:spPr>
          <a:xfrm>
            <a:off x="335280" y="1051560"/>
            <a:ext cx="5715000" cy="100584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1" name="Rectangle: Rounded Corners 10"/>
          <p:cNvSpPr/>
          <p:nvPr/>
        </p:nvSpPr>
        <p:spPr>
          <a:xfrm>
            <a:off x="106680" y="580390"/>
            <a:ext cx="1310640" cy="48006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latin typeface="Times New Roman" panose="02020603050405020304" pitchFamily="18" charset="0"/>
                <a:cs typeface="Times New Roman" panose="02020603050405020304" pitchFamily="18" charset="0"/>
              </a:rPr>
              <a:t>Câu</a:t>
            </a:r>
            <a:r>
              <a:rPr lang="en-US" sz="2100" b="1" dirty="0">
                <a:latin typeface="Times New Roman" panose="02020603050405020304" pitchFamily="18" charset="0"/>
                <a:cs typeface="Times New Roman" panose="02020603050405020304" pitchFamily="18" charset="0"/>
              </a:rPr>
              <a:t> 2</a:t>
            </a:r>
            <a:endParaRPr lang="en-US" sz="2100" b="1" dirty="0">
              <a:latin typeface="Times New Roman" panose="02020603050405020304" pitchFamily="18" charset="0"/>
              <a:cs typeface="Times New Roman" panose="02020603050405020304" pitchFamily="18" charset="0"/>
            </a:endParaRPr>
          </a:p>
        </p:txBody>
      </p:sp>
      <p:sp>
        <p:nvSpPr>
          <p:cNvPr id="13" name="Rectangle: Rounded Corners 12"/>
          <p:cNvSpPr/>
          <p:nvPr/>
        </p:nvSpPr>
        <p:spPr>
          <a:xfrm>
            <a:off x="648335" y="1202690"/>
            <a:ext cx="5807075" cy="1341120"/>
          </a:xfrm>
          <a:prstGeom prst="roundRect">
            <a:avLst/>
          </a:prstGeom>
          <a:solidFill>
            <a:srgbClr val="FFFF00"/>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4" name="Rectangle 13"/>
          <p:cNvSpPr/>
          <p:nvPr/>
        </p:nvSpPr>
        <p:spPr>
          <a:xfrm>
            <a:off x="6766560" y="2773680"/>
            <a:ext cx="1714500" cy="20497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6" name="Rectangle 15"/>
          <p:cNvSpPr/>
          <p:nvPr/>
        </p:nvSpPr>
        <p:spPr>
          <a:xfrm>
            <a:off x="6926580" y="2933700"/>
            <a:ext cx="1394460" cy="17449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Rounded Corners 16"/>
          <p:cNvSpPr/>
          <p:nvPr/>
        </p:nvSpPr>
        <p:spPr>
          <a:xfrm>
            <a:off x="6841830" y="2571750"/>
            <a:ext cx="1563961" cy="406519"/>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latin typeface="Times New Roman" panose="02020603050405020304" pitchFamily="18" charset="0"/>
                <a:cs typeface="Times New Roman" panose="02020603050405020304" pitchFamily="18" charset="0"/>
              </a:rPr>
              <a:t>Đáp</a:t>
            </a:r>
            <a:r>
              <a:rPr lang="en-US" sz="2100" b="1" dirty="0">
                <a:latin typeface="Times New Roman" panose="02020603050405020304" pitchFamily="18" charset="0"/>
                <a:cs typeface="Times New Roman" panose="02020603050405020304" pitchFamily="18" charset="0"/>
              </a:rPr>
              <a:t> </a:t>
            </a:r>
            <a:r>
              <a:rPr lang="en-US" sz="2100" b="1" dirty="0" err="1">
                <a:latin typeface="Times New Roman" panose="02020603050405020304" pitchFamily="18" charset="0"/>
                <a:cs typeface="Times New Roman" panose="02020603050405020304" pitchFamily="18" charset="0"/>
              </a:rPr>
              <a:t>án</a:t>
            </a:r>
            <a:endParaRPr lang="en-US" sz="2100" b="1" dirty="0">
              <a:latin typeface="Times New Roman" panose="02020603050405020304" pitchFamily="18" charset="0"/>
              <a:cs typeface="Times New Roman" panose="02020603050405020304" pitchFamily="18" charset="0"/>
            </a:endParaRPr>
          </a:p>
        </p:txBody>
      </p:sp>
      <p:sp>
        <p:nvSpPr>
          <p:cNvPr id="18" name="Cloud 17"/>
          <p:cNvSpPr/>
          <p:nvPr/>
        </p:nvSpPr>
        <p:spPr>
          <a:xfrm>
            <a:off x="6766560" y="1472963"/>
            <a:ext cx="1996440" cy="100583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20" name="Picture 19"/>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7623809" y="1586064"/>
            <a:ext cx="531794" cy="680393"/>
          </a:xfrm>
          <a:prstGeom prst="rect">
            <a:avLst/>
          </a:prstGeom>
        </p:spPr>
      </p:pic>
      <p:sp>
        <p:nvSpPr>
          <p:cNvPr id="21" name="Speech Bubble: Oval 20"/>
          <p:cNvSpPr/>
          <p:nvPr/>
        </p:nvSpPr>
        <p:spPr>
          <a:xfrm>
            <a:off x="6751721" y="1108443"/>
            <a:ext cx="544873" cy="364520"/>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t>?</a:t>
            </a:r>
            <a:endParaRPr lang="en-US" sz="1800" b="1"/>
          </a:p>
        </p:txBody>
      </p:sp>
      <p:sp>
        <p:nvSpPr>
          <p:cNvPr id="22" name="Speech Bubble: Oval 21"/>
          <p:cNvSpPr/>
          <p:nvPr/>
        </p:nvSpPr>
        <p:spPr>
          <a:xfrm>
            <a:off x="7317858" y="1060331"/>
            <a:ext cx="530033" cy="300723"/>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3" name="Speech Bubble: Oval 22"/>
          <p:cNvSpPr/>
          <p:nvPr/>
        </p:nvSpPr>
        <p:spPr>
          <a:xfrm>
            <a:off x="7845231" y="988295"/>
            <a:ext cx="530033" cy="300723"/>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4" name="Speech Bubble: Oval 23"/>
          <p:cNvSpPr/>
          <p:nvPr/>
        </p:nvSpPr>
        <p:spPr>
          <a:xfrm>
            <a:off x="8414028" y="1021878"/>
            <a:ext cx="530033" cy="300723"/>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5" name="Rectangle: Rounded Corners 24"/>
          <p:cNvSpPr/>
          <p:nvPr/>
        </p:nvSpPr>
        <p:spPr>
          <a:xfrm>
            <a:off x="209550" y="2562979"/>
            <a:ext cx="6027830" cy="2486422"/>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6" name="TextBox 25"/>
          <p:cNvSpPr txBox="1"/>
          <p:nvPr/>
        </p:nvSpPr>
        <p:spPr>
          <a:xfrm>
            <a:off x="693189" y="3232738"/>
            <a:ext cx="5783580" cy="460375"/>
          </a:xfrm>
          <a:prstGeom prst="rect">
            <a:avLst/>
          </a:prstGeom>
          <a:noFill/>
        </p:spPr>
        <p:txBody>
          <a:bodyPr wrap="square" rtlCol="0">
            <a:spAutoFit/>
          </a:bodyPr>
          <a:lstStyle/>
          <a:p>
            <a:r>
              <a:rPr lang="en-US" sz="2400" b="1" dirty="0">
                <a:solidFill>
                  <a:srgbClr val="0000FF"/>
                </a:solidFill>
                <a:latin typeface="Times New Roman" panose="02020603050405020304" pitchFamily="18" charset="0"/>
                <a:cs typeface="Times New Roman" panose="02020603050405020304" pitchFamily="18" charset="0"/>
              </a:rPr>
              <a:t>B. </a:t>
            </a:r>
            <a:r>
              <a:rPr lang="en-US" altLang="en-US" sz="2400" b="1" dirty="0">
                <a:solidFill>
                  <a:srgbClr val="0000FF"/>
                </a:solidFill>
                <a:latin typeface="Times New Roman" panose="02020603050405020304" pitchFamily="18" charset="0"/>
                <a:cs typeface="Times New Roman" panose="02020603050405020304" pitchFamily="18" charset="0"/>
              </a:rPr>
              <a:t>Hoành Sơn</a:t>
            </a:r>
            <a:endParaRPr lang="en-US" altLang="en-US" sz="2400" b="1" dirty="0">
              <a:solidFill>
                <a:srgbClr val="0000FF"/>
              </a:solidFill>
              <a:latin typeface="Times New Roman" panose="02020603050405020304" pitchFamily="18" charset="0"/>
              <a:cs typeface="Times New Roman" panose="02020603050405020304" pitchFamily="18" charset="0"/>
            </a:endParaRPr>
          </a:p>
        </p:txBody>
      </p:sp>
      <p:sp>
        <p:nvSpPr>
          <p:cNvPr id="28" name="TextBox 27"/>
          <p:cNvSpPr txBox="1"/>
          <p:nvPr/>
        </p:nvSpPr>
        <p:spPr>
          <a:xfrm>
            <a:off x="693421" y="3694988"/>
            <a:ext cx="6141749" cy="460375"/>
          </a:xfrm>
          <a:prstGeom prst="rect">
            <a:avLst/>
          </a:prstGeom>
          <a:noFill/>
        </p:spPr>
        <p:txBody>
          <a:bodyPr wrap="square" rtlCol="0">
            <a:spAutoFit/>
          </a:bodyPr>
          <a:lstStyle/>
          <a:p>
            <a:r>
              <a:rPr lang="en-US" sz="2400" b="1" dirty="0">
                <a:solidFill>
                  <a:srgbClr val="0000FF"/>
                </a:solidFill>
                <a:latin typeface="Times New Roman" panose="02020603050405020304" pitchFamily="18" charset="0"/>
                <a:cs typeface="Times New Roman" panose="02020603050405020304" pitchFamily="18" charset="0"/>
              </a:rPr>
              <a:t>C. </a:t>
            </a:r>
            <a:r>
              <a:rPr lang="en-US" altLang="en-US" sz="2400" b="1" dirty="0">
                <a:solidFill>
                  <a:srgbClr val="0000FF"/>
                </a:solidFill>
                <a:latin typeface="Times New Roman" panose="02020603050405020304" pitchFamily="18" charset="0"/>
                <a:cs typeface="Times New Roman" panose="02020603050405020304" pitchFamily="18" charset="0"/>
              </a:rPr>
              <a:t>Tam </a:t>
            </a:r>
            <a:r>
              <a:rPr lang="en-US" altLang="en-US" sz="2400" b="1" dirty="0">
                <a:solidFill>
                  <a:srgbClr val="0000FF"/>
                </a:solidFill>
                <a:latin typeface="Times New Roman" panose="02020603050405020304" pitchFamily="18" charset="0"/>
                <a:cs typeface="Times New Roman" panose="02020603050405020304" pitchFamily="18" charset="0"/>
              </a:rPr>
              <a:t>Đ</a:t>
            </a:r>
            <a:r>
              <a:rPr lang="en-US" altLang="en-US" sz="2400" b="1" dirty="0">
                <a:solidFill>
                  <a:srgbClr val="0000FF"/>
                </a:solidFill>
                <a:latin typeface="Times New Roman" panose="02020603050405020304" pitchFamily="18" charset="0"/>
                <a:cs typeface="Times New Roman" panose="02020603050405020304" pitchFamily="18" charset="0"/>
              </a:rPr>
              <a:t>ảo</a:t>
            </a:r>
            <a:endParaRPr lang="en-US" altLang="en-US" sz="2400" b="1" dirty="0">
              <a:solidFill>
                <a:srgbClr val="0000FF"/>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900430" y="1294765"/>
            <a:ext cx="5576570" cy="1198880"/>
          </a:xfrm>
          <a:prstGeom prst="rect">
            <a:avLst/>
          </a:prstGeom>
          <a:noFill/>
        </p:spPr>
        <p:txBody>
          <a:bodyPr wrap="square" rtlCol="0">
            <a:spAutoFit/>
          </a:bodyPr>
          <a:lstStyle/>
          <a:p>
            <a:r>
              <a:rPr lang="en-US" altLang="en-US" sz="2400" b="1" dirty="0">
                <a:solidFill>
                  <a:schemeClr val="tx1"/>
                </a:solidFill>
                <a:latin typeface="Times New Roman" panose="02020603050405020304" pitchFamily="18" charset="0"/>
                <a:cs typeface="Times New Roman" panose="02020603050405020304" pitchFamily="18" charset="0"/>
              </a:rPr>
              <a:t>Ở Việt Nam, dãy núi nào d</a:t>
            </a:r>
            <a:r>
              <a:rPr lang="en-US" altLang="en-US" sz="2400" b="1" dirty="0">
                <a:solidFill>
                  <a:schemeClr val="tx1"/>
                </a:solidFill>
                <a:latin typeface="Times New Roman" panose="02020603050405020304" pitchFamily="18" charset="0"/>
                <a:cs typeface="Times New Roman" panose="02020603050405020304" pitchFamily="18" charset="0"/>
              </a:rPr>
              <a:t>ư</a:t>
            </a:r>
            <a:r>
              <a:rPr lang="en-US" altLang="en-US" sz="2400" b="1" dirty="0">
                <a:solidFill>
                  <a:schemeClr val="tx1"/>
                </a:solidFill>
                <a:latin typeface="Times New Roman" panose="02020603050405020304" pitchFamily="18" charset="0"/>
                <a:cs typeface="Times New Roman" panose="02020603050405020304" pitchFamily="18" charset="0"/>
              </a:rPr>
              <a:t>ới </a:t>
            </a:r>
            <a:r>
              <a:rPr lang="en-US" altLang="en-US" sz="2400" b="1" dirty="0">
                <a:solidFill>
                  <a:schemeClr val="tx1"/>
                </a:solidFill>
                <a:latin typeface="Times New Roman" panose="02020603050405020304" pitchFamily="18" charset="0"/>
                <a:cs typeface="Times New Roman" panose="02020603050405020304" pitchFamily="18" charset="0"/>
              </a:rPr>
              <a:t>đ</a:t>
            </a:r>
            <a:r>
              <a:rPr lang="en-US" altLang="en-US" sz="2400" b="1" dirty="0">
                <a:solidFill>
                  <a:schemeClr val="tx1"/>
                </a:solidFill>
                <a:latin typeface="Times New Roman" panose="02020603050405020304" pitchFamily="18" charset="0"/>
                <a:cs typeface="Times New Roman" panose="02020603050405020304" pitchFamily="18" charset="0"/>
              </a:rPr>
              <a:t>ây </a:t>
            </a:r>
            <a:r>
              <a:rPr lang="en-US" altLang="en-US" sz="2400" b="1" dirty="0">
                <a:solidFill>
                  <a:schemeClr val="tx1"/>
                </a:solidFill>
                <a:latin typeface="Times New Roman" panose="02020603050405020304" pitchFamily="18" charset="0"/>
                <a:cs typeface="Times New Roman" panose="02020603050405020304" pitchFamily="18" charset="0"/>
              </a:rPr>
              <a:t>đư</a:t>
            </a:r>
            <a:r>
              <a:rPr lang="en-US" altLang="en-US" sz="2400" b="1" dirty="0">
                <a:solidFill>
                  <a:schemeClr val="tx1"/>
                </a:solidFill>
                <a:latin typeface="Times New Roman" panose="02020603050405020304" pitchFamily="18" charset="0"/>
                <a:cs typeface="Times New Roman" panose="02020603050405020304" pitchFamily="18" charset="0"/>
              </a:rPr>
              <a:t>ợc coi là ranh giới tự nhiên giữa hai miền khí hậu Bắc và Nam?</a:t>
            </a:r>
            <a:endParaRPr lang="en-US" altLang="en-US" sz="2400" b="1" dirty="0">
              <a:solidFill>
                <a:schemeClr val="tx1"/>
              </a:solidFill>
              <a:latin typeface="Times New Roman" panose="02020603050405020304" pitchFamily="18" charset="0"/>
              <a:cs typeface="Times New Roman" panose="02020603050405020304" pitchFamily="18" charset="0"/>
            </a:endParaRPr>
          </a:p>
        </p:txBody>
      </p:sp>
      <p:sp>
        <p:nvSpPr>
          <p:cNvPr id="31" name="TextBox 30"/>
          <p:cNvSpPr txBox="1"/>
          <p:nvPr/>
        </p:nvSpPr>
        <p:spPr>
          <a:xfrm>
            <a:off x="7317857" y="3416116"/>
            <a:ext cx="548637" cy="507831"/>
          </a:xfrm>
          <a:prstGeom prst="rect">
            <a:avLst/>
          </a:prstGeom>
          <a:noFill/>
        </p:spPr>
        <p:txBody>
          <a:bodyPr wrap="square" rtlCol="0">
            <a:spAutoFit/>
          </a:bodyPr>
          <a:lstStyle/>
          <a:p>
            <a:r>
              <a:rPr lang="en-US" sz="2700" b="1" dirty="0">
                <a:solidFill>
                  <a:schemeClr val="accent1">
                    <a:lumMod val="50000"/>
                  </a:schemeClr>
                </a:solidFill>
                <a:latin typeface="Times New Roman" panose="02020603050405020304" pitchFamily="18" charset="0"/>
                <a:cs typeface="Times New Roman" panose="02020603050405020304" pitchFamily="18" charset="0"/>
              </a:rPr>
              <a:t>A</a:t>
            </a:r>
            <a:endParaRPr lang="en-US" sz="27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32" name="Star: 5 Points 31">
            <a:hlinkClick r:id="rId2" action="ppaction://hlinksldjump"/>
          </p:cNvPr>
          <p:cNvSpPr/>
          <p:nvPr/>
        </p:nvSpPr>
        <p:spPr>
          <a:xfrm>
            <a:off x="8763000" y="4891490"/>
            <a:ext cx="276340" cy="16668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3" name="Tieng-yeah-tre-con-www_nhacchuongvui_com">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4419600" y="2419350"/>
            <a:ext cx="304800" cy="304800"/>
          </a:xfrm>
          <a:prstGeom prst="rect">
            <a:avLst/>
          </a:prstGeom>
        </p:spPr>
      </p:pic>
      <p:sp>
        <p:nvSpPr>
          <p:cNvPr id="2" name="TextBox 25"/>
          <p:cNvSpPr txBox="1"/>
          <p:nvPr/>
        </p:nvSpPr>
        <p:spPr>
          <a:xfrm>
            <a:off x="693189" y="2754583"/>
            <a:ext cx="5783580" cy="460375"/>
          </a:xfrm>
          <a:prstGeom prst="rect">
            <a:avLst/>
          </a:prstGeom>
          <a:noFill/>
        </p:spPr>
        <p:txBody>
          <a:bodyPr wrap="square" rtlCol="0">
            <a:spAutoFit/>
          </a:bodyPr>
          <a:p>
            <a:r>
              <a:rPr lang="en-US" sz="2400" b="1" dirty="0">
                <a:solidFill>
                  <a:srgbClr val="0000FF"/>
                </a:solidFill>
                <a:latin typeface="Times New Roman" panose="02020603050405020304" pitchFamily="18" charset="0"/>
                <a:cs typeface="Times New Roman" panose="02020603050405020304" pitchFamily="18" charset="0"/>
              </a:rPr>
              <a:t>A. Bạch Mã</a:t>
            </a:r>
            <a:endParaRPr lang="en-US" altLang="en-US" sz="2400" b="1" dirty="0">
              <a:solidFill>
                <a:srgbClr val="0000FF"/>
              </a:solidFill>
              <a:latin typeface="Times New Roman" panose="02020603050405020304" pitchFamily="18" charset="0"/>
              <a:cs typeface="Times New Roman" panose="02020603050405020304" pitchFamily="18" charset="0"/>
            </a:endParaRPr>
          </a:p>
        </p:txBody>
      </p:sp>
      <p:sp>
        <p:nvSpPr>
          <p:cNvPr id="4" name="TextBox 27"/>
          <p:cNvSpPr txBox="1"/>
          <p:nvPr/>
        </p:nvSpPr>
        <p:spPr>
          <a:xfrm>
            <a:off x="753746" y="4145838"/>
            <a:ext cx="6141749" cy="460375"/>
          </a:xfrm>
          <a:prstGeom prst="rect">
            <a:avLst/>
          </a:prstGeom>
          <a:noFill/>
        </p:spPr>
        <p:txBody>
          <a:bodyPr wrap="square" rtlCol="0">
            <a:spAutoFit/>
          </a:bodyPr>
          <a:p>
            <a:r>
              <a:rPr lang="en-US" sz="2400" b="1" dirty="0">
                <a:solidFill>
                  <a:srgbClr val="0000FF"/>
                </a:solidFill>
                <a:latin typeface="Times New Roman" panose="02020603050405020304" pitchFamily="18" charset="0"/>
                <a:cs typeface="Times New Roman" panose="02020603050405020304" pitchFamily="18" charset="0"/>
              </a:rPr>
              <a:t>D. Núi Voi</a:t>
            </a:r>
            <a:endParaRPr lang="en-US" altLang="en-US" sz="2400"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par>
                                <p:cTn id="11" presetID="22" presetClass="entr" presetSubtype="8" fill="hold" nodeType="withEffect">
                                  <p:stCondLst>
                                    <p:cond delay="0"/>
                                  </p:stCondLst>
                                  <p:childTnLst>
                                    <p:set>
                                      <p:cBhvr>
                                        <p:cTn id="12" dur="1" fill="hold">
                                          <p:stCondLst>
                                            <p:cond delay="0"/>
                                          </p:stCondLst>
                                        </p:cTn>
                                        <p:tgtEl>
                                          <p:spTgt spid="28">
                                            <p:txEl>
                                              <p:pRg st="0" end="0"/>
                                            </p:txEl>
                                          </p:spTgt>
                                        </p:tgtEl>
                                        <p:attrNameLst>
                                          <p:attrName>style.visibility</p:attrName>
                                        </p:attrNameLst>
                                      </p:cBhvr>
                                      <p:to>
                                        <p:strVal val="visible"/>
                                      </p:to>
                                    </p:set>
                                    <p:animEffect transition="in" filter="wipe(left)">
                                      <p:cBhvr>
                                        <p:cTn id="13" dur="500"/>
                                        <p:tgtEl>
                                          <p:spTgt spid="28">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left)">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1000" fill="hold"/>
                                        <p:tgtEl>
                                          <p:spTgt spid="31"/>
                                        </p:tgtEl>
                                        <p:attrNameLst>
                                          <p:attrName>ppt_w</p:attrName>
                                        </p:attrNameLst>
                                      </p:cBhvr>
                                      <p:tavLst>
                                        <p:tav tm="0">
                                          <p:val>
                                            <p:strVal val="#ppt_w*0.70"/>
                                          </p:val>
                                        </p:tav>
                                        <p:tav tm="100000">
                                          <p:val>
                                            <p:strVal val="#ppt_w"/>
                                          </p:val>
                                        </p:tav>
                                      </p:tavLst>
                                    </p:anim>
                                    <p:anim calcmode="lin" valueType="num">
                                      <p:cBhvr>
                                        <p:cTn id="25" dur="1000" fill="hold"/>
                                        <p:tgtEl>
                                          <p:spTgt spid="31"/>
                                        </p:tgtEl>
                                        <p:attrNameLst>
                                          <p:attrName>ppt_h</p:attrName>
                                        </p:attrNameLst>
                                      </p:cBhvr>
                                      <p:tavLst>
                                        <p:tav tm="0">
                                          <p:val>
                                            <p:strVal val="#ppt_h"/>
                                          </p:val>
                                        </p:tav>
                                        <p:tav tm="100000">
                                          <p:val>
                                            <p:strVal val="#ppt_h"/>
                                          </p:val>
                                        </p:tav>
                                      </p:tavLst>
                                    </p:anim>
                                    <p:animEffect transition="in" filter="fade">
                                      <p:cBhvr>
                                        <p:cTn id="2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4414" fill="hold"/>
                                        <p:tgtEl>
                                          <p:spTgt spid="3"/>
                                        </p:tgtEl>
                                      </p:cBhvr>
                                    </p:cmd>
                                  </p:childTnLst>
                                </p:cTn>
                              </p:par>
                            </p:childTnLst>
                          </p:cTn>
                        </p:par>
                      </p:childTnLst>
                    </p:cTn>
                  </p:par>
                </p:childTnLst>
              </p:cTn>
              <p:nextCondLst>
                <p:cond evt="onClick" delay="0">
                  <p:tgtEl>
                    <p:spTgt spid="17"/>
                  </p:tgtEl>
                </p:cond>
              </p:nextCondLst>
            </p:seq>
            <p:audio>
              <p:cMediaNode vol="80000">
                <p:cTn id="32" fill="hold" display="0">
                  <p:stCondLst>
                    <p:cond delay="indefinite"/>
                  </p:stCondLst>
                  <p:endCondLst>
                    <p:cond evt="onStopAudio" delay="0">
                      <p:tgtEl>
                        <p:sldTgt/>
                      </p:tgtEl>
                    </p:cond>
                  </p:endCondLst>
                </p:cTn>
                <p:tgtEl>
                  <p:spTgt spid="3"/>
                </p:tgtEl>
              </p:cMediaNode>
            </p:audio>
          </p:childTnLst>
        </p:cTn>
      </p:par>
    </p:tnLst>
    <p:bldLst>
      <p:bldP spid="26" grpId="0"/>
      <p:bldP spid="30" grpId="0"/>
      <p:bldP spid="31" grpId="0"/>
      <p:bldP spid="31" grpId="1"/>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073" y="0"/>
            <a:ext cx="9144000" cy="51435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grpSp>
        <p:nvGrpSpPr>
          <p:cNvPr id="8" name="Group 7"/>
          <p:cNvGrpSpPr/>
          <p:nvPr/>
        </p:nvGrpSpPr>
        <p:grpSpPr>
          <a:xfrm>
            <a:off x="2095500" y="85328"/>
            <a:ext cx="4953000" cy="727710"/>
            <a:chOff x="3393440" y="164571"/>
            <a:chExt cx="6604000" cy="970280"/>
          </a:xfrm>
          <a:solidFill>
            <a:srgbClr val="E34939"/>
          </a:solidFill>
        </p:grpSpPr>
        <p:sp>
          <p:nvSpPr>
            <p:cNvPr id="6" name="Rectangle: Rounded Corners 5"/>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latin typeface="Times New Roman" panose="02020603050405020304" pitchFamily="18" charset="0"/>
                <a:cs typeface="Times New Roman" panose="02020603050405020304" pitchFamily="18" charset="0"/>
              </a:endParaRPr>
            </a:p>
          </p:txBody>
        </p:sp>
        <p:sp>
          <p:nvSpPr>
            <p:cNvPr id="7" name="TextBox 6"/>
            <p:cNvSpPr txBox="1"/>
            <p:nvPr/>
          </p:nvSpPr>
          <p:spPr>
            <a:xfrm>
              <a:off x="3718560" y="295768"/>
              <a:ext cx="6197600" cy="738664"/>
            </a:xfrm>
            <a:prstGeom prst="rect">
              <a:avLst/>
            </a:prstGeom>
            <a:grpFill/>
          </p:spPr>
          <p:txBody>
            <a:bodyPr wrap="square" rtlCol="0">
              <a:spAutoFit/>
            </a:bodyPr>
            <a:lstStyle/>
            <a:p>
              <a:r>
                <a:rPr lang="en-US" sz="3000" b="1">
                  <a:solidFill>
                    <a:schemeClr val="bg1"/>
                  </a:solidFill>
                  <a:latin typeface="Times New Roman" panose="02020603050405020304" pitchFamily="18" charset="0"/>
                  <a:cs typeface="Times New Roman" panose="02020603050405020304" pitchFamily="18" charset="0"/>
                </a:rPr>
                <a:t>HỎI NHANH – ĐÁP GỌN</a:t>
              </a:r>
              <a:endParaRPr lang="en-US" sz="3000" b="1">
                <a:solidFill>
                  <a:schemeClr val="bg1"/>
                </a:solidFill>
                <a:latin typeface="Times New Roman" panose="02020603050405020304" pitchFamily="18" charset="0"/>
                <a:cs typeface="Times New Roman" panose="02020603050405020304" pitchFamily="18" charset="0"/>
              </a:endParaRPr>
            </a:p>
          </p:txBody>
        </p:sp>
      </p:grpSp>
      <p:sp>
        <p:nvSpPr>
          <p:cNvPr id="9" name="Rectangle: Rounded Corners 8"/>
          <p:cNvSpPr/>
          <p:nvPr/>
        </p:nvSpPr>
        <p:spPr>
          <a:xfrm>
            <a:off x="335280" y="1051560"/>
            <a:ext cx="5715000" cy="100584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1" name="Rectangle: Rounded Corners 10"/>
          <p:cNvSpPr/>
          <p:nvPr/>
        </p:nvSpPr>
        <p:spPr>
          <a:xfrm>
            <a:off x="106680" y="811530"/>
            <a:ext cx="1310640" cy="48006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latin typeface="Arial" panose="020B0604020202020204" pitchFamily="34" charset="0"/>
                <a:cs typeface="Arial" panose="020B0604020202020204" pitchFamily="34" charset="0"/>
              </a:rPr>
              <a:t>Câu</a:t>
            </a:r>
            <a:r>
              <a:rPr lang="en-US" sz="2100" b="1" dirty="0">
                <a:latin typeface="Arial" panose="020B0604020202020204" pitchFamily="34" charset="0"/>
                <a:cs typeface="Arial" panose="020B0604020202020204" pitchFamily="34" charset="0"/>
              </a:rPr>
              <a:t> 3</a:t>
            </a:r>
            <a:endParaRPr lang="en-US" sz="2100" b="1" dirty="0">
              <a:latin typeface="Arial" panose="020B0604020202020204" pitchFamily="34" charset="0"/>
              <a:cs typeface="Arial" panose="020B0604020202020204" pitchFamily="34" charset="0"/>
            </a:endParaRPr>
          </a:p>
        </p:txBody>
      </p:sp>
      <p:sp>
        <p:nvSpPr>
          <p:cNvPr id="14" name="Rectangle 13"/>
          <p:cNvSpPr/>
          <p:nvPr/>
        </p:nvSpPr>
        <p:spPr>
          <a:xfrm>
            <a:off x="6766560" y="2773680"/>
            <a:ext cx="1714500" cy="20497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6" name="Rectangle 15"/>
          <p:cNvSpPr/>
          <p:nvPr/>
        </p:nvSpPr>
        <p:spPr>
          <a:xfrm>
            <a:off x="6926580" y="2933700"/>
            <a:ext cx="1394460" cy="17449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Rounded Corners 16"/>
          <p:cNvSpPr/>
          <p:nvPr/>
        </p:nvSpPr>
        <p:spPr>
          <a:xfrm>
            <a:off x="6841830" y="2571750"/>
            <a:ext cx="1563961" cy="406519"/>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a:latin typeface="Arial" panose="020B0604020202020204" pitchFamily="34" charset="0"/>
                <a:cs typeface="Arial" panose="020B0604020202020204" pitchFamily="34" charset="0"/>
              </a:rPr>
              <a:t>Đáp án</a:t>
            </a:r>
            <a:endParaRPr lang="en-US" sz="2100" b="1">
              <a:latin typeface="Arial" panose="020B0604020202020204" pitchFamily="34" charset="0"/>
              <a:cs typeface="Arial" panose="020B0604020202020204" pitchFamily="34" charset="0"/>
            </a:endParaRPr>
          </a:p>
        </p:txBody>
      </p:sp>
      <p:sp>
        <p:nvSpPr>
          <p:cNvPr id="18" name="Cloud 17"/>
          <p:cNvSpPr/>
          <p:nvPr/>
        </p:nvSpPr>
        <p:spPr>
          <a:xfrm>
            <a:off x="6766560" y="1472963"/>
            <a:ext cx="1996440" cy="100583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20" name="Picture 19"/>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7623809" y="1586064"/>
            <a:ext cx="531794" cy="680393"/>
          </a:xfrm>
          <a:prstGeom prst="rect">
            <a:avLst/>
          </a:prstGeom>
        </p:spPr>
      </p:pic>
      <p:sp>
        <p:nvSpPr>
          <p:cNvPr id="21" name="Speech Bubble: Oval 20"/>
          <p:cNvSpPr/>
          <p:nvPr/>
        </p:nvSpPr>
        <p:spPr>
          <a:xfrm>
            <a:off x="6751721" y="1108443"/>
            <a:ext cx="544873" cy="364520"/>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t>?</a:t>
            </a:r>
            <a:endParaRPr lang="en-US" sz="1800" b="1"/>
          </a:p>
        </p:txBody>
      </p:sp>
      <p:sp>
        <p:nvSpPr>
          <p:cNvPr id="22" name="Speech Bubble: Oval 21"/>
          <p:cNvSpPr/>
          <p:nvPr/>
        </p:nvSpPr>
        <p:spPr>
          <a:xfrm>
            <a:off x="7317858" y="1060331"/>
            <a:ext cx="530033" cy="300723"/>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3" name="Speech Bubble: Oval 22"/>
          <p:cNvSpPr/>
          <p:nvPr/>
        </p:nvSpPr>
        <p:spPr>
          <a:xfrm>
            <a:off x="7845231" y="988295"/>
            <a:ext cx="530033" cy="300723"/>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4" name="Speech Bubble: Oval 23"/>
          <p:cNvSpPr/>
          <p:nvPr/>
        </p:nvSpPr>
        <p:spPr>
          <a:xfrm>
            <a:off x="8414028" y="1021878"/>
            <a:ext cx="530033" cy="300723"/>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5" name="Rectangle: Rounded Corners 24"/>
          <p:cNvSpPr/>
          <p:nvPr/>
        </p:nvSpPr>
        <p:spPr>
          <a:xfrm>
            <a:off x="273789" y="2679405"/>
            <a:ext cx="5715000" cy="2049780"/>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6" name="TextBox 25"/>
          <p:cNvSpPr txBox="1"/>
          <p:nvPr/>
        </p:nvSpPr>
        <p:spPr>
          <a:xfrm>
            <a:off x="418967" y="2841777"/>
            <a:ext cx="5190150" cy="460375"/>
          </a:xfrm>
          <a:prstGeom prst="rect">
            <a:avLst/>
          </a:prstGeom>
          <a:noFill/>
        </p:spPr>
        <p:txBody>
          <a:bodyPr wrap="square" rtlCol="0">
            <a:spAutoFit/>
          </a:bodyPr>
          <a:lstStyle/>
          <a:p>
            <a:r>
              <a:rPr lang="en-US" sz="2400" b="1" dirty="0">
                <a:solidFill>
                  <a:schemeClr val="bg1"/>
                </a:solidFill>
                <a:latin typeface="Times New Roman" panose="02020603050405020304" pitchFamily="18" charset="0"/>
                <a:cs typeface="Times New Roman" panose="02020603050405020304" pitchFamily="18" charset="0"/>
              </a:rPr>
              <a:t>A. </a:t>
            </a:r>
            <a:r>
              <a:rPr lang="en-US" altLang="en-US" sz="2400" b="1" dirty="0">
                <a:solidFill>
                  <a:schemeClr val="bg1"/>
                </a:solidFill>
                <a:latin typeface="Times New Roman" panose="02020603050405020304" pitchFamily="18" charset="0"/>
                <a:cs typeface="Times New Roman" panose="02020603050405020304" pitchFamily="18" charset="0"/>
              </a:rPr>
              <a:t>Tây Nam Bộ</a:t>
            </a:r>
            <a:endParaRPr lang="en-US" altLang="en-US" sz="2400" b="1" dirty="0">
              <a:solidFill>
                <a:schemeClr val="bg1"/>
              </a:solidFill>
              <a:latin typeface="Times New Roman" panose="02020603050405020304" pitchFamily="18" charset="0"/>
              <a:cs typeface="Times New Roman" panose="02020603050405020304" pitchFamily="18" charset="0"/>
            </a:endParaRPr>
          </a:p>
        </p:txBody>
      </p:sp>
      <p:sp>
        <p:nvSpPr>
          <p:cNvPr id="27" name="TextBox 26"/>
          <p:cNvSpPr txBox="1"/>
          <p:nvPr/>
        </p:nvSpPr>
        <p:spPr>
          <a:xfrm>
            <a:off x="418967" y="3730005"/>
            <a:ext cx="5387739" cy="460375"/>
          </a:xfrm>
          <a:prstGeom prst="rect">
            <a:avLst/>
          </a:prstGeom>
          <a:noFill/>
        </p:spPr>
        <p:txBody>
          <a:bodyPr wrap="square" rtlCol="0">
            <a:spAutoFit/>
          </a:bodyPr>
          <a:lstStyle/>
          <a:p>
            <a:r>
              <a:rPr lang="en-US" sz="2400" b="1" dirty="0">
                <a:solidFill>
                  <a:schemeClr val="bg1"/>
                </a:solidFill>
                <a:latin typeface="Times New Roman" panose="02020603050405020304" pitchFamily="18" charset="0"/>
                <a:cs typeface="Times New Roman" panose="02020603050405020304" pitchFamily="18" charset="0"/>
              </a:rPr>
              <a:t>C. </a:t>
            </a:r>
            <a:r>
              <a:rPr lang="en-US" altLang="en-US" sz="2400" b="1" dirty="0">
                <a:solidFill>
                  <a:schemeClr val="bg1"/>
                </a:solidFill>
                <a:latin typeface="Times New Roman" panose="02020603050405020304" pitchFamily="18" charset="0"/>
                <a:cs typeface="Times New Roman" panose="02020603050405020304" pitchFamily="18" charset="0"/>
              </a:rPr>
              <a:t>Bắc Trung Bộ</a:t>
            </a:r>
            <a:endParaRPr lang="en-US" altLang="en-US" sz="2400" b="1" dirty="0">
              <a:solidFill>
                <a:schemeClr val="bg1"/>
              </a:solidFill>
              <a:latin typeface="Times New Roman" panose="02020603050405020304" pitchFamily="18" charset="0"/>
              <a:cs typeface="Times New Roman" panose="02020603050405020304" pitchFamily="18" charset="0"/>
            </a:endParaRPr>
          </a:p>
        </p:txBody>
      </p:sp>
      <p:sp>
        <p:nvSpPr>
          <p:cNvPr id="28" name="TextBox 27"/>
          <p:cNvSpPr txBox="1"/>
          <p:nvPr/>
        </p:nvSpPr>
        <p:spPr>
          <a:xfrm>
            <a:off x="418967" y="3269359"/>
            <a:ext cx="5653509" cy="460375"/>
          </a:xfrm>
          <a:prstGeom prst="rect">
            <a:avLst/>
          </a:prstGeom>
          <a:noFill/>
        </p:spPr>
        <p:txBody>
          <a:bodyPr wrap="square" rtlCol="0">
            <a:spAutoFit/>
          </a:bodyPr>
          <a:lstStyle/>
          <a:p>
            <a:r>
              <a:rPr lang="en-US" sz="2400" b="1" dirty="0">
                <a:solidFill>
                  <a:schemeClr val="bg1"/>
                </a:solidFill>
                <a:latin typeface="Times New Roman" panose="02020603050405020304" pitchFamily="18" charset="0"/>
                <a:cs typeface="Times New Roman" panose="02020603050405020304" pitchFamily="18" charset="0"/>
              </a:rPr>
              <a:t>B. </a:t>
            </a:r>
            <a:r>
              <a:rPr lang="en-US" altLang="en-US" sz="2400" b="1" dirty="0">
                <a:solidFill>
                  <a:schemeClr val="bg1"/>
                </a:solidFill>
                <a:latin typeface="Times New Roman" panose="02020603050405020304" pitchFamily="18" charset="0"/>
                <a:cs typeface="Times New Roman" panose="02020603050405020304" pitchFamily="18" charset="0"/>
              </a:rPr>
              <a:t>Đ</a:t>
            </a:r>
            <a:r>
              <a:rPr lang="en-US" altLang="en-US" sz="2400" b="1" dirty="0">
                <a:solidFill>
                  <a:schemeClr val="bg1"/>
                </a:solidFill>
                <a:latin typeface="Times New Roman" panose="02020603050405020304" pitchFamily="18" charset="0"/>
                <a:cs typeface="Times New Roman" panose="02020603050405020304" pitchFamily="18" charset="0"/>
              </a:rPr>
              <a:t>ông Nam Bộ</a:t>
            </a:r>
            <a:endParaRPr lang="en-US" altLang="en-US" sz="2400" b="1" dirty="0">
              <a:solidFill>
                <a:schemeClr val="bg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418967" y="4163542"/>
            <a:ext cx="5715000" cy="415498"/>
          </a:xfrm>
          <a:prstGeom prst="rect">
            <a:avLst/>
          </a:prstGeom>
          <a:noFill/>
        </p:spPr>
        <p:txBody>
          <a:bodyPr wrap="square" rtlCol="0">
            <a:spAutoFit/>
          </a:bodyPr>
          <a:lstStyle/>
          <a:p>
            <a:endParaRPr lang="en-US" sz="2100" b="1" dirty="0">
              <a:solidFill>
                <a:schemeClr val="bg1"/>
              </a:solidFill>
              <a:latin typeface="Arial" panose="020B0604020202020204" pitchFamily="34" charset="0"/>
              <a:cs typeface="Arial" panose="020B0604020202020204" pitchFamily="34" charset="0"/>
            </a:endParaRPr>
          </a:p>
        </p:txBody>
      </p:sp>
      <p:sp>
        <p:nvSpPr>
          <p:cNvPr id="13" name="Rectangle: Rounded Corners 12"/>
          <p:cNvSpPr/>
          <p:nvPr/>
        </p:nvSpPr>
        <p:spPr>
          <a:xfrm>
            <a:off x="762000" y="1424305"/>
            <a:ext cx="5154295" cy="1029335"/>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30" name="TextBox 29"/>
          <p:cNvSpPr txBox="1"/>
          <p:nvPr/>
        </p:nvSpPr>
        <p:spPr>
          <a:xfrm>
            <a:off x="899160" y="1487805"/>
            <a:ext cx="5017135" cy="875665"/>
          </a:xfrm>
          <a:prstGeom prst="rect">
            <a:avLst/>
          </a:prstGeom>
          <a:noFill/>
        </p:spPr>
        <p:txBody>
          <a:bodyPr wrap="square" rtlCol="0">
            <a:spAutoFit/>
          </a:bodyPr>
          <a:lstStyle/>
          <a:p>
            <a:r>
              <a:rPr lang="en-US" altLang="en-US" sz="2400" b="1" dirty="0">
                <a:solidFill>
                  <a:srgbClr val="FFFF00"/>
                </a:solidFill>
                <a:latin typeface="Times New Roman" panose="02020603050405020304" pitchFamily="18" charset="0"/>
                <a:ea typeface="Cambria" panose="02040503050406030204" pitchFamily="18" charset="0"/>
                <a:cs typeface="Times New Roman" panose="02020603050405020304" pitchFamily="18" charset="0"/>
              </a:rPr>
              <a:t>Ở Việt Nam, gió Tây khô nóng hoạt </a:t>
            </a:r>
            <a:r>
              <a:rPr lang="en-US" altLang="en-US" sz="2400" b="1" dirty="0">
                <a:solidFill>
                  <a:srgbClr val="FFFF00"/>
                </a:solidFill>
                <a:latin typeface="Times New Roman" panose="02020603050405020304" pitchFamily="18" charset="0"/>
                <a:ea typeface="Cambria" panose="02040503050406030204" pitchFamily="18" charset="0"/>
                <a:cs typeface="Times New Roman" panose="02020603050405020304" pitchFamily="18" charset="0"/>
              </a:rPr>
              <a:t>đ</a:t>
            </a:r>
            <a:r>
              <a:rPr lang="en-US" altLang="en-US" sz="2400" b="1" dirty="0">
                <a:solidFill>
                  <a:srgbClr val="FFFF00"/>
                </a:solidFill>
                <a:latin typeface="Times New Roman" panose="02020603050405020304" pitchFamily="18" charset="0"/>
                <a:ea typeface="Cambria" panose="02040503050406030204" pitchFamily="18" charset="0"/>
                <a:cs typeface="Times New Roman" panose="02020603050405020304" pitchFamily="18" charset="0"/>
              </a:rPr>
              <a:t>ộng mạnh mẽ nhất tại khu vực nào?</a:t>
            </a:r>
            <a:r>
              <a:rPr lang="en-US" sz="2700" b="1" dirty="0">
                <a:solidFill>
                  <a:srgbClr val="FFFF00"/>
                </a:solidFill>
                <a:latin typeface="Times New Roman" panose="02020603050405020304" pitchFamily="18" charset="0"/>
                <a:ea typeface="Cambria" panose="02040503050406030204" pitchFamily="18" charset="0"/>
                <a:cs typeface="Times New Roman" panose="02020603050405020304" pitchFamily="18" charset="0"/>
              </a:rPr>
              <a:t> </a:t>
            </a:r>
            <a:endParaRPr lang="en-US" sz="2700" b="1" dirty="0">
              <a:solidFill>
                <a:srgbClr val="FFFF00"/>
              </a:solidFill>
              <a:latin typeface="Arial" panose="020B0604020202020204" pitchFamily="34" charset="0"/>
              <a:cs typeface="Arial" panose="020B0604020202020204" pitchFamily="34" charset="0"/>
            </a:endParaRPr>
          </a:p>
        </p:txBody>
      </p:sp>
      <p:sp>
        <p:nvSpPr>
          <p:cNvPr id="31" name="TextBox 30"/>
          <p:cNvSpPr txBox="1"/>
          <p:nvPr/>
        </p:nvSpPr>
        <p:spPr>
          <a:xfrm>
            <a:off x="7362781" y="3299193"/>
            <a:ext cx="548637" cy="507831"/>
          </a:xfrm>
          <a:prstGeom prst="rect">
            <a:avLst/>
          </a:prstGeom>
          <a:noFill/>
        </p:spPr>
        <p:txBody>
          <a:bodyPr wrap="square" rtlCol="0">
            <a:spAutoFit/>
          </a:bodyPr>
          <a:lstStyle/>
          <a:p>
            <a:r>
              <a:rPr lang="en-US" sz="2700" b="1" dirty="0">
                <a:latin typeface="Times New Roman" panose="02020603050405020304" pitchFamily="18" charset="0"/>
                <a:cs typeface="Times New Roman" panose="02020603050405020304" pitchFamily="18" charset="0"/>
              </a:rPr>
              <a:t>C</a:t>
            </a:r>
            <a:endParaRPr lang="en-US" sz="2700" b="1" dirty="0">
              <a:latin typeface="Times New Roman" panose="02020603050405020304" pitchFamily="18" charset="0"/>
              <a:cs typeface="Times New Roman" panose="02020603050405020304" pitchFamily="18" charset="0"/>
            </a:endParaRPr>
          </a:p>
        </p:txBody>
      </p:sp>
      <p:sp>
        <p:nvSpPr>
          <p:cNvPr id="32" name="Star: 5 Points 31">
            <a:hlinkClick r:id="rId2" action="ppaction://hlinksldjump"/>
          </p:cNvPr>
          <p:cNvSpPr/>
          <p:nvPr/>
        </p:nvSpPr>
        <p:spPr>
          <a:xfrm>
            <a:off x="8763000" y="4891490"/>
            <a:ext cx="276340" cy="16668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3" name="Tieng-yeah-tre-con-www_nhacchuongvui_com">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7911418" y="5211446"/>
            <a:ext cx="304800" cy="304800"/>
          </a:xfrm>
          <a:prstGeom prst="rect">
            <a:avLst/>
          </a:prstGeom>
        </p:spPr>
      </p:pic>
      <p:sp>
        <p:nvSpPr>
          <p:cNvPr id="4" name="TextBox 26"/>
          <p:cNvSpPr txBox="1"/>
          <p:nvPr/>
        </p:nvSpPr>
        <p:spPr>
          <a:xfrm>
            <a:off x="408807" y="4186570"/>
            <a:ext cx="5387739" cy="460375"/>
          </a:xfrm>
          <a:prstGeom prst="rect">
            <a:avLst/>
          </a:prstGeom>
          <a:noFill/>
        </p:spPr>
        <p:txBody>
          <a:bodyPr wrap="square" rtlCol="0">
            <a:spAutoFit/>
          </a:bodyPr>
          <a:p>
            <a:r>
              <a:rPr lang="en-US" sz="2400" b="1" dirty="0">
                <a:solidFill>
                  <a:schemeClr val="bg1"/>
                </a:solidFill>
                <a:latin typeface="Times New Roman" panose="02020603050405020304" pitchFamily="18" charset="0"/>
                <a:cs typeface="Times New Roman" panose="02020603050405020304" pitchFamily="18" charset="0"/>
              </a:rPr>
              <a:t>D. </a:t>
            </a:r>
            <a:r>
              <a:rPr lang="en-US" altLang="en-US" sz="2400" b="1" dirty="0">
                <a:solidFill>
                  <a:schemeClr val="bg1"/>
                </a:solidFill>
                <a:latin typeface="Times New Roman" panose="02020603050405020304" pitchFamily="18" charset="0"/>
                <a:cs typeface="Times New Roman" panose="02020603050405020304" pitchFamily="18" charset="0"/>
              </a:rPr>
              <a:t>Đ</a:t>
            </a:r>
            <a:r>
              <a:rPr lang="en-US" altLang="en-US" sz="2400" b="1" dirty="0">
                <a:solidFill>
                  <a:schemeClr val="bg1"/>
                </a:solidFill>
                <a:latin typeface="Times New Roman" panose="02020603050405020304" pitchFamily="18" charset="0"/>
                <a:cs typeface="Times New Roman" panose="02020603050405020304" pitchFamily="18" charset="0"/>
              </a:rPr>
              <a:t>ồng bằng Bắc Bộ</a:t>
            </a:r>
            <a:endParaRPr lang="en-US" altLang="en-US" sz="24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par>
                                <p:cTn id="11" presetID="22" presetClass="entr" presetSubtype="8" fill="hold" nodeType="withEffect">
                                  <p:stCondLst>
                                    <p:cond delay="0"/>
                                  </p:stCondLst>
                                  <p:childTnLst>
                                    <p:set>
                                      <p:cBhvr>
                                        <p:cTn id="12" dur="1" fill="hold">
                                          <p:stCondLst>
                                            <p:cond delay="0"/>
                                          </p:stCondLst>
                                        </p:cTn>
                                        <p:tgtEl>
                                          <p:spTgt spid="28">
                                            <p:txEl>
                                              <p:pRg st="0" end="0"/>
                                            </p:txEl>
                                          </p:spTgt>
                                        </p:tgtEl>
                                        <p:attrNameLst>
                                          <p:attrName>style.visibility</p:attrName>
                                        </p:attrNameLst>
                                      </p:cBhvr>
                                      <p:to>
                                        <p:strVal val="visible"/>
                                      </p:to>
                                    </p:set>
                                    <p:animEffect transition="in" filter="wipe(left)">
                                      <p:cBhvr>
                                        <p:cTn id="13" dur="500"/>
                                        <p:tgtEl>
                                          <p:spTgt spid="28">
                                            <p:txEl>
                                              <p:pRg st="0" end="0"/>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27">
                                            <p:txEl>
                                              <p:pRg st="0" end="0"/>
                                            </p:txEl>
                                          </p:spTgt>
                                        </p:tgtEl>
                                        <p:attrNameLst>
                                          <p:attrName>style.visibility</p:attrName>
                                        </p:attrNameLst>
                                      </p:cBhvr>
                                      <p:to>
                                        <p:strVal val="visible"/>
                                      </p:to>
                                    </p:set>
                                    <p:animEffect transition="in" filter="wipe(left)">
                                      <p:cBhvr>
                                        <p:cTn id="16" dur="500"/>
                                        <p:tgtEl>
                                          <p:spTgt spid="27">
                                            <p:txEl>
                                              <p:pRg st="0" end="0"/>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left)">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box(in)">
                                      <p:cBhvr>
                                        <p:cTn id="24" dur="20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nodePh="1">
                                  <p:stCondLst>
                                    <p:cond delay="0"/>
                                  </p:stCondLst>
                                  <p:endCondLst>
                                    <p:cond evt="begin" delay="0">
                                      <p:tn val="27"/>
                                    </p:cond>
                                  </p:endCondLst>
                                  <p:childTnLst>
                                    <p:set>
                                      <p:cBhvr>
                                        <p:cTn id="28" dur="1" fill="hold">
                                          <p:stCondLst>
                                            <p:cond delay="0"/>
                                          </p:stCondLst>
                                        </p:cTn>
                                        <p:tgtEl>
                                          <p:spTgt spid="29">
                                            <p:txEl>
                                              <p:pRg st="0" end="0"/>
                                            </p:txEl>
                                          </p:spTgt>
                                        </p:tgtEl>
                                        <p:attrNameLst>
                                          <p:attrName>style.visibility</p:attrName>
                                        </p:attrNameLst>
                                      </p:cBhvr>
                                      <p:to>
                                        <p:strVal val="visible"/>
                                      </p:to>
                                    </p:set>
                                    <p:animEffect transition="in" filter="wipe(left)">
                                      <p:cBhvr>
                                        <p:cTn id="29"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7"/>
                    </p:tgtEl>
                  </p:cond>
                </p:stCondLst>
                <p:endSync evt="end" delay="0">
                  <p:rtn val="all"/>
                </p:endSync>
                <p:childTnLst>
                  <p:par>
                    <p:cTn id="31" fill="hold">
                      <p:stCondLst>
                        <p:cond delay="0"/>
                      </p:stCondLst>
                      <p:childTnLst>
                        <p:par>
                          <p:cTn id="32" fill="hold">
                            <p:stCondLst>
                              <p:cond delay="0"/>
                            </p:stCondLst>
                            <p:childTnLst>
                              <p:par>
                                <p:cTn id="33" presetID="19" presetClass="emph" presetSubtype="0" fill="hold" nodeType="afterEffect">
                                  <p:stCondLst>
                                    <p:cond delay="0"/>
                                  </p:stCondLst>
                                  <p:childTnLst>
                                    <p:animClr clrSpc="rgb" dir="cw">
                                      <p:cBhvr override="childStyle">
                                        <p:cTn id="34" dur="500" fill="hold"/>
                                        <p:tgtEl>
                                          <p:spTgt spid="27">
                                            <p:txEl>
                                              <p:pRg st="0" end="0"/>
                                            </p:txEl>
                                          </p:spTgt>
                                        </p:tgtEl>
                                        <p:attrNameLst>
                                          <p:attrName>style.color</p:attrName>
                                        </p:attrNameLst>
                                      </p:cBhvr>
                                      <p:to>
                                        <a:schemeClr val="accent2"/>
                                      </p:to>
                                    </p:animClr>
                                    <p:animClr clrSpc="rgb" dir="cw">
                                      <p:cBhvr>
                                        <p:cTn id="35" dur="500" fill="hold"/>
                                        <p:tgtEl>
                                          <p:spTgt spid="27">
                                            <p:txEl>
                                              <p:pRg st="0" end="0"/>
                                            </p:txEl>
                                          </p:spTgt>
                                        </p:tgtEl>
                                        <p:attrNameLst>
                                          <p:attrName>fillcolor</p:attrName>
                                        </p:attrNameLst>
                                      </p:cBhvr>
                                      <p:to>
                                        <a:schemeClr val="accent2"/>
                                      </p:to>
                                    </p:animClr>
                                    <p:set>
                                      <p:cBhvr>
                                        <p:cTn id="36" dur="500" fill="hold"/>
                                        <p:tgtEl>
                                          <p:spTgt spid="27">
                                            <p:txEl>
                                              <p:pRg st="0" end="0"/>
                                            </p:txEl>
                                          </p:spTgt>
                                        </p:tgtEl>
                                        <p:attrNameLst>
                                          <p:attrName>fill.type</p:attrName>
                                        </p:attrNameLst>
                                      </p:cBhvr>
                                      <p:to>
                                        <p:strVal val="solid"/>
                                      </p:to>
                                    </p:set>
                                    <p:set>
                                      <p:cBhvr>
                                        <p:cTn id="37" dur="500" fill="hold"/>
                                        <p:tgtEl>
                                          <p:spTgt spid="27">
                                            <p:txEl>
                                              <p:pRg st="0" end="0"/>
                                            </p:txEl>
                                          </p:spTgt>
                                        </p:tgtEl>
                                        <p:attrNameLst>
                                          <p:attrName>fill.on</p:attrName>
                                        </p:attrNameLst>
                                      </p:cBhvr>
                                      <p:to>
                                        <p:strVal val="true"/>
                                      </p:to>
                                    </p:set>
                                  </p:childTnLst>
                                </p:cTn>
                              </p:par>
                              <p:par>
                                <p:cTn id="38" presetID="1" presetClass="mediacall" presetSubtype="0" fill="hold" nodeType="withEffect">
                                  <p:stCondLst>
                                    <p:cond delay="0"/>
                                  </p:stCondLst>
                                  <p:childTnLst>
                                    <p:cmd type="call" cmd="playFrom(0.0)">
                                      <p:cBhvr>
                                        <p:cTn id="39" dur="4414" fill="hold"/>
                                        <p:tgtEl>
                                          <p:spTgt spid="3"/>
                                        </p:tgtEl>
                                      </p:cBhvr>
                                    </p:cmd>
                                  </p:childTnLst>
                                </p:cTn>
                              </p:par>
                            </p:childTnLst>
                          </p:cTn>
                        </p:par>
                      </p:childTnLst>
                    </p:cTn>
                  </p:par>
                </p:childTnLst>
              </p:cTn>
              <p:nextCondLst>
                <p:cond evt="onClick" delay="0">
                  <p:tgtEl>
                    <p:spTgt spid="17"/>
                  </p:tgtEl>
                </p:cond>
              </p:nextCondLst>
            </p:seq>
            <p:audio>
              <p:cMediaNode vol="80000">
                <p:cTn id="40" fill="hold" display="0">
                  <p:stCondLst>
                    <p:cond delay="indefinite"/>
                  </p:stCondLst>
                  <p:endCondLst>
                    <p:cond evt="onStopAudio" delay="0">
                      <p:tgtEl>
                        <p:sldTgt/>
                      </p:tgtEl>
                    </p:cond>
                  </p:endCondLst>
                </p:cTn>
                <p:tgtEl>
                  <p:spTgt spid="3"/>
                </p:tgtEl>
              </p:cMediaNode>
            </p:audio>
          </p:childTnLst>
        </p:cTn>
      </p:par>
    </p:tnLst>
    <p:bldLst>
      <p:bldP spid="26" grpId="0"/>
      <p:bldP spid="30" grpId="0"/>
      <p:bldP spid="31" grpId="0"/>
      <p:bldP spid="3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095500" y="85328"/>
            <a:ext cx="4953000" cy="727710"/>
            <a:chOff x="3393440" y="164571"/>
            <a:chExt cx="6604000" cy="970280"/>
          </a:xfrm>
          <a:solidFill>
            <a:srgbClr val="E34939"/>
          </a:solidFill>
        </p:grpSpPr>
        <p:sp>
          <p:nvSpPr>
            <p:cNvPr id="6" name="Rectangle: Rounded Corners 5"/>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7" name="TextBox 6"/>
            <p:cNvSpPr txBox="1"/>
            <p:nvPr/>
          </p:nvSpPr>
          <p:spPr>
            <a:xfrm>
              <a:off x="3718560" y="295768"/>
              <a:ext cx="6197600" cy="738664"/>
            </a:xfrm>
            <a:prstGeom prst="rect">
              <a:avLst/>
            </a:prstGeom>
            <a:grpFill/>
          </p:spPr>
          <p:txBody>
            <a:bodyPr wrap="square" rtlCol="0">
              <a:spAutoFit/>
            </a:bodyPr>
            <a:lstStyle/>
            <a:p>
              <a:r>
                <a:rPr lang="en-US" sz="3000" b="1" dirty="0">
                  <a:solidFill>
                    <a:schemeClr val="bg1"/>
                  </a:solidFill>
                  <a:latin typeface="Times New Roman" panose="02020603050405020304" pitchFamily="18" charset="0"/>
                  <a:cs typeface="Times New Roman" panose="02020603050405020304" pitchFamily="18" charset="0"/>
                </a:rPr>
                <a:t>HỎI NHANH – ĐÁP GỌN</a:t>
              </a:r>
              <a:endParaRPr lang="en-US" sz="3000" b="1" dirty="0">
                <a:solidFill>
                  <a:schemeClr val="bg1"/>
                </a:solidFill>
                <a:latin typeface="Times New Roman" panose="02020603050405020304" pitchFamily="18" charset="0"/>
                <a:cs typeface="Times New Roman" panose="02020603050405020304" pitchFamily="18" charset="0"/>
              </a:endParaRPr>
            </a:p>
          </p:txBody>
        </p:sp>
      </p:grpSp>
      <p:sp>
        <p:nvSpPr>
          <p:cNvPr id="9" name="Rectangle: Rounded Corners 8"/>
          <p:cNvSpPr/>
          <p:nvPr/>
        </p:nvSpPr>
        <p:spPr>
          <a:xfrm>
            <a:off x="335280" y="1051560"/>
            <a:ext cx="5889068" cy="100584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1" name="Rectangle: Rounded Corners 10"/>
          <p:cNvSpPr/>
          <p:nvPr/>
        </p:nvSpPr>
        <p:spPr>
          <a:xfrm>
            <a:off x="106680" y="811530"/>
            <a:ext cx="1310640" cy="48006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latin typeface="Times New Roman" panose="02020603050405020304" pitchFamily="18" charset="0"/>
                <a:cs typeface="Times New Roman" panose="02020603050405020304" pitchFamily="18" charset="0"/>
              </a:rPr>
              <a:t>Câu</a:t>
            </a:r>
            <a:r>
              <a:rPr lang="en-US" sz="2100" b="1" dirty="0">
                <a:latin typeface="Times New Roman" panose="02020603050405020304" pitchFamily="18" charset="0"/>
                <a:cs typeface="Times New Roman" panose="02020603050405020304" pitchFamily="18" charset="0"/>
              </a:rPr>
              <a:t> 4</a:t>
            </a:r>
            <a:endParaRPr lang="en-US" sz="2100" b="1" dirty="0">
              <a:latin typeface="Times New Roman" panose="02020603050405020304" pitchFamily="18" charset="0"/>
              <a:cs typeface="Times New Roman" panose="02020603050405020304" pitchFamily="18" charset="0"/>
            </a:endParaRPr>
          </a:p>
        </p:txBody>
      </p:sp>
      <p:sp>
        <p:nvSpPr>
          <p:cNvPr id="13" name="Rectangle: Rounded Corners 12"/>
          <p:cNvSpPr/>
          <p:nvPr/>
        </p:nvSpPr>
        <p:spPr>
          <a:xfrm>
            <a:off x="503301" y="1545352"/>
            <a:ext cx="6024745" cy="861060"/>
          </a:xfrm>
          <a:prstGeom prst="roundRect">
            <a:avLst/>
          </a:prstGeom>
          <a:solidFill>
            <a:srgbClr val="FFFF00"/>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4" name="Rectangle 13"/>
          <p:cNvSpPr/>
          <p:nvPr/>
        </p:nvSpPr>
        <p:spPr>
          <a:xfrm>
            <a:off x="6899910" y="2773680"/>
            <a:ext cx="1714500" cy="20497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6" name="Rectangle 15"/>
          <p:cNvSpPr/>
          <p:nvPr/>
        </p:nvSpPr>
        <p:spPr>
          <a:xfrm>
            <a:off x="7031355" y="2933700"/>
            <a:ext cx="1394460" cy="17449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Rounded Corners 16"/>
          <p:cNvSpPr/>
          <p:nvPr/>
        </p:nvSpPr>
        <p:spPr>
          <a:xfrm>
            <a:off x="6946605" y="2571750"/>
            <a:ext cx="1563961" cy="406519"/>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latin typeface="Times New Roman" panose="02020603050405020304" pitchFamily="18" charset="0"/>
                <a:cs typeface="Times New Roman" panose="02020603050405020304" pitchFamily="18" charset="0"/>
              </a:rPr>
              <a:t>Đáp</a:t>
            </a:r>
            <a:r>
              <a:rPr lang="en-US" sz="2100" b="1" dirty="0">
                <a:latin typeface="Times New Roman" panose="02020603050405020304" pitchFamily="18" charset="0"/>
                <a:cs typeface="Times New Roman" panose="02020603050405020304" pitchFamily="18" charset="0"/>
              </a:rPr>
              <a:t> </a:t>
            </a:r>
            <a:r>
              <a:rPr lang="en-US" sz="2100" b="1" dirty="0" err="1">
                <a:latin typeface="Times New Roman" panose="02020603050405020304" pitchFamily="18" charset="0"/>
                <a:cs typeface="Times New Roman" panose="02020603050405020304" pitchFamily="18" charset="0"/>
              </a:rPr>
              <a:t>án</a:t>
            </a:r>
            <a:endParaRPr lang="en-US" sz="2100" b="1" dirty="0">
              <a:latin typeface="Times New Roman" panose="02020603050405020304" pitchFamily="18" charset="0"/>
              <a:cs typeface="Times New Roman" panose="02020603050405020304" pitchFamily="18" charset="0"/>
            </a:endParaRPr>
          </a:p>
        </p:txBody>
      </p:sp>
      <p:sp>
        <p:nvSpPr>
          <p:cNvPr id="18" name="Cloud 17"/>
          <p:cNvSpPr/>
          <p:nvPr/>
        </p:nvSpPr>
        <p:spPr>
          <a:xfrm>
            <a:off x="6766560" y="1472963"/>
            <a:ext cx="1996440" cy="100583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20" name="Picture 19"/>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7623809" y="1586064"/>
            <a:ext cx="531794" cy="680393"/>
          </a:xfrm>
          <a:prstGeom prst="rect">
            <a:avLst/>
          </a:prstGeom>
        </p:spPr>
      </p:pic>
      <p:sp>
        <p:nvSpPr>
          <p:cNvPr id="21" name="Speech Bubble: Oval 20"/>
          <p:cNvSpPr/>
          <p:nvPr/>
        </p:nvSpPr>
        <p:spPr>
          <a:xfrm>
            <a:off x="6751721" y="1108443"/>
            <a:ext cx="544873" cy="364520"/>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t>?</a:t>
            </a:r>
            <a:endParaRPr lang="en-US" sz="1800" b="1"/>
          </a:p>
        </p:txBody>
      </p:sp>
      <p:sp>
        <p:nvSpPr>
          <p:cNvPr id="22" name="Speech Bubble: Oval 21"/>
          <p:cNvSpPr/>
          <p:nvPr/>
        </p:nvSpPr>
        <p:spPr>
          <a:xfrm>
            <a:off x="7317858" y="1060331"/>
            <a:ext cx="530033" cy="300723"/>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3" name="Speech Bubble: Oval 22"/>
          <p:cNvSpPr/>
          <p:nvPr/>
        </p:nvSpPr>
        <p:spPr>
          <a:xfrm>
            <a:off x="7845231" y="988295"/>
            <a:ext cx="530033" cy="300723"/>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4" name="Speech Bubble: Oval 23"/>
          <p:cNvSpPr/>
          <p:nvPr/>
        </p:nvSpPr>
        <p:spPr>
          <a:xfrm>
            <a:off x="8414028" y="1021878"/>
            <a:ext cx="530033" cy="300723"/>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latin typeface="Arial" panose="020B0604020202020204" pitchFamily="34" charset="0"/>
                <a:cs typeface="Arial" panose="020B0604020202020204" pitchFamily="34" charset="0"/>
              </a:rPr>
              <a:t>?</a:t>
            </a:r>
            <a:endParaRPr lang="en-US" sz="1800" b="1">
              <a:latin typeface="Arial" panose="020B0604020202020204" pitchFamily="34" charset="0"/>
              <a:cs typeface="Arial" panose="020B0604020202020204" pitchFamily="34" charset="0"/>
            </a:endParaRPr>
          </a:p>
        </p:txBody>
      </p:sp>
      <p:sp>
        <p:nvSpPr>
          <p:cNvPr id="25" name="Rectangle: Rounded Corners 24"/>
          <p:cNvSpPr/>
          <p:nvPr/>
        </p:nvSpPr>
        <p:spPr>
          <a:xfrm>
            <a:off x="205740" y="2571750"/>
            <a:ext cx="5966460" cy="2486422"/>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6" name="TextBox 25"/>
          <p:cNvSpPr txBox="1"/>
          <p:nvPr/>
        </p:nvSpPr>
        <p:spPr>
          <a:xfrm>
            <a:off x="325120" y="2635250"/>
            <a:ext cx="6202680" cy="414020"/>
          </a:xfrm>
          <a:prstGeom prst="rect">
            <a:avLst/>
          </a:prstGeom>
          <a:noFill/>
        </p:spPr>
        <p:txBody>
          <a:bodyPr wrap="square" rtlCol="0">
            <a:spAutoFit/>
          </a:bodyPr>
          <a:lstStyle/>
          <a:p>
            <a:r>
              <a:rPr lang="en-US" sz="2100" b="1" dirty="0">
                <a:solidFill>
                  <a:srgbClr val="0000FF"/>
                </a:solidFill>
                <a:latin typeface="Times New Roman" panose="02020603050405020304" pitchFamily="18" charset="0"/>
                <a:cs typeface="Times New Roman" panose="02020603050405020304" pitchFamily="18" charset="0"/>
              </a:rPr>
              <a:t> A. </a:t>
            </a:r>
            <a:r>
              <a:rPr lang="en-US" altLang="en-US" sz="2100" b="1" dirty="0">
                <a:solidFill>
                  <a:srgbClr val="0000FF"/>
                </a:solidFill>
                <a:latin typeface="Times New Roman" panose="02020603050405020304" pitchFamily="18" charset="0"/>
                <a:cs typeface="Times New Roman" panose="02020603050405020304" pitchFamily="18" charset="0"/>
              </a:rPr>
              <a:t>Vùng biển có khí hậu ôn hòa hơn trong </a:t>
            </a:r>
            <a:r>
              <a:rPr lang="en-US" altLang="en-US" sz="2100" b="1" dirty="0">
                <a:solidFill>
                  <a:srgbClr val="0000FF"/>
                </a:solidFill>
                <a:latin typeface="Times New Roman" panose="02020603050405020304" pitchFamily="18" charset="0"/>
                <a:cs typeface="Times New Roman" panose="02020603050405020304" pitchFamily="18" charset="0"/>
              </a:rPr>
              <a:t>đ</a:t>
            </a:r>
            <a:r>
              <a:rPr lang="en-US" altLang="en-US" sz="2100" b="1" dirty="0">
                <a:solidFill>
                  <a:srgbClr val="0000FF"/>
                </a:solidFill>
                <a:latin typeface="Times New Roman" panose="02020603050405020304" pitchFamily="18" charset="0"/>
                <a:cs typeface="Times New Roman" panose="02020603050405020304" pitchFamily="18" charset="0"/>
              </a:rPr>
              <a:t>ất liền</a:t>
            </a:r>
            <a:endParaRPr lang="en-US" altLang="en-US" sz="2100" b="1" dirty="0">
              <a:solidFill>
                <a:srgbClr val="0000FF"/>
              </a:solidFill>
              <a:latin typeface="Times New Roman" panose="02020603050405020304" pitchFamily="18" charset="0"/>
              <a:cs typeface="Times New Roman" panose="02020603050405020304" pitchFamily="18" charset="0"/>
            </a:endParaRPr>
          </a:p>
        </p:txBody>
      </p:sp>
      <p:sp>
        <p:nvSpPr>
          <p:cNvPr id="27" name="TextBox 26"/>
          <p:cNvSpPr txBox="1"/>
          <p:nvPr/>
        </p:nvSpPr>
        <p:spPr>
          <a:xfrm>
            <a:off x="412115" y="3166745"/>
            <a:ext cx="6182360" cy="414020"/>
          </a:xfrm>
          <a:prstGeom prst="rect">
            <a:avLst/>
          </a:prstGeom>
          <a:noFill/>
        </p:spPr>
        <p:txBody>
          <a:bodyPr wrap="square" rtlCol="0">
            <a:spAutoFit/>
          </a:bodyPr>
          <a:lstStyle/>
          <a:p>
            <a:r>
              <a:rPr lang="en-US" sz="2100" b="1" dirty="0">
                <a:solidFill>
                  <a:srgbClr val="0000FF"/>
                </a:solidFill>
                <a:latin typeface="Times New Roman" panose="02020603050405020304" pitchFamily="18" charset="0"/>
                <a:cs typeface="Times New Roman" panose="02020603050405020304" pitchFamily="18" charset="0"/>
              </a:rPr>
              <a:t>B. </a:t>
            </a:r>
            <a:r>
              <a:rPr lang="en-US" altLang="en-US" sz="2100" b="1" dirty="0">
                <a:solidFill>
                  <a:srgbClr val="0000FF"/>
                </a:solidFill>
                <a:latin typeface="Times New Roman" panose="02020603050405020304" pitchFamily="18" charset="0"/>
                <a:cs typeface="Times New Roman" panose="02020603050405020304" pitchFamily="18" charset="0"/>
              </a:rPr>
              <a:t>Vùng </a:t>
            </a:r>
            <a:r>
              <a:rPr lang="en-US" altLang="en-US" sz="2100" b="1" dirty="0">
                <a:solidFill>
                  <a:srgbClr val="0000FF"/>
                </a:solidFill>
                <a:latin typeface="Times New Roman" panose="02020603050405020304" pitchFamily="18" charset="0"/>
                <a:cs typeface="Times New Roman" panose="02020603050405020304" pitchFamily="18" charset="0"/>
              </a:rPr>
              <a:t>đ</a:t>
            </a:r>
            <a:r>
              <a:rPr lang="en-US" altLang="en-US" sz="2100" b="1" dirty="0">
                <a:solidFill>
                  <a:srgbClr val="0000FF"/>
                </a:solidFill>
                <a:latin typeface="Times New Roman" panose="02020603050405020304" pitchFamily="18" charset="0"/>
                <a:cs typeface="Times New Roman" panose="02020603050405020304" pitchFamily="18" charset="0"/>
              </a:rPr>
              <a:t>ồi núi phía tây khí hậu phân hóa phức tạp</a:t>
            </a:r>
            <a:endParaRPr lang="en-US" altLang="en-US" sz="2100" b="1" dirty="0">
              <a:solidFill>
                <a:srgbClr val="0000FF"/>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418465" y="3714750"/>
            <a:ext cx="6630035" cy="737235"/>
          </a:xfrm>
          <a:prstGeom prst="rect">
            <a:avLst/>
          </a:prstGeom>
          <a:noFill/>
        </p:spPr>
        <p:txBody>
          <a:bodyPr wrap="square" rtlCol="0">
            <a:spAutoFit/>
          </a:bodyPr>
          <a:lstStyle/>
          <a:p>
            <a:r>
              <a:rPr lang="en-US" sz="2100" b="1" dirty="0">
                <a:solidFill>
                  <a:srgbClr val="0000FF"/>
                </a:solidFill>
                <a:latin typeface="Times New Roman" panose="02020603050405020304" pitchFamily="18" charset="0"/>
                <a:cs typeface="Times New Roman" panose="02020603050405020304" pitchFamily="18" charset="0"/>
              </a:rPr>
              <a:t>C. </a:t>
            </a:r>
            <a:r>
              <a:rPr lang="en-US" altLang="en-US" sz="2100" b="1" dirty="0">
                <a:solidFill>
                  <a:srgbClr val="0000FF"/>
                </a:solidFill>
                <a:latin typeface="Times New Roman" panose="02020603050405020304" pitchFamily="18" charset="0"/>
                <a:cs typeface="Times New Roman" panose="02020603050405020304" pitchFamily="18" charset="0"/>
              </a:rPr>
              <a:t>Vùng </a:t>
            </a:r>
            <a:r>
              <a:rPr lang="en-US" altLang="en-US" sz="2100" b="1" dirty="0">
                <a:solidFill>
                  <a:srgbClr val="0000FF"/>
                </a:solidFill>
                <a:latin typeface="Times New Roman" panose="02020603050405020304" pitchFamily="18" charset="0"/>
                <a:cs typeface="Times New Roman" panose="02020603050405020304" pitchFamily="18" charset="0"/>
              </a:rPr>
              <a:t>đ</a:t>
            </a:r>
            <a:r>
              <a:rPr lang="en-US" altLang="en-US" sz="2100" b="1" dirty="0">
                <a:solidFill>
                  <a:srgbClr val="0000FF"/>
                </a:solidFill>
                <a:latin typeface="Times New Roman" panose="02020603050405020304" pitchFamily="18" charset="0"/>
                <a:cs typeface="Times New Roman" panose="02020603050405020304" pitchFamily="18" charset="0"/>
              </a:rPr>
              <a:t>ồng bằng ven biển có khí hậu nhiệt </a:t>
            </a:r>
            <a:r>
              <a:rPr lang="en-US" altLang="en-US" sz="2100" b="1" dirty="0">
                <a:solidFill>
                  <a:srgbClr val="0000FF"/>
                </a:solidFill>
                <a:latin typeface="Times New Roman" panose="02020603050405020304" pitchFamily="18" charset="0"/>
                <a:cs typeface="Times New Roman" panose="02020603050405020304" pitchFamily="18" charset="0"/>
              </a:rPr>
              <a:t>đ</a:t>
            </a:r>
            <a:r>
              <a:rPr lang="en-US" altLang="en-US" sz="2100" b="1" dirty="0">
                <a:solidFill>
                  <a:srgbClr val="0000FF"/>
                </a:solidFill>
                <a:latin typeface="Times New Roman" panose="02020603050405020304" pitchFamily="18" charset="0"/>
                <a:cs typeface="Times New Roman" panose="02020603050405020304" pitchFamily="18" charset="0"/>
              </a:rPr>
              <a:t>ới ẩm </a:t>
            </a:r>
            <a:endParaRPr lang="en-US" altLang="en-US" sz="2100" b="1" dirty="0">
              <a:solidFill>
                <a:srgbClr val="0000FF"/>
              </a:solidFill>
              <a:latin typeface="Times New Roman" panose="02020603050405020304" pitchFamily="18" charset="0"/>
              <a:cs typeface="Times New Roman" panose="02020603050405020304" pitchFamily="18" charset="0"/>
            </a:endParaRPr>
          </a:p>
          <a:p>
            <a:r>
              <a:rPr lang="en-US" altLang="en-US" sz="2100" b="1" dirty="0">
                <a:solidFill>
                  <a:srgbClr val="0000FF"/>
                </a:solidFill>
                <a:latin typeface="Times New Roman" panose="02020603050405020304" pitchFamily="18" charset="0"/>
                <a:cs typeface="Times New Roman" panose="02020603050405020304" pitchFamily="18" charset="0"/>
              </a:rPr>
              <a:t>      gió mùa</a:t>
            </a:r>
            <a:endParaRPr lang="en-US" altLang="en-US" sz="2100" b="1" dirty="0">
              <a:solidFill>
                <a:srgbClr val="0000FF"/>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576580" y="1579245"/>
            <a:ext cx="6099810" cy="768350"/>
          </a:xfrm>
          <a:prstGeom prst="rect">
            <a:avLst/>
          </a:prstGeom>
          <a:noFill/>
        </p:spPr>
        <p:txBody>
          <a:bodyPr wrap="square" rtlCol="0">
            <a:spAutoFit/>
          </a:bodyPr>
          <a:lstStyle/>
          <a:p>
            <a:r>
              <a:rPr lang="en-US" altLang="en-US" sz="2200" b="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Nội dung nào không phản ánh </a:t>
            </a:r>
            <a:r>
              <a:rPr lang="en-US" altLang="en-US" sz="2200" b="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đ</a:t>
            </a:r>
            <a:r>
              <a:rPr lang="en-US" altLang="en-US" sz="2200" b="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úng sự phân hóa theo chiều </a:t>
            </a:r>
            <a:r>
              <a:rPr lang="en-US" altLang="en-US" sz="2200" b="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đ</a:t>
            </a:r>
            <a:r>
              <a:rPr lang="en-US" altLang="en-US" sz="2200" b="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ông – tây của khí hậu Việt Nam?</a:t>
            </a:r>
            <a:endParaRPr lang="en-US" altLang="en-US" sz="2200" b="1" dirty="0">
              <a:solidFill>
                <a:schemeClr val="tx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1" name="TextBox 30"/>
          <p:cNvSpPr txBox="1"/>
          <p:nvPr/>
        </p:nvSpPr>
        <p:spPr>
          <a:xfrm>
            <a:off x="7448506" y="3299193"/>
            <a:ext cx="548637" cy="506730"/>
          </a:xfrm>
          <a:prstGeom prst="rect">
            <a:avLst/>
          </a:prstGeom>
          <a:noFill/>
        </p:spPr>
        <p:txBody>
          <a:bodyPr wrap="square" rtlCol="0">
            <a:spAutoFit/>
          </a:bodyPr>
          <a:lstStyle/>
          <a:p>
            <a:r>
              <a:rPr lang="en-US" sz="2700" b="1" dirty="0">
                <a:latin typeface="Times New Roman" panose="02020603050405020304" pitchFamily="18" charset="0"/>
                <a:cs typeface="Times New Roman" panose="02020603050405020304" pitchFamily="18" charset="0"/>
              </a:rPr>
              <a:t>D</a:t>
            </a:r>
            <a:endParaRPr lang="en-US" sz="2700" b="1" dirty="0">
              <a:latin typeface="Times New Roman" panose="02020603050405020304" pitchFamily="18" charset="0"/>
              <a:cs typeface="Times New Roman" panose="02020603050405020304" pitchFamily="18" charset="0"/>
            </a:endParaRPr>
          </a:p>
        </p:txBody>
      </p:sp>
      <p:sp>
        <p:nvSpPr>
          <p:cNvPr id="32" name="Star: 5 Points 31">
            <a:hlinkClick r:id="rId2" action="ppaction://hlinksldjump"/>
          </p:cNvPr>
          <p:cNvSpPr/>
          <p:nvPr/>
        </p:nvSpPr>
        <p:spPr>
          <a:xfrm>
            <a:off x="8763000" y="4891490"/>
            <a:ext cx="276340" cy="16668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3" name="Tieng-yeah-tre-con-www_nhacchuongvui_com">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070464" y="5175044"/>
            <a:ext cx="304800" cy="304800"/>
          </a:xfrm>
          <a:prstGeom prst="rect">
            <a:avLst/>
          </a:prstGeom>
        </p:spPr>
      </p:pic>
      <p:sp>
        <p:nvSpPr>
          <p:cNvPr id="2" name="TextBox 28"/>
          <p:cNvSpPr txBox="1"/>
          <p:nvPr/>
        </p:nvSpPr>
        <p:spPr>
          <a:xfrm>
            <a:off x="427355" y="4392930"/>
            <a:ext cx="6630035" cy="414020"/>
          </a:xfrm>
          <a:prstGeom prst="rect">
            <a:avLst/>
          </a:prstGeom>
          <a:noFill/>
        </p:spPr>
        <p:txBody>
          <a:bodyPr wrap="square" rtlCol="0">
            <a:spAutoFit/>
          </a:bodyPr>
          <a:p>
            <a:r>
              <a:rPr lang="en-US" sz="2100" b="1" dirty="0">
                <a:solidFill>
                  <a:srgbClr val="0000FF"/>
                </a:solidFill>
                <a:latin typeface="Times New Roman" panose="02020603050405020304" pitchFamily="18" charset="0"/>
                <a:cs typeface="Times New Roman" panose="02020603050405020304" pitchFamily="18" charset="0"/>
              </a:rPr>
              <a:t>D. </a:t>
            </a:r>
            <a:r>
              <a:rPr lang="en-US" altLang="en-US" sz="2100" b="1" dirty="0">
                <a:solidFill>
                  <a:srgbClr val="0000FF"/>
                </a:solidFill>
                <a:latin typeface="Times New Roman" panose="02020603050405020304" pitchFamily="18" charset="0"/>
                <a:cs typeface="Times New Roman" panose="02020603050405020304" pitchFamily="18" charset="0"/>
              </a:rPr>
              <a:t>Khí hậu trong </a:t>
            </a:r>
            <a:r>
              <a:rPr lang="en-US" altLang="en-US" sz="2100" b="1" dirty="0">
                <a:solidFill>
                  <a:srgbClr val="0000FF"/>
                </a:solidFill>
                <a:latin typeface="Times New Roman" panose="02020603050405020304" pitchFamily="18" charset="0"/>
                <a:cs typeface="Times New Roman" panose="02020603050405020304" pitchFamily="18" charset="0"/>
              </a:rPr>
              <a:t>đ</a:t>
            </a:r>
            <a:r>
              <a:rPr lang="en-US" altLang="en-US" sz="2100" b="1" dirty="0">
                <a:solidFill>
                  <a:srgbClr val="0000FF"/>
                </a:solidFill>
                <a:latin typeface="Times New Roman" panose="02020603050405020304" pitchFamily="18" charset="0"/>
                <a:cs typeface="Times New Roman" panose="02020603050405020304" pitchFamily="18" charset="0"/>
              </a:rPr>
              <a:t>ất liền ôn hòa hơn khí hậu vùng biển</a:t>
            </a:r>
            <a:endParaRPr lang="en-US" altLang="en-US" sz="2100"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9" presetClass="emph" presetSubtype="0" fill="hold" nodeType="afterEffect">
                                  <p:stCondLst>
                                    <p:cond delay="0"/>
                                  </p:stCondLst>
                                  <p:childTnLst>
                                    <p:animClr clrSpc="rgb" dir="cw">
                                      <p:cBhvr override="childStyle">
                                        <p:cTn id="12" dur="500" fill="hold"/>
                                        <p:tgtEl>
                                          <p:spTgt spid="26">
                                            <p:txEl>
                                              <p:pRg st="0" end="0"/>
                                            </p:txEl>
                                          </p:spTgt>
                                        </p:tgtEl>
                                        <p:attrNameLst>
                                          <p:attrName>style.color</p:attrName>
                                        </p:attrNameLst>
                                      </p:cBhvr>
                                      <p:to>
                                        <a:schemeClr val="accent2"/>
                                      </p:to>
                                    </p:animClr>
                                    <p:animClr clrSpc="rgb" dir="cw">
                                      <p:cBhvr>
                                        <p:cTn id="13" dur="500" fill="hold"/>
                                        <p:tgtEl>
                                          <p:spTgt spid="26">
                                            <p:txEl>
                                              <p:pRg st="0" end="0"/>
                                            </p:txEl>
                                          </p:spTgt>
                                        </p:tgtEl>
                                        <p:attrNameLst>
                                          <p:attrName>fillcolor</p:attrName>
                                        </p:attrNameLst>
                                      </p:cBhvr>
                                      <p:to>
                                        <a:schemeClr val="accent2"/>
                                      </p:to>
                                    </p:animClr>
                                    <p:set>
                                      <p:cBhvr>
                                        <p:cTn id="14" dur="500" fill="hold"/>
                                        <p:tgtEl>
                                          <p:spTgt spid="26">
                                            <p:txEl>
                                              <p:pRg st="0" end="0"/>
                                            </p:txEl>
                                          </p:spTgt>
                                        </p:tgtEl>
                                        <p:attrNameLst>
                                          <p:attrName>fill.type</p:attrName>
                                        </p:attrNameLst>
                                      </p:cBhvr>
                                      <p:to>
                                        <p:strVal val="solid"/>
                                      </p:to>
                                    </p:set>
                                    <p:set>
                                      <p:cBhvr>
                                        <p:cTn id="15" dur="500" fill="hold"/>
                                        <p:tgtEl>
                                          <p:spTgt spid="26">
                                            <p:txEl>
                                              <p:pRg st="0" end="0"/>
                                            </p:txEl>
                                          </p:spTgt>
                                        </p:tgtEl>
                                        <p:attrNameLst>
                                          <p:attrName>fill.on</p:attrName>
                                        </p:attrNameLst>
                                      </p:cBhvr>
                                      <p:to>
                                        <p:strVal val="true"/>
                                      </p:to>
                                    </p:set>
                                  </p:childTnLst>
                                </p:cTn>
                              </p:par>
                              <p:par>
                                <p:cTn id="16" presetID="1" presetClass="mediacall" presetSubtype="0" fill="hold" nodeType="withEffect">
                                  <p:stCondLst>
                                    <p:cond delay="0"/>
                                  </p:stCondLst>
                                  <p:childTnLst>
                                    <p:cmd type="call" cmd="playFrom(0.0)">
                                      <p:cBhvr>
                                        <p:cTn id="17" dur="4414" fill="hold"/>
                                        <p:tgtEl>
                                          <p:spTgt spid="3"/>
                                        </p:tgtEl>
                                      </p:cBhvr>
                                    </p:cmd>
                                  </p:childTnLst>
                                </p:cTn>
                              </p:par>
                            </p:childTnLst>
                          </p:cTn>
                        </p:par>
                      </p:childTnLst>
                    </p:cTn>
                  </p:par>
                </p:childTnLst>
              </p:cTn>
              <p:nextCondLst>
                <p:cond evt="onClick" delay="0">
                  <p:tgtEl>
                    <p:spTgt spid="17"/>
                  </p:tgtEl>
                </p:cond>
              </p:nextCondLst>
            </p:seq>
            <p:audio>
              <p:cMediaNode vol="80000">
                <p:cTn id="18" fill="hold" display="0">
                  <p:stCondLst>
                    <p:cond delay="indefinite"/>
                  </p:stCondLst>
                  <p:endCondLst>
                    <p:cond evt="onStopAudio" delay="0">
                      <p:tgtEl>
                        <p:sldTgt/>
                      </p:tgtEl>
                    </p:cond>
                  </p:endCondLst>
                </p:cTn>
                <p:tgtEl>
                  <p:spTgt spid="3"/>
                </p:tgtEl>
              </p:cMediaNode>
            </p:audio>
          </p:childTnLst>
        </p:cTn>
      </p:par>
    </p:tnLst>
    <p:bldLst>
      <p:bldP spid="31" grpId="0"/>
      <p:bldP spid="3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edia1">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969488" y="0"/>
            <a:ext cx="7205024" cy="5003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2"/>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182996" y="810611"/>
            <a:ext cx="6763848" cy="4275739"/>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sz="1050">
              <a:solidFill>
                <a:prstClr val="white"/>
              </a:solidFill>
            </a:endParaRPr>
          </a:p>
        </p:txBody>
      </p:sp>
      <p:pic>
        <p:nvPicPr>
          <p:cNvPr id="5"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10909" b="7677"/>
          <a:stretch>
            <a:fillRect/>
          </a:stretch>
        </p:blipFill>
        <p:spPr bwMode="auto">
          <a:xfrm>
            <a:off x="1248796" y="857250"/>
            <a:ext cx="6620609" cy="4149285"/>
          </a:xfrm>
          <a:prstGeom prst="roundRect">
            <a:avLst>
              <a:gd name="adj" fmla="val 2792"/>
            </a:avLst>
          </a:prstGeom>
          <a:blipFill>
            <a:blip r:embed="rId2"/>
            <a:stretch>
              <a:fillRect/>
            </a:stretch>
          </a:blipFill>
          <a:ln>
            <a:noFill/>
          </a:ln>
          <a:effectLst/>
        </p:spPr>
      </p:pic>
      <p:sp>
        <p:nvSpPr>
          <p:cNvPr id="6" name="Rounded Rectangle 5"/>
          <p:cNvSpPr/>
          <p:nvPr/>
        </p:nvSpPr>
        <p:spPr>
          <a:xfrm>
            <a:off x="1177008" y="39294"/>
            <a:ext cx="6766842" cy="703656"/>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sz="1050">
              <a:solidFill>
                <a:prstClr val="white"/>
              </a:solidFill>
            </a:endParaRPr>
          </a:p>
        </p:txBody>
      </p:sp>
      <p:pic>
        <p:nvPicPr>
          <p:cNvPr id="7" name="Picture 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317870" y="95109"/>
            <a:ext cx="907559" cy="595414"/>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248966" y="95250"/>
            <a:ext cx="1037033" cy="595273"/>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sz="1050">
              <a:solidFill>
                <a:prstClr val="black"/>
              </a:solidFill>
            </a:endParaRPr>
          </a:p>
        </p:txBody>
      </p:sp>
      <p:sp>
        <p:nvSpPr>
          <p:cNvPr id="12" name="Rectangle 11"/>
          <p:cNvSpPr/>
          <p:nvPr/>
        </p:nvSpPr>
        <p:spPr>
          <a:xfrm>
            <a:off x="1200150" y="95109"/>
            <a:ext cx="1085849" cy="595414"/>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1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anose="02040503050406030204" pitchFamily="18" charset="0"/>
              </a:rPr>
              <a:t>BÀI 4</a:t>
            </a:r>
            <a:endParaRPr lang="en-US" sz="21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anose="02040503050406030204" pitchFamily="18" charset="0"/>
            </a:endParaRPr>
          </a:p>
        </p:txBody>
      </p:sp>
      <p:sp>
        <p:nvSpPr>
          <p:cNvPr id="13" name="Rounded Rectangle 12"/>
          <p:cNvSpPr/>
          <p:nvPr/>
        </p:nvSpPr>
        <p:spPr>
          <a:xfrm>
            <a:off x="1248966" y="857250"/>
            <a:ext cx="6619875" cy="4161235"/>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50">
              <a:solidFill>
                <a:prstClr val="white"/>
              </a:solidFill>
            </a:endParaRPr>
          </a:p>
        </p:txBody>
      </p:sp>
      <p:pic>
        <p:nvPicPr>
          <p:cNvPr id="30"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90" t="35554" r="1701" b="51835"/>
          <a:stretch>
            <a:fillRect/>
          </a:stretch>
        </p:blipFill>
        <p:spPr bwMode="auto">
          <a:xfrm flipV="1">
            <a:off x="2359943" y="100437"/>
            <a:ext cx="5532728" cy="590085"/>
          </a:xfrm>
          <a:prstGeom prst="roundRect">
            <a:avLst>
              <a:gd name="adj" fmla="val 2792"/>
            </a:avLst>
          </a:prstGeom>
          <a:blipFill>
            <a:blip r:embed="rId2"/>
            <a:stretch>
              <a:fillRect/>
            </a:stretch>
          </a:blipFill>
          <a:ln>
            <a:noFill/>
          </a:ln>
          <a:effectLst/>
        </p:spPr>
      </p:pic>
      <p:sp>
        <p:nvSpPr>
          <p:cNvPr id="29" name="Rounded Rectangle 28"/>
          <p:cNvSpPr/>
          <p:nvPr/>
        </p:nvSpPr>
        <p:spPr>
          <a:xfrm>
            <a:off x="2349551" y="100438"/>
            <a:ext cx="5543119" cy="590085"/>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sz="1050">
              <a:solidFill>
                <a:prstClr val="black"/>
              </a:solidFill>
            </a:endParaRPr>
          </a:p>
        </p:txBody>
      </p:sp>
      <p:sp>
        <p:nvSpPr>
          <p:cNvPr id="9" name="Oval 8"/>
          <p:cNvSpPr/>
          <p:nvPr/>
        </p:nvSpPr>
        <p:spPr>
          <a:xfrm rot="7538023">
            <a:off x="1277135" y="488725"/>
            <a:ext cx="165624" cy="17145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50">
              <a:solidFill>
                <a:prstClr val="white"/>
              </a:solidFill>
            </a:endParaRPr>
          </a:p>
        </p:txBody>
      </p:sp>
      <p:sp>
        <p:nvSpPr>
          <p:cNvPr id="10" name="Oval 9"/>
          <p:cNvSpPr/>
          <p:nvPr/>
        </p:nvSpPr>
        <p:spPr>
          <a:xfrm rot="11180550">
            <a:off x="1296463" y="888539"/>
            <a:ext cx="165624" cy="17145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sz="1050">
              <a:solidFill>
                <a:prstClr val="black"/>
              </a:solidFill>
            </a:endParaRPr>
          </a:p>
        </p:txBody>
      </p:sp>
      <p:sp>
        <p:nvSpPr>
          <p:cNvPr id="11" name="Block Arc 10"/>
          <p:cNvSpPr/>
          <p:nvPr/>
        </p:nvSpPr>
        <p:spPr>
          <a:xfrm rot="16200000">
            <a:off x="1122835" y="691621"/>
            <a:ext cx="408975" cy="174632"/>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sz="1050">
              <a:solidFill>
                <a:prstClr val="black"/>
              </a:solidFill>
            </a:endParaRPr>
          </a:p>
        </p:txBody>
      </p:sp>
      <p:sp>
        <p:nvSpPr>
          <p:cNvPr id="39" name="Title 1"/>
          <p:cNvSpPr txBox="1"/>
          <p:nvPr/>
        </p:nvSpPr>
        <p:spPr>
          <a:xfrm>
            <a:off x="2867589" y="200025"/>
            <a:ext cx="5533461" cy="428625"/>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1800" b="1" dirty="0">
                <a:solidFill>
                  <a:srgbClr val="0D30DD"/>
                </a:solidFill>
                <a:latin typeface="Cambria" panose="02040503050406030204" pitchFamily="18" charset="0"/>
              </a:rPr>
              <a:t>HOẠT ĐỘNG VẬN DỤNG</a:t>
            </a:r>
            <a:endParaRPr lang="en-US" sz="1800" b="1" dirty="0">
              <a:solidFill>
                <a:srgbClr val="0D30DD"/>
              </a:solidFill>
              <a:latin typeface="Cambria" panose="02040503050406030204" pitchFamily="18" charset="0"/>
            </a:endParaRPr>
          </a:p>
        </p:txBody>
      </p:sp>
      <p:sp>
        <p:nvSpPr>
          <p:cNvPr id="21" name="Rectangle 20"/>
          <p:cNvSpPr/>
          <p:nvPr/>
        </p:nvSpPr>
        <p:spPr>
          <a:xfrm>
            <a:off x="2077337" y="1089429"/>
            <a:ext cx="5550284" cy="614045"/>
          </a:xfrm>
          <a:prstGeom prst="rect">
            <a:avLst/>
          </a:prstGeom>
          <a:solidFill>
            <a:srgbClr val="BCFCD4"/>
          </a:solidFill>
          <a:ln w="12700">
            <a:solidFill>
              <a:srgbClr val="009900"/>
            </a:solidFill>
          </a:ln>
        </p:spPr>
        <p:txBody>
          <a:bodyPr wrap="square">
            <a:spAutoFit/>
          </a:bodyPr>
          <a:lstStyle/>
          <a:p>
            <a:pPr algn="just"/>
            <a:r>
              <a:rPr lang="en-US" sz="1800" i="1" dirty="0">
                <a:solidFill>
                  <a:srgbClr val="FF0000"/>
                </a:solidFill>
                <a:latin typeface="Cambria" panose="02040503050406030204" pitchFamily="18" charset="0"/>
                <a:ea typeface="Cambria" panose="02040503050406030204" pitchFamily="18" charset="0"/>
              </a:rPr>
              <a:t>T</a:t>
            </a:r>
            <a:r>
              <a:rPr lang="vi-VN" sz="1600" i="1" dirty="0">
                <a:solidFill>
                  <a:srgbClr val="FF0000"/>
                </a:solidFill>
                <a:latin typeface="Cambria" panose="02040503050406030204" pitchFamily="18" charset="0"/>
                <a:ea typeface="Cambria" panose="02040503050406030204" pitchFamily="18" charset="0"/>
              </a:rPr>
              <a:t>ìm hiểu và cho biết đặc điểm khí hậu ở địa phương em</a:t>
            </a:r>
            <a:r>
              <a:rPr lang="vi-VN" sz="1600" i="1" dirty="0">
                <a:solidFill>
                  <a:srgbClr val="FF0000"/>
                </a:solidFill>
                <a:latin typeface="Cambria" panose="02040503050406030204" pitchFamily="18" charset="0"/>
                <a:ea typeface="Cambria" panose="02040503050406030204" pitchFamily="18" charset="0"/>
              </a:rPr>
              <a:t>.</a:t>
            </a:r>
            <a:endParaRPr lang="vi-VN" sz="1600" i="1" dirty="0">
              <a:solidFill>
                <a:srgbClr val="FF0000"/>
              </a:solidFill>
              <a:latin typeface="Cambria" panose="02040503050406030204" pitchFamily="18" charset="0"/>
              <a:ea typeface="Cambria" panose="02040503050406030204" pitchFamily="18" charset="0"/>
            </a:endParaRPr>
          </a:p>
          <a:p>
            <a:pPr algn="just"/>
            <a:r>
              <a:rPr lang="en-US" altLang="vi-VN" sz="1600"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Sưu tầm các câu ca dao tục ngữ, câu thơ nói về khí hậu Việt Nam</a:t>
            </a:r>
            <a:endParaRPr lang="en-US" altLang="vi-VN" sz="1600"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22" name="Picture 3"/>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40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357754" y="1485899"/>
            <a:ext cx="642496" cy="6750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Group 22"/>
          <p:cNvGrpSpPr/>
          <p:nvPr/>
        </p:nvGrpSpPr>
        <p:grpSpPr>
          <a:xfrm>
            <a:off x="1385997" y="2971800"/>
            <a:ext cx="663039" cy="756016"/>
            <a:chOff x="328593" y="3259179"/>
            <a:chExt cx="1256547" cy="1465221"/>
          </a:xfrm>
        </p:grpSpPr>
        <p:pic>
          <p:nvPicPr>
            <p:cNvPr id="24" name="Picture 4"/>
            <p:cNvPicPr>
              <a:picLocks noChangeAspect="1" noChangeArrowheads="1"/>
            </p:cNvPicPr>
            <p:nvPr/>
          </p:nvPicPr>
          <p:blipFill>
            <a:blip r:embed="rId6">
              <a:extLst>
                <a:ext uri="{BEBA8EAE-BF5A-486C-A8C5-ECC9F3942E4B}">
                  <a14:imgProps xmlns:a14="http://schemas.microsoft.com/office/drawing/2010/main">
                    <a14:imgLayer r:embed="rId7">
                      <a14:imgEffect>
                        <a14:artisticMarker/>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12" descr="http://previews.123rf.com/images/mistac/mistac1207/mistac120700017/14524015-A-cartoon-boy-with-a-good-idea-Stock-Vector-thinking.jpg"/>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a:fillRect/>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7" name="Rectangle 26"/>
          <p:cNvSpPr/>
          <p:nvPr/>
        </p:nvSpPr>
        <p:spPr>
          <a:xfrm>
            <a:off x="2107817" y="1804670"/>
            <a:ext cx="5550284" cy="2848610"/>
          </a:xfrm>
          <a:prstGeom prst="rect">
            <a:avLst/>
          </a:prstGeom>
          <a:solidFill>
            <a:srgbClr val="FFCCFF"/>
          </a:solidFill>
          <a:ln w="12700">
            <a:solidFill>
              <a:srgbClr val="0070C0"/>
            </a:solidFill>
          </a:ln>
        </p:spPr>
        <p:txBody>
          <a:bodyPr wrap="square">
            <a:spAutoFit/>
          </a:bodyPr>
          <a:lstStyle/>
          <a:p>
            <a:pPr algn="ctr">
              <a:lnSpc>
                <a:spcPct val="115000"/>
              </a:lnSpc>
              <a:spcBef>
                <a:spcPts val="600"/>
              </a:spcBef>
              <a:spcAft>
                <a:spcPts val="0"/>
              </a:spcAft>
            </a:pPr>
            <a:r>
              <a:rPr lang="en-US" sz="1425" b="1" dirty="0">
                <a:solidFill>
                  <a:srgbClr val="0D30DD"/>
                </a:solidFill>
                <a:latin typeface="Cambria" panose="02040503050406030204" pitchFamily="18" charset="0"/>
                <a:ea typeface="Cambria" panose="02040503050406030204" pitchFamily="18" charset="0"/>
                <a:cs typeface="Times New Roman" panose="02020603050405020304"/>
              </a:rPr>
              <a:t>VÍ DỤ: KHÍ HẬU Ở HẢI PHÒNG</a:t>
            </a:r>
            <a:endParaRPr lang="en-US" sz="1425" b="1" dirty="0">
              <a:solidFill>
                <a:srgbClr val="0D30DD"/>
              </a:solidFill>
              <a:latin typeface="Cambria" panose="02040503050406030204" pitchFamily="18" charset="0"/>
              <a:ea typeface="Cambria" panose="02040503050406030204" pitchFamily="18" charset="0"/>
              <a:cs typeface="Times New Roman" panose="02020603050405020304"/>
            </a:endParaRPr>
          </a:p>
          <a:p>
            <a:pPr algn="just">
              <a:lnSpc>
                <a:spcPct val="115000"/>
              </a:lnSpc>
              <a:spcBef>
                <a:spcPts val="600"/>
              </a:spcBef>
              <a:spcAft>
                <a:spcPts val="0"/>
              </a:spcAft>
            </a:pPr>
            <a:r>
              <a:rPr lang="vi-VN" sz="1425" dirty="0">
                <a:latin typeface="Cambria" panose="02040503050406030204" pitchFamily="18" charset="0"/>
                <a:ea typeface="Cambria" panose="02040503050406030204" pitchFamily="18" charset="0"/>
                <a:cs typeface="Times New Roman" panose="02020603050405020304"/>
              </a:rPr>
              <a:t> - </a:t>
            </a:r>
            <a:r>
              <a:rPr lang="en-US" sz="1425" dirty="0" err="1">
                <a:latin typeface="Cambria" panose="02040503050406030204" pitchFamily="18" charset="0"/>
                <a:ea typeface="Cambria" panose="02040503050406030204" pitchFamily="18" charset="0"/>
                <a:cs typeface="Times New Roman" panose="02020603050405020304"/>
              </a:rPr>
              <a:t>Nằm</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trong</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vùng</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nhiệt</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đới</a:t>
            </a:r>
            <a:r>
              <a:rPr lang="en-US" sz="1425" dirty="0">
                <a:latin typeface="Cambria" panose="02040503050406030204" pitchFamily="18" charset="0"/>
                <a:ea typeface="Cambria" panose="02040503050406030204" pitchFamily="18" charset="0"/>
                <a:cs typeface="Times New Roman" panose="02020603050405020304"/>
              </a:rPr>
              <a:t> ẩm </a:t>
            </a:r>
            <a:r>
              <a:rPr lang="en-US" sz="1425" dirty="0" err="1">
                <a:latin typeface="Cambria" panose="02040503050406030204" pitchFamily="18" charset="0"/>
                <a:ea typeface="Cambria" panose="02040503050406030204" pitchFamily="18" charset="0"/>
                <a:cs typeface="Times New Roman" panose="02020603050405020304"/>
              </a:rPr>
              <a:t>gió</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mùa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có một mùa đông lạnh</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thành</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phố</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Hải Phòng</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cũng</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như</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nhiều</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tỉnh</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thành</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khác</a:t>
            </a:r>
            <a:r>
              <a:rPr lang="en-US" sz="1425" dirty="0">
                <a:latin typeface="Cambria" panose="02040503050406030204" pitchFamily="18" charset="0"/>
                <a:ea typeface="Cambria" panose="02040503050406030204" pitchFamily="18" charset="0"/>
                <a:cs typeface="Times New Roman" panose="02020603050405020304"/>
              </a:rPr>
              <a:t> ở Bắc </a:t>
            </a:r>
            <a:r>
              <a:rPr lang="en-US" sz="1425" dirty="0" err="1">
                <a:latin typeface="Cambria" panose="02040503050406030204" pitchFamily="18" charset="0"/>
                <a:ea typeface="Cambria" panose="02040503050406030204" pitchFamily="18" charset="0"/>
                <a:cs typeface="Times New Roman" panose="02020603050405020304"/>
              </a:rPr>
              <a:t>Bộ</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thời tiết</a:t>
            </a:r>
            <a:r>
              <a:rPr lang="en-US" sz="1425" dirty="0">
                <a:latin typeface="Cambria" panose="02040503050406030204" pitchFamily="18" charset="0"/>
                <a:ea typeface="Cambria" panose="02040503050406030204" pitchFamily="18" charset="0"/>
                <a:cs typeface="Times New Roman" panose="02020603050405020304"/>
              </a:rPr>
              <a:t> 4 </a:t>
            </a:r>
            <a:r>
              <a:rPr lang="en-US" sz="1425" dirty="0" err="1">
                <a:latin typeface="Cambria" panose="02040503050406030204" pitchFamily="18" charset="0"/>
                <a:ea typeface="Cambria" panose="02040503050406030204" pitchFamily="18" charset="0"/>
                <a:cs typeface="Times New Roman" panose="02020603050405020304"/>
              </a:rPr>
              <a:t>mùa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xuân</a:t>
            </a:r>
            <a:r>
              <a:rPr lang="en-US" sz="1425" dirty="0">
                <a:latin typeface="Cambria" panose="02040503050406030204" pitchFamily="18" charset="0"/>
                <a:ea typeface="Cambria" panose="02040503050406030204" pitchFamily="18" charset="0"/>
                <a:cs typeface="Times New Roman" panose="02020603050405020304"/>
              </a:rPr>
              <a:t> – </a:t>
            </a:r>
            <a:r>
              <a:rPr lang="en-US" sz="1425" dirty="0" err="1">
                <a:latin typeface="Cambria" panose="02040503050406030204" pitchFamily="18" charset="0"/>
                <a:ea typeface="Cambria" panose="02040503050406030204" pitchFamily="18" charset="0"/>
                <a:cs typeface="Times New Roman" panose="02020603050405020304"/>
              </a:rPr>
              <a:t>hạ</a:t>
            </a:r>
            <a:r>
              <a:rPr lang="en-US" sz="1425" dirty="0">
                <a:latin typeface="Cambria" panose="02040503050406030204" pitchFamily="18" charset="0"/>
                <a:ea typeface="Cambria" panose="02040503050406030204" pitchFamily="18" charset="0"/>
                <a:cs typeface="Times New Roman" panose="02020603050405020304"/>
              </a:rPr>
              <a:t> - </a:t>
            </a:r>
            <a:r>
              <a:rPr lang="en-US" sz="1425" dirty="0" err="1">
                <a:latin typeface="Cambria" panose="02040503050406030204" pitchFamily="18" charset="0"/>
                <a:ea typeface="Cambria" panose="02040503050406030204" pitchFamily="18" charset="0"/>
                <a:cs typeface="Times New Roman" panose="02020603050405020304"/>
              </a:rPr>
              <a:t>thu</a:t>
            </a:r>
            <a:r>
              <a:rPr lang="en-US" sz="1425" dirty="0">
                <a:latin typeface="Cambria" panose="02040503050406030204" pitchFamily="18" charset="0"/>
                <a:ea typeface="Cambria" panose="02040503050406030204" pitchFamily="18" charset="0"/>
                <a:cs typeface="Times New Roman" panose="02020603050405020304"/>
              </a:rPr>
              <a:t> - </a:t>
            </a:r>
            <a:r>
              <a:rPr lang="en-US" sz="1425" dirty="0" err="1">
                <a:latin typeface="Cambria" panose="02040503050406030204" pitchFamily="18" charset="0"/>
                <a:ea typeface="Cambria" panose="02040503050406030204" pitchFamily="18" charset="0"/>
                <a:cs typeface="Times New Roman" panose="02020603050405020304"/>
              </a:rPr>
              <a:t>đông</a:t>
            </a:r>
            <a:r>
              <a:rPr lang="en-US" sz="1425" dirty="0">
                <a:latin typeface="Cambria" panose="02040503050406030204" pitchFamily="18" charset="0"/>
                <a:ea typeface="Cambria" panose="02040503050406030204" pitchFamily="18" charset="0"/>
                <a:cs typeface="Times New Roman" panose="02020603050405020304"/>
              </a:rPr>
              <a:t> đi qua không rõ nét, </a:t>
            </a:r>
            <a:r>
              <a:rPr lang="en-US" sz="1425" dirty="0" err="1">
                <a:latin typeface="Cambria" panose="02040503050406030204" pitchFamily="18" charset="0"/>
                <a:ea typeface="Cambria" panose="02040503050406030204" pitchFamily="18" charset="0"/>
                <a:cs typeface="Times New Roman" panose="02020603050405020304"/>
              </a:rPr>
              <a:t>mà</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chỉ</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có</a:t>
            </a:r>
            <a:r>
              <a:rPr lang="en-US" sz="1425" dirty="0">
                <a:latin typeface="Cambria" panose="02040503050406030204" pitchFamily="18" charset="0"/>
                <a:ea typeface="Cambria" panose="02040503050406030204" pitchFamily="18" charset="0"/>
                <a:cs typeface="Times New Roman" panose="02020603050405020304"/>
              </a:rPr>
              <a:t> 2 </a:t>
            </a:r>
            <a:r>
              <a:rPr lang="en-US" sz="1425" dirty="0" err="1">
                <a:latin typeface="Cambria" panose="02040503050406030204" pitchFamily="18" charset="0"/>
                <a:ea typeface="Cambria" panose="02040503050406030204" pitchFamily="18" charset="0"/>
                <a:cs typeface="Times New Roman" panose="02020603050405020304"/>
              </a:rPr>
              <a:t>mùa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rõ</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rệt</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là</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là</a:t>
            </a:r>
            <a:r>
              <a:rPr lang="en-US" sz="1425" dirty="0">
                <a:latin typeface="Cambria" panose="02040503050406030204" pitchFamily="18" charset="0"/>
                <a:ea typeface="Cambria" panose="02040503050406030204" pitchFamily="18" charset="0"/>
                <a:cs typeface="Times New Roman" panose="02020603050405020304"/>
              </a:rPr>
              <a:t> đông </a:t>
            </a:r>
            <a:r>
              <a:rPr lang="en-US" sz="1425" dirty="0" err="1">
                <a:latin typeface="Cambria" panose="02040503050406030204" pitchFamily="18" charset="0"/>
                <a:ea typeface="Cambria" panose="02040503050406030204" pitchFamily="18" charset="0"/>
                <a:cs typeface="Times New Roman" panose="02020603050405020304"/>
              </a:rPr>
              <a:t>và</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mùa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hè</a:t>
            </a:r>
            <a:r>
              <a:rPr lang="en-US" sz="1425" dirty="0">
                <a:latin typeface="Cambria" panose="02040503050406030204" pitchFamily="18" charset="0"/>
                <a:ea typeface="Cambria" panose="02040503050406030204" pitchFamily="18" charset="0"/>
                <a:cs typeface="Times New Roman" panose="02020603050405020304"/>
              </a:rPr>
              <a:t>.</a:t>
            </a:r>
            <a:endParaRPr lang="en-US" sz="1425" dirty="0">
              <a:latin typeface="Cambria" panose="02040503050406030204" pitchFamily="18" charset="0"/>
              <a:ea typeface="Cambria" panose="02040503050406030204" pitchFamily="18" charset="0"/>
              <a:cs typeface="Times New Roman" panose="02020603050405020304"/>
            </a:endParaRPr>
          </a:p>
          <a:p>
            <a:pPr algn="just">
              <a:lnSpc>
                <a:spcPct val="115000"/>
              </a:lnSpc>
              <a:spcBef>
                <a:spcPts val="600"/>
              </a:spcBef>
              <a:spcAft>
                <a:spcPts val="0"/>
              </a:spcAft>
            </a:pPr>
            <a:r>
              <a:rPr lang="vi-VN"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Mùa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mưa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diễn</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ra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từ</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tháng</a:t>
            </a:r>
            <a:r>
              <a:rPr lang="en-US" sz="1425" dirty="0">
                <a:latin typeface="Cambria" panose="02040503050406030204" pitchFamily="18" charset="0"/>
                <a:ea typeface="Cambria" panose="02040503050406030204" pitchFamily="18" charset="0"/>
                <a:cs typeface="Times New Roman" panose="02020603050405020304"/>
              </a:rPr>
              <a:t> 5 </a:t>
            </a:r>
            <a:r>
              <a:rPr lang="en-US" sz="1425" dirty="0" err="1">
                <a:latin typeface="Cambria" panose="02040503050406030204" pitchFamily="18" charset="0"/>
                <a:ea typeface="Cambria" panose="02040503050406030204" pitchFamily="18" charset="0"/>
                <a:cs typeface="Times New Roman" panose="02020603050405020304"/>
              </a:rPr>
              <a:t>đến</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tháng</a:t>
            </a:r>
            <a:r>
              <a:rPr lang="en-US" sz="1425" dirty="0">
                <a:latin typeface="Cambria" panose="02040503050406030204" pitchFamily="18" charset="0"/>
                <a:ea typeface="Cambria" panose="02040503050406030204" pitchFamily="18" charset="0"/>
                <a:cs typeface="Times New Roman" panose="02020603050405020304"/>
              </a:rPr>
              <a:t> 11 </a:t>
            </a:r>
            <a:r>
              <a:rPr lang="en-US" sz="1425" dirty="0" err="1">
                <a:latin typeface="Cambria" panose="02040503050406030204" pitchFamily="18" charset="0"/>
                <a:ea typeface="Cambria" panose="02040503050406030204" pitchFamily="18" charset="0"/>
                <a:cs typeface="Times New Roman" panose="02020603050405020304"/>
              </a:rPr>
              <a:t>với</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lượng</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mưa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bình</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quân</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hàng</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năm</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là</a:t>
            </a:r>
            <a:r>
              <a:rPr lang="en-US" sz="1425" dirty="0">
                <a:latin typeface="Cambria" panose="02040503050406030204" pitchFamily="18" charset="0"/>
                <a:ea typeface="Cambria" panose="02040503050406030204" pitchFamily="18" charset="0"/>
                <a:cs typeface="Times New Roman" panose="02020603050405020304"/>
              </a:rPr>
              <a:t> 1.979 mm. </a:t>
            </a:r>
            <a:r>
              <a:rPr lang="en-US" sz="1425" dirty="0" err="1">
                <a:latin typeface="Cambria" panose="02040503050406030204" pitchFamily="18" charset="0"/>
                <a:ea typeface="Cambria" panose="02040503050406030204" pitchFamily="18" charset="0"/>
                <a:cs typeface="Times New Roman" panose="02020603050405020304"/>
              </a:rPr>
              <a:t>Vào</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mùa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này</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khí</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hậu</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nóng</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ẩm</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nhiệt</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độ</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cao</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mưa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nhiều</a:t>
            </a:r>
            <a:endParaRPr lang="en-US" sz="1425" dirty="0">
              <a:latin typeface="Cambria" panose="02040503050406030204" pitchFamily="18" charset="0"/>
              <a:ea typeface="Cambria" panose="02040503050406030204" pitchFamily="18" charset="0"/>
              <a:cs typeface="Times New Roman" panose="02020603050405020304"/>
            </a:endParaRPr>
          </a:p>
          <a:p>
            <a:pPr algn="just">
              <a:lnSpc>
                <a:spcPct val="115000"/>
              </a:lnSpc>
              <a:spcBef>
                <a:spcPts val="600"/>
              </a:spcBef>
              <a:spcAft>
                <a:spcPts val="0"/>
              </a:spcAft>
            </a:pPr>
            <a:r>
              <a:rPr lang="vi-VN"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Mùa</a:t>
            </a:r>
            <a:r>
              <a:rPr lang="en-US" sz="1425" dirty="0">
                <a:latin typeface="Cambria" panose="02040503050406030204" pitchFamily="18" charset="0"/>
                <a:ea typeface="Cambria" panose="02040503050406030204" pitchFamily="18" charset="0"/>
                <a:cs typeface="Times New Roman" panose="02020603050405020304"/>
              </a:rPr>
              <a:t> đông </a:t>
            </a:r>
            <a:r>
              <a:rPr lang="en-US" sz="1425" dirty="0" err="1">
                <a:latin typeface="Cambria" panose="02040503050406030204" pitchFamily="18" charset="0"/>
                <a:ea typeface="Cambria" panose="02040503050406030204" pitchFamily="18" charset="0"/>
                <a:cs typeface="Times New Roman" panose="02020603050405020304"/>
              </a:rPr>
              <a:t>diễn</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ra</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từ</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tháng</a:t>
            </a:r>
            <a:r>
              <a:rPr lang="en-US" sz="1425" dirty="0">
                <a:latin typeface="Cambria" panose="02040503050406030204" pitchFamily="18" charset="0"/>
                <a:ea typeface="Cambria" panose="02040503050406030204" pitchFamily="18" charset="0"/>
                <a:cs typeface="Times New Roman" panose="02020603050405020304"/>
              </a:rPr>
              <a:t> 11 </a:t>
            </a:r>
            <a:r>
              <a:rPr lang="en-US" sz="1425" dirty="0" err="1">
                <a:latin typeface="Cambria" panose="02040503050406030204" pitchFamily="18" charset="0"/>
                <a:ea typeface="Cambria" panose="02040503050406030204" pitchFamily="18" charset="0"/>
                <a:cs typeface="Times New Roman" panose="02020603050405020304"/>
              </a:rPr>
              <a:t>đến</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tháng</a:t>
            </a:r>
            <a:r>
              <a:rPr lang="en-US" sz="1425" dirty="0">
                <a:latin typeface="Cambria" panose="02040503050406030204" pitchFamily="18" charset="0"/>
                <a:ea typeface="Cambria" panose="02040503050406030204" pitchFamily="18" charset="0"/>
                <a:cs typeface="Times New Roman" panose="02020603050405020304"/>
              </a:rPr>
              <a:t> 4 </a:t>
            </a:r>
            <a:r>
              <a:rPr lang="en-US" sz="1425" dirty="0" err="1">
                <a:latin typeface="Cambria" panose="02040503050406030204" pitchFamily="18" charset="0"/>
                <a:ea typeface="Cambria" panose="02040503050406030204" pitchFamily="18" charset="0"/>
                <a:cs typeface="Times New Roman" panose="02020603050405020304"/>
              </a:rPr>
              <a:t>năm</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sau</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với</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nhiệt</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độ</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trung</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bình</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hàng</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năm</a:t>
            </a:r>
            <a:r>
              <a:rPr lang="en-US" sz="1425" dirty="0">
                <a:latin typeface="Cambria" panose="02040503050406030204" pitchFamily="18" charset="0"/>
                <a:ea typeface="Cambria" panose="02040503050406030204" pitchFamily="18" charset="0"/>
                <a:cs typeface="Times New Roman" panose="02020603050405020304"/>
              </a:rPr>
              <a:t> </a:t>
            </a:r>
            <a:r>
              <a:rPr lang="en-US" sz="1425" dirty="0" err="1">
                <a:latin typeface="Cambria" panose="02040503050406030204" pitchFamily="18" charset="0"/>
                <a:ea typeface="Cambria" panose="02040503050406030204" pitchFamily="18" charset="0"/>
                <a:cs typeface="Times New Roman" panose="02020603050405020304"/>
              </a:rPr>
              <a:t>là</a:t>
            </a:r>
            <a:r>
              <a:rPr lang="en-US" sz="1425" dirty="0">
                <a:latin typeface="Cambria" panose="02040503050406030204" pitchFamily="18" charset="0"/>
                <a:ea typeface="Cambria" panose="02040503050406030204" pitchFamily="18" charset="0"/>
                <a:cs typeface="Times New Roman" panose="02020603050405020304"/>
              </a:rPr>
              <a:t> thấp, cuối đông có mưa phùn</a:t>
            </a:r>
            <a:endParaRPr lang="en-US" sz="1425" dirty="0">
              <a:latin typeface="Cambria" panose="02040503050406030204" pitchFamily="18" charset="0"/>
              <a:ea typeface="Cambria" panose="02040503050406030204" pitchFamily="18" charset="0"/>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randombar(horizont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23" dur="500"/>
                                        <p:tgtEl>
                                          <p:spTgt spid="2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27">
                                            <p:txEl>
                                              <p:pRg st="1" end="1"/>
                                            </p:txEl>
                                          </p:spTgt>
                                        </p:tgtEl>
                                        <p:attrNameLst>
                                          <p:attrName>style.visibility</p:attrName>
                                        </p:attrNameLst>
                                      </p:cBhvr>
                                      <p:to>
                                        <p:strVal val="visible"/>
                                      </p:to>
                                    </p:set>
                                    <p:animEffect transition="in" filter="randombar(horizontal)">
                                      <p:cBhvr>
                                        <p:cTn id="28" dur="500"/>
                                        <p:tgtEl>
                                          <p:spTgt spid="27">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7">
                                            <p:txEl>
                                              <p:pRg st="2" end="2"/>
                                            </p:txEl>
                                          </p:spTgt>
                                        </p:tgtEl>
                                        <p:attrNameLst>
                                          <p:attrName>style.visibility</p:attrName>
                                        </p:attrNameLst>
                                      </p:cBhvr>
                                      <p:to>
                                        <p:strVal val="visible"/>
                                      </p:to>
                                    </p:set>
                                    <p:animEffect transition="in" filter="randombar(horizontal)">
                                      <p:cBhvr>
                                        <p:cTn id="33" dur="500"/>
                                        <p:tgtEl>
                                          <p:spTgt spid="27">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7">
                                            <p:txEl>
                                              <p:pRg st="3" end="3"/>
                                            </p:txEl>
                                          </p:spTgt>
                                        </p:tgtEl>
                                        <p:attrNameLst>
                                          <p:attrName>style.visibility</p:attrName>
                                        </p:attrNameLst>
                                      </p:cBhvr>
                                      <p:to>
                                        <p:strVal val="visible"/>
                                      </p:to>
                                    </p:set>
                                    <p:animEffect transition="in" filter="randombar(horizontal)">
                                      <p:cBhvr>
                                        <p:cTn id="38" dur="500"/>
                                        <p:tgtEl>
                                          <p:spTgt spid="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ow to Write a Genuine Thank You Note - Sugar and Spice"/>
          <p:cNvPicPr>
            <a:picLocks noChangeAspect="1" noChangeArrowheads="1"/>
          </p:cNvPicPr>
          <p:nvPr/>
        </p:nvPicPr>
        <p:blipFill rotWithShape="1">
          <a:blip r:embed="rId1">
            <a:extLst>
              <a:ext uri="{28A0092B-C50C-407E-A947-70E740481C1C}">
                <a14:useLocalDpi xmlns:a14="http://schemas.microsoft.com/office/drawing/2010/main" val="0"/>
              </a:ext>
            </a:extLst>
          </a:blip>
          <a:srcRect l="3419" r="5504" b="-1"/>
          <a:stretch>
            <a:fillRect/>
          </a:stretch>
        </p:blipFill>
        <p:spPr bwMode="auto">
          <a:xfrm>
            <a:off x="342900" y="342900"/>
            <a:ext cx="8458200" cy="4457700"/>
          </a:xfrm>
          <a:prstGeom prst="rect">
            <a:avLst/>
          </a:prstGeom>
          <a:noFill/>
          <a:ln w="12700" cap="flat" cmpd="sng" algn="ctr">
            <a:noFill/>
            <a:prstDash val="solid"/>
            <a:miter lim="800000"/>
            <a:headEnd/>
            <a:tailEnd/>
          </a:ln>
          <a:effectLst>
            <a:outerShdw blurRad="317500" algn="ctr" rotWithShape="0">
              <a:schemeClr val="tx1">
                <a:alpha val="25000"/>
              </a:scheme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a:hlinkClick r:id="rId1" action="ppaction://hlinksldjump"/>
          </p:cNvPr>
          <p:cNvSpPr/>
          <p:nvPr/>
        </p:nvSpPr>
        <p:spPr>
          <a:xfrm>
            <a:off x="648065" y="4421570"/>
            <a:ext cx="1535453" cy="311187"/>
          </a:xfrm>
          <a:prstGeom prst="roundRect">
            <a:avLst/>
          </a:prstGeom>
        </p:spPr>
        <p:style>
          <a:lnRef idx="0">
            <a:schemeClr val="accent3"/>
          </a:lnRef>
          <a:fillRef idx="3">
            <a:schemeClr val="accent3"/>
          </a:fillRef>
          <a:effectRef idx="3">
            <a:schemeClr val="accent3"/>
          </a:effectRef>
          <a:fontRef idx="minor">
            <a:schemeClr val="lt1"/>
          </a:fontRef>
        </p:style>
        <p:txBody>
          <a:bodyPr lIns="91274" tIns="45637" rIns="91274" bIns="45637" rtlCol="0" anchor="ctr"/>
          <a:lstStyle/>
          <a:p>
            <a:pPr algn="ctr"/>
            <a:r>
              <a:rPr lang="en-US" sz="2240" b="1">
                <a:latin typeface="Calibri" panose="020F0502020204030204" pitchFamily="34" charset="0"/>
                <a:cs typeface="Calibri" panose="020F0502020204030204" pitchFamily="34" charset="0"/>
              </a:rPr>
              <a:t>QUAY LẠI</a:t>
            </a:r>
            <a:endParaRPr lang="en-US" sz="2240" b="1">
              <a:latin typeface="Calibri" panose="020F0502020204030204" pitchFamily="34" charset="0"/>
              <a:cs typeface="Calibri" panose="020F0502020204030204" pitchFamily="34" charset="0"/>
            </a:endParaRPr>
          </a:p>
        </p:txBody>
      </p:sp>
      <p:sp>
        <p:nvSpPr>
          <p:cNvPr id="6" name="Rectangle 5"/>
          <p:cNvSpPr/>
          <p:nvPr/>
        </p:nvSpPr>
        <p:spPr>
          <a:xfrm>
            <a:off x="290944" y="973617"/>
            <a:ext cx="2604656" cy="3190455"/>
          </a:xfrm>
          <a:prstGeom prst="rect">
            <a:avLst/>
          </a:prstGeom>
          <a:solidFill>
            <a:srgbClr val="00B0F0"/>
          </a:solidFill>
        </p:spPr>
        <p:style>
          <a:lnRef idx="3">
            <a:schemeClr val="lt1"/>
          </a:lnRef>
          <a:fillRef idx="1">
            <a:schemeClr val="accent5"/>
          </a:fillRef>
          <a:effectRef idx="1">
            <a:schemeClr val="accent5"/>
          </a:effectRef>
          <a:fontRef idx="minor">
            <a:schemeClr val="lt1"/>
          </a:fontRef>
        </p:style>
        <p:txBody>
          <a:bodyPr lIns="91274" tIns="45637" rIns="91274" bIns="45637" rtlCol="0" anchor="ctr"/>
          <a:lstStyle/>
          <a:p>
            <a:pPr algn="ctr"/>
            <a:r>
              <a:rPr lang="en-US" sz="4800" b="1" smtClean="0">
                <a:latin typeface="Calibri" panose="020F0502020204030204" pitchFamily="34" charset="0"/>
                <a:cs typeface="Calibri" panose="020F0502020204030204" pitchFamily="34" charset="0"/>
              </a:rPr>
              <a:t>Câu 1</a:t>
            </a:r>
            <a:endParaRPr lang="en-US" sz="4800" b="1" smtClean="0">
              <a:latin typeface="Calibri" panose="020F0502020204030204" pitchFamily="34" charset="0"/>
              <a:cs typeface="Calibri" panose="020F0502020204030204" pitchFamily="34" charset="0"/>
            </a:endParaRPr>
          </a:p>
        </p:txBody>
      </p:sp>
      <p:sp>
        <p:nvSpPr>
          <p:cNvPr id="2" name="Rectangle 1"/>
          <p:cNvSpPr/>
          <p:nvPr/>
        </p:nvSpPr>
        <p:spPr>
          <a:xfrm>
            <a:off x="3200400" y="973618"/>
            <a:ext cx="5562600" cy="3595689"/>
          </a:xfrm>
          <a:prstGeom prst="rect">
            <a:avLst/>
          </a:prstGeom>
          <a:solidFill>
            <a:srgbClr val="00B0F0"/>
          </a:solidFill>
        </p:spPr>
        <p:style>
          <a:lnRef idx="3">
            <a:schemeClr val="lt1"/>
          </a:lnRef>
          <a:fillRef idx="1">
            <a:schemeClr val="accent5"/>
          </a:fillRef>
          <a:effectRef idx="1">
            <a:schemeClr val="accent5"/>
          </a:effectRef>
          <a:fontRef idx="minor">
            <a:schemeClr val="lt1"/>
          </a:fontRef>
        </p:style>
        <p:txBody>
          <a:bodyPr lIns="91274" tIns="45637" rIns="91274" bIns="45637" rtlCol="0" anchor="ctr"/>
          <a:lstStyle/>
          <a:p>
            <a:pPr algn="ctr">
              <a:lnSpc>
                <a:spcPct val="150000"/>
              </a:lnSpc>
            </a:pPr>
            <a:endParaRPr lang="en-US" sz="5970" b="1">
              <a:latin typeface="Calibri" panose="020F0502020204030204" pitchFamily="34" charset="0"/>
              <a:cs typeface="Calibri" panose="020F0502020204030204" pitchFamily="34" charset="0"/>
            </a:endParaRPr>
          </a:p>
        </p:txBody>
      </p:sp>
      <p:sp>
        <p:nvSpPr>
          <p:cNvPr id="7" name="TextBox 6"/>
          <p:cNvSpPr txBox="1"/>
          <p:nvPr/>
        </p:nvSpPr>
        <p:spPr>
          <a:xfrm>
            <a:off x="4444619" y="3886142"/>
            <a:ext cx="3587936" cy="683371"/>
          </a:xfrm>
          <a:prstGeom prst="rect">
            <a:avLst/>
          </a:prstGeom>
        </p:spPr>
        <p:style>
          <a:lnRef idx="0">
            <a:schemeClr val="accent3"/>
          </a:lnRef>
          <a:fillRef idx="3">
            <a:schemeClr val="accent3"/>
          </a:fillRef>
          <a:effectRef idx="3">
            <a:schemeClr val="accent3"/>
          </a:effectRef>
          <a:fontRef idx="minor">
            <a:schemeClr val="lt1"/>
          </a:fontRef>
        </p:style>
        <p:txBody>
          <a:bodyPr wrap="square" lIns="91274" tIns="45637" rIns="91274" bIns="45637" rtlCol="0">
            <a:noAutofit/>
          </a:bodyPr>
          <a:lstStyle/>
          <a:p>
            <a:pPr algn="ctr">
              <a:lnSpc>
                <a:spcPct val="150000"/>
              </a:lnSpc>
            </a:pPr>
            <a:r>
              <a:rPr lang="en-US" sz="2985" b="1" smtClean="0">
                <a:solidFill>
                  <a:srgbClr val="0000FF"/>
                </a:solidFill>
                <a:latin typeface="Tahoma" panose="020B0604030504040204" pitchFamily="34" charset="0"/>
                <a:cs typeface="Tahoma" panose="020B0604030504040204" pitchFamily="34" charset="0"/>
              </a:rPr>
              <a:t>   </a:t>
            </a:r>
            <a:r>
              <a:rPr lang="en-US" sz="2985" b="1" smtClean="0">
                <a:solidFill>
                  <a:srgbClr val="0000FF"/>
                </a:solidFill>
                <a:latin typeface="Times New Roman" panose="02020603050405020304" pitchFamily="18" charset="0"/>
                <a:cs typeface="Times New Roman" panose="02020603050405020304" pitchFamily="18" charset="0"/>
              </a:rPr>
              <a:t>D</a:t>
            </a:r>
            <a:r>
              <a:rPr lang="en-US" sz="2985" b="1" smtClean="0">
                <a:solidFill>
                  <a:srgbClr val="0000FF"/>
                </a:solidFill>
                <a:latin typeface="Times New Roman" panose="02020603050405020304" pitchFamily="18" charset="0"/>
                <a:cs typeface="Times New Roman" panose="02020603050405020304" pitchFamily="18" charset="0"/>
              </a:rPr>
              <a:t>ãy Bạch Mã</a:t>
            </a:r>
            <a:endParaRPr lang="en-US" sz="2985" b="1" smtClean="0">
              <a:solidFill>
                <a:srgbClr val="0000FF"/>
              </a:solidFill>
              <a:latin typeface="Times New Roman" panose="02020603050405020304" pitchFamily="18" charset="0"/>
              <a:cs typeface="Times New Roman" panose="02020603050405020304" pitchFamily="18" charset="0"/>
            </a:endParaRPr>
          </a:p>
        </p:txBody>
      </p:sp>
      <p:grpSp>
        <p:nvGrpSpPr>
          <p:cNvPr id="8" name="Group 7"/>
          <p:cNvGrpSpPr/>
          <p:nvPr/>
        </p:nvGrpSpPr>
        <p:grpSpPr>
          <a:xfrm>
            <a:off x="2183518" y="-6840"/>
            <a:ext cx="5508369" cy="781050"/>
            <a:chOff x="3005070" y="-128617"/>
            <a:chExt cx="6181859" cy="1046553"/>
          </a:xfrm>
        </p:grpSpPr>
        <p:sp>
          <p:nvSpPr>
            <p:cNvPr id="9" name="Rectangle: Rounded Corners 2"/>
            <p:cNvSpPr/>
            <p:nvPr/>
          </p:nvSpPr>
          <p:spPr>
            <a:xfrm>
              <a:off x="3005070" y="116455"/>
              <a:ext cx="6181859"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45">
                <a:latin typeface="Calibri" panose="020F0502020204030204" pitchFamily="34" charset="0"/>
                <a:cs typeface="Calibri" panose="020F0502020204030204" pitchFamily="34" charset="0"/>
              </a:endParaRPr>
            </a:p>
          </p:txBody>
        </p:sp>
        <p:sp>
          <p:nvSpPr>
            <p:cNvPr id="10" name="TextBox 9"/>
            <p:cNvSpPr txBox="1"/>
            <p:nvPr/>
          </p:nvSpPr>
          <p:spPr>
            <a:xfrm>
              <a:off x="3132714" y="-128617"/>
              <a:ext cx="5871602" cy="1046553"/>
            </a:xfrm>
            <a:prstGeom prst="rect">
              <a:avLst/>
            </a:prstGeom>
            <a:noFill/>
          </p:spPr>
          <p:txBody>
            <a:bodyPr wrap="square" rtlCol="0">
              <a:spAutoFit/>
            </a:bodyPr>
            <a:lstStyle/>
            <a:p>
              <a:pPr lvl="1" algn="ctr">
                <a:lnSpc>
                  <a:spcPct val="150000"/>
                </a:lnSpc>
              </a:pPr>
              <a:r>
                <a:rPr lang="en-US" sz="2985" b="1" smtClean="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VƯỢT CHƯỚNG NGẠI VẬT</a:t>
              </a:r>
              <a:endParaRPr lang="en-US" sz="2985"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sp>
        <p:nvSpPr>
          <p:cNvPr id="4" name="Text Box 3"/>
          <p:cNvSpPr txBox="1"/>
          <p:nvPr/>
        </p:nvSpPr>
        <p:spPr>
          <a:xfrm>
            <a:off x="3507740" y="1656080"/>
            <a:ext cx="4524375" cy="1568450"/>
          </a:xfrm>
          <a:prstGeom prst="rect">
            <a:avLst/>
          </a:prstGeom>
          <a:noFill/>
        </p:spPr>
        <p:txBody>
          <a:bodyPr wrap="square" rtlCol="0">
            <a:spAutoFit/>
          </a:bodyPr>
          <a:p>
            <a:pPr algn="ctr"/>
            <a:r>
              <a:rPr lang="en-US" sz="3200">
                <a:solidFill>
                  <a:schemeClr val="tx1"/>
                </a:solidFill>
                <a:latin typeface="Times New Roman" panose="02020603050405020304" pitchFamily="18" charset="0"/>
                <a:cs typeface="Times New Roman" panose="02020603050405020304" pitchFamily="18" charset="0"/>
              </a:rPr>
              <a:t>Ranh giới khí hậu miền Bắc và khí hậu miền Nam của nước ta là</a:t>
            </a:r>
            <a:endParaRPr lang="en-US" sz="3200">
              <a:solidFill>
                <a:schemeClr val="tx1"/>
              </a:solidFill>
              <a:latin typeface="Times New Roman" panose="02020603050405020304" pitchFamily="18" charset="0"/>
              <a:cs typeface="Times New Roman" panose="02020603050405020304" pitchFamily="18" charset="0"/>
            </a:endParaRPr>
          </a:p>
        </p:txBody>
      </p:sp>
      <p:pic>
        <p:nvPicPr>
          <p:cNvPr id="5" name="Đồng hồ đếm ngược từ 10 có âm thanh">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8138160" y="1123950"/>
            <a:ext cx="558165" cy="487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8" fill="hold" display="1">
                  <p:stCondLst>
                    <p:cond delay="indefinite"/>
                  </p:stCondLst>
                </p:cTn>
                <p:tgtEl>
                  <p:spTgt spid="5"/>
                </p:tgtEl>
              </p:cMediaNode>
            </p:video>
          </p:childTnLst>
        </p:cTn>
      </p:par>
    </p:tnLst>
    <p:bldLst>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a:hlinkClick r:id="rId1" action="ppaction://hlinksldjump"/>
          </p:cNvPr>
          <p:cNvSpPr/>
          <p:nvPr/>
        </p:nvSpPr>
        <p:spPr>
          <a:xfrm>
            <a:off x="704934" y="4258119"/>
            <a:ext cx="1478584" cy="311187"/>
          </a:xfrm>
          <a:prstGeom prst="roundRect">
            <a:avLst/>
          </a:prstGeom>
        </p:spPr>
        <p:style>
          <a:lnRef idx="0">
            <a:schemeClr val="accent3"/>
          </a:lnRef>
          <a:fillRef idx="3">
            <a:schemeClr val="accent3"/>
          </a:fillRef>
          <a:effectRef idx="3">
            <a:schemeClr val="accent3"/>
          </a:effectRef>
          <a:fontRef idx="minor">
            <a:schemeClr val="lt1"/>
          </a:fontRef>
        </p:style>
        <p:txBody>
          <a:bodyPr lIns="91274" tIns="45637" rIns="91274" bIns="45637" rtlCol="0" anchor="ctr"/>
          <a:lstStyle/>
          <a:p>
            <a:pPr algn="ctr"/>
            <a:r>
              <a:rPr lang="en-US" sz="2240" b="1">
                <a:latin typeface="Calibri" panose="020F0502020204030204" pitchFamily="34" charset="0"/>
                <a:cs typeface="Calibri" panose="020F0502020204030204" pitchFamily="34" charset="0"/>
              </a:rPr>
              <a:t>QUAY LẠI</a:t>
            </a:r>
            <a:endParaRPr lang="en-US" sz="2240" b="1">
              <a:latin typeface="Calibri" panose="020F0502020204030204" pitchFamily="34" charset="0"/>
              <a:cs typeface="Calibri" panose="020F0502020204030204" pitchFamily="34" charset="0"/>
            </a:endParaRPr>
          </a:p>
        </p:txBody>
      </p:sp>
      <p:sp>
        <p:nvSpPr>
          <p:cNvPr id="6" name="Rectangle 5"/>
          <p:cNvSpPr/>
          <p:nvPr/>
        </p:nvSpPr>
        <p:spPr>
          <a:xfrm>
            <a:off x="290944" y="973617"/>
            <a:ext cx="2604656" cy="3190455"/>
          </a:xfrm>
          <a:prstGeom prst="rect">
            <a:avLst/>
          </a:prstGeom>
          <a:solidFill>
            <a:srgbClr val="7030A0"/>
          </a:solidFill>
        </p:spPr>
        <p:style>
          <a:lnRef idx="3">
            <a:schemeClr val="lt1"/>
          </a:lnRef>
          <a:fillRef idx="1">
            <a:schemeClr val="accent4"/>
          </a:fillRef>
          <a:effectRef idx="1">
            <a:schemeClr val="accent4"/>
          </a:effectRef>
          <a:fontRef idx="minor">
            <a:schemeClr val="lt1"/>
          </a:fontRef>
        </p:style>
        <p:txBody>
          <a:bodyPr lIns="91274" tIns="45637" rIns="91274" bIns="45637" rtlCol="0" anchor="ctr"/>
          <a:lstStyle/>
          <a:p>
            <a:pPr algn="ctr"/>
            <a:r>
              <a:rPr lang="en-US" sz="5400" b="1" smtClean="0">
                <a:solidFill>
                  <a:srgbClr val="FFFF00"/>
                </a:solidFill>
                <a:latin typeface="Calibri" panose="020F0502020204030204" pitchFamily="34" charset="0"/>
                <a:cs typeface="Calibri" panose="020F0502020204030204" pitchFamily="34" charset="0"/>
              </a:rPr>
              <a:t>Câu 2</a:t>
            </a:r>
            <a:endParaRPr lang="en-US" sz="5400" b="1" smtClean="0">
              <a:solidFill>
                <a:srgbClr val="FFFF00"/>
              </a:solidFill>
              <a:latin typeface="Calibri" panose="020F0502020204030204" pitchFamily="34" charset="0"/>
              <a:cs typeface="Calibri" panose="020F0502020204030204" pitchFamily="34" charset="0"/>
            </a:endParaRPr>
          </a:p>
        </p:txBody>
      </p:sp>
      <p:sp>
        <p:nvSpPr>
          <p:cNvPr id="2" name="Rectangle 1"/>
          <p:cNvSpPr/>
          <p:nvPr/>
        </p:nvSpPr>
        <p:spPr>
          <a:xfrm>
            <a:off x="3200400" y="973618"/>
            <a:ext cx="5562600" cy="3595689"/>
          </a:xfrm>
          <a:prstGeom prst="rect">
            <a:avLst/>
          </a:prstGeom>
          <a:solidFill>
            <a:srgbClr val="7030A0"/>
          </a:solidFill>
        </p:spPr>
        <p:style>
          <a:lnRef idx="3">
            <a:schemeClr val="lt1"/>
          </a:lnRef>
          <a:fillRef idx="1">
            <a:schemeClr val="accent4"/>
          </a:fillRef>
          <a:effectRef idx="1">
            <a:schemeClr val="accent4"/>
          </a:effectRef>
          <a:fontRef idx="minor">
            <a:schemeClr val="lt1"/>
          </a:fontRef>
        </p:style>
        <p:txBody>
          <a:bodyPr lIns="91274" tIns="45637" rIns="91274" bIns="45637" rtlCol="0" anchor="ctr"/>
          <a:lstStyle/>
          <a:p>
            <a:pPr algn="ctr"/>
            <a:endParaRPr lang="en-US" sz="5970" b="1">
              <a:latin typeface="Calibri" panose="020F0502020204030204" pitchFamily="34" charset="0"/>
              <a:cs typeface="Calibri" panose="020F0502020204030204" pitchFamily="34" charset="0"/>
            </a:endParaRPr>
          </a:p>
        </p:txBody>
      </p:sp>
      <p:grpSp>
        <p:nvGrpSpPr>
          <p:cNvPr id="8" name="Group 7"/>
          <p:cNvGrpSpPr/>
          <p:nvPr/>
        </p:nvGrpSpPr>
        <p:grpSpPr>
          <a:xfrm>
            <a:off x="2183518" y="-6840"/>
            <a:ext cx="5508369" cy="781050"/>
            <a:chOff x="3005070" y="-128617"/>
            <a:chExt cx="6181859" cy="1046553"/>
          </a:xfrm>
        </p:grpSpPr>
        <p:sp>
          <p:nvSpPr>
            <p:cNvPr id="9" name="Rectangle: Rounded Corners 2"/>
            <p:cNvSpPr/>
            <p:nvPr/>
          </p:nvSpPr>
          <p:spPr>
            <a:xfrm>
              <a:off x="3005070" y="116455"/>
              <a:ext cx="6181859"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45">
                <a:latin typeface="Calibri" panose="020F0502020204030204" pitchFamily="34" charset="0"/>
                <a:cs typeface="Calibri" panose="020F0502020204030204" pitchFamily="34" charset="0"/>
              </a:endParaRPr>
            </a:p>
          </p:txBody>
        </p:sp>
        <p:sp>
          <p:nvSpPr>
            <p:cNvPr id="10" name="TextBox 9"/>
            <p:cNvSpPr txBox="1"/>
            <p:nvPr/>
          </p:nvSpPr>
          <p:spPr>
            <a:xfrm>
              <a:off x="3132714" y="-128617"/>
              <a:ext cx="5871602" cy="1046553"/>
            </a:xfrm>
            <a:prstGeom prst="rect">
              <a:avLst/>
            </a:prstGeom>
            <a:noFill/>
          </p:spPr>
          <p:txBody>
            <a:bodyPr wrap="square" rtlCol="0">
              <a:spAutoFit/>
            </a:bodyPr>
            <a:lstStyle/>
            <a:p>
              <a:pPr lvl="1" algn="ctr">
                <a:lnSpc>
                  <a:spcPct val="150000"/>
                </a:lnSpc>
              </a:pPr>
              <a:r>
                <a:rPr lang="en-US" sz="2985" b="1" smtClean="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VƯỢT CHƯỚNG NGẠI VẬT</a:t>
              </a:r>
              <a:endParaRPr lang="en-US" sz="2985"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sp>
        <p:nvSpPr>
          <p:cNvPr id="11" name="TextBox 10"/>
          <p:cNvSpPr txBox="1"/>
          <p:nvPr/>
        </p:nvSpPr>
        <p:spPr>
          <a:xfrm>
            <a:off x="3718734" y="4224731"/>
            <a:ext cx="4537642" cy="803269"/>
          </a:xfrm>
          <a:prstGeom prst="rect">
            <a:avLst/>
          </a:prstGeom>
        </p:spPr>
        <p:style>
          <a:lnRef idx="0">
            <a:schemeClr val="accent3"/>
          </a:lnRef>
          <a:fillRef idx="3">
            <a:schemeClr val="accent3"/>
          </a:fillRef>
          <a:effectRef idx="3">
            <a:schemeClr val="accent3"/>
          </a:effectRef>
          <a:fontRef idx="minor">
            <a:schemeClr val="lt1"/>
          </a:fontRef>
        </p:style>
        <p:txBody>
          <a:bodyPr wrap="square" lIns="91274" tIns="45637" rIns="91274" bIns="45637" rtlCol="0">
            <a:noAutofit/>
          </a:bodyPr>
          <a:lstStyle/>
          <a:p>
            <a:pPr algn="ctr">
              <a:lnSpc>
                <a:spcPct val="150000"/>
              </a:lnSpc>
            </a:pPr>
            <a:r>
              <a:rPr lang="en-US" sz="2985" b="1" smtClean="0">
                <a:solidFill>
                  <a:srgbClr val="0000FF"/>
                </a:solidFill>
                <a:latin typeface="Tahoma" panose="020B0604030504040204" pitchFamily="34" charset="0"/>
                <a:cs typeface="Tahoma" panose="020B0604030504040204" pitchFamily="34" charset="0"/>
              </a:rPr>
              <a:t> </a:t>
            </a:r>
            <a:r>
              <a:rPr lang="en-US" altLang="en-US" sz="2090" b="1">
                <a:solidFill>
                  <a:schemeClr val="bg1"/>
                </a:solidFill>
                <a:latin typeface="Times New Roman" panose="02020603050405020304" pitchFamily="18" charset="0"/>
                <a:cs typeface="Times New Roman" panose="02020603050405020304" pitchFamily="18" charset="0"/>
                <a:sym typeface="+mn-ea"/>
              </a:rPr>
              <a:t>B. Đông Bắc và đồng bằng Bắc Bộ.</a:t>
            </a:r>
            <a:endParaRPr lang="en-US" altLang="en-US" sz="2090" b="1">
              <a:solidFill>
                <a:schemeClr val="bg1"/>
              </a:solidFill>
              <a:latin typeface="Times New Roman" panose="02020603050405020304" pitchFamily="18" charset="0"/>
              <a:cs typeface="Times New Roman" panose="02020603050405020304" pitchFamily="18" charset="0"/>
            </a:endParaRPr>
          </a:p>
          <a:p>
            <a:pPr algn="ctr">
              <a:lnSpc>
                <a:spcPct val="150000"/>
              </a:lnSpc>
            </a:pPr>
            <a:endParaRPr lang="en-US" sz="2090" b="1">
              <a:solidFill>
                <a:srgbClr val="0000FF"/>
              </a:solidFill>
              <a:latin typeface="Tahoma" panose="020B0604030504040204" pitchFamily="34" charset="0"/>
              <a:cs typeface="Tahoma" panose="020B0604030504040204" pitchFamily="34" charset="0"/>
            </a:endParaRPr>
          </a:p>
        </p:txBody>
      </p:sp>
      <p:sp>
        <p:nvSpPr>
          <p:cNvPr id="12" name="TextBox 11"/>
          <p:cNvSpPr txBox="1"/>
          <p:nvPr/>
        </p:nvSpPr>
        <p:spPr>
          <a:xfrm>
            <a:off x="3207153" y="1150035"/>
            <a:ext cx="5516256" cy="2999740"/>
          </a:xfrm>
          <a:prstGeom prst="rect">
            <a:avLst/>
          </a:prstGeom>
          <a:noFill/>
        </p:spPr>
        <p:txBody>
          <a:bodyPr wrap="square" rtlCol="0">
            <a:spAutoFit/>
          </a:bodyPr>
          <a:lstStyle/>
          <a:p>
            <a:pPr algn="just">
              <a:lnSpc>
                <a:spcPct val="150000"/>
              </a:lnSpc>
            </a:pPr>
            <a:r>
              <a:rPr lang="en-US" altLang="en-US" sz="1800" b="1">
                <a:solidFill>
                  <a:srgbClr val="FFFF00"/>
                </a:solidFill>
                <a:latin typeface="Times New Roman" panose="02020603050405020304" pitchFamily="18" charset="0"/>
                <a:cs typeface="Times New Roman" panose="02020603050405020304" pitchFamily="18" charset="0"/>
              </a:rPr>
              <a:t>Ở Việt Nam, gió mùa Đông Bắc hoạt động mạnh mẽ nhất tại khu vực nào sau đây ?</a:t>
            </a:r>
            <a:endParaRPr lang="en-US" altLang="en-US" sz="1800" b="1">
              <a:solidFill>
                <a:srgbClr val="FFFF00"/>
              </a:solidFill>
              <a:latin typeface="Times New Roman" panose="02020603050405020304" pitchFamily="18" charset="0"/>
              <a:cs typeface="Times New Roman" panose="02020603050405020304" pitchFamily="18" charset="0"/>
            </a:endParaRPr>
          </a:p>
          <a:p>
            <a:pPr algn="just">
              <a:lnSpc>
                <a:spcPct val="150000"/>
              </a:lnSpc>
            </a:pPr>
            <a:endParaRPr lang="en-US" altLang="en-US" sz="18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1800" b="1">
                <a:solidFill>
                  <a:schemeClr val="bg1"/>
                </a:solidFill>
                <a:latin typeface="Times New Roman" panose="02020603050405020304" pitchFamily="18" charset="0"/>
                <a:cs typeface="Times New Roman" panose="02020603050405020304" pitchFamily="18" charset="0"/>
              </a:rPr>
              <a:t>A. Tây Bắc và Bắc Trung Bộ.</a:t>
            </a:r>
            <a:endParaRPr lang="en-US" altLang="en-US" sz="18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1800" b="1">
                <a:solidFill>
                  <a:schemeClr val="bg1"/>
                </a:solidFill>
                <a:latin typeface="Times New Roman" panose="02020603050405020304" pitchFamily="18" charset="0"/>
                <a:cs typeface="Times New Roman" panose="02020603050405020304" pitchFamily="18" charset="0"/>
              </a:rPr>
              <a:t>B. Đông Bắc và đồng bằng Bắc Bộ.</a:t>
            </a:r>
            <a:endParaRPr lang="en-US" altLang="en-US" sz="18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1800" b="1">
                <a:solidFill>
                  <a:schemeClr val="bg1"/>
                </a:solidFill>
                <a:latin typeface="Times New Roman" panose="02020603050405020304" pitchFamily="18" charset="0"/>
                <a:cs typeface="Times New Roman" panose="02020603050405020304" pitchFamily="18" charset="0"/>
              </a:rPr>
              <a:t>C. Nam Bộ và Duyên hải Nam Trung bộ.</a:t>
            </a:r>
            <a:endParaRPr lang="en-US" altLang="en-US" sz="18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1800" b="1">
                <a:solidFill>
                  <a:schemeClr val="bg1"/>
                </a:solidFill>
                <a:latin typeface="Times New Roman" panose="02020603050405020304" pitchFamily="18" charset="0"/>
                <a:cs typeface="Times New Roman" panose="02020603050405020304" pitchFamily="18" charset="0"/>
              </a:rPr>
              <a:t>D. Tây Nguyên và Duyên hải Nam Trung bộ.</a:t>
            </a:r>
            <a:endParaRPr lang="en-US" altLang="en-US" sz="1800" b="1">
              <a:solidFill>
                <a:schemeClr val="bg1"/>
              </a:solidFill>
              <a:latin typeface="Times New Roman" panose="02020603050405020304" pitchFamily="18" charset="0"/>
              <a:cs typeface="Times New Roman" panose="02020603050405020304" pitchFamily="18" charset="0"/>
            </a:endParaRPr>
          </a:p>
        </p:txBody>
      </p:sp>
      <p:pic>
        <p:nvPicPr>
          <p:cNvPr id="3" name="Đồng hồ đếm ngược từ 10 có âm thanh">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8035925" y="1659890"/>
            <a:ext cx="558165" cy="487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circle(in)">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5" fill="hold" display="1">
                  <p:stCondLst>
                    <p:cond delay="indefinite"/>
                  </p:stCondLst>
                </p:cTn>
                <p:tgtEl>
                  <p:spTgt spid="3"/>
                </p:tgtEl>
              </p:cMediaNode>
            </p:video>
          </p:childTnLst>
        </p:cTn>
      </p:par>
    </p:tnLst>
    <p:bldLst>
      <p:bldP spid="11" grpId="0" bldLvl="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a:hlinkClick r:id="rId1" action="ppaction://hlinksldjump"/>
          </p:cNvPr>
          <p:cNvSpPr/>
          <p:nvPr/>
        </p:nvSpPr>
        <p:spPr>
          <a:xfrm>
            <a:off x="761802" y="4258119"/>
            <a:ext cx="1478584" cy="311187"/>
          </a:xfrm>
          <a:prstGeom prst="roundRect">
            <a:avLst/>
          </a:prstGeom>
        </p:spPr>
        <p:style>
          <a:lnRef idx="0">
            <a:schemeClr val="accent3"/>
          </a:lnRef>
          <a:fillRef idx="3">
            <a:schemeClr val="accent3"/>
          </a:fillRef>
          <a:effectRef idx="3">
            <a:schemeClr val="accent3"/>
          </a:effectRef>
          <a:fontRef idx="minor">
            <a:schemeClr val="lt1"/>
          </a:fontRef>
        </p:style>
        <p:txBody>
          <a:bodyPr lIns="91274" tIns="45637" rIns="91274" bIns="45637" rtlCol="0" anchor="ctr"/>
          <a:lstStyle/>
          <a:p>
            <a:pPr algn="ctr"/>
            <a:r>
              <a:rPr lang="en-US" sz="2240" b="1">
                <a:latin typeface="Calibri" panose="020F0502020204030204" pitchFamily="34" charset="0"/>
                <a:cs typeface="Calibri" panose="020F0502020204030204" pitchFamily="34" charset="0"/>
              </a:rPr>
              <a:t>QUAY LẠI</a:t>
            </a:r>
            <a:endParaRPr lang="en-US" sz="2240" b="1">
              <a:latin typeface="Calibri" panose="020F0502020204030204" pitchFamily="34" charset="0"/>
              <a:cs typeface="Calibri" panose="020F0502020204030204" pitchFamily="34" charset="0"/>
            </a:endParaRPr>
          </a:p>
        </p:txBody>
      </p:sp>
      <p:sp>
        <p:nvSpPr>
          <p:cNvPr id="6" name="Rectangle 5"/>
          <p:cNvSpPr/>
          <p:nvPr/>
        </p:nvSpPr>
        <p:spPr>
          <a:xfrm>
            <a:off x="290944" y="973617"/>
            <a:ext cx="2604656" cy="3190455"/>
          </a:xfrm>
          <a:prstGeom prst="rect">
            <a:avLst/>
          </a:prstGeom>
          <a:solidFill>
            <a:srgbClr val="0070C0"/>
          </a:solidFill>
        </p:spPr>
        <p:style>
          <a:lnRef idx="3">
            <a:schemeClr val="lt1"/>
          </a:lnRef>
          <a:fillRef idx="1">
            <a:schemeClr val="accent3"/>
          </a:fillRef>
          <a:effectRef idx="1">
            <a:schemeClr val="accent3"/>
          </a:effectRef>
          <a:fontRef idx="minor">
            <a:schemeClr val="lt1"/>
          </a:fontRef>
        </p:style>
        <p:txBody>
          <a:bodyPr lIns="91274" tIns="45637" rIns="91274" bIns="45637" rtlCol="0" anchor="ctr"/>
          <a:lstStyle/>
          <a:p>
            <a:pPr algn="ctr"/>
            <a:r>
              <a:rPr lang="en-US" sz="4800" b="1" smtClean="0">
                <a:latin typeface="Calibri" panose="020F0502020204030204" pitchFamily="34" charset="0"/>
                <a:cs typeface="Calibri" panose="020F0502020204030204" pitchFamily="34" charset="0"/>
              </a:rPr>
              <a:t>Câu 3</a:t>
            </a:r>
            <a:endParaRPr lang="en-US" sz="4800" b="1" smtClean="0">
              <a:latin typeface="Calibri" panose="020F0502020204030204" pitchFamily="34" charset="0"/>
              <a:cs typeface="Calibri" panose="020F0502020204030204" pitchFamily="34" charset="0"/>
            </a:endParaRPr>
          </a:p>
        </p:txBody>
      </p:sp>
      <p:sp>
        <p:nvSpPr>
          <p:cNvPr id="2" name="Rectangle 1"/>
          <p:cNvSpPr/>
          <p:nvPr/>
        </p:nvSpPr>
        <p:spPr>
          <a:xfrm>
            <a:off x="3179619" y="973618"/>
            <a:ext cx="5562600" cy="3595689"/>
          </a:xfrm>
          <a:prstGeom prst="rect">
            <a:avLst/>
          </a:prstGeom>
          <a:solidFill>
            <a:srgbClr val="0070C0"/>
          </a:solidFill>
        </p:spPr>
        <p:style>
          <a:lnRef idx="3">
            <a:schemeClr val="lt1"/>
          </a:lnRef>
          <a:fillRef idx="1">
            <a:schemeClr val="accent3"/>
          </a:fillRef>
          <a:effectRef idx="1">
            <a:schemeClr val="accent3"/>
          </a:effectRef>
          <a:fontRef idx="minor">
            <a:schemeClr val="lt1"/>
          </a:fontRef>
        </p:style>
        <p:txBody>
          <a:bodyPr lIns="91274" tIns="45637" rIns="91274" bIns="45637" rtlCol="0" anchor="ctr"/>
          <a:lstStyle/>
          <a:p>
            <a:pPr algn="ctr"/>
            <a:endParaRPr lang="en-US" sz="5970" b="1">
              <a:latin typeface="Calibri" panose="020F0502020204030204" pitchFamily="34" charset="0"/>
              <a:cs typeface="Calibri" panose="020F0502020204030204" pitchFamily="34" charset="0"/>
            </a:endParaRPr>
          </a:p>
        </p:txBody>
      </p:sp>
      <p:grpSp>
        <p:nvGrpSpPr>
          <p:cNvPr id="8" name="Group 7"/>
          <p:cNvGrpSpPr/>
          <p:nvPr/>
        </p:nvGrpSpPr>
        <p:grpSpPr>
          <a:xfrm>
            <a:off x="2183518" y="-6840"/>
            <a:ext cx="5508369" cy="781050"/>
            <a:chOff x="3005070" y="-128617"/>
            <a:chExt cx="6181859" cy="1046553"/>
          </a:xfrm>
        </p:grpSpPr>
        <p:sp>
          <p:nvSpPr>
            <p:cNvPr id="9" name="Rectangle: Rounded Corners 2"/>
            <p:cNvSpPr/>
            <p:nvPr/>
          </p:nvSpPr>
          <p:spPr>
            <a:xfrm>
              <a:off x="3005070" y="116455"/>
              <a:ext cx="6181859"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45">
                <a:latin typeface="Calibri" panose="020F0502020204030204" pitchFamily="34" charset="0"/>
                <a:cs typeface="Calibri" panose="020F0502020204030204" pitchFamily="34" charset="0"/>
              </a:endParaRPr>
            </a:p>
          </p:txBody>
        </p:sp>
        <p:sp>
          <p:nvSpPr>
            <p:cNvPr id="10" name="TextBox 9"/>
            <p:cNvSpPr txBox="1"/>
            <p:nvPr/>
          </p:nvSpPr>
          <p:spPr>
            <a:xfrm>
              <a:off x="3132714" y="-128617"/>
              <a:ext cx="5871602" cy="1046553"/>
            </a:xfrm>
            <a:prstGeom prst="rect">
              <a:avLst/>
            </a:prstGeom>
            <a:noFill/>
          </p:spPr>
          <p:txBody>
            <a:bodyPr wrap="square" rtlCol="0">
              <a:spAutoFit/>
            </a:bodyPr>
            <a:lstStyle/>
            <a:p>
              <a:pPr lvl="1" algn="ctr">
                <a:lnSpc>
                  <a:spcPct val="150000"/>
                </a:lnSpc>
              </a:pPr>
              <a:r>
                <a:rPr lang="en-US" sz="2985" b="1" smtClean="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VƯỢT CHƯỚNG NGẠI VẬT</a:t>
              </a:r>
              <a:endParaRPr lang="en-US" sz="2985"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sp>
        <p:nvSpPr>
          <p:cNvPr id="11" name="TextBox 10"/>
          <p:cNvSpPr txBox="1"/>
          <p:nvPr/>
        </p:nvSpPr>
        <p:spPr>
          <a:xfrm>
            <a:off x="4230551" y="4314299"/>
            <a:ext cx="4113023" cy="779780"/>
          </a:xfrm>
          <a:prstGeom prst="rect">
            <a:avLst/>
          </a:prstGeom>
        </p:spPr>
        <p:style>
          <a:lnRef idx="0">
            <a:schemeClr val="accent3"/>
          </a:lnRef>
          <a:fillRef idx="3">
            <a:schemeClr val="accent3"/>
          </a:fillRef>
          <a:effectRef idx="3">
            <a:schemeClr val="accent3"/>
          </a:effectRef>
          <a:fontRef idx="minor">
            <a:schemeClr val="lt1"/>
          </a:fontRef>
        </p:style>
        <p:txBody>
          <a:bodyPr wrap="square" lIns="91274" tIns="45637" rIns="91274" bIns="45637" rtlCol="0">
            <a:spAutoFit/>
          </a:bodyPr>
          <a:lstStyle/>
          <a:p>
            <a:pPr algn="ctr">
              <a:lnSpc>
                <a:spcPct val="150000"/>
              </a:lnSpc>
            </a:pPr>
            <a:r>
              <a:rPr lang="en-US" sz="2985" b="1" smtClean="0">
                <a:solidFill>
                  <a:srgbClr val="0000FF"/>
                </a:solidFill>
                <a:latin typeface="Tahoma" panose="020B0604030504040204" pitchFamily="34" charset="0"/>
                <a:cs typeface="Tahoma" panose="020B0604030504040204" pitchFamily="34" charset="0"/>
              </a:rPr>
              <a:t>   </a:t>
            </a:r>
            <a:r>
              <a:rPr lang="en-US" altLang="en-US" sz="2390">
                <a:solidFill>
                  <a:schemeClr val="bg1"/>
                </a:solidFill>
                <a:latin typeface="Times New Roman" panose="02020603050405020304" pitchFamily="18" charset="0"/>
                <a:cs typeface="Times New Roman" panose="02020603050405020304" pitchFamily="18" charset="0"/>
                <a:sym typeface="+mn-ea"/>
              </a:rPr>
              <a:t>B. Ôn hòa hơn trong đất liền.</a:t>
            </a:r>
            <a:endParaRPr lang="en-US" sz="2390" b="1">
              <a:solidFill>
                <a:srgbClr val="0000FF"/>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3207153" y="1150035"/>
            <a:ext cx="5516256" cy="922020"/>
          </a:xfrm>
          <a:prstGeom prst="rect">
            <a:avLst/>
          </a:prstGeom>
          <a:noFill/>
        </p:spPr>
        <p:txBody>
          <a:bodyPr wrap="square" rtlCol="0">
            <a:spAutoFit/>
          </a:bodyPr>
          <a:lstStyle/>
          <a:p>
            <a:pPr algn="just">
              <a:lnSpc>
                <a:spcPct val="150000"/>
              </a:lnSpc>
            </a:pPr>
            <a:r>
              <a:rPr lang="en-US" altLang="en-US" sz="1800" b="1">
                <a:solidFill>
                  <a:srgbClr val="FFFF00"/>
                </a:solidFill>
                <a:latin typeface="Times New Roman" panose="02020603050405020304" pitchFamily="18" charset="0"/>
                <a:cs typeface="Times New Roman" panose="02020603050405020304" pitchFamily="18" charset="0"/>
              </a:rPr>
              <a:t>Nội dung nào sau đây phản ánh đúng đặc điểm khí hậu ở vùng biển và thềm lục địa của Việt Nam?</a:t>
            </a:r>
            <a:endParaRPr lang="en-US" altLang="en-US" sz="1800" b="1">
              <a:solidFill>
                <a:srgbClr val="FFFF0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3434391" y="2180778"/>
            <a:ext cx="3861853" cy="1938020"/>
          </a:xfrm>
          <a:prstGeom prst="rect">
            <a:avLst/>
          </a:prstGeom>
          <a:noFill/>
        </p:spPr>
        <p:txBody>
          <a:bodyPr wrap="square" rtlCol="0">
            <a:spAutoFit/>
          </a:bodyPr>
          <a:p>
            <a:pPr>
              <a:lnSpc>
                <a:spcPct val="150000"/>
              </a:lnSpc>
            </a:pPr>
            <a:r>
              <a:rPr lang="en-US" altLang="en-US" sz="2000" b="1">
                <a:solidFill>
                  <a:schemeClr val="bg1"/>
                </a:solidFill>
                <a:latin typeface="Times New Roman" panose="02020603050405020304" pitchFamily="18" charset="0"/>
                <a:cs typeface="Times New Roman" panose="02020603050405020304" pitchFamily="18" charset="0"/>
              </a:rPr>
              <a:t>A. Cận nhiệt đới gió mùa.</a:t>
            </a:r>
            <a:endParaRPr lang="en-US" altLang="en-US" sz="2000" b="1">
              <a:solidFill>
                <a:schemeClr val="bg1"/>
              </a:solidFill>
              <a:latin typeface="Times New Roman" panose="02020603050405020304" pitchFamily="18" charset="0"/>
              <a:cs typeface="Times New Roman" panose="02020603050405020304" pitchFamily="18" charset="0"/>
            </a:endParaRPr>
          </a:p>
          <a:p>
            <a:pPr>
              <a:lnSpc>
                <a:spcPct val="150000"/>
              </a:lnSpc>
            </a:pPr>
            <a:r>
              <a:rPr lang="en-US" altLang="en-US" sz="2000" b="1">
                <a:solidFill>
                  <a:schemeClr val="bg1"/>
                </a:solidFill>
                <a:latin typeface="Times New Roman" panose="02020603050405020304" pitchFamily="18" charset="0"/>
                <a:cs typeface="Times New Roman" panose="02020603050405020304" pitchFamily="18" charset="0"/>
              </a:rPr>
              <a:t>B. Ôn hòa hơn trong đất liền.</a:t>
            </a:r>
            <a:endParaRPr lang="en-US" altLang="en-US" sz="2000" b="1">
              <a:solidFill>
                <a:schemeClr val="bg1"/>
              </a:solidFill>
              <a:latin typeface="Times New Roman" panose="02020603050405020304" pitchFamily="18" charset="0"/>
              <a:cs typeface="Times New Roman" panose="02020603050405020304" pitchFamily="18" charset="0"/>
            </a:endParaRPr>
          </a:p>
          <a:p>
            <a:pPr>
              <a:lnSpc>
                <a:spcPct val="150000"/>
              </a:lnSpc>
            </a:pPr>
            <a:r>
              <a:rPr lang="en-US" altLang="en-US" sz="2000" b="1">
                <a:solidFill>
                  <a:schemeClr val="bg1"/>
                </a:solidFill>
                <a:latin typeface="Times New Roman" panose="02020603050405020304" pitchFamily="18" charset="0"/>
                <a:cs typeface="Times New Roman" panose="02020603050405020304" pitchFamily="18" charset="0"/>
              </a:rPr>
              <a:t>C. Có sự phân hóa phức tạp.</a:t>
            </a:r>
            <a:endParaRPr lang="en-US" altLang="en-US" sz="2000" b="1">
              <a:solidFill>
                <a:schemeClr val="bg1"/>
              </a:solidFill>
              <a:latin typeface="Times New Roman" panose="02020603050405020304" pitchFamily="18" charset="0"/>
              <a:cs typeface="Times New Roman" panose="02020603050405020304" pitchFamily="18" charset="0"/>
            </a:endParaRPr>
          </a:p>
          <a:p>
            <a:pPr>
              <a:lnSpc>
                <a:spcPct val="150000"/>
              </a:lnSpc>
            </a:pPr>
            <a:r>
              <a:rPr lang="en-US" altLang="en-US" sz="2000" b="1">
                <a:solidFill>
                  <a:schemeClr val="bg1"/>
                </a:solidFill>
                <a:latin typeface="Times New Roman" panose="02020603050405020304" pitchFamily="18" charset="0"/>
                <a:cs typeface="Times New Roman" panose="02020603050405020304" pitchFamily="18" charset="0"/>
              </a:rPr>
              <a:t>D. Phân hóa theo bắc - nam.</a:t>
            </a:r>
            <a:endParaRPr lang="en-US" altLang="en-US" sz="2000" b="1">
              <a:solidFill>
                <a:schemeClr val="bg1"/>
              </a:solidFill>
              <a:latin typeface="Times New Roman" panose="02020603050405020304" pitchFamily="18" charset="0"/>
              <a:cs typeface="Times New Roman" panose="02020603050405020304" pitchFamily="18" charset="0"/>
            </a:endParaRPr>
          </a:p>
        </p:txBody>
      </p:sp>
      <p:pic>
        <p:nvPicPr>
          <p:cNvPr id="4" name="Đồng hồ đếm ngược từ 10 có âm thanh">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8165465" y="1768475"/>
            <a:ext cx="558165" cy="487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circle(in)">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5" fill="hold" display="1">
                  <p:stCondLst>
                    <p:cond delay="indefinite"/>
                  </p:stCondLst>
                </p:cTn>
                <p:tgtEl>
                  <p:spTgt spid="4"/>
                </p:tgtEl>
              </p:cMediaNode>
            </p:video>
          </p:childTnLst>
        </p:cTn>
      </p:par>
    </p:tnLst>
    <p:bldLst>
      <p:bldP spid="11" grpId="0" bldLvl="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a:hlinkClick r:id="rId1" action="ppaction://hlinksldjump"/>
          </p:cNvPr>
          <p:cNvSpPr/>
          <p:nvPr/>
        </p:nvSpPr>
        <p:spPr>
          <a:xfrm>
            <a:off x="761802" y="4258119"/>
            <a:ext cx="1535453" cy="311187"/>
          </a:xfrm>
          <a:prstGeom prst="roundRect">
            <a:avLst/>
          </a:prstGeom>
        </p:spPr>
        <p:style>
          <a:lnRef idx="0">
            <a:schemeClr val="accent3"/>
          </a:lnRef>
          <a:fillRef idx="3">
            <a:schemeClr val="accent3"/>
          </a:fillRef>
          <a:effectRef idx="3">
            <a:schemeClr val="accent3"/>
          </a:effectRef>
          <a:fontRef idx="minor">
            <a:schemeClr val="lt1"/>
          </a:fontRef>
        </p:style>
        <p:txBody>
          <a:bodyPr lIns="91274" tIns="45637" rIns="91274" bIns="45637" rtlCol="0" anchor="ctr"/>
          <a:lstStyle/>
          <a:p>
            <a:pPr algn="ctr"/>
            <a:r>
              <a:rPr lang="en-US" sz="2240" b="1">
                <a:latin typeface="Calibri" panose="020F0502020204030204" pitchFamily="34" charset="0"/>
                <a:cs typeface="Calibri" panose="020F0502020204030204" pitchFamily="34" charset="0"/>
              </a:rPr>
              <a:t>QUAY LẠI</a:t>
            </a:r>
            <a:endParaRPr lang="en-US" sz="2240" b="1">
              <a:latin typeface="Calibri" panose="020F0502020204030204" pitchFamily="34" charset="0"/>
              <a:cs typeface="Calibri" panose="020F0502020204030204" pitchFamily="34" charset="0"/>
            </a:endParaRPr>
          </a:p>
        </p:txBody>
      </p:sp>
      <p:sp>
        <p:nvSpPr>
          <p:cNvPr id="6" name="Rectangle 5"/>
          <p:cNvSpPr/>
          <p:nvPr/>
        </p:nvSpPr>
        <p:spPr>
          <a:xfrm>
            <a:off x="290944" y="973617"/>
            <a:ext cx="2604656" cy="3190455"/>
          </a:xfrm>
          <a:prstGeom prst="rect">
            <a:avLst/>
          </a:prstGeom>
          <a:solidFill>
            <a:srgbClr val="7030A0"/>
          </a:solidFill>
        </p:spPr>
        <p:style>
          <a:lnRef idx="3">
            <a:schemeClr val="lt1"/>
          </a:lnRef>
          <a:fillRef idx="1">
            <a:schemeClr val="accent2"/>
          </a:fillRef>
          <a:effectRef idx="1">
            <a:schemeClr val="accent2"/>
          </a:effectRef>
          <a:fontRef idx="minor">
            <a:schemeClr val="lt1"/>
          </a:fontRef>
        </p:style>
        <p:txBody>
          <a:bodyPr lIns="91274" tIns="45637" rIns="91274" bIns="45637" rtlCol="0" anchor="ctr"/>
          <a:lstStyle/>
          <a:p>
            <a:pPr algn="ctr"/>
            <a:r>
              <a:rPr lang="en-US" sz="4480" b="1" smtClean="0">
                <a:latin typeface="Calibri" panose="020F0502020204030204" pitchFamily="34" charset="0"/>
                <a:cs typeface="Calibri" panose="020F0502020204030204" pitchFamily="34" charset="0"/>
              </a:rPr>
              <a:t>Câu 4</a:t>
            </a:r>
            <a:endParaRPr lang="en-US" sz="4480" b="1">
              <a:latin typeface="Calibri" panose="020F0502020204030204" pitchFamily="34" charset="0"/>
              <a:cs typeface="Calibri" panose="020F0502020204030204" pitchFamily="34" charset="0"/>
            </a:endParaRPr>
          </a:p>
        </p:txBody>
      </p:sp>
      <p:sp>
        <p:nvSpPr>
          <p:cNvPr id="2" name="Rectangle 1"/>
          <p:cNvSpPr/>
          <p:nvPr/>
        </p:nvSpPr>
        <p:spPr>
          <a:xfrm>
            <a:off x="3200400" y="973618"/>
            <a:ext cx="5562600" cy="3595689"/>
          </a:xfrm>
          <a:prstGeom prst="rect">
            <a:avLst/>
          </a:prstGeom>
          <a:solidFill>
            <a:srgbClr val="7030A0"/>
          </a:solidFill>
        </p:spPr>
        <p:style>
          <a:lnRef idx="3">
            <a:schemeClr val="lt1"/>
          </a:lnRef>
          <a:fillRef idx="1">
            <a:schemeClr val="accent2"/>
          </a:fillRef>
          <a:effectRef idx="1">
            <a:schemeClr val="accent2"/>
          </a:effectRef>
          <a:fontRef idx="minor">
            <a:schemeClr val="lt1"/>
          </a:fontRef>
        </p:style>
        <p:txBody>
          <a:bodyPr lIns="91274" tIns="45637" rIns="91274" bIns="45637" rtlCol="0" anchor="ctr"/>
          <a:lstStyle/>
          <a:p>
            <a:pPr algn="ctr"/>
            <a:endParaRPr lang="en-US" sz="5970" b="1">
              <a:latin typeface="Calibri" panose="020F0502020204030204" pitchFamily="34" charset="0"/>
              <a:cs typeface="Calibri" panose="020F0502020204030204" pitchFamily="34" charset="0"/>
            </a:endParaRPr>
          </a:p>
        </p:txBody>
      </p:sp>
      <p:grpSp>
        <p:nvGrpSpPr>
          <p:cNvPr id="8" name="Group 7"/>
          <p:cNvGrpSpPr/>
          <p:nvPr/>
        </p:nvGrpSpPr>
        <p:grpSpPr>
          <a:xfrm>
            <a:off x="2183518" y="-6840"/>
            <a:ext cx="5508369" cy="781050"/>
            <a:chOff x="3005070" y="-128617"/>
            <a:chExt cx="6181859" cy="1046553"/>
          </a:xfrm>
        </p:grpSpPr>
        <p:sp>
          <p:nvSpPr>
            <p:cNvPr id="9" name="Rectangle: Rounded Corners 2"/>
            <p:cNvSpPr/>
            <p:nvPr/>
          </p:nvSpPr>
          <p:spPr>
            <a:xfrm>
              <a:off x="3005070" y="116455"/>
              <a:ext cx="6181859"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45">
                <a:latin typeface="Calibri" panose="020F0502020204030204" pitchFamily="34" charset="0"/>
                <a:cs typeface="Calibri" panose="020F0502020204030204" pitchFamily="34" charset="0"/>
              </a:endParaRPr>
            </a:p>
          </p:txBody>
        </p:sp>
        <p:sp>
          <p:nvSpPr>
            <p:cNvPr id="10" name="TextBox 9"/>
            <p:cNvSpPr txBox="1"/>
            <p:nvPr/>
          </p:nvSpPr>
          <p:spPr>
            <a:xfrm>
              <a:off x="3132714" y="-128617"/>
              <a:ext cx="5871602" cy="1046553"/>
            </a:xfrm>
            <a:prstGeom prst="rect">
              <a:avLst/>
            </a:prstGeom>
            <a:noFill/>
          </p:spPr>
          <p:txBody>
            <a:bodyPr wrap="square" rtlCol="0">
              <a:spAutoFit/>
            </a:bodyPr>
            <a:lstStyle/>
            <a:p>
              <a:pPr lvl="1" algn="ctr">
                <a:lnSpc>
                  <a:spcPct val="150000"/>
                </a:lnSpc>
              </a:pPr>
              <a:r>
                <a:rPr lang="en-US" sz="2985" b="1" smtClean="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VƯỢT CHƯỚNG NGẠI VẬT</a:t>
              </a:r>
              <a:endParaRPr lang="en-US" sz="2985"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sp>
        <p:nvSpPr>
          <p:cNvPr id="11" name="TextBox 10"/>
          <p:cNvSpPr txBox="1"/>
          <p:nvPr/>
        </p:nvSpPr>
        <p:spPr>
          <a:xfrm>
            <a:off x="3946208" y="4050334"/>
            <a:ext cx="4565128" cy="779780"/>
          </a:xfrm>
          <a:prstGeom prst="rect">
            <a:avLst/>
          </a:prstGeom>
        </p:spPr>
        <p:style>
          <a:lnRef idx="0">
            <a:schemeClr val="accent3"/>
          </a:lnRef>
          <a:fillRef idx="3">
            <a:schemeClr val="accent3"/>
          </a:fillRef>
          <a:effectRef idx="3">
            <a:schemeClr val="accent3"/>
          </a:effectRef>
          <a:fontRef idx="minor">
            <a:schemeClr val="lt1"/>
          </a:fontRef>
        </p:style>
        <p:txBody>
          <a:bodyPr wrap="square" lIns="91274" tIns="45637" rIns="91274" bIns="45637" rtlCol="0">
            <a:spAutoFit/>
          </a:bodyPr>
          <a:lstStyle/>
          <a:p>
            <a:pPr algn="just">
              <a:lnSpc>
                <a:spcPct val="150000"/>
              </a:lnSpc>
            </a:pPr>
            <a:r>
              <a:rPr lang="en-US" sz="2985" b="1" smtClean="0">
                <a:solidFill>
                  <a:srgbClr val="0000FF"/>
                </a:solidFill>
                <a:latin typeface="Tahoma" panose="020B0604030504040204" pitchFamily="34" charset="0"/>
                <a:cs typeface="Tahoma" panose="020B0604030504040204" pitchFamily="34" charset="0"/>
              </a:rPr>
              <a:t>  </a:t>
            </a:r>
            <a:r>
              <a:rPr lang="en-US" altLang="en-US" sz="2090" b="1">
                <a:solidFill>
                  <a:schemeClr val="bg1"/>
                </a:solidFill>
                <a:latin typeface="Calibri" panose="020F0502020204030204" pitchFamily="34" charset="0"/>
                <a:cs typeface="Calibri" panose="020F0502020204030204" pitchFamily="34" charset="0"/>
                <a:sym typeface="+mn-ea"/>
              </a:rPr>
              <a:t>C. Từ tháng 5 đến tháng 10 năm sau.</a:t>
            </a:r>
            <a:endParaRPr lang="en-US" sz="2090" b="1">
              <a:solidFill>
                <a:srgbClr val="0000FF"/>
              </a:solidFill>
              <a:latin typeface="Tahoma" panose="020B0604030504040204" pitchFamily="34" charset="0"/>
              <a:cs typeface="Tahoma" panose="020B0604030504040204" pitchFamily="34" charset="0"/>
            </a:endParaRPr>
          </a:p>
        </p:txBody>
      </p:sp>
      <p:sp>
        <p:nvSpPr>
          <p:cNvPr id="12" name="TextBox 11"/>
          <p:cNvSpPr txBox="1"/>
          <p:nvPr/>
        </p:nvSpPr>
        <p:spPr>
          <a:xfrm>
            <a:off x="3207153" y="1150035"/>
            <a:ext cx="5516256" cy="2861310"/>
          </a:xfrm>
          <a:prstGeom prst="rect">
            <a:avLst/>
          </a:prstGeom>
          <a:noFill/>
        </p:spPr>
        <p:txBody>
          <a:bodyPr wrap="square" rtlCol="0">
            <a:spAutoFit/>
          </a:bodyPr>
          <a:lstStyle/>
          <a:p>
            <a:pPr algn="just">
              <a:lnSpc>
                <a:spcPct val="150000"/>
              </a:lnSpc>
            </a:pPr>
            <a:r>
              <a:rPr lang="en-US" altLang="en-US" sz="2000" b="1">
                <a:solidFill>
                  <a:srgbClr val="FFFF00"/>
                </a:solidFill>
                <a:latin typeface="Times New Roman" panose="02020603050405020304" pitchFamily="18" charset="0"/>
                <a:cs typeface="Times New Roman" panose="02020603050405020304" pitchFamily="18" charset="0"/>
              </a:rPr>
              <a:t>Gió mùa Tây Nam hoạt động ở nước ta vào thời gian nào sau đây?</a:t>
            </a:r>
            <a:endParaRPr lang="en-US" altLang="en-US" sz="2000" b="1">
              <a:solidFill>
                <a:srgbClr val="FFFF00"/>
              </a:solidFill>
              <a:latin typeface="Times New Roman" panose="02020603050405020304" pitchFamily="18" charset="0"/>
              <a:cs typeface="Times New Roman" panose="02020603050405020304" pitchFamily="18" charset="0"/>
            </a:endParaRPr>
          </a:p>
          <a:p>
            <a:pPr algn="just">
              <a:lnSpc>
                <a:spcPct val="150000"/>
              </a:lnSpc>
            </a:pPr>
            <a:r>
              <a:rPr lang="en-US" altLang="en-US" sz="2000" b="1">
                <a:solidFill>
                  <a:schemeClr val="bg1"/>
                </a:solidFill>
                <a:latin typeface="Times New Roman" panose="02020603050405020304" pitchFamily="18" charset="0"/>
                <a:cs typeface="Times New Roman" panose="02020603050405020304" pitchFamily="18" charset="0"/>
              </a:rPr>
              <a:t>A. Từ tháng 11 đến tháng 4 nămau.</a:t>
            </a:r>
            <a:endParaRPr lang="en-US" altLang="en-US" sz="20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2000" b="1">
                <a:solidFill>
                  <a:schemeClr val="bg1"/>
                </a:solidFill>
                <a:latin typeface="Times New Roman" panose="02020603050405020304" pitchFamily="18" charset="0"/>
                <a:cs typeface="Times New Roman" panose="02020603050405020304" pitchFamily="18" charset="0"/>
              </a:rPr>
              <a:t>B. Từ tháng 10 đến tháng 5 năm sau.</a:t>
            </a:r>
            <a:endParaRPr lang="en-US" altLang="en-US" sz="20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2000" b="1">
                <a:solidFill>
                  <a:schemeClr val="bg1"/>
                </a:solidFill>
                <a:latin typeface="Times New Roman" panose="02020603050405020304" pitchFamily="18" charset="0"/>
                <a:cs typeface="Times New Roman" panose="02020603050405020304" pitchFamily="18" charset="0"/>
              </a:rPr>
              <a:t>C. Từ tháng 5 đến tháng 10 năm sau.</a:t>
            </a:r>
            <a:endParaRPr lang="en-US" altLang="en-US" sz="20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2000" b="1">
                <a:solidFill>
                  <a:schemeClr val="bg1"/>
                </a:solidFill>
                <a:latin typeface="Times New Roman" panose="02020603050405020304" pitchFamily="18" charset="0"/>
                <a:cs typeface="Times New Roman" panose="02020603050405020304" pitchFamily="18" charset="0"/>
              </a:rPr>
              <a:t>D. Từ tháng 3 đến tháng 11 năm sau.</a:t>
            </a:r>
            <a:endParaRPr lang="en-US" altLang="en-US" sz="2000" b="1">
              <a:solidFill>
                <a:schemeClr val="bg1"/>
              </a:solidFill>
              <a:latin typeface="Times New Roman" panose="02020603050405020304" pitchFamily="18" charset="0"/>
              <a:cs typeface="Times New Roman" panose="02020603050405020304" pitchFamily="18" charset="0"/>
            </a:endParaRPr>
          </a:p>
        </p:txBody>
      </p:sp>
      <p:pic>
        <p:nvPicPr>
          <p:cNvPr id="3" name="Đồng hồ đếm ngược từ 10 có âm thanh">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8035925" y="1659890"/>
            <a:ext cx="558165" cy="487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circle(in)">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5" fill="hold" display="1">
                  <p:stCondLst>
                    <p:cond delay="indefinite"/>
                  </p:stCondLst>
                </p:cTn>
                <p:tgtEl>
                  <p:spTgt spid="3"/>
                </p:tgtEl>
              </p:cMediaNode>
            </p:video>
          </p:childTnLst>
        </p:cTn>
      </p:par>
    </p:tnLst>
    <p:bldLst>
      <p:bldP spid="11" grpId="0" bldLvl="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a:hlinkClick r:id="rId1" action="ppaction://hlinksldjump"/>
          </p:cNvPr>
          <p:cNvSpPr/>
          <p:nvPr/>
        </p:nvSpPr>
        <p:spPr>
          <a:xfrm>
            <a:off x="704934" y="4258119"/>
            <a:ext cx="1535453" cy="311187"/>
          </a:xfrm>
          <a:prstGeom prst="roundRect">
            <a:avLst/>
          </a:prstGeom>
        </p:spPr>
        <p:style>
          <a:lnRef idx="0">
            <a:schemeClr val="accent3"/>
          </a:lnRef>
          <a:fillRef idx="3">
            <a:schemeClr val="accent3"/>
          </a:fillRef>
          <a:effectRef idx="3">
            <a:schemeClr val="accent3"/>
          </a:effectRef>
          <a:fontRef idx="minor">
            <a:schemeClr val="lt1"/>
          </a:fontRef>
        </p:style>
        <p:txBody>
          <a:bodyPr lIns="91274" tIns="45637" rIns="91274" bIns="45637" rtlCol="0" anchor="ctr"/>
          <a:lstStyle/>
          <a:p>
            <a:pPr algn="ctr"/>
            <a:r>
              <a:rPr lang="en-US" sz="2240" b="1">
                <a:latin typeface="Calibri" panose="020F0502020204030204" pitchFamily="34" charset="0"/>
                <a:cs typeface="Calibri" panose="020F0502020204030204" pitchFamily="34" charset="0"/>
              </a:rPr>
              <a:t>QUAY LẠI</a:t>
            </a:r>
            <a:endParaRPr lang="en-US" sz="2240" b="1">
              <a:latin typeface="Calibri" panose="020F0502020204030204" pitchFamily="34" charset="0"/>
              <a:cs typeface="Calibri" panose="020F0502020204030204" pitchFamily="34" charset="0"/>
            </a:endParaRPr>
          </a:p>
        </p:txBody>
      </p:sp>
      <p:sp>
        <p:nvSpPr>
          <p:cNvPr id="6" name="Rectangle 5"/>
          <p:cNvSpPr/>
          <p:nvPr/>
        </p:nvSpPr>
        <p:spPr>
          <a:xfrm>
            <a:off x="290944" y="973617"/>
            <a:ext cx="2604656" cy="3190455"/>
          </a:xfrm>
          <a:prstGeom prst="rect">
            <a:avLst/>
          </a:prstGeom>
          <a:solidFill>
            <a:srgbClr val="002060"/>
          </a:solidFill>
        </p:spPr>
        <p:style>
          <a:lnRef idx="3">
            <a:schemeClr val="lt1"/>
          </a:lnRef>
          <a:fillRef idx="1">
            <a:schemeClr val="accent5"/>
          </a:fillRef>
          <a:effectRef idx="1">
            <a:schemeClr val="accent5"/>
          </a:effectRef>
          <a:fontRef idx="minor">
            <a:schemeClr val="lt1"/>
          </a:fontRef>
        </p:style>
        <p:txBody>
          <a:bodyPr lIns="91274" tIns="45637" rIns="91274" bIns="45637" rtlCol="0" anchor="ctr"/>
          <a:lstStyle/>
          <a:p>
            <a:pPr algn="ctr"/>
            <a:r>
              <a:rPr lang="en-US" sz="3285" b="1" smtClean="0">
                <a:latin typeface="Calibri" panose="020F0502020204030204" pitchFamily="34" charset="0"/>
                <a:cs typeface="Calibri" panose="020F0502020204030204" pitchFamily="34" charset="0"/>
              </a:rPr>
              <a:t>Câu 5</a:t>
            </a:r>
            <a:endParaRPr lang="en-US" sz="3285" b="1" smtClean="0">
              <a:latin typeface="Calibri" panose="020F0502020204030204" pitchFamily="34" charset="0"/>
              <a:cs typeface="Calibri" panose="020F0502020204030204" pitchFamily="34" charset="0"/>
            </a:endParaRPr>
          </a:p>
        </p:txBody>
      </p:sp>
      <p:sp>
        <p:nvSpPr>
          <p:cNvPr id="2" name="Rectangle 1"/>
          <p:cNvSpPr/>
          <p:nvPr/>
        </p:nvSpPr>
        <p:spPr>
          <a:xfrm>
            <a:off x="3200400" y="973618"/>
            <a:ext cx="5562600" cy="3595689"/>
          </a:xfrm>
          <a:prstGeom prst="rect">
            <a:avLst/>
          </a:prstGeom>
          <a:solidFill>
            <a:srgbClr val="002060"/>
          </a:solidFill>
        </p:spPr>
        <p:style>
          <a:lnRef idx="3">
            <a:schemeClr val="lt1"/>
          </a:lnRef>
          <a:fillRef idx="1">
            <a:schemeClr val="accent5"/>
          </a:fillRef>
          <a:effectRef idx="1">
            <a:schemeClr val="accent5"/>
          </a:effectRef>
          <a:fontRef idx="minor">
            <a:schemeClr val="lt1"/>
          </a:fontRef>
        </p:style>
        <p:txBody>
          <a:bodyPr lIns="91274" tIns="45637" rIns="91274" bIns="45637" rtlCol="0" anchor="ctr"/>
          <a:lstStyle/>
          <a:p>
            <a:pPr algn="ctr"/>
            <a:endParaRPr lang="en-US" sz="5970" b="1">
              <a:latin typeface="Calibri" panose="020F0502020204030204" pitchFamily="34" charset="0"/>
              <a:cs typeface="Calibri" panose="020F0502020204030204" pitchFamily="34" charset="0"/>
            </a:endParaRPr>
          </a:p>
        </p:txBody>
      </p:sp>
      <p:grpSp>
        <p:nvGrpSpPr>
          <p:cNvPr id="8" name="Group 7"/>
          <p:cNvGrpSpPr/>
          <p:nvPr/>
        </p:nvGrpSpPr>
        <p:grpSpPr>
          <a:xfrm>
            <a:off x="2183518" y="-6840"/>
            <a:ext cx="5508369" cy="781050"/>
            <a:chOff x="3005070" y="-128617"/>
            <a:chExt cx="6181859" cy="1046553"/>
          </a:xfrm>
        </p:grpSpPr>
        <p:sp>
          <p:nvSpPr>
            <p:cNvPr id="9" name="Rectangle: Rounded Corners 2"/>
            <p:cNvSpPr/>
            <p:nvPr/>
          </p:nvSpPr>
          <p:spPr>
            <a:xfrm>
              <a:off x="3005070" y="116455"/>
              <a:ext cx="6181859"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45">
                <a:latin typeface="Calibri" panose="020F0502020204030204" pitchFamily="34" charset="0"/>
                <a:cs typeface="Calibri" panose="020F0502020204030204" pitchFamily="34" charset="0"/>
              </a:endParaRPr>
            </a:p>
          </p:txBody>
        </p:sp>
        <p:sp>
          <p:nvSpPr>
            <p:cNvPr id="10" name="TextBox 9"/>
            <p:cNvSpPr txBox="1"/>
            <p:nvPr/>
          </p:nvSpPr>
          <p:spPr>
            <a:xfrm>
              <a:off x="3132714" y="-128617"/>
              <a:ext cx="5871602" cy="1046553"/>
            </a:xfrm>
            <a:prstGeom prst="rect">
              <a:avLst/>
            </a:prstGeom>
            <a:noFill/>
          </p:spPr>
          <p:txBody>
            <a:bodyPr wrap="square" rtlCol="0">
              <a:spAutoFit/>
            </a:bodyPr>
            <a:lstStyle/>
            <a:p>
              <a:pPr lvl="1" algn="ctr">
                <a:lnSpc>
                  <a:spcPct val="150000"/>
                </a:lnSpc>
              </a:pPr>
              <a:r>
                <a:rPr lang="en-US" sz="2985" b="1" smtClean="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VƯỢT CHƯỚNG NGẠI VẬT</a:t>
              </a:r>
              <a:endParaRPr lang="en-US" sz="2985"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sp>
        <p:nvSpPr>
          <p:cNvPr id="11" name="TextBox 10"/>
          <p:cNvSpPr txBox="1"/>
          <p:nvPr/>
        </p:nvSpPr>
        <p:spPr>
          <a:xfrm>
            <a:off x="4187680" y="3793252"/>
            <a:ext cx="3588153" cy="1241425"/>
          </a:xfrm>
          <a:prstGeom prst="rect">
            <a:avLst/>
          </a:prstGeom>
        </p:spPr>
        <p:style>
          <a:lnRef idx="0">
            <a:schemeClr val="accent3"/>
          </a:lnRef>
          <a:fillRef idx="3">
            <a:schemeClr val="accent3"/>
          </a:fillRef>
          <a:effectRef idx="3">
            <a:schemeClr val="accent3"/>
          </a:effectRef>
          <a:fontRef idx="minor">
            <a:schemeClr val="lt1"/>
          </a:fontRef>
        </p:style>
        <p:txBody>
          <a:bodyPr wrap="square" lIns="91274" tIns="45637" rIns="91274" bIns="45637" rtlCol="0">
            <a:spAutoFit/>
          </a:bodyPr>
          <a:lstStyle/>
          <a:p>
            <a:pPr algn="ctr">
              <a:lnSpc>
                <a:spcPct val="150000"/>
              </a:lnSpc>
            </a:pPr>
            <a:r>
              <a:rPr lang="en-US" sz="2985" b="1" smtClean="0">
                <a:solidFill>
                  <a:srgbClr val="0000FF"/>
                </a:solidFill>
                <a:latin typeface="Tahoma" panose="020B0604030504040204" pitchFamily="34" charset="0"/>
                <a:cs typeface="Tahoma" panose="020B0604030504040204" pitchFamily="34" charset="0"/>
              </a:rPr>
              <a:t>   </a:t>
            </a:r>
            <a:r>
              <a:rPr lang="en-US" altLang="en-US" sz="2000" b="1">
                <a:solidFill>
                  <a:srgbClr val="FF0000"/>
                </a:solidFill>
                <a:latin typeface="Times New Roman" panose="02020603050405020304" pitchFamily="18" charset="0"/>
                <a:cs typeface="Times New Roman" panose="02020603050405020304" pitchFamily="18" charset="0"/>
                <a:sym typeface="+mn-ea"/>
              </a:rPr>
              <a:t>B. Đầu mùa tương đối khô, cuối mùa ẩm ướt.</a:t>
            </a:r>
            <a:endParaRPr lang="en-US" altLang="en-US" sz="2000" b="1">
              <a:solidFill>
                <a:srgbClr val="FF0000"/>
              </a:solidFill>
              <a:latin typeface="Times New Roman" panose="02020603050405020304" pitchFamily="18" charset="0"/>
              <a:cs typeface="Times New Roman" panose="02020603050405020304" pitchFamily="18" charset="0"/>
              <a:sym typeface="+mn-ea"/>
            </a:endParaRPr>
          </a:p>
        </p:txBody>
      </p:sp>
      <p:sp>
        <p:nvSpPr>
          <p:cNvPr id="12" name="TextBox 11"/>
          <p:cNvSpPr txBox="1"/>
          <p:nvPr/>
        </p:nvSpPr>
        <p:spPr>
          <a:xfrm>
            <a:off x="3207153" y="1150035"/>
            <a:ext cx="5516256" cy="2584450"/>
          </a:xfrm>
          <a:prstGeom prst="rect">
            <a:avLst/>
          </a:prstGeom>
          <a:noFill/>
        </p:spPr>
        <p:txBody>
          <a:bodyPr wrap="square" rtlCol="0">
            <a:spAutoFit/>
          </a:bodyPr>
          <a:lstStyle/>
          <a:p>
            <a:pPr algn="just">
              <a:lnSpc>
                <a:spcPct val="150000"/>
              </a:lnSpc>
            </a:pPr>
            <a:r>
              <a:rPr lang="en-US" altLang="en-US" sz="1800" b="1">
                <a:solidFill>
                  <a:srgbClr val="FFFF00"/>
                </a:solidFill>
                <a:latin typeface="Times New Roman" panose="02020603050405020304" pitchFamily="18" charset="0"/>
                <a:cs typeface="Times New Roman" panose="02020603050405020304" pitchFamily="18" charset="0"/>
              </a:rPr>
              <a:t>Ở miền Bắc Việt Nam, khí hậu mùa đông có đặc điểm như thế nào?</a:t>
            </a:r>
            <a:endParaRPr lang="en-US" altLang="en-US" sz="18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1800" b="1">
                <a:solidFill>
                  <a:schemeClr val="bg1"/>
                </a:solidFill>
                <a:latin typeface="Times New Roman" panose="02020603050405020304" pitchFamily="18" charset="0"/>
                <a:cs typeface="Times New Roman" panose="02020603050405020304" pitchFamily="18" charset="0"/>
              </a:rPr>
              <a:t>A. Nóng, khô và phân thành hai mùa rõ rệt.</a:t>
            </a:r>
            <a:endParaRPr lang="en-US" altLang="en-US" sz="18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1800" b="1">
                <a:solidFill>
                  <a:schemeClr val="bg1"/>
                </a:solidFill>
                <a:latin typeface="Times New Roman" panose="02020603050405020304" pitchFamily="18" charset="0"/>
                <a:cs typeface="Times New Roman" panose="02020603050405020304" pitchFamily="18" charset="0"/>
              </a:rPr>
              <a:t>B. Đầu mùa tương đối khô, cuối mùa ẩm ướt.</a:t>
            </a:r>
            <a:endParaRPr lang="en-US" altLang="en-US" sz="18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1800" b="1">
                <a:solidFill>
                  <a:schemeClr val="bg1"/>
                </a:solidFill>
                <a:latin typeface="Times New Roman" panose="02020603050405020304" pitchFamily="18" charset="0"/>
                <a:cs typeface="Times New Roman" panose="02020603050405020304" pitchFamily="18" charset="0"/>
              </a:rPr>
              <a:t>C. Nóng ẩm và mưa nhiều diễn ra quanh năm.</a:t>
            </a:r>
            <a:endParaRPr lang="en-US" altLang="en-US" sz="1800" b="1">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1800" b="1">
                <a:solidFill>
                  <a:schemeClr val="bg1"/>
                </a:solidFill>
                <a:latin typeface="Times New Roman" panose="02020603050405020304" pitchFamily="18" charset="0"/>
                <a:cs typeface="Times New Roman" panose="02020603050405020304" pitchFamily="18" charset="0"/>
              </a:rPr>
              <a:t>D. Thời tiết lạnh buốt và khô ráo, nhiều mây.</a:t>
            </a:r>
            <a:endParaRPr lang="en-US" altLang="en-US" sz="1800" b="1">
              <a:solidFill>
                <a:schemeClr val="bg1"/>
              </a:solidFill>
              <a:latin typeface="Times New Roman" panose="02020603050405020304" pitchFamily="18" charset="0"/>
              <a:cs typeface="Times New Roman" panose="02020603050405020304" pitchFamily="18" charset="0"/>
            </a:endParaRPr>
          </a:p>
        </p:txBody>
      </p:sp>
      <p:pic>
        <p:nvPicPr>
          <p:cNvPr id="3" name="Đồng hồ đếm ngược từ 10 có âm thanh">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8035925" y="1659890"/>
            <a:ext cx="558165" cy="487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circle(in)">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5" fill="hold" display="1">
                  <p:stCondLst>
                    <p:cond delay="indefinite"/>
                  </p:stCondLst>
                </p:cTn>
                <p:tgtEl>
                  <p:spTgt spid="3"/>
                </p:tgtEl>
              </p:cMediaNode>
            </p:video>
          </p:childTnLst>
        </p:cTn>
      </p:par>
    </p:tnLst>
    <p:bldLst>
      <p:bldP spid="11" grpId="0" bldLvl="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a:hlinkClick r:id="rId1" action="ppaction://hlinksldjump"/>
          </p:cNvPr>
          <p:cNvSpPr/>
          <p:nvPr/>
        </p:nvSpPr>
        <p:spPr>
          <a:xfrm>
            <a:off x="875539" y="4258119"/>
            <a:ext cx="1478584" cy="311187"/>
          </a:xfrm>
          <a:prstGeom prst="roundRect">
            <a:avLst/>
          </a:prstGeom>
        </p:spPr>
        <p:style>
          <a:lnRef idx="0">
            <a:schemeClr val="accent3"/>
          </a:lnRef>
          <a:fillRef idx="3">
            <a:schemeClr val="accent3"/>
          </a:fillRef>
          <a:effectRef idx="3">
            <a:schemeClr val="accent3"/>
          </a:effectRef>
          <a:fontRef idx="minor">
            <a:schemeClr val="lt1"/>
          </a:fontRef>
        </p:style>
        <p:txBody>
          <a:bodyPr lIns="91274" tIns="45637" rIns="91274" bIns="45637" rtlCol="0" anchor="ctr"/>
          <a:lstStyle/>
          <a:p>
            <a:pPr algn="ctr"/>
            <a:r>
              <a:rPr lang="en-US" sz="2240" b="1">
                <a:latin typeface="Calibri" panose="020F0502020204030204" pitchFamily="34" charset="0"/>
                <a:cs typeface="Calibri" panose="020F0502020204030204" pitchFamily="34" charset="0"/>
              </a:rPr>
              <a:t>QUAY LẠI</a:t>
            </a:r>
            <a:endParaRPr lang="en-US" sz="2240" b="1">
              <a:latin typeface="Calibri" panose="020F0502020204030204" pitchFamily="34" charset="0"/>
              <a:cs typeface="Calibri" panose="020F0502020204030204" pitchFamily="34" charset="0"/>
            </a:endParaRPr>
          </a:p>
        </p:txBody>
      </p:sp>
      <p:sp>
        <p:nvSpPr>
          <p:cNvPr id="6" name="Rectangle 5"/>
          <p:cNvSpPr/>
          <p:nvPr/>
        </p:nvSpPr>
        <p:spPr>
          <a:xfrm>
            <a:off x="290944" y="973617"/>
            <a:ext cx="2604656" cy="3190455"/>
          </a:xfrm>
          <a:prstGeom prst="rect">
            <a:avLst/>
          </a:prstGeom>
          <a:solidFill>
            <a:srgbClr val="FFC000"/>
          </a:solidFill>
        </p:spPr>
        <p:style>
          <a:lnRef idx="3">
            <a:schemeClr val="lt1"/>
          </a:lnRef>
          <a:fillRef idx="1">
            <a:schemeClr val="accent5"/>
          </a:fillRef>
          <a:effectRef idx="1">
            <a:schemeClr val="accent5"/>
          </a:effectRef>
          <a:fontRef idx="minor">
            <a:schemeClr val="lt1"/>
          </a:fontRef>
        </p:style>
        <p:txBody>
          <a:bodyPr lIns="91274" tIns="45637" rIns="91274" bIns="45637" rtlCol="0" anchor="ctr"/>
          <a:lstStyle/>
          <a:p>
            <a:pPr algn="ctr"/>
            <a:r>
              <a:rPr lang="en-US" sz="4030" b="1" smtClean="0">
                <a:solidFill>
                  <a:schemeClr val="tx1"/>
                </a:solidFill>
                <a:latin typeface="Calibri" panose="020F0502020204030204" pitchFamily="34" charset="0"/>
                <a:cs typeface="Calibri" panose="020F0502020204030204" pitchFamily="34" charset="0"/>
              </a:rPr>
              <a:t>Câu 6</a:t>
            </a:r>
            <a:endParaRPr lang="en-US" sz="4030" b="1" smtClean="0">
              <a:solidFill>
                <a:schemeClr val="tx1"/>
              </a:solidFill>
              <a:latin typeface="Calibri" panose="020F0502020204030204" pitchFamily="34" charset="0"/>
              <a:cs typeface="Calibri" panose="020F0502020204030204" pitchFamily="34" charset="0"/>
            </a:endParaRPr>
          </a:p>
        </p:txBody>
      </p:sp>
      <p:sp>
        <p:nvSpPr>
          <p:cNvPr id="2" name="Rectangle 1"/>
          <p:cNvSpPr/>
          <p:nvPr/>
        </p:nvSpPr>
        <p:spPr>
          <a:xfrm>
            <a:off x="3160592" y="922436"/>
            <a:ext cx="5562600" cy="3595689"/>
          </a:xfrm>
          <a:prstGeom prst="rect">
            <a:avLst/>
          </a:prstGeom>
          <a:solidFill>
            <a:srgbClr val="FFC000"/>
          </a:solidFill>
        </p:spPr>
        <p:style>
          <a:lnRef idx="3">
            <a:schemeClr val="lt1"/>
          </a:lnRef>
          <a:fillRef idx="1">
            <a:schemeClr val="accent5"/>
          </a:fillRef>
          <a:effectRef idx="1">
            <a:schemeClr val="accent5"/>
          </a:effectRef>
          <a:fontRef idx="minor">
            <a:schemeClr val="lt1"/>
          </a:fontRef>
        </p:style>
        <p:txBody>
          <a:bodyPr lIns="91274" tIns="45637" rIns="91274" bIns="45637" rtlCol="0" anchor="ctr"/>
          <a:lstStyle/>
          <a:p>
            <a:pPr algn="ctr"/>
            <a:endParaRPr lang="en-US" sz="5970" b="1">
              <a:latin typeface="Calibri" panose="020F0502020204030204" pitchFamily="34" charset="0"/>
              <a:cs typeface="Calibri" panose="020F0502020204030204" pitchFamily="34" charset="0"/>
            </a:endParaRPr>
          </a:p>
        </p:txBody>
      </p:sp>
      <p:grpSp>
        <p:nvGrpSpPr>
          <p:cNvPr id="8" name="Group 7"/>
          <p:cNvGrpSpPr/>
          <p:nvPr/>
        </p:nvGrpSpPr>
        <p:grpSpPr>
          <a:xfrm>
            <a:off x="2183518" y="-6840"/>
            <a:ext cx="5508369" cy="781050"/>
            <a:chOff x="3005070" y="-128617"/>
            <a:chExt cx="6181859" cy="1046553"/>
          </a:xfrm>
        </p:grpSpPr>
        <p:sp>
          <p:nvSpPr>
            <p:cNvPr id="9" name="Rectangle: Rounded Corners 2"/>
            <p:cNvSpPr/>
            <p:nvPr/>
          </p:nvSpPr>
          <p:spPr>
            <a:xfrm>
              <a:off x="3005070" y="116455"/>
              <a:ext cx="6181859"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45">
                <a:latin typeface="Calibri" panose="020F0502020204030204" pitchFamily="34" charset="0"/>
                <a:cs typeface="Calibri" panose="020F0502020204030204" pitchFamily="34" charset="0"/>
              </a:endParaRPr>
            </a:p>
          </p:txBody>
        </p:sp>
        <p:sp>
          <p:nvSpPr>
            <p:cNvPr id="10" name="TextBox 9"/>
            <p:cNvSpPr txBox="1"/>
            <p:nvPr/>
          </p:nvSpPr>
          <p:spPr>
            <a:xfrm>
              <a:off x="3132714" y="-128617"/>
              <a:ext cx="5871602" cy="1046553"/>
            </a:xfrm>
            <a:prstGeom prst="rect">
              <a:avLst/>
            </a:prstGeom>
            <a:noFill/>
          </p:spPr>
          <p:txBody>
            <a:bodyPr wrap="square" rtlCol="0">
              <a:spAutoFit/>
            </a:bodyPr>
            <a:lstStyle/>
            <a:p>
              <a:pPr lvl="1" algn="ctr">
                <a:lnSpc>
                  <a:spcPct val="150000"/>
                </a:lnSpc>
              </a:pPr>
              <a:r>
                <a:rPr lang="en-US" sz="2985" b="1" smtClean="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VƯỢT CHƯỚNG NGẠI VẬT</a:t>
              </a:r>
              <a:endParaRPr lang="en-US" sz="2985"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pSp>
      <p:sp>
        <p:nvSpPr>
          <p:cNvPr id="11" name="TextBox 10"/>
          <p:cNvSpPr txBox="1"/>
          <p:nvPr/>
        </p:nvSpPr>
        <p:spPr>
          <a:xfrm>
            <a:off x="3604997" y="3936597"/>
            <a:ext cx="5017708" cy="1054100"/>
          </a:xfrm>
          <a:prstGeom prst="rect">
            <a:avLst/>
          </a:prstGeom>
        </p:spPr>
        <p:style>
          <a:lnRef idx="0">
            <a:schemeClr val="accent3"/>
          </a:lnRef>
          <a:fillRef idx="3">
            <a:schemeClr val="accent3"/>
          </a:fillRef>
          <a:effectRef idx="3">
            <a:schemeClr val="accent3"/>
          </a:effectRef>
          <a:fontRef idx="minor">
            <a:schemeClr val="lt1"/>
          </a:fontRef>
        </p:style>
        <p:txBody>
          <a:bodyPr wrap="square" lIns="91274" tIns="45637" rIns="91274" bIns="45637" rtlCol="0">
            <a:spAutoFit/>
          </a:bodyPr>
          <a:lstStyle/>
          <a:p>
            <a:pPr algn="ctr">
              <a:lnSpc>
                <a:spcPct val="150000"/>
              </a:lnSpc>
            </a:pPr>
            <a:r>
              <a:rPr lang="en-US" altLang="en-US" sz="2090" b="1">
                <a:solidFill>
                  <a:schemeClr val="accent6">
                    <a:lumMod val="50000"/>
                  </a:schemeClr>
                </a:solidFill>
                <a:latin typeface="Calibri" panose="020F0502020204030204" pitchFamily="34" charset="0"/>
                <a:cs typeface="Calibri" panose="020F0502020204030204" pitchFamily="34" charset="0"/>
                <a:sym typeface="+mn-ea"/>
              </a:rPr>
              <a:t>B. Nhiệt độ trung bình năm trên cả nước</a:t>
            </a:r>
            <a:endParaRPr lang="en-US" altLang="en-US" sz="2090" b="1">
              <a:solidFill>
                <a:schemeClr val="accent6">
                  <a:lumMod val="50000"/>
                </a:schemeClr>
              </a:solidFill>
              <a:latin typeface="Calibri" panose="020F0502020204030204" pitchFamily="34" charset="0"/>
              <a:cs typeface="Calibri" panose="020F0502020204030204" pitchFamily="34" charset="0"/>
              <a:sym typeface="+mn-ea"/>
            </a:endParaRPr>
          </a:p>
          <a:p>
            <a:pPr algn="ctr">
              <a:lnSpc>
                <a:spcPct val="150000"/>
              </a:lnSpc>
            </a:pPr>
            <a:r>
              <a:rPr lang="en-US" altLang="en-US" sz="2090" b="1">
                <a:solidFill>
                  <a:schemeClr val="accent6">
                    <a:lumMod val="50000"/>
                  </a:schemeClr>
                </a:solidFill>
                <a:latin typeface="Calibri" panose="020F0502020204030204" pitchFamily="34" charset="0"/>
                <a:cs typeface="Calibri" panose="020F0502020204030204" pitchFamily="34" charset="0"/>
                <a:sym typeface="+mn-ea"/>
              </a:rPr>
              <a:t> lớn hơn 20</a:t>
            </a:r>
            <a:r>
              <a:rPr lang="en-US" altLang="en-US" sz="2090" b="1" baseline="30000">
                <a:solidFill>
                  <a:schemeClr val="accent6">
                    <a:lumMod val="50000"/>
                  </a:schemeClr>
                </a:solidFill>
                <a:latin typeface="Calibri" panose="020F0502020204030204" pitchFamily="34" charset="0"/>
                <a:cs typeface="Calibri" panose="020F0502020204030204" pitchFamily="34" charset="0"/>
                <a:sym typeface="+mn-ea"/>
              </a:rPr>
              <a:t>o</a:t>
            </a:r>
            <a:r>
              <a:rPr lang="en-US" altLang="en-US" sz="2090" b="1">
                <a:solidFill>
                  <a:schemeClr val="accent6">
                    <a:lumMod val="50000"/>
                  </a:schemeClr>
                </a:solidFill>
                <a:latin typeface="Calibri" panose="020F0502020204030204" pitchFamily="34" charset="0"/>
                <a:cs typeface="Calibri" panose="020F0502020204030204" pitchFamily="34" charset="0"/>
                <a:sym typeface="+mn-ea"/>
              </a:rPr>
              <a:t>C.</a:t>
            </a:r>
            <a:endParaRPr lang="en-US" sz="2090" b="1">
              <a:solidFill>
                <a:srgbClr val="0000FF"/>
              </a:solidFill>
              <a:latin typeface="Tahoma" panose="020B0604030504040204" pitchFamily="34" charset="0"/>
              <a:cs typeface="Tahoma" panose="020B0604030504040204" pitchFamily="34" charset="0"/>
            </a:endParaRPr>
          </a:p>
        </p:txBody>
      </p:sp>
      <p:sp>
        <p:nvSpPr>
          <p:cNvPr id="12" name="TextBox 11"/>
          <p:cNvSpPr txBox="1"/>
          <p:nvPr/>
        </p:nvSpPr>
        <p:spPr>
          <a:xfrm>
            <a:off x="3207153" y="1150035"/>
            <a:ext cx="5516256" cy="2306955"/>
          </a:xfrm>
          <a:prstGeom prst="rect">
            <a:avLst/>
          </a:prstGeom>
          <a:noFill/>
        </p:spPr>
        <p:txBody>
          <a:bodyPr wrap="square" rtlCol="0">
            <a:spAutoFit/>
          </a:bodyPr>
          <a:lstStyle/>
          <a:p>
            <a:pPr algn="just">
              <a:lnSpc>
                <a:spcPct val="150000"/>
              </a:lnSpc>
            </a:pPr>
            <a:r>
              <a:rPr lang="en-US" altLang="en-US" sz="1600" b="1">
                <a:solidFill>
                  <a:schemeClr val="accent1">
                    <a:lumMod val="75000"/>
                  </a:schemeClr>
                </a:solidFill>
                <a:latin typeface="Times New Roman" panose="02020603050405020304" pitchFamily="18" charset="0"/>
                <a:cs typeface="Times New Roman" panose="02020603050405020304" pitchFamily="18" charset="0"/>
              </a:rPr>
              <a:t>Tính chất nhiệt đới của khí hậu Việt Nam được thể hiện qua yếu tố nào sau đây?</a:t>
            </a:r>
            <a:endParaRPr lang="en-US" altLang="en-US" sz="1600" b="1">
              <a:solidFill>
                <a:schemeClr val="accent1">
                  <a:lumMod val="75000"/>
                </a:schemeClr>
              </a:solidFill>
              <a:latin typeface="Times New Roman" panose="02020603050405020304" pitchFamily="18" charset="0"/>
              <a:cs typeface="Times New Roman" panose="02020603050405020304" pitchFamily="18" charset="0"/>
            </a:endParaRPr>
          </a:p>
          <a:p>
            <a:pPr algn="just">
              <a:lnSpc>
                <a:spcPct val="150000"/>
              </a:lnSpc>
            </a:pPr>
            <a:r>
              <a:rPr lang="en-US" altLang="en-US" sz="1600" b="1">
                <a:solidFill>
                  <a:schemeClr val="tx1"/>
                </a:solidFill>
                <a:latin typeface="Times New Roman" panose="02020603050405020304" pitchFamily="18" charset="0"/>
                <a:cs typeface="Times New Roman" panose="02020603050405020304" pitchFamily="18" charset="0"/>
              </a:rPr>
              <a:t>A. Độ ẩm không khí cao, trung bình trên 80%.</a:t>
            </a:r>
            <a:endParaRPr lang="en-US" altLang="en-US" sz="1600" b="1">
              <a:solidFill>
                <a:schemeClr val="tx1"/>
              </a:solidFill>
              <a:latin typeface="Times New Roman" panose="02020603050405020304" pitchFamily="18" charset="0"/>
              <a:cs typeface="Times New Roman" panose="02020603050405020304" pitchFamily="18" charset="0"/>
            </a:endParaRPr>
          </a:p>
          <a:p>
            <a:pPr algn="just">
              <a:lnSpc>
                <a:spcPct val="150000"/>
              </a:lnSpc>
            </a:pPr>
            <a:r>
              <a:rPr lang="en-US" altLang="en-US" sz="1600" b="1">
                <a:solidFill>
                  <a:schemeClr val="tx1"/>
                </a:solidFill>
                <a:latin typeface="Times New Roman" panose="02020603050405020304" pitchFamily="18" charset="0"/>
                <a:cs typeface="Times New Roman" panose="02020603050405020304" pitchFamily="18" charset="0"/>
              </a:rPr>
              <a:t>B. Nhiệt độ trung bình năm trên cả nước lớn hơn 20oC.</a:t>
            </a:r>
            <a:endParaRPr lang="en-US" altLang="en-US" sz="1600" b="1">
              <a:solidFill>
                <a:schemeClr val="tx1"/>
              </a:solidFill>
              <a:latin typeface="Times New Roman" panose="02020603050405020304" pitchFamily="18" charset="0"/>
              <a:cs typeface="Times New Roman" panose="02020603050405020304" pitchFamily="18" charset="0"/>
            </a:endParaRPr>
          </a:p>
          <a:p>
            <a:pPr algn="just">
              <a:lnSpc>
                <a:spcPct val="150000"/>
              </a:lnSpc>
            </a:pPr>
            <a:r>
              <a:rPr lang="en-US" altLang="en-US" sz="1600" b="1">
                <a:solidFill>
                  <a:schemeClr val="tx1"/>
                </a:solidFill>
                <a:latin typeface="Times New Roman" panose="02020603050405020304" pitchFamily="18" charset="0"/>
                <a:cs typeface="Times New Roman" panose="02020603050405020304" pitchFamily="18" charset="0"/>
              </a:rPr>
              <a:t>C. Lượng mưa lớn, dao động từ 1500 – 2000 mm/ năm.</a:t>
            </a:r>
            <a:endParaRPr lang="en-US" altLang="en-US" sz="1600" b="1">
              <a:solidFill>
                <a:schemeClr val="tx1"/>
              </a:solidFill>
              <a:latin typeface="Times New Roman" panose="02020603050405020304" pitchFamily="18" charset="0"/>
              <a:cs typeface="Times New Roman" panose="02020603050405020304" pitchFamily="18" charset="0"/>
            </a:endParaRPr>
          </a:p>
          <a:p>
            <a:pPr algn="just">
              <a:lnSpc>
                <a:spcPct val="150000"/>
              </a:lnSpc>
            </a:pPr>
            <a:r>
              <a:rPr lang="en-US" altLang="en-US" sz="1600" b="1">
                <a:solidFill>
                  <a:schemeClr val="tx1"/>
                </a:solidFill>
                <a:latin typeface="Times New Roman" panose="02020603050405020304" pitchFamily="18" charset="0"/>
                <a:cs typeface="Times New Roman" panose="02020603050405020304" pitchFamily="18" charset="0"/>
              </a:rPr>
              <a:t>D. Chịu ảnh hưởng của các khối khí hoạt động theo mùa.</a:t>
            </a:r>
            <a:endParaRPr lang="en-US" altLang="en-US" sz="1600" b="1">
              <a:solidFill>
                <a:schemeClr val="tx1"/>
              </a:solidFill>
              <a:latin typeface="Times New Roman" panose="02020603050405020304" pitchFamily="18" charset="0"/>
              <a:cs typeface="Times New Roman" panose="02020603050405020304" pitchFamily="18" charset="0"/>
            </a:endParaRPr>
          </a:p>
        </p:txBody>
      </p:sp>
      <p:pic>
        <p:nvPicPr>
          <p:cNvPr id="3" name="Đồng hồ đếm ngược từ 10 có âm thanh">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8035925" y="1659890"/>
            <a:ext cx="558165" cy="487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circle(in)">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5" fill="hold" display="1">
                  <p:stCondLst>
                    <p:cond delay="indefinite"/>
                  </p:stCondLst>
                </p:cTn>
                <p:tgtEl>
                  <p:spTgt spid="3"/>
                </p:tgtEl>
              </p:cMediaNode>
            </p:video>
          </p:childTnLst>
        </p:cTn>
      </p:par>
    </p:tnLst>
    <p:bldLst>
      <p:bldP spid="11" grpId="0" bldLvl="0" animBg="1"/>
      <p:bldP spid="12" grpId="0"/>
    </p:bldLst>
  </p:timing>
</p:sld>
</file>

<file path=ppt/tags/tag1.xml><?xml version="1.0" encoding="utf-8"?>
<p:tagLst xmlns:p="http://schemas.openxmlformats.org/presentationml/2006/main">
  <p:tag name="TABLE_ENDDRAG_ORIGIN_RECT" val="631*235"/>
  <p:tag name="TABLE_ENDDRAG_RECT" val="64*169*631*235"/>
</p:tagLst>
</file>

<file path=ppt/tags/tag2.xml><?xml version="1.0" encoding="utf-8"?>
<p:tagLst xmlns:p="http://schemas.openxmlformats.org/presentationml/2006/main">
  <p:tag name="KSO_WM_MEDIACOVER_FLAG" val="1"/>
  <p:tag name="KSO_WM_UNIT_MEDIACOVER_BTN_STATE" val="1"/>
</p:tagLst>
</file>

<file path=ppt/tags/tag3.xml><?xml version="1.0" encoding="utf-8"?>
<p:tagLst xmlns:p="http://schemas.openxmlformats.org/presentationml/2006/main">
  <p:tag name="TABLE_ENDDRAG_ORIGIN_RECT" val="673*308"/>
  <p:tag name="TABLE_ENDDRAG_RECT" val="23*82*673*308"/>
</p:tagLst>
</file>

<file path=ppt/tags/tag4.xml><?xml version="1.0" encoding="utf-8"?>
<p:tagLst xmlns:p="http://schemas.openxmlformats.org/presentationml/2006/main">
  <p:tag name="TABLE_ENDDRAG_ORIGIN_RECT" val="720*464"/>
  <p:tag name="TABLE_ENDDRAG_RECT" val="0*0*720*464"/>
</p:tagLst>
</file>

<file path=ppt/tags/tag5.xml><?xml version="1.0" encoding="utf-8"?>
<p:tagLst xmlns:p="http://schemas.openxmlformats.org/presentationml/2006/main">
  <p:tag name="TABLE_ENDDRAG_ORIGIN_RECT" val="575*264"/>
  <p:tag name="TABLE_ENDDRAG_RECT" val="86*131*575*264"/>
</p:tagLst>
</file>

<file path=ppt/tags/tag6.xml><?xml version="1.0" encoding="utf-8"?>
<p:tagLst xmlns:p="http://schemas.openxmlformats.org/presentationml/2006/main">
  <p:tag name="TABLE_ENDDRAG_ORIGIN_RECT" val="631*235"/>
  <p:tag name="TABLE_ENDDRAG_RECT" val="64*169*631*235"/>
</p:tagLst>
</file>

<file path=ppt/tags/tag7.xml><?xml version="1.0" encoding="utf-8"?>
<p:tagLst xmlns:p="http://schemas.openxmlformats.org/presentationml/2006/main">
  <p:tag name="KSO_WM_MEDIACOVER_FLAG" val="1"/>
  <p:tag name="KSO_WM_UNIT_MEDIACOVER_BTN_STATE" val="1"/>
</p:tagLst>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10081</Words>
  <Application>WPS Presentation</Application>
  <PresentationFormat>On-screen Show (16:9)</PresentationFormat>
  <Paragraphs>1073</Paragraphs>
  <Slides>37</Slides>
  <Notes>7</Notes>
  <HiddenSlides>0</HiddenSlides>
  <MMClips>9</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37</vt:i4>
      </vt:variant>
    </vt:vector>
  </HeadingPairs>
  <TitlesOfParts>
    <vt:vector size="60" baseType="lpstr">
      <vt:lpstr>Arial</vt:lpstr>
      <vt:lpstr>SimSun</vt:lpstr>
      <vt:lpstr>Wingdings</vt:lpstr>
      <vt:lpstr>Arial</vt:lpstr>
      <vt:lpstr>Open Sans</vt:lpstr>
      <vt:lpstr>Bebas Neue</vt:lpstr>
      <vt:lpstr>Segoe Print</vt:lpstr>
      <vt:lpstr>Bebas Neue</vt:lpstr>
      <vt:lpstr>Tahoma</vt:lpstr>
      <vt:lpstr>Times New Roman</vt:lpstr>
      <vt:lpstr>Calibri</vt:lpstr>
      <vt:lpstr>Calibri</vt:lpstr>
      <vt:lpstr>Tahoma</vt:lpstr>
      <vt:lpstr>Microsoft YaHei</vt:lpstr>
      <vt:lpstr>Arial Unicode MS</vt:lpstr>
      <vt:lpstr>等线</vt:lpstr>
      <vt:lpstr>等线</vt:lpstr>
      <vt:lpstr>Calibri Light</vt:lpstr>
      <vt:lpstr>Times New Roman</vt:lpstr>
      <vt:lpstr>.VnBlack</vt:lpstr>
      <vt:lpstr>#9Slide02 Noi dung dai</vt:lpstr>
      <vt:lpstr>Cambria</vt:lpstr>
      <vt:lpstr>Simple Light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Bài tập 2: Hoạt động cặp nhóm (TG: 1 phút)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Mau Minh</dc:creator>
  <cp:lastModifiedBy>pc</cp:lastModifiedBy>
  <cp:revision>19</cp:revision>
  <dcterms:created xsi:type="dcterms:W3CDTF">2005-09-20T05:24:00Z</dcterms:created>
  <dcterms:modified xsi:type="dcterms:W3CDTF">2024-11-26T04:26:10Z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6FF16E9188FE44228A603FD46CFB4EBF_12</vt:lpwstr>
  </property>
  <property fmtid="{D5CDD505-2E9C-101B-9397-08002B2CF9AE}" pid="3" name="KSOProductBuildVer">
    <vt:lpwstr>1033-12.2.0.18911</vt:lpwstr>
  </property>
</Properties>
</file>