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 id="2147483747" r:id="rId2"/>
    <p:sldMasterId id="2147483808" r:id="rId3"/>
    <p:sldMasterId id="2147483822" r:id="rId4"/>
    <p:sldMasterId id="2147483835" r:id="rId5"/>
    <p:sldMasterId id="2147483849" r:id="rId6"/>
    <p:sldMasterId id="2147483863" r:id="rId7"/>
  </p:sldMasterIdLst>
  <p:notesMasterIdLst>
    <p:notesMasterId r:id="rId44"/>
  </p:notesMasterIdLst>
  <p:handoutMasterIdLst>
    <p:handoutMasterId r:id="rId45"/>
  </p:handoutMasterIdLst>
  <p:sldIdLst>
    <p:sldId id="293" r:id="rId8"/>
    <p:sldId id="688" r:id="rId9"/>
    <p:sldId id="277" r:id="rId10"/>
    <p:sldId id="278" r:id="rId11"/>
    <p:sldId id="279" r:id="rId12"/>
    <p:sldId id="280" r:id="rId13"/>
    <p:sldId id="463" r:id="rId14"/>
    <p:sldId id="689" r:id="rId15"/>
    <p:sldId id="599" r:id="rId16"/>
    <p:sldId id="598" r:id="rId17"/>
    <p:sldId id="266" r:id="rId18"/>
    <p:sldId id="714" r:id="rId19"/>
    <p:sldId id="690" r:id="rId20"/>
    <p:sldId id="691" r:id="rId21"/>
    <p:sldId id="692" r:id="rId22"/>
    <p:sldId id="693" r:id="rId23"/>
    <p:sldId id="694" r:id="rId24"/>
    <p:sldId id="695" r:id="rId25"/>
    <p:sldId id="696" r:id="rId26"/>
    <p:sldId id="517" r:id="rId27"/>
    <p:sldId id="697" r:id="rId28"/>
    <p:sldId id="711" r:id="rId29"/>
    <p:sldId id="700" r:id="rId30"/>
    <p:sldId id="703" r:id="rId31"/>
    <p:sldId id="704" r:id="rId32"/>
    <p:sldId id="705" r:id="rId33"/>
    <p:sldId id="609" r:id="rId34"/>
    <p:sldId id="706" r:id="rId35"/>
    <p:sldId id="610" r:id="rId36"/>
    <p:sldId id="707" r:id="rId37"/>
    <p:sldId id="612" r:id="rId38"/>
    <p:sldId id="715" r:id="rId39"/>
    <p:sldId id="716" r:id="rId40"/>
    <p:sldId id="311" r:id="rId41"/>
    <p:sldId id="353" r:id="rId42"/>
    <p:sldId id="717" r:id="rId4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uan Nguyen Thi My" initials="TNTM" lastIdx="1" clrIdx="0">
    <p:extLst>
      <p:ext uri="{19B8F6BF-5375-455C-9EA6-DF929625EA0E}">
        <p15:presenceInfo xmlns:p15="http://schemas.microsoft.com/office/powerpoint/2012/main" userId="Thuan Nguyen Thi My" providerId="None"/>
      </p:ext>
    </p:extLst>
  </p:cmAuthor>
  <p:cmAuthor id="2" name="ADMIN"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0185"/>
    <a:srgbClr val="000D26"/>
    <a:srgbClr val="3399FF"/>
    <a:srgbClr val="DE4654"/>
    <a:srgbClr val="222A35"/>
    <a:srgbClr val="203864"/>
    <a:srgbClr val="843C0C"/>
    <a:srgbClr val="FFFF00"/>
    <a:srgbClr val="7030A0"/>
    <a:srgbClr val="8FAA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iểu Trung bình 2 - Màu chủ đề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557" autoAdjust="0"/>
  </p:normalViewPr>
  <p:slideViewPr>
    <p:cSldViewPr>
      <p:cViewPr varScale="1">
        <p:scale>
          <a:sx n="76" d="100"/>
          <a:sy n="76" d="100"/>
        </p:scale>
        <p:origin x="1000" y="36"/>
      </p:cViewPr>
      <p:guideLst>
        <p:guide orient="horz" pos="1620"/>
        <p:guide pos="2880"/>
      </p:guideLst>
    </p:cSldViewPr>
  </p:slideViewPr>
  <p:notesTextViewPr>
    <p:cViewPr>
      <p:scale>
        <a:sx n="1" d="1"/>
        <a:sy n="1" d="1"/>
      </p:scale>
      <p:origin x="0" y="0"/>
    </p:cViewPr>
  </p:notesTextViewPr>
  <p:notesViewPr>
    <p:cSldViewPr showGuides="1">
      <p:cViewPr varScale="1">
        <p:scale>
          <a:sx n="65" d="100"/>
          <a:sy n="65" d="100"/>
        </p:scale>
        <p:origin x="3082"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commentAuthors" Target="commentAuthors.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5CDD7B6-791E-4961-8FEC-29CCD62ED843}" type="datetimeFigureOut">
              <a:rPr lang="en-US" smtClean="0"/>
              <a:t>12/11/2024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D77F45-4311-46EF-82D0-374612DCB225}" type="slidenum">
              <a:rPr lang="en-US" smtClean="0"/>
              <a:t>‹#›</a:t>
            </a:fld>
            <a:endParaRPr lang="en-US"/>
          </a:p>
        </p:txBody>
      </p:sp>
    </p:spTree>
    <p:extLst>
      <p:ext uri="{BB962C8B-B14F-4D97-AF65-F5344CB8AC3E}">
        <p14:creationId xmlns:p14="http://schemas.microsoft.com/office/powerpoint/2010/main" val="3904674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8A3592-FEF6-4F18-A34B-F0E5D14EE5C6}" type="datetimeFigureOut">
              <a:rPr lang="en-US" smtClean="0"/>
              <a:t>12/11/2024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986841-B6E9-4602-99D2-E5DE711450F7}" type="slidenum">
              <a:rPr lang="en-US" smtClean="0"/>
              <a:t>‹#›</a:t>
            </a:fld>
            <a:endParaRPr lang="en-US"/>
          </a:p>
        </p:txBody>
      </p:sp>
    </p:spTree>
    <p:extLst>
      <p:ext uri="{BB962C8B-B14F-4D97-AF65-F5344CB8AC3E}">
        <p14:creationId xmlns:p14="http://schemas.microsoft.com/office/powerpoint/2010/main" val="52824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43467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9"/>
        <p:cNvGrpSpPr/>
        <p:nvPr/>
      </p:nvGrpSpPr>
      <p:grpSpPr>
        <a:xfrm>
          <a:off x="0" y="0"/>
          <a:ext cx="0" cy="0"/>
          <a:chOff x="0" y="0"/>
          <a:chExt cx="0" cy="0"/>
        </a:xfrm>
      </p:grpSpPr>
      <p:sp>
        <p:nvSpPr>
          <p:cNvPr id="2300" name="Google Shape;2300;ge9facb8fde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1" name="Google Shape;2301;ge9facb8fde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02113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9"/>
        <p:cNvGrpSpPr/>
        <p:nvPr/>
      </p:nvGrpSpPr>
      <p:grpSpPr>
        <a:xfrm>
          <a:off x="0" y="0"/>
          <a:ext cx="0" cy="0"/>
          <a:chOff x="0" y="0"/>
          <a:chExt cx="0" cy="0"/>
        </a:xfrm>
      </p:grpSpPr>
      <p:sp>
        <p:nvSpPr>
          <p:cNvPr id="2300" name="Google Shape;2300;ge9facb8fde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1" name="Google Shape;2301;ge9facb8fde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01119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a71291a826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8" name="Google Shape;548;ga71291a826_0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80212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6" name="Google Shape;296;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None/>
            </a:pPr>
            <a:endParaRPr/>
          </a:p>
        </p:txBody>
      </p:sp>
      <p:sp>
        <p:nvSpPr>
          <p:cNvPr id="297" name="Google Shape;297;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prstClr val="black"/>
              </a:buClr>
              <a:buSzPts val="1200"/>
              <a:buFont typeface="Arial"/>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a:ea typeface="+mn-ea"/>
                <a:cs typeface="Arial"/>
                <a:sym typeface="Arial"/>
              </a:rPr>
              <a:pPr marL="0" marR="0" lvl="0" indent="0" algn="r" defTabSz="914400" rtl="0" eaLnBrk="1" fontAlgn="auto" latinLnBrk="0" hangingPunct="1">
                <a:lnSpc>
                  <a:spcPct val="100000"/>
                </a:lnSpc>
                <a:spcBef>
                  <a:spcPts val="0"/>
                </a:spcBef>
                <a:spcAft>
                  <a:spcPts val="0"/>
                </a:spcAft>
                <a:buClr>
                  <a:prstClr val="black"/>
                </a:buClr>
                <a:buSzPts val="1200"/>
                <a:buFont typeface="Arial"/>
                <a:buNone/>
                <a:tabLst/>
                <a:defRPr/>
              </a:pPr>
              <a:t>35</a:t>
            </a:fld>
            <a:endParaRPr kumimoji="0" sz="1200" b="0" i="0" u="none" strike="noStrike" kern="1200" cap="none" spc="0" normalizeH="0" baseline="0" noProof="0">
              <a:ln>
                <a:noFill/>
              </a:ln>
              <a:solidFill>
                <a:prstClr val="black"/>
              </a:solidFill>
              <a:effectLst/>
              <a:uLnTx/>
              <a:uFillTx/>
              <a:latin typeface="Calibri"/>
              <a:ea typeface="+mn-ea"/>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F0B64C-F99D-4875-B5C8-ED5FC3D301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3648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2F6400-53A4-4C9B-9D25-EA5D415A60BF}" type="datetimeFigureOut">
              <a:rPr lang="en-US" smtClean="0"/>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t>‹#›</a:t>
            </a:fld>
            <a:endParaRPr lang="en-US"/>
          </a:p>
        </p:txBody>
      </p:sp>
    </p:spTree>
    <p:extLst>
      <p:ext uri="{BB962C8B-B14F-4D97-AF65-F5344CB8AC3E}">
        <p14:creationId xmlns:p14="http://schemas.microsoft.com/office/powerpoint/2010/main" val="554905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2F6400-53A4-4C9B-9D25-EA5D415A60BF}" type="datetimeFigureOut">
              <a:rPr lang="en-US" smtClean="0"/>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t>‹#›</a:t>
            </a:fld>
            <a:endParaRPr lang="en-US"/>
          </a:p>
        </p:txBody>
      </p:sp>
    </p:spTree>
    <p:extLst>
      <p:ext uri="{BB962C8B-B14F-4D97-AF65-F5344CB8AC3E}">
        <p14:creationId xmlns:p14="http://schemas.microsoft.com/office/powerpoint/2010/main" val="485185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4638"/>
            <a:ext cx="1971675" cy="43576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2F6400-53A4-4C9B-9D25-EA5D415A60BF}" type="datetimeFigureOut">
              <a:rPr lang="en-US" smtClean="0"/>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t>‹#›</a:t>
            </a:fld>
            <a:endParaRPr lang="en-US"/>
          </a:p>
        </p:txBody>
      </p:sp>
    </p:spTree>
    <p:extLst>
      <p:ext uri="{BB962C8B-B14F-4D97-AF65-F5344CB8AC3E}">
        <p14:creationId xmlns:p14="http://schemas.microsoft.com/office/powerpoint/2010/main" val="1503325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6C8A62E-B04B-4079-BABC-1EEDA867F8B7}"/>
              </a:ext>
            </a:extLst>
          </p:cNvPr>
          <p:cNvGrpSpPr/>
          <p:nvPr userDrawn="1"/>
        </p:nvGrpSpPr>
        <p:grpSpPr>
          <a:xfrm>
            <a:off x="0" y="0"/>
            <a:ext cx="9144000" cy="5143500"/>
            <a:chOff x="0" y="0"/>
            <a:chExt cx="12192000" cy="6750674"/>
          </a:xfrm>
        </p:grpSpPr>
        <p:sp>
          <p:nvSpPr>
            <p:cNvPr id="3" name="矩形 2">
              <a:extLst>
                <a:ext uri="{FF2B5EF4-FFF2-40B4-BE49-F238E27FC236}">
                  <a16:creationId xmlns:a16="http://schemas.microsoft.com/office/drawing/2014/main" id="{998EDD53-3CE5-4869-876D-563DDF31F38D}"/>
                </a:ext>
              </a:extLst>
            </p:cNvPr>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矩形 3">
              <a:extLst>
                <a:ext uri="{FF2B5EF4-FFF2-40B4-BE49-F238E27FC236}">
                  <a16:creationId xmlns:a16="http://schemas.microsoft.com/office/drawing/2014/main" id="{C787FE57-D7ED-48A1-BA23-2E706B5839E9}"/>
                </a:ext>
              </a:extLst>
            </p:cNvPr>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矩形 4">
              <a:extLst>
                <a:ext uri="{FF2B5EF4-FFF2-40B4-BE49-F238E27FC236}">
                  <a16:creationId xmlns:a16="http://schemas.microsoft.com/office/drawing/2014/main" id="{C3E6097E-645A-4545-B999-F8596EF752C8}"/>
                </a:ext>
              </a:extLst>
            </p:cNvPr>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矩形 5">
              <a:extLst>
                <a:ext uri="{FF2B5EF4-FFF2-40B4-BE49-F238E27FC236}">
                  <a16:creationId xmlns:a16="http://schemas.microsoft.com/office/drawing/2014/main" id="{B2D6DDE7-FBAF-4D6E-A34F-8FD6DCFA3402}"/>
                </a:ext>
              </a:extLst>
            </p:cNvPr>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a:extLst>
                <a:ext uri="{FF2B5EF4-FFF2-40B4-BE49-F238E27FC236}">
                  <a16:creationId xmlns:a16="http://schemas.microsoft.com/office/drawing/2014/main" id="{388D9DC9-7614-4A89-A7F1-6D11EFBADE85}"/>
                </a:ext>
              </a:extLst>
            </p:cNvPr>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a:extLst>
                <a:ext uri="{FF2B5EF4-FFF2-40B4-BE49-F238E27FC236}">
                  <a16:creationId xmlns:a16="http://schemas.microsoft.com/office/drawing/2014/main" id="{CA9C7107-C0AD-483C-B07D-34E56400A31D}"/>
                </a:ext>
              </a:extLst>
            </p:cNvPr>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矩形 8">
              <a:extLst>
                <a:ext uri="{FF2B5EF4-FFF2-40B4-BE49-F238E27FC236}">
                  <a16:creationId xmlns:a16="http://schemas.microsoft.com/office/drawing/2014/main" id="{10B5625D-1AE9-466B-B985-396BEE22564B}"/>
                </a:ext>
              </a:extLst>
            </p:cNvPr>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9">
              <a:extLst>
                <a:ext uri="{FF2B5EF4-FFF2-40B4-BE49-F238E27FC236}">
                  <a16:creationId xmlns:a16="http://schemas.microsoft.com/office/drawing/2014/main" id="{D5E9083F-6805-4221-AD16-988FE7A2E11A}"/>
                </a:ext>
              </a:extLst>
            </p:cNvPr>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矩形 10">
              <a:extLst>
                <a:ext uri="{FF2B5EF4-FFF2-40B4-BE49-F238E27FC236}">
                  <a16:creationId xmlns:a16="http://schemas.microsoft.com/office/drawing/2014/main" id="{83FF06B1-BA99-4DEE-987B-14238876377B}"/>
                </a:ext>
              </a:extLst>
            </p:cNvPr>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矩形 11">
              <a:extLst>
                <a:ext uri="{FF2B5EF4-FFF2-40B4-BE49-F238E27FC236}">
                  <a16:creationId xmlns:a16="http://schemas.microsoft.com/office/drawing/2014/main" id="{13EE51E0-8653-419D-A416-02BCEDEA5F0C}"/>
                </a:ext>
              </a:extLst>
            </p:cNvPr>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矩形 12">
              <a:extLst>
                <a:ext uri="{FF2B5EF4-FFF2-40B4-BE49-F238E27FC236}">
                  <a16:creationId xmlns:a16="http://schemas.microsoft.com/office/drawing/2014/main" id="{4A516D9C-048D-4C92-B27B-8D1558476F18}"/>
                </a:ext>
              </a:extLst>
            </p:cNvPr>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矩形 13">
              <a:extLst>
                <a:ext uri="{FF2B5EF4-FFF2-40B4-BE49-F238E27FC236}">
                  <a16:creationId xmlns:a16="http://schemas.microsoft.com/office/drawing/2014/main" id="{91417BB1-46C3-414B-A27B-63A42A803815}"/>
                </a:ext>
              </a:extLst>
            </p:cNvPr>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矩形 14">
              <a:extLst>
                <a:ext uri="{FF2B5EF4-FFF2-40B4-BE49-F238E27FC236}">
                  <a16:creationId xmlns:a16="http://schemas.microsoft.com/office/drawing/2014/main" id="{BF5B2E44-D303-4A1E-84F6-AE96C7350908}"/>
                </a:ext>
              </a:extLst>
            </p:cNvPr>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矩形 15">
              <a:extLst>
                <a:ext uri="{FF2B5EF4-FFF2-40B4-BE49-F238E27FC236}">
                  <a16:creationId xmlns:a16="http://schemas.microsoft.com/office/drawing/2014/main" id="{B787F7A5-B165-47A5-9B07-E889B2CFF103}"/>
                </a:ext>
              </a:extLst>
            </p:cNvPr>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grpSp>
    </p:spTree>
    <p:extLst>
      <p:ext uri="{BB962C8B-B14F-4D97-AF65-F5344CB8AC3E}">
        <p14:creationId xmlns:p14="http://schemas.microsoft.com/office/powerpoint/2010/main" val="418574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88778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19838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4_Images &amp; Contents Layout">
    <p:spTree>
      <p:nvGrpSpPr>
        <p:cNvPr id="1" name=""/>
        <p:cNvGrpSpPr/>
        <p:nvPr/>
      </p:nvGrpSpPr>
      <p:grpSpPr>
        <a:xfrm>
          <a:off x="0" y="0"/>
          <a:ext cx="0" cy="0"/>
          <a:chOff x="0" y="0"/>
          <a:chExt cx="0" cy="0"/>
        </a:xfrm>
      </p:grpSpPr>
      <p:sp>
        <p:nvSpPr>
          <p:cNvPr id="3" name="직사각형 2">
            <a:extLst>
              <a:ext uri="{FF2B5EF4-FFF2-40B4-BE49-F238E27FC236}">
                <a16:creationId xmlns:a16="http://schemas.microsoft.com/office/drawing/2014/main" id="{358F322E-F001-754A-B43F-C46D160B52B0}"/>
              </a:ext>
            </a:extLst>
          </p:cNvPr>
          <p:cNvSpPr/>
          <p:nvPr userDrawn="1"/>
        </p:nvSpPr>
        <p:spPr>
          <a:xfrm>
            <a:off x="5420917" y="1407319"/>
            <a:ext cx="3239690" cy="32396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715" rtl="0" eaLnBrk="1" fontAlgn="auto" latinLnBrk="0" hangingPunct="1">
              <a:lnSpc>
                <a:spcPct val="100000"/>
              </a:lnSpc>
              <a:spcBef>
                <a:spcPts val="0"/>
              </a:spcBef>
              <a:spcAft>
                <a:spcPts val="0"/>
              </a:spcAft>
              <a:buClrTx/>
              <a:buSzTx/>
              <a:buFontTx/>
              <a:buNone/>
              <a:tabLst/>
              <a:defRPr/>
            </a:pPr>
            <a:endParaRPr kumimoji="0" lang="ko-KR" altLang="en-US" sz="1350" b="0" i="0" u="none" strike="noStrike" kern="1200" cap="none" spc="0" normalizeH="0" baseline="0" noProof="0">
              <a:ln>
                <a:noFill/>
              </a:ln>
              <a:solidFill>
                <a:srgbClr val="FFFFFF"/>
              </a:solidFill>
              <a:effectLst/>
              <a:uLnTx/>
              <a:uFillTx/>
              <a:latin typeface="Arial"/>
              <a:cs typeface="+mn-cs"/>
            </a:endParaRPr>
          </a:p>
        </p:txBody>
      </p:sp>
      <p:sp>
        <p:nvSpPr>
          <p:cNvPr id="2" name="그림 개체 틀 5"/>
          <p:cNvSpPr>
            <a:spLocks noGrp="1"/>
          </p:cNvSpPr>
          <p:nvPr>
            <p:ph type="pic" sz="quarter" idx="12"/>
          </p:nvPr>
        </p:nvSpPr>
        <p:spPr>
          <a:xfrm>
            <a:off x="4500160" y="489857"/>
            <a:ext cx="3240000" cy="3240000"/>
          </a:xfrm>
          <a:prstGeom prst="rect">
            <a:avLst/>
          </a:prstGeom>
          <a:solidFill>
            <a:schemeClr val="bg1">
              <a:lumMod val="95000"/>
            </a:schemeClr>
          </a:solidFill>
          <a:effectLst/>
        </p:spPr>
        <p:txBody>
          <a:bodyPr wrap="square" anchor="ctr">
            <a:noAutofit/>
          </a:bodyPr>
          <a:lstStyle>
            <a:lvl1pPr marL="0" marR="0" indent="0" algn="ctr" defTabSz="685800" rtl="0" eaLnBrk="1" fontAlgn="auto" latinLnBrk="1" hangingPunct="1">
              <a:lnSpc>
                <a:spcPct val="90000"/>
              </a:lnSpc>
              <a:spcBef>
                <a:spcPts val="750"/>
              </a:spcBef>
              <a:spcAft>
                <a:spcPts val="0"/>
              </a:spcAft>
              <a:buClrTx/>
              <a:buSzTx/>
              <a:buFontTx/>
              <a:buNone/>
              <a:tabLst/>
              <a:defRPr sz="900"/>
            </a:lvl1pPr>
          </a:lstStyle>
          <a:p>
            <a:pPr lvl="0"/>
            <a:r>
              <a:rPr lang="en-US" altLang="ko-KR" noProof="0"/>
              <a:t>Click icon to add picture</a:t>
            </a:r>
            <a:endParaRPr lang="ko-KR" altLang="en-US" noProof="0" dirty="0"/>
          </a:p>
        </p:txBody>
      </p:sp>
    </p:spTree>
    <p:extLst>
      <p:ext uri="{BB962C8B-B14F-4D97-AF65-F5344CB8AC3E}">
        <p14:creationId xmlns:p14="http://schemas.microsoft.com/office/powerpoint/2010/main" val="1761942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accent2"/>
        </a:solidFill>
        <a:effectLst/>
      </p:bgPr>
    </p:bg>
    <p:spTree>
      <p:nvGrpSpPr>
        <p:cNvPr id="1" name="Shape 113"/>
        <p:cNvGrpSpPr/>
        <p:nvPr/>
      </p:nvGrpSpPr>
      <p:grpSpPr>
        <a:xfrm>
          <a:off x="0" y="0"/>
          <a:ext cx="0" cy="0"/>
          <a:chOff x="0" y="0"/>
          <a:chExt cx="0" cy="0"/>
        </a:xfrm>
      </p:grpSpPr>
      <p:sp>
        <p:nvSpPr>
          <p:cNvPr id="114" name="Google Shape;114;p4"/>
          <p:cNvSpPr txBox="1">
            <a:spLocks noGrp="1"/>
          </p:cNvSpPr>
          <p:nvPr>
            <p:ph type="body" idx="1"/>
          </p:nvPr>
        </p:nvSpPr>
        <p:spPr>
          <a:xfrm>
            <a:off x="722375" y="1104850"/>
            <a:ext cx="7699200" cy="3498900"/>
          </a:xfrm>
          <a:prstGeom prst="rect">
            <a:avLst/>
          </a:prstGeom>
        </p:spPr>
        <p:txBody>
          <a:bodyPr spcFirstLastPara="1" wrap="square" lIns="91425" tIns="91425" rIns="91425" bIns="91425" anchor="t" anchorCtr="0">
            <a:noAutofit/>
          </a:bodyPr>
          <a:lstStyle>
            <a:lvl1pPr marL="457189" lvl="0" indent="-368291">
              <a:lnSpc>
                <a:spcPct val="100000"/>
              </a:lnSpc>
              <a:spcBef>
                <a:spcPts val="0"/>
              </a:spcBef>
              <a:spcAft>
                <a:spcPts val="0"/>
              </a:spcAft>
              <a:buSzPts val="2200"/>
              <a:buChar char="●"/>
              <a:defRPr/>
            </a:lvl1pPr>
            <a:lvl2pPr marL="914378" lvl="1" indent="-317492">
              <a:spcBef>
                <a:spcPts val="1600"/>
              </a:spcBef>
              <a:spcAft>
                <a:spcPts val="0"/>
              </a:spcAft>
              <a:buSzPts val="1400"/>
              <a:buChar char="○"/>
              <a:defRPr/>
            </a:lvl2pPr>
            <a:lvl3pPr marL="1371566" lvl="2" indent="-317492">
              <a:spcBef>
                <a:spcPts val="1600"/>
              </a:spcBef>
              <a:spcAft>
                <a:spcPts val="0"/>
              </a:spcAft>
              <a:buSzPts val="1400"/>
              <a:buChar char="■"/>
              <a:defRPr/>
            </a:lvl3pPr>
            <a:lvl4pPr marL="1828754" lvl="3" indent="-317492">
              <a:spcBef>
                <a:spcPts val="1600"/>
              </a:spcBef>
              <a:spcAft>
                <a:spcPts val="0"/>
              </a:spcAft>
              <a:buSzPts val="1400"/>
              <a:buChar char="●"/>
              <a:defRPr/>
            </a:lvl4pPr>
            <a:lvl5pPr marL="2285943" lvl="4" indent="-317492">
              <a:spcBef>
                <a:spcPts val="1600"/>
              </a:spcBef>
              <a:spcAft>
                <a:spcPts val="0"/>
              </a:spcAft>
              <a:buSzPts val="1400"/>
              <a:buChar char="○"/>
              <a:defRPr/>
            </a:lvl5pPr>
            <a:lvl6pPr marL="2743132" lvl="5" indent="-317492">
              <a:spcBef>
                <a:spcPts val="1600"/>
              </a:spcBef>
              <a:spcAft>
                <a:spcPts val="0"/>
              </a:spcAft>
              <a:buSzPts val="1400"/>
              <a:buChar char="■"/>
              <a:defRPr/>
            </a:lvl6pPr>
            <a:lvl7pPr marL="3200320" lvl="6" indent="-317492">
              <a:spcBef>
                <a:spcPts val="1600"/>
              </a:spcBef>
              <a:spcAft>
                <a:spcPts val="0"/>
              </a:spcAft>
              <a:buSzPts val="1400"/>
              <a:buChar char="●"/>
              <a:defRPr/>
            </a:lvl7pPr>
            <a:lvl8pPr marL="3657509" lvl="7" indent="-317492">
              <a:spcBef>
                <a:spcPts val="1600"/>
              </a:spcBef>
              <a:spcAft>
                <a:spcPts val="0"/>
              </a:spcAft>
              <a:buSzPts val="1400"/>
              <a:buChar char="○"/>
              <a:defRPr/>
            </a:lvl8pPr>
            <a:lvl9pPr marL="4114697" lvl="8" indent="-317492">
              <a:spcBef>
                <a:spcPts val="1600"/>
              </a:spcBef>
              <a:spcAft>
                <a:spcPts val="1600"/>
              </a:spcAft>
              <a:buSzPts val="1400"/>
              <a:buChar char="■"/>
              <a:defRPr/>
            </a:lvl9pPr>
          </a:lstStyle>
          <a:p>
            <a:endParaRPr/>
          </a:p>
        </p:txBody>
      </p:sp>
      <p:sp>
        <p:nvSpPr>
          <p:cNvPr id="115" name="Google Shape;115;p4"/>
          <p:cNvSpPr txBox="1">
            <a:spLocks noGrp="1"/>
          </p:cNvSpPr>
          <p:nvPr>
            <p:ph type="title"/>
          </p:nvPr>
        </p:nvSpPr>
        <p:spPr>
          <a:xfrm>
            <a:off x="722375" y="530750"/>
            <a:ext cx="7699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solidFill>
                  <a:schemeClr val="accent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16" name="Google Shape;116;p4"/>
          <p:cNvGrpSpPr/>
          <p:nvPr/>
        </p:nvGrpSpPr>
        <p:grpSpPr>
          <a:xfrm>
            <a:off x="8264864" y="2136848"/>
            <a:ext cx="1179753" cy="2854241"/>
            <a:chOff x="7907551" y="-114309"/>
            <a:chExt cx="1908059" cy="4616272"/>
          </a:xfrm>
        </p:grpSpPr>
        <p:sp>
          <p:nvSpPr>
            <p:cNvPr id="117" name="Google Shape;117;p4"/>
            <p:cNvSpPr/>
            <p:nvPr/>
          </p:nvSpPr>
          <p:spPr>
            <a:xfrm>
              <a:off x="8606186" y="3608365"/>
              <a:ext cx="39" cy="483371"/>
            </a:xfrm>
            <a:custGeom>
              <a:avLst/>
              <a:gdLst/>
              <a:ahLst/>
              <a:cxnLst/>
              <a:rect l="l" t="t" r="r" b="b"/>
              <a:pathLst>
                <a:path w="1" h="12426" extrusionOk="0">
                  <a:moveTo>
                    <a:pt x="1" y="0"/>
                  </a:moveTo>
                  <a:lnTo>
                    <a:pt x="1" y="12426"/>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4"/>
            <p:cNvSpPr/>
            <p:nvPr/>
          </p:nvSpPr>
          <p:spPr>
            <a:xfrm>
              <a:off x="8566430" y="3568608"/>
              <a:ext cx="79551" cy="562883"/>
            </a:xfrm>
            <a:custGeom>
              <a:avLst/>
              <a:gdLst/>
              <a:ahLst/>
              <a:cxnLst/>
              <a:rect l="l" t="t" r="r" b="b"/>
              <a:pathLst>
                <a:path w="2045" h="14470" extrusionOk="0">
                  <a:moveTo>
                    <a:pt x="1023" y="0"/>
                  </a:moveTo>
                  <a:cubicBezTo>
                    <a:pt x="369" y="0"/>
                    <a:pt x="1" y="327"/>
                    <a:pt x="1" y="1022"/>
                  </a:cubicBezTo>
                  <a:lnTo>
                    <a:pt x="1" y="13448"/>
                  </a:lnTo>
                  <a:cubicBezTo>
                    <a:pt x="1" y="13979"/>
                    <a:pt x="369" y="14470"/>
                    <a:pt x="1023" y="14470"/>
                  </a:cubicBezTo>
                  <a:cubicBezTo>
                    <a:pt x="1554" y="14470"/>
                    <a:pt x="2044" y="13979"/>
                    <a:pt x="2044" y="13448"/>
                  </a:cubicBezTo>
                  <a:lnTo>
                    <a:pt x="2044" y="1022"/>
                  </a:lnTo>
                  <a:cubicBezTo>
                    <a:pt x="2044" y="327"/>
                    <a:pt x="1554" y="0"/>
                    <a:pt x="1023" y="0"/>
                  </a:cubicBezTo>
                  <a:close/>
                </a:path>
              </a:pathLst>
            </a:custGeom>
            <a:solidFill>
              <a:schemeClr val="accent1">
                <a:alpha val="1229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4"/>
            <p:cNvSpPr/>
            <p:nvPr/>
          </p:nvSpPr>
          <p:spPr>
            <a:xfrm>
              <a:off x="8798589" y="3873900"/>
              <a:ext cx="39" cy="483371"/>
            </a:xfrm>
            <a:custGeom>
              <a:avLst/>
              <a:gdLst/>
              <a:ahLst/>
              <a:cxnLst/>
              <a:rect l="l" t="t" r="r" b="b"/>
              <a:pathLst>
                <a:path w="1" h="12426" extrusionOk="0">
                  <a:moveTo>
                    <a:pt x="0" y="0"/>
                  </a:moveTo>
                  <a:lnTo>
                    <a:pt x="0" y="12426"/>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4"/>
            <p:cNvSpPr/>
            <p:nvPr/>
          </p:nvSpPr>
          <p:spPr>
            <a:xfrm>
              <a:off x="8758832" y="3834144"/>
              <a:ext cx="79551" cy="562883"/>
            </a:xfrm>
            <a:custGeom>
              <a:avLst/>
              <a:gdLst/>
              <a:ahLst/>
              <a:cxnLst/>
              <a:rect l="l" t="t" r="r" b="b"/>
              <a:pathLst>
                <a:path w="2045" h="14470" extrusionOk="0">
                  <a:moveTo>
                    <a:pt x="1022" y="0"/>
                  </a:moveTo>
                  <a:cubicBezTo>
                    <a:pt x="532" y="0"/>
                    <a:pt x="0" y="491"/>
                    <a:pt x="0" y="1022"/>
                  </a:cubicBezTo>
                  <a:lnTo>
                    <a:pt x="0" y="13448"/>
                  </a:lnTo>
                  <a:cubicBezTo>
                    <a:pt x="0" y="14102"/>
                    <a:pt x="532" y="14470"/>
                    <a:pt x="1022" y="14470"/>
                  </a:cubicBezTo>
                  <a:cubicBezTo>
                    <a:pt x="1554" y="14470"/>
                    <a:pt x="2044" y="14102"/>
                    <a:pt x="2044" y="13448"/>
                  </a:cubicBezTo>
                  <a:lnTo>
                    <a:pt x="2044" y="1022"/>
                  </a:lnTo>
                  <a:cubicBezTo>
                    <a:pt x="2044" y="491"/>
                    <a:pt x="1554" y="0"/>
                    <a:pt x="1022" y="0"/>
                  </a:cubicBezTo>
                  <a:close/>
                </a:path>
              </a:pathLst>
            </a:custGeom>
            <a:solidFill>
              <a:schemeClr val="accent1">
                <a:alpha val="1229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4"/>
            <p:cNvSpPr/>
            <p:nvPr/>
          </p:nvSpPr>
          <p:spPr>
            <a:xfrm>
              <a:off x="7907551" y="-114309"/>
              <a:ext cx="1238654" cy="3139619"/>
            </a:xfrm>
            <a:custGeom>
              <a:avLst/>
              <a:gdLst/>
              <a:ahLst/>
              <a:cxnLst/>
              <a:rect l="l" t="t" r="r" b="b"/>
              <a:pathLst>
                <a:path w="31842" h="80710" extrusionOk="0">
                  <a:moveTo>
                    <a:pt x="3210" y="0"/>
                  </a:moveTo>
                  <a:cubicBezTo>
                    <a:pt x="2252" y="0"/>
                    <a:pt x="1348" y="293"/>
                    <a:pt x="818" y="992"/>
                  </a:cubicBezTo>
                  <a:cubicBezTo>
                    <a:pt x="164" y="1851"/>
                    <a:pt x="1" y="2873"/>
                    <a:pt x="1" y="3894"/>
                  </a:cubicBezTo>
                  <a:cubicBezTo>
                    <a:pt x="1" y="8677"/>
                    <a:pt x="4088" y="12928"/>
                    <a:pt x="3557" y="17710"/>
                  </a:cubicBezTo>
                  <a:cubicBezTo>
                    <a:pt x="3393" y="20408"/>
                    <a:pt x="1513" y="22983"/>
                    <a:pt x="1513" y="25680"/>
                  </a:cubicBezTo>
                  <a:cubicBezTo>
                    <a:pt x="1513" y="29768"/>
                    <a:pt x="5437" y="33038"/>
                    <a:pt x="6295" y="36921"/>
                  </a:cubicBezTo>
                  <a:cubicBezTo>
                    <a:pt x="7481" y="43420"/>
                    <a:pt x="655" y="50736"/>
                    <a:pt x="4579" y="56009"/>
                  </a:cubicBezTo>
                  <a:cubicBezTo>
                    <a:pt x="6295" y="58584"/>
                    <a:pt x="10219" y="59933"/>
                    <a:pt x="10383" y="62998"/>
                  </a:cubicBezTo>
                  <a:cubicBezTo>
                    <a:pt x="10546" y="65369"/>
                    <a:pt x="7971" y="67086"/>
                    <a:pt x="6786" y="69293"/>
                  </a:cubicBezTo>
                  <a:cubicBezTo>
                    <a:pt x="5273" y="71663"/>
                    <a:pt x="5437" y="74729"/>
                    <a:pt x="6786" y="77141"/>
                  </a:cubicBezTo>
                  <a:cubicBezTo>
                    <a:pt x="8254" y="79382"/>
                    <a:pt x="10929" y="80710"/>
                    <a:pt x="13496" y="80710"/>
                  </a:cubicBezTo>
                  <a:cubicBezTo>
                    <a:pt x="13644" y="80710"/>
                    <a:pt x="13792" y="80706"/>
                    <a:pt x="13939" y="80697"/>
                  </a:cubicBezTo>
                  <a:lnTo>
                    <a:pt x="22645" y="79838"/>
                  </a:lnTo>
                  <a:cubicBezTo>
                    <a:pt x="28245" y="79511"/>
                    <a:pt x="31842" y="71663"/>
                    <a:pt x="28245" y="67249"/>
                  </a:cubicBezTo>
                  <a:cubicBezTo>
                    <a:pt x="26569" y="65042"/>
                    <a:pt x="23503" y="63489"/>
                    <a:pt x="22645" y="60791"/>
                  </a:cubicBezTo>
                  <a:cubicBezTo>
                    <a:pt x="21623" y="56540"/>
                    <a:pt x="26732" y="52248"/>
                    <a:pt x="25016" y="48161"/>
                  </a:cubicBezTo>
                  <a:cubicBezTo>
                    <a:pt x="24321" y="46322"/>
                    <a:pt x="22277" y="45300"/>
                    <a:pt x="21092" y="43583"/>
                  </a:cubicBezTo>
                  <a:cubicBezTo>
                    <a:pt x="17863" y="39169"/>
                    <a:pt x="21787" y="32670"/>
                    <a:pt x="20601" y="27397"/>
                  </a:cubicBezTo>
                  <a:cubicBezTo>
                    <a:pt x="19743" y="22615"/>
                    <a:pt x="15124" y="19549"/>
                    <a:pt x="12917" y="15298"/>
                  </a:cubicBezTo>
                  <a:cubicBezTo>
                    <a:pt x="10383" y="10353"/>
                    <a:pt x="10546" y="3404"/>
                    <a:pt x="5764" y="665"/>
                  </a:cubicBezTo>
                  <a:cubicBezTo>
                    <a:pt x="5036" y="252"/>
                    <a:pt x="4100" y="0"/>
                    <a:pt x="3210" y="0"/>
                  </a:cubicBezTo>
                  <a:close/>
                </a:path>
              </a:pathLst>
            </a:custGeom>
            <a:solidFill>
              <a:schemeClr val="accent3"/>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4"/>
            <p:cNvSpPr/>
            <p:nvPr/>
          </p:nvSpPr>
          <p:spPr>
            <a:xfrm>
              <a:off x="8119015" y="89647"/>
              <a:ext cx="596298" cy="2776176"/>
            </a:xfrm>
            <a:custGeom>
              <a:avLst/>
              <a:gdLst/>
              <a:ahLst/>
              <a:cxnLst/>
              <a:rect l="l" t="t" r="r" b="b"/>
              <a:pathLst>
                <a:path w="15329" h="71367" extrusionOk="0">
                  <a:moveTo>
                    <a:pt x="328" y="0"/>
                  </a:moveTo>
                  <a:cubicBezTo>
                    <a:pt x="164" y="0"/>
                    <a:pt x="1" y="205"/>
                    <a:pt x="1" y="368"/>
                  </a:cubicBezTo>
                  <a:cubicBezTo>
                    <a:pt x="164" y="695"/>
                    <a:pt x="5805" y="23339"/>
                    <a:pt x="10219" y="43776"/>
                  </a:cubicBezTo>
                  <a:lnTo>
                    <a:pt x="10219" y="43776"/>
                  </a:lnTo>
                  <a:lnTo>
                    <a:pt x="4252" y="39525"/>
                  </a:lnTo>
                  <a:cubicBezTo>
                    <a:pt x="4252" y="39362"/>
                    <a:pt x="4088" y="39362"/>
                    <a:pt x="4088" y="39362"/>
                  </a:cubicBezTo>
                  <a:cubicBezTo>
                    <a:pt x="3925" y="39362"/>
                    <a:pt x="3925" y="39362"/>
                    <a:pt x="3925" y="39525"/>
                  </a:cubicBezTo>
                  <a:cubicBezTo>
                    <a:pt x="3761" y="39689"/>
                    <a:pt x="3761" y="39852"/>
                    <a:pt x="3925" y="40057"/>
                  </a:cubicBezTo>
                  <a:lnTo>
                    <a:pt x="10056" y="44471"/>
                  </a:lnTo>
                  <a:lnTo>
                    <a:pt x="10219" y="44635"/>
                  </a:lnTo>
                  <a:lnTo>
                    <a:pt x="10383" y="44635"/>
                  </a:lnTo>
                  <a:cubicBezTo>
                    <a:pt x="11568" y="50929"/>
                    <a:pt x="12754" y="57060"/>
                    <a:pt x="13612" y="62170"/>
                  </a:cubicBezTo>
                  <a:lnTo>
                    <a:pt x="8666" y="57060"/>
                  </a:lnTo>
                  <a:cubicBezTo>
                    <a:pt x="8666" y="56897"/>
                    <a:pt x="8503" y="56897"/>
                    <a:pt x="8503" y="56897"/>
                  </a:cubicBezTo>
                  <a:cubicBezTo>
                    <a:pt x="8339" y="56897"/>
                    <a:pt x="8339" y="56897"/>
                    <a:pt x="8176" y="57060"/>
                  </a:cubicBezTo>
                  <a:lnTo>
                    <a:pt x="8176" y="57428"/>
                  </a:lnTo>
                  <a:lnTo>
                    <a:pt x="13775" y="63355"/>
                  </a:lnTo>
                  <a:cubicBezTo>
                    <a:pt x="14307" y="66420"/>
                    <a:pt x="14634" y="69159"/>
                    <a:pt x="14797" y="71366"/>
                  </a:cubicBezTo>
                  <a:lnTo>
                    <a:pt x="15329" y="71366"/>
                  </a:lnTo>
                  <a:cubicBezTo>
                    <a:pt x="15329" y="69322"/>
                    <a:pt x="15002" y="66788"/>
                    <a:pt x="14470" y="64050"/>
                  </a:cubicBezTo>
                  <a:lnTo>
                    <a:pt x="14634" y="64050"/>
                  </a:lnTo>
                  <a:cubicBezTo>
                    <a:pt x="14634" y="64050"/>
                    <a:pt x="14797" y="64050"/>
                    <a:pt x="14797" y="63886"/>
                  </a:cubicBezTo>
                  <a:cubicBezTo>
                    <a:pt x="15002" y="63886"/>
                    <a:pt x="15002" y="63559"/>
                    <a:pt x="14797" y="63559"/>
                  </a:cubicBezTo>
                  <a:lnTo>
                    <a:pt x="14470" y="63028"/>
                  </a:lnTo>
                  <a:cubicBezTo>
                    <a:pt x="11078" y="41406"/>
                    <a:pt x="859" y="695"/>
                    <a:pt x="696" y="205"/>
                  </a:cubicBezTo>
                  <a:cubicBezTo>
                    <a:pt x="696" y="0"/>
                    <a:pt x="491" y="0"/>
                    <a:pt x="328"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4"/>
            <p:cNvSpPr/>
            <p:nvPr/>
          </p:nvSpPr>
          <p:spPr>
            <a:xfrm>
              <a:off x="8424307" y="938692"/>
              <a:ext cx="111332" cy="318046"/>
            </a:xfrm>
            <a:custGeom>
              <a:avLst/>
              <a:gdLst/>
              <a:ahLst/>
              <a:cxnLst/>
              <a:rect l="l" t="t" r="r" b="b"/>
              <a:pathLst>
                <a:path w="2862" h="8176" extrusionOk="0">
                  <a:moveTo>
                    <a:pt x="2535" y="1"/>
                  </a:moveTo>
                  <a:cubicBezTo>
                    <a:pt x="2371" y="1"/>
                    <a:pt x="2208" y="164"/>
                    <a:pt x="2208" y="328"/>
                  </a:cubicBezTo>
                  <a:lnTo>
                    <a:pt x="1" y="7808"/>
                  </a:lnTo>
                  <a:cubicBezTo>
                    <a:pt x="1" y="8012"/>
                    <a:pt x="1" y="8176"/>
                    <a:pt x="164" y="8176"/>
                  </a:cubicBezTo>
                  <a:lnTo>
                    <a:pt x="328" y="8176"/>
                  </a:lnTo>
                  <a:cubicBezTo>
                    <a:pt x="491" y="8176"/>
                    <a:pt x="491" y="8176"/>
                    <a:pt x="655" y="8012"/>
                  </a:cubicBezTo>
                  <a:lnTo>
                    <a:pt x="2862" y="491"/>
                  </a:lnTo>
                  <a:cubicBezTo>
                    <a:pt x="2862" y="328"/>
                    <a:pt x="2698" y="164"/>
                    <a:pt x="2535" y="1"/>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4"/>
            <p:cNvSpPr/>
            <p:nvPr/>
          </p:nvSpPr>
          <p:spPr>
            <a:xfrm>
              <a:off x="8788417" y="298310"/>
              <a:ext cx="1027193" cy="2682583"/>
            </a:xfrm>
            <a:custGeom>
              <a:avLst/>
              <a:gdLst/>
              <a:ahLst/>
              <a:cxnLst/>
              <a:rect l="l" t="t" r="r" b="b"/>
              <a:pathLst>
                <a:path w="26406" h="68961" extrusionOk="0">
                  <a:moveTo>
                    <a:pt x="18871" y="0"/>
                  </a:moveTo>
                  <a:cubicBezTo>
                    <a:pt x="18467" y="0"/>
                    <a:pt x="18069" y="86"/>
                    <a:pt x="17699" y="277"/>
                  </a:cubicBezTo>
                  <a:cubicBezTo>
                    <a:pt x="17004" y="604"/>
                    <a:pt x="16514" y="1462"/>
                    <a:pt x="16187" y="2321"/>
                  </a:cubicBezTo>
                  <a:cubicBezTo>
                    <a:pt x="14961" y="6081"/>
                    <a:pt x="16841" y="10495"/>
                    <a:pt x="15165" y="14256"/>
                  </a:cubicBezTo>
                  <a:cubicBezTo>
                    <a:pt x="14143" y="16299"/>
                    <a:pt x="12100" y="17648"/>
                    <a:pt x="11241" y="19856"/>
                  </a:cubicBezTo>
                  <a:cubicBezTo>
                    <a:pt x="10056" y="23085"/>
                    <a:pt x="12263" y="26845"/>
                    <a:pt x="11568" y="30237"/>
                  </a:cubicBezTo>
                  <a:cubicBezTo>
                    <a:pt x="10710" y="35715"/>
                    <a:pt x="3230" y="39434"/>
                    <a:pt x="4742" y="44707"/>
                  </a:cubicBezTo>
                  <a:cubicBezTo>
                    <a:pt x="5437" y="47282"/>
                    <a:pt x="8176" y="49326"/>
                    <a:pt x="7317" y="51696"/>
                  </a:cubicBezTo>
                  <a:cubicBezTo>
                    <a:pt x="6786" y="53740"/>
                    <a:pt x="4415" y="54435"/>
                    <a:pt x="2699" y="55784"/>
                  </a:cubicBezTo>
                  <a:cubicBezTo>
                    <a:pt x="859" y="57173"/>
                    <a:pt x="1" y="59708"/>
                    <a:pt x="491" y="62078"/>
                  </a:cubicBezTo>
                  <a:cubicBezTo>
                    <a:pt x="1023" y="64326"/>
                    <a:pt x="2903" y="66166"/>
                    <a:pt x="5110" y="66861"/>
                  </a:cubicBezTo>
                  <a:lnTo>
                    <a:pt x="12263" y="68741"/>
                  </a:lnTo>
                  <a:cubicBezTo>
                    <a:pt x="12754" y="68891"/>
                    <a:pt x="13251" y="68961"/>
                    <a:pt x="13745" y="68961"/>
                  </a:cubicBezTo>
                  <a:cubicBezTo>
                    <a:pt x="17699" y="68961"/>
                    <a:pt x="21473" y="64472"/>
                    <a:pt x="20274" y="60402"/>
                  </a:cubicBezTo>
                  <a:cubicBezTo>
                    <a:pt x="19580" y="58195"/>
                    <a:pt x="17536" y="56152"/>
                    <a:pt x="17699" y="53577"/>
                  </a:cubicBezTo>
                  <a:cubicBezTo>
                    <a:pt x="18026" y="50020"/>
                    <a:pt x="23340" y="48140"/>
                    <a:pt x="23136" y="44380"/>
                  </a:cubicBezTo>
                  <a:cubicBezTo>
                    <a:pt x="23136" y="42663"/>
                    <a:pt x="21787" y="41314"/>
                    <a:pt x="21460" y="39598"/>
                  </a:cubicBezTo>
                  <a:cubicBezTo>
                    <a:pt x="20070" y="35183"/>
                    <a:pt x="25016" y="31259"/>
                    <a:pt x="25711" y="26681"/>
                  </a:cubicBezTo>
                  <a:cubicBezTo>
                    <a:pt x="26406" y="22758"/>
                    <a:pt x="23667" y="18997"/>
                    <a:pt x="23340" y="14910"/>
                  </a:cubicBezTo>
                  <a:cubicBezTo>
                    <a:pt x="22645" y="10332"/>
                    <a:pt x="24852" y="4855"/>
                    <a:pt x="21787" y="1462"/>
                  </a:cubicBezTo>
                  <a:cubicBezTo>
                    <a:pt x="21045" y="602"/>
                    <a:pt x="19938" y="0"/>
                    <a:pt x="18871" y="0"/>
                  </a:cubicBezTo>
                  <a:close/>
                </a:path>
              </a:pathLst>
            </a:custGeom>
            <a:solidFill>
              <a:schemeClr val="accent3"/>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4"/>
            <p:cNvSpPr/>
            <p:nvPr/>
          </p:nvSpPr>
          <p:spPr>
            <a:xfrm>
              <a:off x="9179562" y="495109"/>
              <a:ext cx="410278" cy="2370722"/>
            </a:xfrm>
            <a:custGeom>
              <a:avLst/>
              <a:gdLst/>
              <a:ahLst/>
              <a:cxnLst/>
              <a:rect l="l" t="t" r="r" b="b"/>
              <a:pathLst>
                <a:path w="10547" h="60944" extrusionOk="0">
                  <a:moveTo>
                    <a:pt x="10383" y="0"/>
                  </a:moveTo>
                  <a:cubicBezTo>
                    <a:pt x="10219" y="0"/>
                    <a:pt x="10015" y="0"/>
                    <a:pt x="10015" y="164"/>
                  </a:cubicBezTo>
                  <a:cubicBezTo>
                    <a:pt x="10015" y="491"/>
                    <a:pt x="7971" y="19906"/>
                    <a:pt x="5437" y="37277"/>
                  </a:cubicBezTo>
                  <a:lnTo>
                    <a:pt x="2045" y="32168"/>
                  </a:lnTo>
                  <a:cubicBezTo>
                    <a:pt x="2045" y="32168"/>
                    <a:pt x="2045" y="32004"/>
                    <a:pt x="1840" y="32004"/>
                  </a:cubicBezTo>
                  <a:lnTo>
                    <a:pt x="1677" y="32168"/>
                  </a:lnTo>
                  <a:cubicBezTo>
                    <a:pt x="1677" y="32168"/>
                    <a:pt x="1513" y="32331"/>
                    <a:pt x="1677" y="32495"/>
                  </a:cubicBezTo>
                  <a:lnTo>
                    <a:pt x="5274" y="37972"/>
                  </a:lnTo>
                  <a:lnTo>
                    <a:pt x="5437" y="37972"/>
                  </a:lnTo>
                  <a:cubicBezTo>
                    <a:pt x="4579" y="43408"/>
                    <a:pt x="3720" y="48518"/>
                    <a:pt x="2862" y="52768"/>
                  </a:cubicBezTo>
                  <a:lnTo>
                    <a:pt x="491" y="47332"/>
                  </a:lnTo>
                  <a:cubicBezTo>
                    <a:pt x="491" y="47169"/>
                    <a:pt x="328" y="47169"/>
                    <a:pt x="328" y="47169"/>
                  </a:cubicBezTo>
                  <a:lnTo>
                    <a:pt x="164" y="47169"/>
                  </a:lnTo>
                  <a:cubicBezTo>
                    <a:pt x="1" y="47169"/>
                    <a:pt x="1" y="47332"/>
                    <a:pt x="1" y="47496"/>
                  </a:cubicBezTo>
                  <a:lnTo>
                    <a:pt x="2699" y="53790"/>
                  </a:lnTo>
                  <a:cubicBezTo>
                    <a:pt x="2208" y="56692"/>
                    <a:pt x="1513" y="59063"/>
                    <a:pt x="1023" y="60943"/>
                  </a:cubicBezTo>
                  <a:lnTo>
                    <a:pt x="1513" y="60943"/>
                  </a:lnTo>
                  <a:cubicBezTo>
                    <a:pt x="2045" y="59267"/>
                    <a:pt x="2535" y="57019"/>
                    <a:pt x="3066" y="54485"/>
                  </a:cubicBezTo>
                  <a:lnTo>
                    <a:pt x="3393" y="54485"/>
                  </a:lnTo>
                  <a:cubicBezTo>
                    <a:pt x="3393" y="54485"/>
                    <a:pt x="3557" y="54322"/>
                    <a:pt x="3393" y="54158"/>
                  </a:cubicBezTo>
                  <a:lnTo>
                    <a:pt x="3230" y="53627"/>
                  </a:lnTo>
                  <a:cubicBezTo>
                    <a:pt x="6786" y="35560"/>
                    <a:pt x="10546" y="654"/>
                    <a:pt x="10546" y="164"/>
                  </a:cubicBezTo>
                  <a:cubicBezTo>
                    <a:pt x="10546" y="164"/>
                    <a:pt x="10546" y="0"/>
                    <a:pt x="10383"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4"/>
            <p:cNvSpPr/>
            <p:nvPr/>
          </p:nvSpPr>
          <p:spPr>
            <a:xfrm>
              <a:off x="9476919" y="1275805"/>
              <a:ext cx="179718" cy="225815"/>
            </a:xfrm>
            <a:custGeom>
              <a:avLst/>
              <a:gdLst/>
              <a:ahLst/>
              <a:cxnLst/>
              <a:rect l="l" t="t" r="r" b="b"/>
              <a:pathLst>
                <a:path w="4620" h="5805" extrusionOk="0">
                  <a:moveTo>
                    <a:pt x="4251" y="0"/>
                  </a:moveTo>
                  <a:cubicBezTo>
                    <a:pt x="4088" y="0"/>
                    <a:pt x="4088" y="0"/>
                    <a:pt x="4088" y="164"/>
                  </a:cubicBezTo>
                  <a:lnTo>
                    <a:pt x="0" y="5477"/>
                  </a:lnTo>
                  <a:cubicBezTo>
                    <a:pt x="0" y="5477"/>
                    <a:pt x="0" y="5641"/>
                    <a:pt x="164" y="5804"/>
                  </a:cubicBezTo>
                  <a:lnTo>
                    <a:pt x="532" y="5804"/>
                  </a:lnTo>
                  <a:lnTo>
                    <a:pt x="4415" y="368"/>
                  </a:lnTo>
                  <a:cubicBezTo>
                    <a:pt x="4619" y="368"/>
                    <a:pt x="4415" y="164"/>
                    <a:pt x="4415"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4"/>
            <p:cNvSpPr/>
            <p:nvPr/>
          </p:nvSpPr>
          <p:spPr>
            <a:xfrm>
              <a:off x="8106294" y="2865830"/>
              <a:ext cx="1510565" cy="1636134"/>
            </a:xfrm>
            <a:custGeom>
              <a:avLst/>
              <a:gdLst/>
              <a:ahLst/>
              <a:cxnLst/>
              <a:rect l="l" t="t" r="r" b="b"/>
              <a:pathLst>
                <a:path w="38832" h="42060" extrusionOk="0">
                  <a:moveTo>
                    <a:pt x="1" y="0"/>
                  </a:moveTo>
                  <a:lnTo>
                    <a:pt x="5437" y="42059"/>
                  </a:lnTo>
                  <a:lnTo>
                    <a:pt x="34744" y="42059"/>
                  </a:lnTo>
                  <a:lnTo>
                    <a:pt x="38831" y="0"/>
                  </a:lnTo>
                  <a:close/>
                </a:path>
              </a:pathLst>
            </a:custGeom>
            <a:solidFill>
              <a:schemeClr val="accent1"/>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4"/>
            <p:cNvSpPr/>
            <p:nvPr/>
          </p:nvSpPr>
          <p:spPr>
            <a:xfrm>
              <a:off x="8522881" y="3144086"/>
              <a:ext cx="39" cy="483371"/>
            </a:xfrm>
            <a:custGeom>
              <a:avLst/>
              <a:gdLst/>
              <a:ahLst/>
              <a:cxnLst/>
              <a:rect l="l" t="t" r="r" b="b"/>
              <a:pathLst>
                <a:path w="1" h="12426" extrusionOk="0">
                  <a:moveTo>
                    <a:pt x="1" y="0"/>
                  </a:moveTo>
                  <a:lnTo>
                    <a:pt x="1" y="12426"/>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4"/>
            <p:cNvSpPr/>
            <p:nvPr/>
          </p:nvSpPr>
          <p:spPr>
            <a:xfrm>
              <a:off x="8483163" y="3104329"/>
              <a:ext cx="79512" cy="562883"/>
            </a:xfrm>
            <a:custGeom>
              <a:avLst/>
              <a:gdLst/>
              <a:ahLst/>
              <a:cxnLst/>
              <a:rect l="l" t="t" r="r" b="b"/>
              <a:pathLst>
                <a:path w="2044" h="14470" extrusionOk="0">
                  <a:moveTo>
                    <a:pt x="1022" y="0"/>
                  </a:moveTo>
                  <a:cubicBezTo>
                    <a:pt x="327" y="0"/>
                    <a:pt x="0" y="368"/>
                    <a:pt x="0" y="1022"/>
                  </a:cubicBezTo>
                  <a:lnTo>
                    <a:pt x="0" y="13448"/>
                  </a:lnTo>
                  <a:cubicBezTo>
                    <a:pt x="0" y="13979"/>
                    <a:pt x="327" y="14470"/>
                    <a:pt x="1022" y="14470"/>
                  </a:cubicBezTo>
                  <a:cubicBezTo>
                    <a:pt x="1553" y="14470"/>
                    <a:pt x="2044" y="13979"/>
                    <a:pt x="2044" y="13448"/>
                  </a:cubicBezTo>
                  <a:lnTo>
                    <a:pt x="2044" y="1022"/>
                  </a:lnTo>
                  <a:cubicBezTo>
                    <a:pt x="2044" y="368"/>
                    <a:pt x="1553" y="0"/>
                    <a:pt x="1022"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4"/>
            <p:cNvSpPr/>
            <p:nvPr/>
          </p:nvSpPr>
          <p:spPr>
            <a:xfrm>
              <a:off x="9139845" y="3031196"/>
              <a:ext cx="79512" cy="564478"/>
            </a:xfrm>
            <a:custGeom>
              <a:avLst/>
              <a:gdLst/>
              <a:ahLst/>
              <a:cxnLst/>
              <a:rect l="l" t="t" r="r" b="b"/>
              <a:pathLst>
                <a:path w="2044" h="14511" extrusionOk="0">
                  <a:moveTo>
                    <a:pt x="1022" y="0"/>
                  </a:moveTo>
                  <a:cubicBezTo>
                    <a:pt x="491" y="0"/>
                    <a:pt x="0" y="368"/>
                    <a:pt x="0" y="1022"/>
                  </a:cubicBezTo>
                  <a:lnTo>
                    <a:pt x="0" y="13488"/>
                  </a:lnTo>
                  <a:cubicBezTo>
                    <a:pt x="0" y="13979"/>
                    <a:pt x="491" y="14510"/>
                    <a:pt x="1022" y="14510"/>
                  </a:cubicBezTo>
                  <a:cubicBezTo>
                    <a:pt x="1512" y="14510"/>
                    <a:pt x="2044" y="13979"/>
                    <a:pt x="2044" y="13488"/>
                  </a:cubicBezTo>
                  <a:lnTo>
                    <a:pt x="2044" y="1022"/>
                  </a:lnTo>
                  <a:cubicBezTo>
                    <a:pt x="2044" y="368"/>
                    <a:pt x="1512" y="0"/>
                    <a:pt x="1022"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4"/>
            <p:cNvSpPr/>
            <p:nvPr/>
          </p:nvSpPr>
          <p:spPr>
            <a:xfrm>
              <a:off x="8993540" y="3323729"/>
              <a:ext cx="79551" cy="562922"/>
            </a:xfrm>
            <a:custGeom>
              <a:avLst/>
              <a:gdLst/>
              <a:ahLst/>
              <a:cxnLst/>
              <a:rect l="l" t="t" r="r" b="b"/>
              <a:pathLst>
                <a:path w="2045" h="14471" extrusionOk="0">
                  <a:moveTo>
                    <a:pt x="1022" y="1"/>
                  </a:moveTo>
                  <a:cubicBezTo>
                    <a:pt x="491" y="1"/>
                    <a:pt x="1" y="328"/>
                    <a:pt x="1" y="1023"/>
                  </a:cubicBezTo>
                  <a:lnTo>
                    <a:pt x="1" y="13448"/>
                  </a:lnTo>
                  <a:cubicBezTo>
                    <a:pt x="1" y="14143"/>
                    <a:pt x="491" y="14470"/>
                    <a:pt x="1022" y="14470"/>
                  </a:cubicBezTo>
                  <a:cubicBezTo>
                    <a:pt x="1513" y="14470"/>
                    <a:pt x="2044" y="14143"/>
                    <a:pt x="2044" y="13448"/>
                  </a:cubicBezTo>
                  <a:lnTo>
                    <a:pt x="2044" y="1023"/>
                  </a:lnTo>
                  <a:cubicBezTo>
                    <a:pt x="2044" y="328"/>
                    <a:pt x="1513" y="1"/>
                    <a:pt x="1022"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4"/>
            <p:cNvSpPr/>
            <p:nvPr/>
          </p:nvSpPr>
          <p:spPr>
            <a:xfrm>
              <a:off x="9165286" y="3733975"/>
              <a:ext cx="79512" cy="569263"/>
            </a:xfrm>
            <a:custGeom>
              <a:avLst/>
              <a:gdLst/>
              <a:ahLst/>
              <a:cxnLst/>
              <a:rect l="l" t="t" r="r" b="b"/>
              <a:pathLst>
                <a:path w="2044" h="14634" extrusionOk="0">
                  <a:moveTo>
                    <a:pt x="1022" y="0"/>
                  </a:moveTo>
                  <a:cubicBezTo>
                    <a:pt x="368" y="0"/>
                    <a:pt x="0" y="532"/>
                    <a:pt x="0" y="1022"/>
                  </a:cubicBezTo>
                  <a:lnTo>
                    <a:pt x="0" y="13611"/>
                  </a:lnTo>
                  <a:cubicBezTo>
                    <a:pt x="0" y="14143"/>
                    <a:pt x="368" y="14633"/>
                    <a:pt x="1022" y="14633"/>
                  </a:cubicBezTo>
                  <a:cubicBezTo>
                    <a:pt x="1553" y="14633"/>
                    <a:pt x="2044" y="14143"/>
                    <a:pt x="2044" y="13611"/>
                  </a:cubicBezTo>
                  <a:lnTo>
                    <a:pt x="2044" y="1022"/>
                  </a:lnTo>
                  <a:cubicBezTo>
                    <a:pt x="2044" y="532"/>
                    <a:pt x="1553" y="0"/>
                    <a:pt x="1022"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33" name="Google Shape;133;p4"/>
          <p:cNvSpPr/>
          <p:nvPr/>
        </p:nvSpPr>
        <p:spPr>
          <a:xfrm>
            <a:off x="806726" y="4675052"/>
            <a:ext cx="1832405" cy="244805"/>
          </a:xfrm>
          <a:custGeom>
            <a:avLst/>
            <a:gdLst/>
            <a:ahLst/>
            <a:cxnLst/>
            <a:rect l="l" t="t" r="r" b="b"/>
            <a:pathLst>
              <a:path w="55866" h="7463" extrusionOk="0">
                <a:moveTo>
                  <a:pt x="16082" y="0"/>
                </a:moveTo>
                <a:cubicBezTo>
                  <a:pt x="15991" y="0"/>
                  <a:pt x="15916" y="25"/>
                  <a:pt x="15866" y="75"/>
                </a:cubicBezTo>
                <a:lnTo>
                  <a:pt x="8247" y="6542"/>
                </a:lnTo>
                <a:lnTo>
                  <a:pt x="728" y="75"/>
                </a:lnTo>
                <a:cubicBezTo>
                  <a:pt x="634" y="34"/>
                  <a:pt x="528" y="10"/>
                  <a:pt x="428" y="10"/>
                </a:cubicBezTo>
                <a:cubicBezTo>
                  <a:pt x="287" y="10"/>
                  <a:pt x="160" y="58"/>
                  <a:pt x="101" y="176"/>
                </a:cubicBezTo>
                <a:cubicBezTo>
                  <a:pt x="1" y="276"/>
                  <a:pt x="1" y="602"/>
                  <a:pt x="101" y="702"/>
                </a:cubicBezTo>
                <a:lnTo>
                  <a:pt x="8021" y="7369"/>
                </a:lnTo>
                <a:cubicBezTo>
                  <a:pt x="8084" y="7431"/>
                  <a:pt x="8165" y="7463"/>
                  <a:pt x="8256" y="7463"/>
                </a:cubicBezTo>
                <a:cubicBezTo>
                  <a:pt x="8347" y="7463"/>
                  <a:pt x="8447" y="7431"/>
                  <a:pt x="8547" y="7369"/>
                </a:cubicBezTo>
                <a:lnTo>
                  <a:pt x="16066" y="1003"/>
                </a:lnTo>
                <a:lnTo>
                  <a:pt x="23685" y="7369"/>
                </a:lnTo>
                <a:cubicBezTo>
                  <a:pt x="23748" y="7431"/>
                  <a:pt x="23854" y="7463"/>
                  <a:pt x="23958" y="7463"/>
                </a:cubicBezTo>
                <a:cubicBezTo>
                  <a:pt x="24061" y="7463"/>
                  <a:pt x="24161" y="7431"/>
                  <a:pt x="24212" y="7369"/>
                </a:cubicBezTo>
                <a:lnTo>
                  <a:pt x="31831" y="1003"/>
                </a:lnTo>
                <a:lnTo>
                  <a:pt x="39349" y="7369"/>
                </a:lnTo>
                <a:cubicBezTo>
                  <a:pt x="39462" y="7431"/>
                  <a:pt x="39569" y="7463"/>
                  <a:pt x="39672" y="7463"/>
                </a:cubicBezTo>
                <a:cubicBezTo>
                  <a:pt x="39776" y="7463"/>
                  <a:pt x="39876" y="7431"/>
                  <a:pt x="39976" y="7369"/>
                </a:cubicBezTo>
                <a:lnTo>
                  <a:pt x="47495" y="1003"/>
                </a:lnTo>
                <a:lnTo>
                  <a:pt x="55139" y="7369"/>
                </a:lnTo>
                <a:cubicBezTo>
                  <a:pt x="55225" y="7422"/>
                  <a:pt x="55310" y="7453"/>
                  <a:pt x="55388" y="7453"/>
                </a:cubicBezTo>
                <a:cubicBezTo>
                  <a:pt x="55493" y="7453"/>
                  <a:pt x="55583" y="7398"/>
                  <a:pt x="55640" y="7268"/>
                </a:cubicBezTo>
                <a:cubicBezTo>
                  <a:pt x="55866" y="7168"/>
                  <a:pt x="55866" y="6867"/>
                  <a:pt x="55640" y="6742"/>
                </a:cubicBezTo>
                <a:lnTo>
                  <a:pt x="47821" y="75"/>
                </a:lnTo>
                <a:cubicBezTo>
                  <a:pt x="47720" y="25"/>
                  <a:pt x="47614" y="0"/>
                  <a:pt x="47520" y="0"/>
                </a:cubicBezTo>
                <a:cubicBezTo>
                  <a:pt x="47426" y="0"/>
                  <a:pt x="47345" y="25"/>
                  <a:pt x="47294" y="75"/>
                </a:cubicBezTo>
                <a:lnTo>
                  <a:pt x="39675" y="6542"/>
                </a:lnTo>
                <a:lnTo>
                  <a:pt x="32056" y="75"/>
                </a:lnTo>
                <a:cubicBezTo>
                  <a:pt x="32006" y="25"/>
                  <a:pt x="31925" y="0"/>
                  <a:pt x="31831" y="0"/>
                </a:cubicBezTo>
                <a:cubicBezTo>
                  <a:pt x="31737" y="0"/>
                  <a:pt x="31630" y="25"/>
                  <a:pt x="31530" y="75"/>
                </a:cubicBezTo>
                <a:lnTo>
                  <a:pt x="24011" y="6542"/>
                </a:lnTo>
                <a:lnTo>
                  <a:pt x="16392" y="75"/>
                </a:lnTo>
                <a:cubicBezTo>
                  <a:pt x="16279" y="25"/>
                  <a:pt x="16173" y="0"/>
                  <a:pt x="16082"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34" name="Google Shape;134;p4"/>
          <p:cNvCxnSpPr/>
          <p:nvPr/>
        </p:nvCxnSpPr>
        <p:spPr>
          <a:xfrm rot="10800000">
            <a:off x="7381950" y="4895850"/>
            <a:ext cx="1133400" cy="0"/>
          </a:xfrm>
          <a:prstGeom prst="straightConnector1">
            <a:avLst/>
          </a:prstGeom>
          <a:noFill/>
          <a:ln w="28575" cap="flat" cmpd="sng">
            <a:solidFill>
              <a:schemeClr val="accent5"/>
            </a:solidFill>
            <a:prstDash val="solid"/>
            <a:round/>
            <a:headEnd type="none" w="med" len="med"/>
            <a:tailEnd type="none" w="med" len="med"/>
          </a:ln>
        </p:spPr>
      </p:cxnSp>
    </p:spTree>
    <p:extLst>
      <p:ext uri="{BB962C8B-B14F-4D97-AF65-F5344CB8AC3E}">
        <p14:creationId xmlns:p14="http://schemas.microsoft.com/office/powerpoint/2010/main" val="40679175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accent2"/>
        </a:solidFill>
        <a:effectLst/>
      </p:bgPr>
    </p:bg>
    <p:spTree>
      <p:nvGrpSpPr>
        <p:cNvPr id="1" name="Shape 135"/>
        <p:cNvGrpSpPr/>
        <p:nvPr/>
      </p:nvGrpSpPr>
      <p:grpSpPr>
        <a:xfrm>
          <a:off x="0" y="0"/>
          <a:ext cx="0" cy="0"/>
          <a:chOff x="0" y="0"/>
          <a:chExt cx="0" cy="0"/>
        </a:xfrm>
      </p:grpSpPr>
      <p:sp>
        <p:nvSpPr>
          <p:cNvPr id="136" name="Google Shape;136;p5"/>
          <p:cNvSpPr/>
          <p:nvPr/>
        </p:nvSpPr>
        <p:spPr>
          <a:xfrm flipH="1">
            <a:off x="319043" y="283350"/>
            <a:ext cx="8505900" cy="4576800"/>
          </a:xfrm>
          <a:prstGeom prst="roundRect">
            <a:avLst>
              <a:gd name="adj" fmla="val 3396"/>
            </a:avLst>
          </a:prstGeom>
          <a:solidFill>
            <a:schemeClr val="accent1"/>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5"/>
          <p:cNvSpPr/>
          <p:nvPr/>
        </p:nvSpPr>
        <p:spPr>
          <a:xfrm rot="10800000" flipH="1">
            <a:off x="4675100" y="579312"/>
            <a:ext cx="3804000" cy="3983400"/>
          </a:xfrm>
          <a:prstGeom prst="roundRect">
            <a:avLst>
              <a:gd name="adj" fmla="val 3396"/>
            </a:avLst>
          </a:prstGeom>
          <a:solidFill>
            <a:schemeClr val="accent4"/>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5"/>
          <p:cNvSpPr/>
          <p:nvPr/>
        </p:nvSpPr>
        <p:spPr>
          <a:xfrm flipH="1">
            <a:off x="6659628" y="3545595"/>
            <a:ext cx="1262868" cy="1002352"/>
          </a:xfrm>
          <a:custGeom>
            <a:avLst/>
            <a:gdLst/>
            <a:ahLst/>
            <a:cxnLst/>
            <a:rect l="l" t="t" r="r" b="b"/>
            <a:pathLst>
              <a:path w="24157" h="19743" extrusionOk="0">
                <a:moveTo>
                  <a:pt x="1676" y="0"/>
                </a:moveTo>
                <a:cubicBezTo>
                  <a:pt x="1185" y="0"/>
                  <a:pt x="818" y="164"/>
                  <a:pt x="491" y="532"/>
                </a:cubicBezTo>
                <a:cubicBezTo>
                  <a:pt x="0" y="1022"/>
                  <a:pt x="0" y="2044"/>
                  <a:pt x="654" y="2575"/>
                </a:cubicBezTo>
                <a:lnTo>
                  <a:pt x="19742" y="19743"/>
                </a:lnTo>
                <a:lnTo>
                  <a:pt x="24157" y="19743"/>
                </a:lnTo>
                <a:lnTo>
                  <a:pt x="2534" y="327"/>
                </a:lnTo>
                <a:cubicBezTo>
                  <a:pt x="2371" y="0"/>
                  <a:pt x="2044" y="0"/>
                  <a:pt x="1676" y="0"/>
                </a:cubicBezTo>
                <a:close/>
              </a:path>
            </a:pathLst>
          </a:custGeom>
          <a:solidFill>
            <a:srgbClr val="FFFFFF">
              <a:alpha val="2009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5"/>
          <p:cNvSpPr/>
          <p:nvPr/>
        </p:nvSpPr>
        <p:spPr>
          <a:xfrm rot="10800000" flipH="1">
            <a:off x="7611615" y="3464137"/>
            <a:ext cx="853189" cy="845690"/>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rgbClr val="FFFFFF">
              <a:alpha val="2009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5"/>
          <p:cNvSpPr/>
          <p:nvPr/>
        </p:nvSpPr>
        <p:spPr>
          <a:xfrm rot="10800000" flipH="1">
            <a:off x="661175" y="576012"/>
            <a:ext cx="3807600" cy="3986700"/>
          </a:xfrm>
          <a:prstGeom prst="roundRect">
            <a:avLst>
              <a:gd name="adj" fmla="val 3396"/>
            </a:avLst>
          </a:prstGeom>
          <a:solidFill>
            <a:schemeClr val="accent4"/>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5"/>
          <p:cNvSpPr/>
          <p:nvPr/>
        </p:nvSpPr>
        <p:spPr>
          <a:xfrm flipH="1">
            <a:off x="947001" y="591710"/>
            <a:ext cx="1028800" cy="820648"/>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rgbClr val="FFFFFF">
              <a:alpha val="2009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5"/>
          <p:cNvSpPr/>
          <p:nvPr/>
        </p:nvSpPr>
        <p:spPr>
          <a:xfrm flipH="1">
            <a:off x="1535519" y="590654"/>
            <a:ext cx="804131" cy="641399"/>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rgbClr val="FFFFFF">
              <a:alpha val="2009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5"/>
          <p:cNvSpPr/>
          <p:nvPr/>
        </p:nvSpPr>
        <p:spPr>
          <a:xfrm flipH="1">
            <a:off x="674764" y="1598808"/>
            <a:ext cx="768932" cy="729508"/>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rgbClr val="FFFFFF">
              <a:alpha val="2009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44" name="Google Shape;144;p5"/>
          <p:cNvGrpSpPr/>
          <p:nvPr/>
        </p:nvGrpSpPr>
        <p:grpSpPr>
          <a:xfrm>
            <a:off x="4281416" y="375214"/>
            <a:ext cx="581170" cy="125403"/>
            <a:chOff x="4685288" y="186288"/>
            <a:chExt cx="419375" cy="90485"/>
          </a:xfrm>
        </p:grpSpPr>
        <p:sp>
          <p:nvSpPr>
            <p:cNvPr id="145" name="Google Shape;145;p5"/>
            <p:cNvSpPr/>
            <p:nvPr/>
          </p:nvSpPr>
          <p:spPr>
            <a:xfrm>
              <a:off x="4687513" y="186288"/>
              <a:ext cx="414900" cy="82200"/>
            </a:xfrm>
            <a:prstGeom prst="roundRect">
              <a:avLst>
                <a:gd name="adj" fmla="val 50000"/>
              </a:avLst>
            </a:pr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46" name="Google Shape;146;p5"/>
            <p:cNvGrpSpPr/>
            <p:nvPr/>
          </p:nvGrpSpPr>
          <p:grpSpPr>
            <a:xfrm>
              <a:off x="4685288" y="186300"/>
              <a:ext cx="419375" cy="90473"/>
              <a:chOff x="4390000" y="182175"/>
              <a:chExt cx="419375" cy="90473"/>
            </a:xfrm>
          </p:grpSpPr>
          <p:sp>
            <p:nvSpPr>
              <p:cNvPr id="147" name="Google Shape;147;p5"/>
              <p:cNvSpPr/>
              <p:nvPr/>
            </p:nvSpPr>
            <p:spPr>
              <a:xfrm>
                <a:off x="4390000" y="182175"/>
                <a:ext cx="419375" cy="90473"/>
              </a:xfrm>
              <a:custGeom>
                <a:avLst/>
                <a:gdLst/>
                <a:ahLst/>
                <a:cxnLst/>
                <a:rect l="l" t="t" r="r" b="b"/>
                <a:pathLst>
                  <a:path w="8835" h="1906" extrusionOk="0">
                    <a:moveTo>
                      <a:pt x="7882" y="155"/>
                    </a:moveTo>
                    <a:cubicBezTo>
                      <a:pt x="8323" y="155"/>
                      <a:pt x="8680" y="512"/>
                      <a:pt x="8680" y="953"/>
                    </a:cubicBezTo>
                    <a:cubicBezTo>
                      <a:pt x="8680" y="1393"/>
                      <a:pt x="8323" y="1750"/>
                      <a:pt x="7882" y="1750"/>
                    </a:cubicBezTo>
                    <a:lnTo>
                      <a:pt x="953" y="1750"/>
                    </a:lnTo>
                    <a:cubicBezTo>
                      <a:pt x="512" y="1750"/>
                      <a:pt x="155" y="1393"/>
                      <a:pt x="155" y="953"/>
                    </a:cubicBezTo>
                    <a:cubicBezTo>
                      <a:pt x="155" y="512"/>
                      <a:pt x="512" y="155"/>
                      <a:pt x="953" y="155"/>
                    </a:cubicBezTo>
                    <a:close/>
                    <a:moveTo>
                      <a:pt x="953" y="0"/>
                    </a:moveTo>
                    <a:cubicBezTo>
                      <a:pt x="429" y="0"/>
                      <a:pt x="0" y="429"/>
                      <a:pt x="0" y="953"/>
                    </a:cubicBezTo>
                    <a:cubicBezTo>
                      <a:pt x="0" y="1476"/>
                      <a:pt x="429" y="1905"/>
                      <a:pt x="953" y="1905"/>
                    </a:cubicBezTo>
                    <a:lnTo>
                      <a:pt x="7882" y="1905"/>
                    </a:lnTo>
                    <a:cubicBezTo>
                      <a:pt x="8406" y="1905"/>
                      <a:pt x="8835" y="1476"/>
                      <a:pt x="8835" y="953"/>
                    </a:cubicBezTo>
                    <a:cubicBezTo>
                      <a:pt x="8835" y="429"/>
                      <a:pt x="8406" y="0"/>
                      <a:pt x="7882"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5"/>
              <p:cNvSpPr/>
              <p:nvPr/>
            </p:nvSpPr>
            <p:spPr>
              <a:xfrm>
                <a:off x="4464048" y="201352"/>
                <a:ext cx="52024" cy="52072"/>
              </a:xfrm>
              <a:custGeom>
                <a:avLst/>
                <a:gdLst/>
                <a:ahLst/>
                <a:cxnLst/>
                <a:rect l="l" t="t" r="r" b="b"/>
                <a:pathLst>
                  <a:path w="1096" h="1097" extrusionOk="0">
                    <a:moveTo>
                      <a:pt x="548" y="144"/>
                    </a:moveTo>
                    <a:cubicBezTo>
                      <a:pt x="774" y="144"/>
                      <a:pt x="953" y="322"/>
                      <a:pt x="953" y="549"/>
                    </a:cubicBezTo>
                    <a:cubicBezTo>
                      <a:pt x="953" y="763"/>
                      <a:pt x="774" y="941"/>
                      <a:pt x="548" y="941"/>
                    </a:cubicBezTo>
                    <a:cubicBezTo>
                      <a:pt x="333" y="941"/>
                      <a:pt x="155" y="763"/>
                      <a:pt x="155" y="549"/>
                    </a:cubicBezTo>
                    <a:cubicBezTo>
                      <a:pt x="155" y="322"/>
                      <a:pt x="333" y="144"/>
                      <a:pt x="548" y="144"/>
                    </a:cubicBezTo>
                    <a:close/>
                    <a:moveTo>
                      <a:pt x="548" y="1"/>
                    </a:moveTo>
                    <a:cubicBezTo>
                      <a:pt x="250" y="1"/>
                      <a:pt x="0" y="251"/>
                      <a:pt x="0" y="549"/>
                    </a:cubicBezTo>
                    <a:cubicBezTo>
                      <a:pt x="0" y="846"/>
                      <a:pt x="250" y="1096"/>
                      <a:pt x="548" y="1096"/>
                    </a:cubicBezTo>
                    <a:cubicBezTo>
                      <a:pt x="845" y="1096"/>
                      <a:pt x="1095" y="846"/>
                      <a:pt x="1095" y="549"/>
                    </a:cubicBezTo>
                    <a:cubicBezTo>
                      <a:pt x="1095" y="251"/>
                      <a:pt x="845" y="1"/>
                      <a:pt x="548"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149" name="Google Shape;149;p5"/>
          <p:cNvGrpSpPr/>
          <p:nvPr/>
        </p:nvGrpSpPr>
        <p:grpSpPr>
          <a:xfrm rot="-10283466" flipH="1">
            <a:off x="223213" y="142931"/>
            <a:ext cx="541137" cy="2225321"/>
            <a:chOff x="871338" y="1945155"/>
            <a:chExt cx="247109" cy="1016148"/>
          </a:xfrm>
        </p:grpSpPr>
        <p:sp>
          <p:nvSpPr>
            <p:cNvPr id="150" name="Google Shape;150;p5"/>
            <p:cNvSpPr/>
            <p:nvPr/>
          </p:nvSpPr>
          <p:spPr>
            <a:xfrm>
              <a:off x="1017893" y="2858365"/>
              <a:ext cx="100554" cy="102938"/>
            </a:xfrm>
            <a:custGeom>
              <a:avLst/>
              <a:gdLst/>
              <a:ahLst/>
              <a:cxnLst/>
              <a:rect l="l" t="t" r="r" b="b"/>
              <a:pathLst>
                <a:path w="5314" h="5440" extrusionOk="0">
                  <a:moveTo>
                    <a:pt x="2707" y="0"/>
                  </a:moveTo>
                  <a:cubicBezTo>
                    <a:pt x="1253" y="0"/>
                    <a:pt x="0" y="1254"/>
                    <a:pt x="0" y="2707"/>
                  </a:cubicBezTo>
                  <a:cubicBezTo>
                    <a:pt x="0" y="4186"/>
                    <a:pt x="1253" y="5439"/>
                    <a:pt x="2707" y="5439"/>
                  </a:cubicBezTo>
                  <a:cubicBezTo>
                    <a:pt x="4161" y="5439"/>
                    <a:pt x="5314" y="4186"/>
                    <a:pt x="5314" y="2707"/>
                  </a:cubicBezTo>
                  <a:cubicBezTo>
                    <a:pt x="5314" y="1254"/>
                    <a:pt x="4161" y="0"/>
                    <a:pt x="270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5"/>
            <p:cNvSpPr/>
            <p:nvPr/>
          </p:nvSpPr>
          <p:spPr>
            <a:xfrm>
              <a:off x="871338" y="2075844"/>
              <a:ext cx="215338" cy="853670"/>
            </a:xfrm>
            <a:custGeom>
              <a:avLst/>
              <a:gdLst/>
              <a:ahLst/>
              <a:cxnLst/>
              <a:rect l="l" t="t" r="r" b="b"/>
              <a:pathLst>
                <a:path w="11380" h="45114" extrusionOk="0">
                  <a:moveTo>
                    <a:pt x="6066" y="1"/>
                  </a:moveTo>
                  <a:cubicBezTo>
                    <a:pt x="2206" y="5640"/>
                    <a:pt x="1" y="12332"/>
                    <a:pt x="1" y="19625"/>
                  </a:cubicBezTo>
                  <a:cubicBezTo>
                    <a:pt x="1" y="29650"/>
                    <a:pt x="4287" y="38748"/>
                    <a:pt x="11079" y="45114"/>
                  </a:cubicBezTo>
                  <a:lnTo>
                    <a:pt x="11379" y="44813"/>
                  </a:lnTo>
                  <a:cubicBezTo>
                    <a:pt x="4612" y="38547"/>
                    <a:pt x="427" y="29550"/>
                    <a:pt x="427" y="19625"/>
                  </a:cubicBezTo>
                  <a:cubicBezTo>
                    <a:pt x="427" y="12432"/>
                    <a:pt x="2607" y="5740"/>
                    <a:pt x="6367" y="201"/>
                  </a:cubicBezTo>
                  <a:lnTo>
                    <a:pt x="606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5"/>
            <p:cNvSpPr/>
            <p:nvPr/>
          </p:nvSpPr>
          <p:spPr>
            <a:xfrm>
              <a:off x="1051083" y="1945155"/>
              <a:ext cx="67364" cy="51242"/>
            </a:xfrm>
            <a:custGeom>
              <a:avLst/>
              <a:gdLst/>
              <a:ahLst/>
              <a:cxnLst/>
              <a:rect l="l" t="t" r="r" b="b"/>
              <a:pathLst>
                <a:path w="3560" h="2708" extrusionOk="0">
                  <a:moveTo>
                    <a:pt x="1780" y="1"/>
                  </a:moveTo>
                  <a:cubicBezTo>
                    <a:pt x="1" y="1"/>
                    <a:pt x="1" y="2708"/>
                    <a:pt x="1780" y="2708"/>
                  </a:cubicBezTo>
                  <a:cubicBezTo>
                    <a:pt x="3459" y="2708"/>
                    <a:pt x="3560" y="1"/>
                    <a:pt x="1780"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3" name="Google Shape;153;p5"/>
          <p:cNvGrpSpPr/>
          <p:nvPr/>
        </p:nvGrpSpPr>
        <p:grpSpPr>
          <a:xfrm rot="-1025565">
            <a:off x="7915710" y="165252"/>
            <a:ext cx="961174" cy="1962025"/>
            <a:chOff x="3789888" y="1403830"/>
            <a:chExt cx="569113" cy="1161936"/>
          </a:xfrm>
        </p:grpSpPr>
        <p:sp>
          <p:nvSpPr>
            <p:cNvPr id="154" name="Google Shape;154;p5"/>
            <p:cNvSpPr/>
            <p:nvPr/>
          </p:nvSpPr>
          <p:spPr>
            <a:xfrm>
              <a:off x="3817855" y="1437512"/>
              <a:ext cx="541146" cy="1128254"/>
            </a:xfrm>
            <a:custGeom>
              <a:avLst/>
              <a:gdLst/>
              <a:ahLst/>
              <a:cxnLst/>
              <a:rect l="l" t="t" r="r" b="b"/>
              <a:pathLst>
                <a:path w="28598" h="59625" extrusionOk="0">
                  <a:moveTo>
                    <a:pt x="101" y="0"/>
                  </a:moveTo>
                  <a:lnTo>
                    <a:pt x="1" y="426"/>
                  </a:lnTo>
                  <a:cubicBezTo>
                    <a:pt x="16066" y="3359"/>
                    <a:pt x="28197" y="17344"/>
                    <a:pt x="28197" y="34161"/>
                  </a:cubicBezTo>
                  <a:lnTo>
                    <a:pt x="28197" y="34462"/>
                  </a:lnTo>
                  <a:cubicBezTo>
                    <a:pt x="28096" y="44286"/>
                    <a:pt x="23911" y="53058"/>
                    <a:pt x="17219" y="59324"/>
                  </a:cubicBezTo>
                  <a:lnTo>
                    <a:pt x="17545" y="59625"/>
                  </a:lnTo>
                  <a:cubicBezTo>
                    <a:pt x="24212" y="53359"/>
                    <a:pt x="28497" y="44386"/>
                    <a:pt x="28598" y="34462"/>
                  </a:cubicBezTo>
                  <a:lnTo>
                    <a:pt x="28598" y="34161"/>
                  </a:lnTo>
                  <a:cubicBezTo>
                    <a:pt x="28598" y="17143"/>
                    <a:pt x="16292" y="2933"/>
                    <a:pt x="10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5"/>
            <p:cNvSpPr/>
            <p:nvPr/>
          </p:nvSpPr>
          <p:spPr>
            <a:xfrm>
              <a:off x="3789888" y="1403830"/>
              <a:ext cx="81102" cy="79229"/>
            </a:xfrm>
            <a:custGeom>
              <a:avLst/>
              <a:gdLst/>
              <a:ahLst/>
              <a:cxnLst/>
              <a:rect l="l" t="t" r="r" b="b"/>
              <a:pathLst>
                <a:path w="4286" h="4187" extrusionOk="0">
                  <a:moveTo>
                    <a:pt x="2206" y="1"/>
                  </a:moveTo>
                  <a:cubicBezTo>
                    <a:pt x="1053" y="1"/>
                    <a:pt x="0" y="953"/>
                    <a:pt x="126" y="2106"/>
                  </a:cubicBezTo>
                  <a:cubicBezTo>
                    <a:pt x="126" y="3259"/>
                    <a:pt x="1053" y="4186"/>
                    <a:pt x="2206" y="4186"/>
                  </a:cubicBezTo>
                  <a:cubicBezTo>
                    <a:pt x="3258" y="4186"/>
                    <a:pt x="4286" y="3259"/>
                    <a:pt x="4286" y="2106"/>
                  </a:cubicBezTo>
                  <a:cubicBezTo>
                    <a:pt x="4186" y="953"/>
                    <a:pt x="3359" y="1"/>
                    <a:pt x="2206"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5"/>
            <p:cNvSpPr/>
            <p:nvPr/>
          </p:nvSpPr>
          <p:spPr>
            <a:xfrm>
              <a:off x="3985754" y="1615346"/>
              <a:ext cx="39378" cy="29898"/>
            </a:xfrm>
            <a:custGeom>
              <a:avLst/>
              <a:gdLst/>
              <a:ahLst/>
              <a:cxnLst/>
              <a:rect l="l" t="t" r="r" b="b"/>
              <a:pathLst>
                <a:path w="2081" h="1580" extrusionOk="0">
                  <a:moveTo>
                    <a:pt x="1053" y="1"/>
                  </a:moveTo>
                  <a:cubicBezTo>
                    <a:pt x="0" y="1"/>
                    <a:pt x="0" y="1580"/>
                    <a:pt x="1053" y="1580"/>
                  </a:cubicBezTo>
                  <a:cubicBezTo>
                    <a:pt x="2080" y="1580"/>
                    <a:pt x="2080" y="1"/>
                    <a:pt x="1053"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57" name="Google Shape;157;p5"/>
          <p:cNvSpPr txBox="1">
            <a:spLocks noGrp="1"/>
          </p:cNvSpPr>
          <p:nvPr>
            <p:ph type="subTitle" idx="1"/>
          </p:nvPr>
        </p:nvSpPr>
        <p:spPr>
          <a:xfrm>
            <a:off x="1379075" y="3084605"/>
            <a:ext cx="2371800" cy="7719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58" name="Google Shape;158;p5"/>
          <p:cNvSpPr txBox="1">
            <a:spLocks noGrp="1"/>
          </p:cNvSpPr>
          <p:nvPr>
            <p:ph type="subTitle" idx="2"/>
          </p:nvPr>
        </p:nvSpPr>
        <p:spPr>
          <a:xfrm>
            <a:off x="5391200" y="3084606"/>
            <a:ext cx="2371800" cy="771900"/>
          </a:xfrm>
          <a:prstGeom prst="rect">
            <a:avLst/>
          </a:prstGeom>
        </p:spPr>
        <p:txBody>
          <a:bodyPr spcFirstLastPara="1" wrap="square" lIns="0" tIns="0" rIns="0" bIns="0"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59" name="Google Shape;159;p5"/>
          <p:cNvSpPr/>
          <p:nvPr/>
        </p:nvSpPr>
        <p:spPr>
          <a:xfrm>
            <a:off x="3757049" y="4494947"/>
            <a:ext cx="1629891" cy="217696"/>
          </a:xfrm>
          <a:custGeom>
            <a:avLst/>
            <a:gdLst/>
            <a:ahLst/>
            <a:cxnLst/>
            <a:rect l="l" t="t" r="r" b="b"/>
            <a:pathLst>
              <a:path w="55866" h="7463" extrusionOk="0">
                <a:moveTo>
                  <a:pt x="16082" y="0"/>
                </a:moveTo>
                <a:cubicBezTo>
                  <a:pt x="15991" y="0"/>
                  <a:pt x="15916" y="25"/>
                  <a:pt x="15866" y="75"/>
                </a:cubicBezTo>
                <a:lnTo>
                  <a:pt x="8247" y="6542"/>
                </a:lnTo>
                <a:lnTo>
                  <a:pt x="728" y="75"/>
                </a:lnTo>
                <a:cubicBezTo>
                  <a:pt x="634" y="34"/>
                  <a:pt x="528" y="10"/>
                  <a:pt x="428" y="10"/>
                </a:cubicBezTo>
                <a:cubicBezTo>
                  <a:pt x="287" y="10"/>
                  <a:pt x="160" y="58"/>
                  <a:pt x="101" y="176"/>
                </a:cubicBezTo>
                <a:cubicBezTo>
                  <a:pt x="1" y="276"/>
                  <a:pt x="1" y="602"/>
                  <a:pt x="101" y="702"/>
                </a:cubicBezTo>
                <a:lnTo>
                  <a:pt x="8021" y="7369"/>
                </a:lnTo>
                <a:cubicBezTo>
                  <a:pt x="8084" y="7431"/>
                  <a:pt x="8165" y="7463"/>
                  <a:pt x="8256" y="7463"/>
                </a:cubicBezTo>
                <a:cubicBezTo>
                  <a:pt x="8347" y="7463"/>
                  <a:pt x="8447" y="7431"/>
                  <a:pt x="8547" y="7369"/>
                </a:cubicBezTo>
                <a:lnTo>
                  <a:pt x="16066" y="1003"/>
                </a:lnTo>
                <a:lnTo>
                  <a:pt x="23685" y="7369"/>
                </a:lnTo>
                <a:cubicBezTo>
                  <a:pt x="23748" y="7431"/>
                  <a:pt x="23854" y="7463"/>
                  <a:pt x="23958" y="7463"/>
                </a:cubicBezTo>
                <a:cubicBezTo>
                  <a:pt x="24061" y="7463"/>
                  <a:pt x="24161" y="7431"/>
                  <a:pt x="24212" y="7369"/>
                </a:cubicBezTo>
                <a:lnTo>
                  <a:pt x="31831" y="1003"/>
                </a:lnTo>
                <a:lnTo>
                  <a:pt x="39349" y="7369"/>
                </a:lnTo>
                <a:cubicBezTo>
                  <a:pt x="39462" y="7431"/>
                  <a:pt x="39569" y="7463"/>
                  <a:pt x="39672" y="7463"/>
                </a:cubicBezTo>
                <a:cubicBezTo>
                  <a:pt x="39776" y="7463"/>
                  <a:pt x="39876" y="7431"/>
                  <a:pt x="39976" y="7369"/>
                </a:cubicBezTo>
                <a:lnTo>
                  <a:pt x="47495" y="1003"/>
                </a:lnTo>
                <a:lnTo>
                  <a:pt x="55139" y="7369"/>
                </a:lnTo>
                <a:cubicBezTo>
                  <a:pt x="55225" y="7422"/>
                  <a:pt x="55310" y="7453"/>
                  <a:pt x="55388" y="7453"/>
                </a:cubicBezTo>
                <a:cubicBezTo>
                  <a:pt x="55493" y="7453"/>
                  <a:pt x="55583" y="7398"/>
                  <a:pt x="55640" y="7268"/>
                </a:cubicBezTo>
                <a:cubicBezTo>
                  <a:pt x="55866" y="7168"/>
                  <a:pt x="55866" y="6867"/>
                  <a:pt x="55640" y="6742"/>
                </a:cubicBezTo>
                <a:lnTo>
                  <a:pt x="47821" y="75"/>
                </a:lnTo>
                <a:cubicBezTo>
                  <a:pt x="47720" y="25"/>
                  <a:pt x="47614" y="0"/>
                  <a:pt x="47520" y="0"/>
                </a:cubicBezTo>
                <a:cubicBezTo>
                  <a:pt x="47426" y="0"/>
                  <a:pt x="47345" y="25"/>
                  <a:pt x="47294" y="75"/>
                </a:cubicBezTo>
                <a:lnTo>
                  <a:pt x="39675" y="6542"/>
                </a:lnTo>
                <a:lnTo>
                  <a:pt x="32056" y="75"/>
                </a:lnTo>
                <a:cubicBezTo>
                  <a:pt x="32006" y="25"/>
                  <a:pt x="31925" y="0"/>
                  <a:pt x="31831" y="0"/>
                </a:cubicBezTo>
                <a:cubicBezTo>
                  <a:pt x="31737" y="0"/>
                  <a:pt x="31630" y="25"/>
                  <a:pt x="31530" y="75"/>
                </a:cubicBezTo>
                <a:lnTo>
                  <a:pt x="24011" y="6542"/>
                </a:lnTo>
                <a:lnTo>
                  <a:pt x="16392" y="75"/>
                </a:lnTo>
                <a:cubicBezTo>
                  <a:pt x="16279" y="25"/>
                  <a:pt x="16173" y="0"/>
                  <a:pt x="16082"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5"/>
          <p:cNvSpPr txBox="1">
            <a:spLocks noGrp="1"/>
          </p:cNvSpPr>
          <p:nvPr>
            <p:ph type="title"/>
          </p:nvPr>
        </p:nvSpPr>
        <p:spPr>
          <a:xfrm>
            <a:off x="1276350" y="2638425"/>
            <a:ext cx="2581200" cy="420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b="1"/>
            </a:lvl1pPr>
            <a:lvl2pPr lvl="1" rtl="0">
              <a:spcBef>
                <a:spcPts val="0"/>
              </a:spcBef>
              <a:spcAft>
                <a:spcPts val="0"/>
              </a:spcAft>
              <a:buSzPts val="2800"/>
              <a:buNone/>
              <a:defRPr>
                <a:latin typeface="Didact Gothic"/>
                <a:ea typeface="Didact Gothic"/>
                <a:cs typeface="Didact Gothic"/>
                <a:sym typeface="Didact Gothic"/>
              </a:defRPr>
            </a:lvl2pPr>
            <a:lvl3pPr lvl="2" rtl="0">
              <a:spcBef>
                <a:spcPts val="0"/>
              </a:spcBef>
              <a:spcAft>
                <a:spcPts val="0"/>
              </a:spcAft>
              <a:buSzPts val="2800"/>
              <a:buNone/>
              <a:defRPr>
                <a:latin typeface="Didact Gothic"/>
                <a:ea typeface="Didact Gothic"/>
                <a:cs typeface="Didact Gothic"/>
                <a:sym typeface="Didact Gothic"/>
              </a:defRPr>
            </a:lvl3pPr>
            <a:lvl4pPr lvl="3" rtl="0">
              <a:spcBef>
                <a:spcPts val="0"/>
              </a:spcBef>
              <a:spcAft>
                <a:spcPts val="0"/>
              </a:spcAft>
              <a:buSzPts val="2800"/>
              <a:buNone/>
              <a:defRPr>
                <a:latin typeface="Didact Gothic"/>
                <a:ea typeface="Didact Gothic"/>
                <a:cs typeface="Didact Gothic"/>
                <a:sym typeface="Didact Gothic"/>
              </a:defRPr>
            </a:lvl4pPr>
            <a:lvl5pPr lvl="4" rtl="0">
              <a:spcBef>
                <a:spcPts val="0"/>
              </a:spcBef>
              <a:spcAft>
                <a:spcPts val="0"/>
              </a:spcAft>
              <a:buSzPts val="2800"/>
              <a:buNone/>
              <a:defRPr>
                <a:latin typeface="Didact Gothic"/>
                <a:ea typeface="Didact Gothic"/>
                <a:cs typeface="Didact Gothic"/>
                <a:sym typeface="Didact Gothic"/>
              </a:defRPr>
            </a:lvl5pPr>
            <a:lvl6pPr lvl="5" rtl="0">
              <a:spcBef>
                <a:spcPts val="0"/>
              </a:spcBef>
              <a:spcAft>
                <a:spcPts val="0"/>
              </a:spcAft>
              <a:buSzPts val="2800"/>
              <a:buNone/>
              <a:defRPr>
                <a:latin typeface="Didact Gothic"/>
                <a:ea typeface="Didact Gothic"/>
                <a:cs typeface="Didact Gothic"/>
                <a:sym typeface="Didact Gothic"/>
              </a:defRPr>
            </a:lvl6pPr>
            <a:lvl7pPr lvl="6" rtl="0">
              <a:spcBef>
                <a:spcPts val="0"/>
              </a:spcBef>
              <a:spcAft>
                <a:spcPts val="0"/>
              </a:spcAft>
              <a:buSzPts val="2800"/>
              <a:buNone/>
              <a:defRPr>
                <a:latin typeface="Didact Gothic"/>
                <a:ea typeface="Didact Gothic"/>
                <a:cs typeface="Didact Gothic"/>
                <a:sym typeface="Didact Gothic"/>
              </a:defRPr>
            </a:lvl7pPr>
            <a:lvl8pPr lvl="7" rtl="0">
              <a:spcBef>
                <a:spcPts val="0"/>
              </a:spcBef>
              <a:spcAft>
                <a:spcPts val="0"/>
              </a:spcAft>
              <a:buSzPts val="2800"/>
              <a:buNone/>
              <a:defRPr>
                <a:latin typeface="Didact Gothic"/>
                <a:ea typeface="Didact Gothic"/>
                <a:cs typeface="Didact Gothic"/>
                <a:sym typeface="Didact Gothic"/>
              </a:defRPr>
            </a:lvl8pPr>
            <a:lvl9pPr lvl="8" rtl="0">
              <a:spcBef>
                <a:spcPts val="0"/>
              </a:spcBef>
              <a:spcAft>
                <a:spcPts val="0"/>
              </a:spcAft>
              <a:buSzPts val="2800"/>
              <a:buNone/>
              <a:defRPr>
                <a:latin typeface="Didact Gothic"/>
                <a:ea typeface="Didact Gothic"/>
                <a:cs typeface="Didact Gothic"/>
                <a:sym typeface="Didact Gothic"/>
              </a:defRPr>
            </a:lvl9pPr>
          </a:lstStyle>
          <a:p>
            <a:endParaRPr/>
          </a:p>
        </p:txBody>
      </p:sp>
      <p:sp>
        <p:nvSpPr>
          <p:cNvPr id="161" name="Google Shape;161;p5"/>
          <p:cNvSpPr txBox="1">
            <a:spLocks noGrp="1"/>
          </p:cNvSpPr>
          <p:nvPr>
            <p:ph type="title" idx="3"/>
          </p:nvPr>
        </p:nvSpPr>
        <p:spPr>
          <a:xfrm>
            <a:off x="5286375" y="2638425"/>
            <a:ext cx="2581200" cy="420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1800" b="1"/>
            </a:lvl1pPr>
            <a:lvl2pPr lvl="1" rtl="0">
              <a:spcBef>
                <a:spcPts val="0"/>
              </a:spcBef>
              <a:spcAft>
                <a:spcPts val="0"/>
              </a:spcAft>
              <a:buSzPts val="2800"/>
              <a:buNone/>
              <a:defRPr>
                <a:latin typeface="Didact Gothic"/>
                <a:ea typeface="Didact Gothic"/>
                <a:cs typeface="Didact Gothic"/>
                <a:sym typeface="Didact Gothic"/>
              </a:defRPr>
            </a:lvl2pPr>
            <a:lvl3pPr lvl="2" rtl="0">
              <a:spcBef>
                <a:spcPts val="0"/>
              </a:spcBef>
              <a:spcAft>
                <a:spcPts val="0"/>
              </a:spcAft>
              <a:buSzPts val="2800"/>
              <a:buNone/>
              <a:defRPr>
                <a:latin typeface="Didact Gothic"/>
                <a:ea typeface="Didact Gothic"/>
                <a:cs typeface="Didact Gothic"/>
                <a:sym typeface="Didact Gothic"/>
              </a:defRPr>
            </a:lvl3pPr>
            <a:lvl4pPr lvl="3" rtl="0">
              <a:spcBef>
                <a:spcPts val="0"/>
              </a:spcBef>
              <a:spcAft>
                <a:spcPts val="0"/>
              </a:spcAft>
              <a:buSzPts val="2800"/>
              <a:buNone/>
              <a:defRPr>
                <a:latin typeface="Didact Gothic"/>
                <a:ea typeface="Didact Gothic"/>
                <a:cs typeface="Didact Gothic"/>
                <a:sym typeface="Didact Gothic"/>
              </a:defRPr>
            </a:lvl4pPr>
            <a:lvl5pPr lvl="4" rtl="0">
              <a:spcBef>
                <a:spcPts val="0"/>
              </a:spcBef>
              <a:spcAft>
                <a:spcPts val="0"/>
              </a:spcAft>
              <a:buSzPts val="2800"/>
              <a:buNone/>
              <a:defRPr>
                <a:latin typeface="Didact Gothic"/>
                <a:ea typeface="Didact Gothic"/>
                <a:cs typeface="Didact Gothic"/>
                <a:sym typeface="Didact Gothic"/>
              </a:defRPr>
            </a:lvl5pPr>
            <a:lvl6pPr lvl="5" rtl="0">
              <a:spcBef>
                <a:spcPts val="0"/>
              </a:spcBef>
              <a:spcAft>
                <a:spcPts val="0"/>
              </a:spcAft>
              <a:buSzPts val="2800"/>
              <a:buNone/>
              <a:defRPr>
                <a:latin typeface="Didact Gothic"/>
                <a:ea typeface="Didact Gothic"/>
                <a:cs typeface="Didact Gothic"/>
                <a:sym typeface="Didact Gothic"/>
              </a:defRPr>
            </a:lvl6pPr>
            <a:lvl7pPr lvl="6" rtl="0">
              <a:spcBef>
                <a:spcPts val="0"/>
              </a:spcBef>
              <a:spcAft>
                <a:spcPts val="0"/>
              </a:spcAft>
              <a:buSzPts val="2800"/>
              <a:buNone/>
              <a:defRPr>
                <a:latin typeface="Didact Gothic"/>
                <a:ea typeface="Didact Gothic"/>
                <a:cs typeface="Didact Gothic"/>
                <a:sym typeface="Didact Gothic"/>
              </a:defRPr>
            </a:lvl7pPr>
            <a:lvl8pPr lvl="7" rtl="0">
              <a:spcBef>
                <a:spcPts val="0"/>
              </a:spcBef>
              <a:spcAft>
                <a:spcPts val="0"/>
              </a:spcAft>
              <a:buSzPts val="2800"/>
              <a:buNone/>
              <a:defRPr>
                <a:latin typeface="Didact Gothic"/>
                <a:ea typeface="Didact Gothic"/>
                <a:cs typeface="Didact Gothic"/>
                <a:sym typeface="Didact Gothic"/>
              </a:defRPr>
            </a:lvl8pPr>
            <a:lvl9pPr lvl="8" rtl="0">
              <a:spcBef>
                <a:spcPts val="0"/>
              </a:spcBef>
              <a:spcAft>
                <a:spcPts val="0"/>
              </a:spcAft>
              <a:buSzPts val="2800"/>
              <a:buNone/>
              <a:defRPr>
                <a:latin typeface="Didact Gothic"/>
                <a:ea typeface="Didact Gothic"/>
                <a:cs typeface="Didact Gothic"/>
                <a:sym typeface="Didact Gothic"/>
              </a:defRPr>
            </a:lvl9pPr>
          </a:lstStyle>
          <a:p>
            <a:endParaRPr/>
          </a:p>
        </p:txBody>
      </p:sp>
    </p:spTree>
    <p:extLst>
      <p:ext uri="{BB962C8B-B14F-4D97-AF65-F5344CB8AC3E}">
        <p14:creationId xmlns:p14="http://schemas.microsoft.com/office/powerpoint/2010/main" val="8099315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62"/>
        <p:cNvGrpSpPr/>
        <p:nvPr/>
      </p:nvGrpSpPr>
      <p:grpSpPr>
        <a:xfrm>
          <a:off x="0" y="0"/>
          <a:ext cx="0" cy="0"/>
          <a:chOff x="0" y="0"/>
          <a:chExt cx="0" cy="0"/>
        </a:xfrm>
      </p:grpSpPr>
      <p:sp>
        <p:nvSpPr>
          <p:cNvPr id="163" name="Google Shape;163;p6"/>
          <p:cNvSpPr/>
          <p:nvPr/>
        </p:nvSpPr>
        <p:spPr>
          <a:xfrm>
            <a:off x="319050" y="283350"/>
            <a:ext cx="8505900" cy="4576800"/>
          </a:xfrm>
          <a:prstGeom prst="roundRect">
            <a:avLst>
              <a:gd name="adj" fmla="val 3396"/>
            </a:avLst>
          </a:prstGeom>
          <a:solidFill>
            <a:schemeClr val="accent4"/>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64" name="Google Shape;164;p6"/>
          <p:cNvGrpSpPr/>
          <p:nvPr/>
        </p:nvGrpSpPr>
        <p:grpSpPr>
          <a:xfrm>
            <a:off x="4281416" y="75178"/>
            <a:ext cx="581170" cy="125403"/>
            <a:chOff x="4685288" y="186288"/>
            <a:chExt cx="419375" cy="90485"/>
          </a:xfrm>
        </p:grpSpPr>
        <p:sp>
          <p:nvSpPr>
            <p:cNvPr id="165" name="Google Shape;165;p6"/>
            <p:cNvSpPr/>
            <p:nvPr/>
          </p:nvSpPr>
          <p:spPr>
            <a:xfrm>
              <a:off x="4687513" y="186288"/>
              <a:ext cx="414900" cy="82200"/>
            </a:xfrm>
            <a:prstGeom prst="roundRect">
              <a:avLst>
                <a:gd name="adj" fmla="val 50000"/>
              </a:avLst>
            </a:pr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66" name="Google Shape;166;p6"/>
            <p:cNvGrpSpPr/>
            <p:nvPr/>
          </p:nvGrpSpPr>
          <p:grpSpPr>
            <a:xfrm>
              <a:off x="4685288" y="186300"/>
              <a:ext cx="419375" cy="90473"/>
              <a:chOff x="4390000" y="182175"/>
              <a:chExt cx="419375" cy="90473"/>
            </a:xfrm>
          </p:grpSpPr>
          <p:sp>
            <p:nvSpPr>
              <p:cNvPr id="167" name="Google Shape;167;p6"/>
              <p:cNvSpPr/>
              <p:nvPr/>
            </p:nvSpPr>
            <p:spPr>
              <a:xfrm>
                <a:off x="4390000" y="182175"/>
                <a:ext cx="419375" cy="90473"/>
              </a:xfrm>
              <a:custGeom>
                <a:avLst/>
                <a:gdLst/>
                <a:ahLst/>
                <a:cxnLst/>
                <a:rect l="l" t="t" r="r" b="b"/>
                <a:pathLst>
                  <a:path w="8835" h="1906" extrusionOk="0">
                    <a:moveTo>
                      <a:pt x="7882" y="155"/>
                    </a:moveTo>
                    <a:cubicBezTo>
                      <a:pt x="8323" y="155"/>
                      <a:pt x="8680" y="512"/>
                      <a:pt x="8680" y="953"/>
                    </a:cubicBezTo>
                    <a:cubicBezTo>
                      <a:pt x="8680" y="1393"/>
                      <a:pt x="8323" y="1750"/>
                      <a:pt x="7882" y="1750"/>
                    </a:cubicBezTo>
                    <a:lnTo>
                      <a:pt x="953" y="1750"/>
                    </a:lnTo>
                    <a:cubicBezTo>
                      <a:pt x="512" y="1750"/>
                      <a:pt x="155" y="1393"/>
                      <a:pt x="155" y="953"/>
                    </a:cubicBezTo>
                    <a:cubicBezTo>
                      <a:pt x="155" y="512"/>
                      <a:pt x="512" y="155"/>
                      <a:pt x="953" y="155"/>
                    </a:cubicBezTo>
                    <a:close/>
                    <a:moveTo>
                      <a:pt x="953" y="0"/>
                    </a:moveTo>
                    <a:cubicBezTo>
                      <a:pt x="429" y="0"/>
                      <a:pt x="0" y="429"/>
                      <a:pt x="0" y="953"/>
                    </a:cubicBezTo>
                    <a:cubicBezTo>
                      <a:pt x="0" y="1476"/>
                      <a:pt x="429" y="1905"/>
                      <a:pt x="953" y="1905"/>
                    </a:cubicBezTo>
                    <a:lnTo>
                      <a:pt x="7882" y="1905"/>
                    </a:lnTo>
                    <a:cubicBezTo>
                      <a:pt x="8406" y="1905"/>
                      <a:pt x="8835" y="1476"/>
                      <a:pt x="8835" y="953"/>
                    </a:cubicBezTo>
                    <a:cubicBezTo>
                      <a:pt x="8835" y="429"/>
                      <a:pt x="8406" y="0"/>
                      <a:pt x="7882"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6"/>
              <p:cNvSpPr/>
              <p:nvPr/>
            </p:nvSpPr>
            <p:spPr>
              <a:xfrm>
                <a:off x="4464048" y="201352"/>
                <a:ext cx="52024" cy="52072"/>
              </a:xfrm>
              <a:custGeom>
                <a:avLst/>
                <a:gdLst/>
                <a:ahLst/>
                <a:cxnLst/>
                <a:rect l="l" t="t" r="r" b="b"/>
                <a:pathLst>
                  <a:path w="1096" h="1097" extrusionOk="0">
                    <a:moveTo>
                      <a:pt x="548" y="144"/>
                    </a:moveTo>
                    <a:cubicBezTo>
                      <a:pt x="774" y="144"/>
                      <a:pt x="953" y="322"/>
                      <a:pt x="953" y="549"/>
                    </a:cubicBezTo>
                    <a:cubicBezTo>
                      <a:pt x="953" y="763"/>
                      <a:pt x="774" y="941"/>
                      <a:pt x="548" y="941"/>
                    </a:cubicBezTo>
                    <a:cubicBezTo>
                      <a:pt x="333" y="941"/>
                      <a:pt x="155" y="763"/>
                      <a:pt x="155" y="549"/>
                    </a:cubicBezTo>
                    <a:cubicBezTo>
                      <a:pt x="155" y="322"/>
                      <a:pt x="333" y="144"/>
                      <a:pt x="548" y="144"/>
                    </a:cubicBezTo>
                    <a:close/>
                    <a:moveTo>
                      <a:pt x="548" y="1"/>
                    </a:moveTo>
                    <a:cubicBezTo>
                      <a:pt x="250" y="1"/>
                      <a:pt x="0" y="251"/>
                      <a:pt x="0" y="549"/>
                    </a:cubicBezTo>
                    <a:cubicBezTo>
                      <a:pt x="0" y="846"/>
                      <a:pt x="250" y="1096"/>
                      <a:pt x="548" y="1096"/>
                    </a:cubicBezTo>
                    <a:cubicBezTo>
                      <a:pt x="845" y="1096"/>
                      <a:pt x="1095" y="846"/>
                      <a:pt x="1095" y="549"/>
                    </a:cubicBezTo>
                    <a:cubicBezTo>
                      <a:pt x="1095" y="251"/>
                      <a:pt x="845" y="1"/>
                      <a:pt x="548"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169" name="Google Shape;169;p6"/>
          <p:cNvSpPr txBox="1">
            <a:spLocks noGrp="1"/>
          </p:cNvSpPr>
          <p:nvPr>
            <p:ph type="title"/>
          </p:nvPr>
        </p:nvSpPr>
        <p:spPr>
          <a:xfrm>
            <a:off x="722375" y="530750"/>
            <a:ext cx="7699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solidFill>
                  <a:schemeClr val="accent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70" name="Google Shape;170;p6"/>
          <p:cNvGrpSpPr/>
          <p:nvPr/>
        </p:nvGrpSpPr>
        <p:grpSpPr>
          <a:xfrm rot="-9602805" flipH="1">
            <a:off x="29343" y="129067"/>
            <a:ext cx="1386120" cy="2705624"/>
            <a:chOff x="409722" y="228600"/>
            <a:chExt cx="1385931" cy="2705253"/>
          </a:xfrm>
        </p:grpSpPr>
        <p:grpSp>
          <p:nvGrpSpPr>
            <p:cNvPr id="171" name="Google Shape;171;p6"/>
            <p:cNvGrpSpPr/>
            <p:nvPr/>
          </p:nvGrpSpPr>
          <p:grpSpPr>
            <a:xfrm rot="-617154" flipH="1">
              <a:off x="575967" y="402323"/>
              <a:ext cx="1053440" cy="2450002"/>
              <a:chOff x="3817855" y="1437512"/>
              <a:chExt cx="541146" cy="1128254"/>
            </a:xfrm>
          </p:grpSpPr>
          <p:sp>
            <p:nvSpPr>
              <p:cNvPr id="172" name="Google Shape;172;p6"/>
              <p:cNvSpPr/>
              <p:nvPr/>
            </p:nvSpPr>
            <p:spPr>
              <a:xfrm>
                <a:off x="3817855" y="1437512"/>
                <a:ext cx="541146" cy="1128254"/>
              </a:xfrm>
              <a:custGeom>
                <a:avLst/>
                <a:gdLst/>
                <a:ahLst/>
                <a:cxnLst/>
                <a:rect l="l" t="t" r="r" b="b"/>
                <a:pathLst>
                  <a:path w="28598" h="59625" extrusionOk="0">
                    <a:moveTo>
                      <a:pt x="101" y="0"/>
                    </a:moveTo>
                    <a:lnTo>
                      <a:pt x="1" y="426"/>
                    </a:lnTo>
                    <a:cubicBezTo>
                      <a:pt x="16066" y="3359"/>
                      <a:pt x="28197" y="17344"/>
                      <a:pt x="28197" y="34161"/>
                    </a:cubicBezTo>
                    <a:lnTo>
                      <a:pt x="28197" y="34462"/>
                    </a:lnTo>
                    <a:cubicBezTo>
                      <a:pt x="28096" y="44286"/>
                      <a:pt x="23911" y="53058"/>
                      <a:pt x="17219" y="59324"/>
                    </a:cubicBezTo>
                    <a:lnTo>
                      <a:pt x="17545" y="59625"/>
                    </a:lnTo>
                    <a:cubicBezTo>
                      <a:pt x="24212" y="53359"/>
                      <a:pt x="28497" y="44386"/>
                      <a:pt x="28598" y="34462"/>
                    </a:cubicBezTo>
                    <a:lnTo>
                      <a:pt x="28598" y="34161"/>
                    </a:lnTo>
                    <a:cubicBezTo>
                      <a:pt x="28598" y="17143"/>
                      <a:pt x="16292" y="2933"/>
                      <a:pt x="10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6"/>
              <p:cNvSpPr/>
              <p:nvPr/>
            </p:nvSpPr>
            <p:spPr>
              <a:xfrm>
                <a:off x="3985754" y="1615346"/>
                <a:ext cx="39378" cy="29898"/>
              </a:xfrm>
              <a:custGeom>
                <a:avLst/>
                <a:gdLst/>
                <a:ahLst/>
                <a:cxnLst/>
                <a:rect l="l" t="t" r="r" b="b"/>
                <a:pathLst>
                  <a:path w="2081" h="1580" extrusionOk="0">
                    <a:moveTo>
                      <a:pt x="1053" y="1"/>
                    </a:moveTo>
                    <a:cubicBezTo>
                      <a:pt x="0" y="1"/>
                      <a:pt x="0" y="1580"/>
                      <a:pt x="1053" y="1580"/>
                    </a:cubicBezTo>
                    <a:cubicBezTo>
                      <a:pt x="2080" y="1580"/>
                      <a:pt x="2080" y="1"/>
                      <a:pt x="1053"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74" name="Google Shape;174;p6"/>
            <p:cNvSpPr/>
            <p:nvPr/>
          </p:nvSpPr>
          <p:spPr>
            <a:xfrm>
              <a:off x="1419225" y="228600"/>
              <a:ext cx="142800" cy="142800"/>
            </a:xfrm>
            <a:prstGeom prst="ellipse">
              <a:avLst/>
            </a:pr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75" name="Google Shape;175;p6"/>
          <p:cNvGrpSpPr/>
          <p:nvPr/>
        </p:nvGrpSpPr>
        <p:grpSpPr>
          <a:xfrm>
            <a:off x="-9513" y="3"/>
            <a:ext cx="9177947" cy="4737094"/>
            <a:chOff x="-9513" y="2"/>
            <a:chExt cx="9177947" cy="4737094"/>
          </a:xfrm>
        </p:grpSpPr>
        <p:sp>
          <p:nvSpPr>
            <p:cNvPr id="176" name="Google Shape;176;p6"/>
            <p:cNvSpPr/>
            <p:nvPr/>
          </p:nvSpPr>
          <p:spPr>
            <a:xfrm>
              <a:off x="7132742" y="2"/>
              <a:ext cx="1612254" cy="1208486"/>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6"/>
            <p:cNvSpPr/>
            <p:nvPr/>
          </p:nvSpPr>
          <p:spPr>
            <a:xfrm rot="10800000">
              <a:off x="-9513" y="3652041"/>
              <a:ext cx="1143784" cy="1085055"/>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6"/>
            <p:cNvSpPr/>
            <p:nvPr/>
          </p:nvSpPr>
          <p:spPr>
            <a:xfrm>
              <a:off x="7972352" y="1381124"/>
              <a:ext cx="1196082" cy="1134709"/>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9131391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94"/>
        <p:cNvGrpSpPr/>
        <p:nvPr/>
      </p:nvGrpSpPr>
      <p:grpSpPr>
        <a:xfrm>
          <a:off x="0" y="0"/>
          <a:ext cx="0" cy="0"/>
          <a:chOff x="0" y="0"/>
          <a:chExt cx="0" cy="0"/>
        </a:xfrm>
      </p:grpSpPr>
      <p:grpSp>
        <p:nvGrpSpPr>
          <p:cNvPr id="195" name="Google Shape;195;p9"/>
          <p:cNvGrpSpPr/>
          <p:nvPr/>
        </p:nvGrpSpPr>
        <p:grpSpPr>
          <a:xfrm>
            <a:off x="-9513" y="-5"/>
            <a:ext cx="9177947" cy="5143519"/>
            <a:chOff x="-9513" y="-6"/>
            <a:chExt cx="9177947" cy="5143519"/>
          </a:xfrm>
        </p:grpSpPr>
        <p:sp>
          <p:nvSpPr>
            <p:cNvPr id="196" name="Google Shape;196;p9"/>
            <p:cNvSpPr/>
            <p:nvPr/>
          </p:nvSpPr>
          <p:spPr>
            <a:xfrm>
              <a:off x="319050" y="283350"/>
              <a:ext cx="8505900" cy="4576800"/>
            </a:xfrm>
            <a:prstGeom prst="roundRect">
              <a:avLst>
                <a:gd name="adj" fmla="val 3396"/>
              </a:avLst>
            </a:prstGeom>
            <a:solidFill>
              <a:schemeClr val="accent4"/>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9"/>
            <p:cNvSpPr/>
            <p:nvPr/>
          </p:nvSpPr>
          <p:spPr>
            <a:xfrm>
              <a:off x="7132742" y="2"/>
              <a:ext cx="1612254" cy="1208486"/>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9"/>
            <p:cNvSpPr/>
            <p:nvPr/>
          </p:nvSpPr>
          <p:spPr>
            <a:xfrm>
              <a:off x="6426313" y="-6"/>
              <a:ext cx="1250789" cy="937634"/>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9"/>
            <p:cNvSpPr/>
            <p:nvPr/>
          </p:nvSpPr>
          <p:spPr>
            <a:xfrm>
              <a:off x="743298" y="3878776"/>
              <a:ext cx="1664900" cy="1264737"/>
            </a:xfrm>
            <a:custGeom>
              <a:avLst/>
              <a:gdLst/>
              <a:ahLst/>
              <a:cxnLst/>
              <a:rect l="l" t="t" r="r" b="b"/>
              <a:pathLst>
                <a:path w="24157" h="19743" extrusionOk="0">
                  <a:moveTo>
                    <a:pt x="1676" y="0"/>
                  </a:moveTo>
                  <a:cubicBezTo>
                    <a:pt x="1185" y="0"/>
                    <a:pt x="818" y="164"/>
                    <a:pt x="491" y="532"/>
                  </a:cubicBezTo>
                  <a:cubicBezTo>
                    <a:pt x="0" y="1022"/>
                    <a:pt x="0" y="2044"/>
                    <a:pt x="654" y="2575"/>
                  </a:cubicBezTo>
                  <a:lnTo>
                    <a:pt x="19742" y="19743"/>
                  </a:lnTo>
                  <a:lnTo>
                    <a:pt x="24157" y="19743"/>
                  </a:lnTo>
                  <a:lnTo>
                    <a:pt x="2534" y="327"/>
                  </a:lnTo>
                  <a:cubicBezTo>
                    <a:pt x="2371" y="0"/>
                    <a:pt x="2044" y="0"/>
                    <a:pt x="1676"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9"/>
            <p:cNvSpPr/>
            <p:nvPr/>
          </p:nvSpPr>
          <p:spPr>
            <a:xfrm rot="10800000">
              <a:off x="-9513" y="3652041"/>
              <a:ext cx="1143784" cy="1085055"/>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9"/>
            <p:cNvSpPr/>
            <p:nvPr/>
          </p:nvSpPr>
          <p:spPr>
            <a:xfrm rot="10800000">
              <a:off x="-9513" y="2774418"/>
              <a:ext cx="1143784" cy="1085055"/>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9"/>
            <p:cNvSpPr/>
            <p:nvPr/>
          </p:nvSpPr>
          <p:spPr>
            <a:xfrm>
              <a:off x="7972352" y="1381124"/>
              <a:ext cx="1196082" cy="1134709"/>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203" name="Google Shape;203;p9"/>
          <p:cNvSpPr txBox="1">
            <a:spLocks noGrp="1"/>
          </p:cNvSpPr>
          <p:nvPr>
            <p:ph type="ctrTitle"/>
          </p:nvPr>
        </p:nvSpPr>
        <p:spPr>
          <a:xfrm>
            <a:off x="4969070" y="1686150"/>
            <a:ext cx="3441000" cy="4269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grpSp>
        <p:nvGrpSpPr>
          <p:cNvPr id="204" name="Google Shape;204;p9"/>
          <p:cNvGrpSpPr/>
          <p:nvPr/>
        </p:nvGrpSpPr>
        <p:grpSpPr>
          <a:xfrm>
            <a:off x="4281416" y="75178"/>
            <a:ext cx="581170" cy="125403"/>
            <a:chOff x="4685288" y="186288"/>
            <a:chExt cx="419375" cy="90485"/>
          </a:xfrm>
        </p:grpSpPr>
        <p:sp>
          <p:nvSpPr>
            <p:cNvPr id="205" name="Google Shape;205;p9"/>
            <p:cNvSpPr/>
            <p:nvPr/>
          </p:nvSpPr>
          <p:spPr>
            <a:xfrm>
              <a:off x="4687513" y="186288"/>
              <a:ext cx="414900" cy="82200"/>
            </a:xfrm>
            <a:prstGeom prst="roundRect">
              <a:avLst>
                <a:gd name="adj" fmla="val 50000"/>
              </a:avLst>
            </a:pr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06" name="Google Shape;206;p9"/>
            <p:cNvGrpSpPr/>
            <p:nvPr/>
          </p:nvGrpSpPr>
          <p:grpSpPr>
            <a:xfrm>
              <a:off x="4685288" y="186300"/>
              <a:ext cx="419375" cy="90473"/>
              <a:chOff x="4390000" y="182175"/>
              <a:chExt cx="419375" cy="90473"/>
            </a:xfrm>
          </p:grpSpPr>
          <p:sp>
            <p:nvSpPr>
              <p:cNvPr id="207" name="Google Shape;207;p9"/>
              <p:cNvSpPr/>
              <p:nvPr/>
            </p:nvSpPr>
            <p:spPr>
              <a:xfrm>
                <a:off x="4390000" y="182175"/>
                <a:ext cx="419375" cy="90473"/>
              </a:xfrm>
              <a:custGeom>
                <a:avLst/>
                <a:gdLst/>
                <a:ahLst/>
                <a:cxnLst/>
                <a:rect l="l" t="t" r="r" b="b"/>
                <a:pathLst>
                  <a:path w="8835" h="1906" extrusionOk="0">
                    <a:moveTo>
                      <a:pt x="7882" y="155"/>
                    </a:moveTo>
                    <a:cubicBezTo>
                      <a:pt x="8323" y="155"/>
                      <a:pt x="8680" y="512"/>
                      <a:pt x="8680" y="953"/>
                    </a:cubicBezTo>
                    <a:cubicBezTo>
                      <a:pt x="8680" y="1393"/>
                      <a:pt x="8323" y="1750"/>
                      <a:pt x="7882" y="1750"/>
                    </a:cubicBezTo>
                    <a:lnTo>
                      <a:pt x="953" y="1750"/>
                    </a:lnTo>
                    <a:cubicBezTo>
                      <a:pt x="512" y="1750"/>
                      <a:pt x="155" y="1393"/>
                      <a:pt x="155" y="953"/>
                    </a:cubicBezTo>
                    <a:cubicBezTo>
                      <a:pt x="155" y="512"/>
                      <a:pt x="512" y="155"/>
                      <a:pt x="953" y="155"/>
                    </a:cubicBezTo>
                    <a:close/>
                    <a:moveTo>
                      <a:pt x="953" y="0"/>
                    </a:moveTo>
                    <a:cubicBezTo>
                      <a:pt x="429" y="0"/>
                      <a:pt x="0" y="429"/>
                      <a:pt x="0" y="953"/>
                    </a:cubicBezTo>
                    <a:cubicBezTo>
                      <a:pt x="0" y="1476"/>
                      <a:pt x="429" y="1905"/>
                      <a:pt x="953" y="1905"/>
                    </a:cubicBezTo>
                    <a:lnTo>
                      <a:pt x="7882" y="1905"/>
                    </a:lnTo>
                    <a:cubicBezTo>
                      <a:pt x="8406" y="1905"/>
                      <a:pt x="8835" y="1476"/>
                      <a:pt x="8835" y="953"/>
                    </a:cubicBezTo>
                    <a:cubicBezTo>
                      <a:pt x="8835" y="429"/>
                      <a:pt x="8406" y="0"/>
                      <a:pt x="7882"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9"/>
              <p:cNvSpPr/>
              <p:nvPr/>
            </p:nvSpPr>
            <p:spPr>
              <a:xfrm>
                <a:off x="4464048" y="201352"/>
                <a:ext cx="52024" cy="52072"/>
              </a:xfrm>
              <a:custGeom>
                <a:avLst/>
                <a:gdLst/>
                <a:ahLst/>
                <a:cxnLst/>
                <a:rect l="l" t="t" r="r" b="b"/>
                <a:pathLst>
                  <a:path w="1096" h="1097" extrusionOk="0">
                    <a:moveTo>
                      <a:pt x="548" y="144"/>
                    </a:moveTo>
                    <a:cubicBezTo>
                      <a:pt x="774" y="144"/>
                      <a:pt x="953" y="322"/>
                      <a:pt x="953" y="549"/>
                    </a:cubicBezTo>
                    <a:cubicBezTo>
                      <a:pt x="953" y="763"/>
                      <a:pt x="774" y="941"/>
                      <a:pt x="548" y="941"/>
                    </a:cubicBezTo>
                    <a:cubicBezTo>
                      <a:pt x="333" y="941"/>
                      <a:pt x="155" y="763"/>
                      <a:pt x="155" y="549"/>
                    </a:cubicBezTo>
                    <a:cubicBezTo>
                      <a:pt x="155" y="322"/>
                      <a:pt x="333" y="144"/>
                      <a:pt x="548" y="144"/>
                    </a:cubicBezTo>
                    <a:close/>
                    <a:moveTo>
                      <a:pt x="548" y="1"/>
                    </a:moveTo>
                    <a:cubicBezTo>
                      <a:pt x="250" y="1"/>
                      <a:pt x="0" y="251"/>
                      <a:pt x="0" y="549"/>
                    </a:cubicBezTo>
                    <a:cubicBezTo>
                      <a:pt x="0" y="846"/>
                      <a:pt x="250" y="1096"/>
                      <a:pt x="548" y="1096"/>
                    </a:cubicBezTo>
                    <a:cubicBezTo>
                      <a:pt x="845" y="1096"/>
                      <a:pt x="1095" y="846"/>
                      <a:pt x="1095" y="549"/>
                    </a:cubicBezTo>
                    <a:cubicBezTo>
                      <a:pt x="1095" y="251"/>
                      <a:pt x="845" y="1"/>
                      <a:pt x="548"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209" name="Google Shape;209;p9"/>
          <p:cNvSpPr txBox="1">
            <a:spLocks noGrp="1"/>
          </p:cNvSpPr>
          <p:nvPr>
            <p:ph type="subTitle" idx="1"/>
          </p:nvPr>
        </p:nvSpPr>
        <p:spPr>
          <a:xfrm>
            <a:off x="4876800" y="2313025"/>
            <a:ext cx="3029100" cy="122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solidFill>
                  <a:schemeClr val="accent5"/>
                </a:solidFill>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1367956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2F6400-53A4-4C9B-9D25-EA5D415A60BF}" type="datetimeFigureOut">
              <a:rPr lang="en-US" smtClean="0"/>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t>‹#›</a:t>
            </a:fld>
            <a:endParaRPr lang="en-US"/>
          </a:p>
        </p:txBody>
      </p:sp>
    </p:spTree>
    <p:extLst>
      <p:ext uri="{BB962C8B-B14F-4D97-AF65-F5344CB8AC3E}">
        <p14:creationId xmlns:p14="http://schemas.microsoft.com/office/powerpoint/2010/main" val="36419685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27"/>
        <p:cNvGrpSpPr/>
        <p:nvPr/>
      </p:nvGrpSpPr>
      <p:grpSpPr>
        <a:xfrm>
          <a:off x="0" y="0"/>
          <a:ext cx="0" cy="0"/>
          <a:chOff x="0" y="0"/>
          <a:chExt cx="0" cy="0"/>
        </a:xfrm>
      </p:grpSpPr>
    </p:spTree>
    <p:extLst>
      <p:ext uri="{BB962C8B-B14F-4D97-AF65-F5344CB8AC3E}">
        <p14:creationId xmlns:p14="http://schemas.microsoft.com/office/powerpoint/2010/main" val="5453765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28"/>
        <p:cNvGrpSpPr/>
        <p:nvPr/>
      </p:nvGrpSpPr>
      <p:grpSpPr>
        <a:xfrm>
          <a:off x="0" y="0"/>
          <a:ext cx="0" cy="0"/>
          <a:chOff x="0" y="0"/>
          <a:chExt cx="0" cy="0"/>
        </a:xfrm>
      </p:grpSpPr>
      <p:grpSp>
        <p:nvGrpSpPr>
          <p:cNvPr id="229" name="Google Shape;229;p13"/>
          <p:cNvGrpSpPr/>
          <p:nvPr/>
        </p:nvGrpSpPr>
        <p:grpSpPr>
          <a:xfrm>
            <a:off x="-9513" y="-5"/>
            <a:ext cx="9177947" cy="5143519"/>
            <a:chOff x="-9513" y="-6"/>
            <a:chExt cx="9177947" cy="5143519"/>
          </a:xfrm>
        </p:grpSpPr>
        <p:sp>
          <p:nvSpPr>
            <p:cNvPr id="230" name="Google Shape;230;p13"/>
            <p:cNvSpPr/>
            <p:nvPr/>
          </p:nvSpPr>
          <p:spPr>
            <a:xfrm>
              <a:off x="319050" y="283350"/>
              <a:ext cx="8505900" cy="4576800"/>
            </a:xfrm>
            <a:prstGeom prst="roundRect">
              <a:avLst>
                <a:gd name="adj" fmla="val 3396"/>
              </a:avLst>
            </a:prstGeom>
            <a:solidFill>
              <a:schemeClr val="accent4"/>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3"/>
            <p:cNvSpPr/>
            <p:nvPr/>
          </p:nvSpPr>
          <p:spPr>
            <a:xfrm flipH="1">
              <a:off x="109125" y="2"/>
              <a:ext cx="1612254" cy="1208486"/>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3"/>
            <p:cNvSpPr/>
            <p:nvPr/>
          </p:nvSpPr>
          <p:spPr>
            <a:xfrm flipH="1">
              <a:off x="1100819" y="-6"/>
              <a:ext cx="1250789" cy="937634"/>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3"/>
            <p:cNvSpPr/>
            <p:nvPr/>
          </p:nvSpPr>
          <p:spPr>
            <a:xfrm flipH="1">
              <a:off x="6750722" y="3878776"/>
              <a:ext cx="1664900" cy="1264737"/>
            </a:xfrm>
            <a:custGeom>
              <a:avLst/>
              <a:gdLst/>
              <a:ahLst/>
              <a:cxnLst/>
              <a:rect l="l" t="t" r="r" b="b"/>
              <a:pathLst>
                <a:path w="24157" h="19743" extrusionOk="0">
                  <a:moveTo>
                    <a:pt x="1676" y="0"/>
                  </a:moveTo>
                  <a:cubicBezTo>
                    <a:pt x="1185" y="0"/>
                    <a:pt x="818" y="164"/>
                    <a:pt x="491" y="532"/>
                  </a:cubicBezTo>
                  <a:cubicBezTo>
                    <a:pt x="0" y="1022"/>
                    <a:pt x="0" y="2044"/>
                    <a:pt x="654" y="2575"/>
                  </a:cubicBezTo>
                  <a:lnTo>
                    <a:pt x="19742" y="19743"/>
                  </a:lnTo>
                  <a:lnTo>
                    <a:pt x="24157" y="19743"/>
                  </a:lnTo>
                  <a:lnTo>
                    <a:pt x="2534" y="327"/>
                  </a:lnTo>
                  <a:cubicBezTo>
                    <a:pt x="2371" y="0"/>
                    <a:pt x="2044" y="0"/>
                    <a:pt x="1676"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3"/>
            <p:cNvSpPr/>
            <p:nvPr/>
          </p:nvSpPr>
          <p:spPr>
            <a:xfrm rot="10800000" flipH="1">
              <a:off x="8024650" y="2432841"/>
              <a:ext cx="1143784" cy="1085055"/>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3"/>
            <p:cNvSpPr/>
            <p:nvPr/>
          </p:nvSpPr>
          <p:spPr>
            <a:xfrm rot="10800000" flipH="1">
              <a:off x="8024650" y="259818"/>
              <a:ext cx="1143784" cy="1085055"/>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3"/>
            <p:cNvSpPr/>
            <p:nvPr/>
          </p:nvSpPr>
          <p:spPr>
            <a:xfrm flipH="1">
              <a:off x="-9513" y="2600324"/>
              <a:ext cx="1196082" cy="1134709"/>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37" name="Google Shape;237;p13"/>
          <p:cNvGrpSpPr/>
          <p:nvPr/>
        </p:nvGrpSpPr>
        <p:grpSpPr>
          <a:xfrm>
            <a:off x="4281416" y="75178"/>
            <a:ext cx="581170" cy="125403"/>
            <a:chOff x="4685288" y="186288"/>
            <a:chExt cx="419375" cy="90485"/>
          </a:xfrm>
        </p:grpSpPr>
        <p:sp>
          <p:nvSpPr>
            <p:cNvPr id="238" name="Google Shape;238;p13"/>
            <p:cNvSpPr/>
            <p:nvPr/>
          </p:nvSpPr>
          <p:spPr>
            <a:xfrm>
              <a:off x="4687513" y="186288"/>
              <a:ext cx="414900" cy="82200"/>
            </a:xfrm>
            <a:prstGeom prst="roundRect">
              <a:avLst>
                <a:gd name="adj" fmla="val 50000"/>
              </a:avLst>
            </a:pr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39" name="Google Shape;239;p13"/>
            <p:cNvGrpSpPr/>
            <p:nvPr/>
          </p:nvGrpSpPr>
          <p:grpSpPr>
            <a:xfrm>
              <a:off x="4685288" y="186300"/>
              <a:ext cx="419375" cy="90473"/>
              <a:chOff x="4390000" y="182175"/>
              <a:chExt cx="419375" cy="90473"/>
            </a:xfrm>
          </p:grpSpPr>
          <p:sp>
            <p:nvSpPr>
              <p:cNvPr id="240" name="Google Shape;240;p13"/>
              <p:cNvSpPr/>
              <p:nvPr/>
            </p:nvSpPr>
            <p:spPr>
              <a:xfrm>
                <a:off x="4390000" y="182175"/>
                <a:ext cx="419375" cy="90473"/>
              </a:xfrm>
              <a:custGeom>
                <a:avLst/>
                <a:gdLst/>
                <a:ahLst/>
                <a:cxnLst/>
                <a:rect l="l" t="t" r="r" b="b"/>
                <a:pathLst>
                  <a:path w="8835" h="1906" extrusionOk="0">
                    <a:moveTo>
                      <a:pt x="7882" y="155"/>
                    </a:moveTo>
                    <a:cubicBezTo>
                      <a:pt x="8323" y="155"/>
                      <a:pt x="8680" y="512"/>
                      <a:pt x="8680" y="953"/>
                    </a:cubicBezTo>
                    <a:cubicBezTo>
                      <a:pt x="8680" y="1393"/>
                      <a:pt x="8323" y="1750"/>
                      <a:pt x="7882" y="1750"/>
                    </a:cubicBezTo>
                    <a:lnTo>
                      <a:pt x="953" y="1750"/>
                    </a:lnTo>
                    <a:cubicBezTo>
                      <a:pt x="512" y="1750"/>
                      <a:pt x="155" y="1393"/>
                      <a:pt x="155" y="953"/>
                    </a:cubicBezTo>
                    <a:cubicBezTo>
                      <a:pt x="155" y="512"/>
                      <a:pt x="512" y="155"/>
                      <a:pt x="953" y="155"/>
                    </a:cubicBezTo>
                    <a:close/>
                    <a:moveTo>
                      <a:pt x="953" y="0"/>
                    </a:moveTo>
                    <a:cubicBezTo>
                      <a:pt x="429" y="0"/>
                      <a:pt x="0" y="429"/>
                      <a:pt x="0" y="953"/>
                    </a:cubicBezTo>
                    <a:cubicBezTo>
                      <a:pt x="0" y="1476"/>
                      <a:pt x="429" y="1905"/>
                      <a:pt x="953" y="1905"/>
                    </a:cubicBezTo>
                    <a:lnTo>
                      <a:pt x="7882" y="1905"/>
                    </a:lnTo>
                    <a:cubicBezTo>
                      <a:pt x="8406" y="1905"/>
                      <a:pt x="8835" y="1476"/>
                      <a:pt x="8835" y="953"/>
                    </a:cubicBezTo>
                    <a:cubicBezTo>
                      <a:pt x="8835" y="429"/>
                      <a:pt x="8406" y="0"/>
                      <a:pt x="7882"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3"/>
              <p:cNvSpPr/>
              <p:nvPr/>
            </p:nvSpPr>
            <p:spPr>
              <a:xfrm>
                <a:off x="4464048" y="201352"/>
                <a:ext cx="52024" cy="52072"/>
              </a:xfrm>
              <a:custGeom>
                <a:avLst/>
                <a:gdLst/>
                <a:ahLst/>
                <a:cxnLst/>
                <a:rect l="l" t="t" r="r" b="b"/>
                <a:pathLst>
                  <a:path w="1096" h="1097" extrusionOk="0">
                    <a:moveTo>
                      <a:pt x="548" y="144"/>
                    </a:moveTo>
                    <a:cubicBezTo>
                      <a:pt x="774" y="144"/>
                      <a:pt x="953" y="322"/>
                      <a:pt x="953" y="549"/>
                    </a:cubicBezTo>
                    <a:cubicBezTo>
                      <a:pt x="953" y="763"/>
                      <a:pt x="774" y="941"/>
                      <a:pt x="548" y="941"/>
                    </a:cubicBezTo>
                    <a:cubicBezTo>
                      <a:pt x="333" y="941"/>
                      <a:pt x="155" y="763"/>
                      <a:pt x="155" y="549"/>
                    </a:cubicBezTo>
                    <a:cubicBezTo>
                      <a:pt x="155" y="322"/>
                      <a:pt x="333" y="144"/>
                      <a:pt x="548" y="144"/>
                    </a:cubicBezTo>
                    <a:close/>
                    <a:moveTo>
                      <a:pt x="548" y="1"/>
                    </a:moveTo>
                    <a:cubicBezTo>
                      <a:pt x="250" y="1"/>
                      <a:pt x="0" y="251"/>
                      <a:pt x="0" y="549"/>
                    </a:cubicBezTo>
                    <a:cubicBezTo>
                      <a:pt x="0" y="846"/>
                      <a:pt x="250" y="1096"/>
                      <a:pt x="548" y="1096"/>
                    </a:cubicBezTo>
                    <a:cubicBezTo>
                      <a:pt x="845" y="1096"/>
                      <a:pt x="1095" y="846"/>
                      <a:pt x="1095" y="549"/>
                    </a:cubicBezTo>
                    <a:cubicBezTo>
                      <a:pt x="1095" y="251"/>
                      <a:pt x="845" y="1"/>
                      <a:pt x="548"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242" name="Google Shape;242;p13"/>
          <p:cNvSpPr txBox="1">
            <a:spLocks noGrp="1"/>
          </p:cNvSpPr>
          <p:nvPr>
            <p:ph type="subTitle" idx="1"/>
          </p:nvPr>
        </p:nvSpPr>
        <p:spPr>
          <a:xfrm>
            <a:off x="1454213" y="2117745"/>
            <a:ext cx="2367600" cy="572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solidFill>
                  <a:schemeClr val="accent5"/>
                </a:solidFill>
              </a:defRPr>
            </a:lvl1pPr>
            <a:lvl2pPr lvl="1" algn="ctr" rtl="0">
              <a:lnSpc>
                <a:spcPct val="100000"/>
              </a:lnSpc>
              <a:spcBef>
                <a:spcPts val="0"/>
              </a:spcBef>
              <a:spcAft>
                <a:spcPts val="0"/>
              </a:spcAft>
              <a:buNone/>
              <a:defRPr sz="1600">
                <a:solidFill>
                  <a:schemeClr val="accent5"/>
                </a:solidFill>
              </a:defRPr>
            </a:lvl2pPr>
            <a:lvl3pPr lvl="2" algn="ctr" rtl="0">
              <a:lnSpc>
                <a:spcPct val="100000"/>
              </a:lnSpc>
              <a:spcBef>
                <a:spcPts val="0"/>
              </a:spcBef>
              <a:spcAft>
                <a:spcPts val="0"/>
              </a:spcAft>
              <a:buNone/>
              <a:defRPr sz="1600">
                <a:solidFill>
                  <a:schemeClr val="accent5"/>
                </a:solidFill>
              </a:defRPr>
            </a:lvl3pPr>
            <a:lvl4pPr lvl="3" algn="ctr" rtl="0">
              <a:lnSpc>
                <a:spcPct val="100000"/>
              </a:lnSpc>
              <a:spcBef>
                <a:spcPts val="0"/>
              </a:spcBef>
              <a:spcAft>
                <a:spcPts val="0"/>
              </a:spcAft>
              <a:buNone/>
              <a:defRPr sz="1600">
                <a:solidFill>
                  <a:schemeClr val="accent5"/>
                </a:solidFill>
              </a:defRPr>
            </a:lvl4pPr>
            <a:lvl5pPr lvl="4" algn="ctr" rtl="0">
              <a:lnSpc>
                <a:spcPct val="100000"/>
              </a:lnSpc>
              <a:spcBef>
                <a:spcPts val="0"/>
              </a:spcBef>
              <a:spcAft>
                <a:spcPts val="0"/>
              </a:spcAft>
              <a:buNone/>
              <a:defRPr sz="1600">
                <a:solidFill>
                  <a:schemeClr val="accent5"/>
                </a:solidFill>
              </a:defRPr>
            </a:lvl5pPr>
            <a:lvl6pPr lvl="5" algn="ctr" rtl="0">
              <a:lnSpc>
                <a:spcPct val="100000"/>
              </a:lnSpc>
              <a:spcBef>
                <a:spcPts val="0"/>
              </a:spcBef>
              <a:spcAft>
                <a:spcPts val="0"/>
              </a:spcAft>
              <a:buNone/>
              <a:defRPr sz="1600">
                <a:solidFill>
                  <a:schemeClr val="accent5"/>
                </a:solidFill>
              </a:defRPr>
            </a:lvl6pPr>
            <a:lvl7pPr lvl="6" algn="ctr" rtl="0">
              <a:lnSpc>
                <a:spcPct val="100000"/>
              </a:lnSpc>
              <a:spcBef>
                <a:spcPts val="0"/>
              </a:spcBef>
              <a:spcAft>
                <a:spcPts val="0"/>
              </a:spcAft>
              <a:buNone/>
              <a:defRPr sz="1600">
                <a:solidFill>
                  <a:schemeClr val="accent5"/>
                </a:solidFill>
              </a:defRPr>
            </a:lvl7pPr>
            <a:lvl8pPr lvl="7" algn="ctr" rtl="0">
              <a:lnSpc>
                <a:spcPct val="100000"/>
              </a:lnSpc>
              <a:spcBef>
                <a:spcPts val="0"/>
              </a:spcBef>
              <a:spcAft>
                <a:spcPts val="0"/>
              </a:spcAft>
              <a:buNone/>
              <a:defRPr sz="1600">
                <a:solidFill>
                  <a:schemeClr val="accent5"/>
                </a:solidFill>
              </a:defRPr>
            </a:lvl8pPr>
            <a:lvl9pPr lvl="8" algn="ctr" rtl="0">
              <a:lnSpc>
                <a:spcPct val="100000"/>
              </a:lnSpc>
              <a:spcBef>
                <a:spcPts val="0"/>
              </a:spcBef>
              <a:spcAft>
                <a:spcPts val="0"/>
              </a:spcAft>
              <a:buNone/>
              <a:defRPr sz="1600">
                <a:solidFill>
                  <a:schemeClr val="accent5"/>
                </a:solidFill>
              </a:defRPr>
            </a:lvl9pPr>
          </a:lstStyle>
          <a:p>
            <a:endParaRPr/>
          </a:p>
        </p:txBody>
      </p:sp>
      <p:sp>
        <p:nvSpPr>
          <p:cNvPr id="243" name="Google Shape;243;p13"/>
          <p:cNvSpPr txBox="1">
            <a:spLocks noGrp="1"/>
          </p:cNvSpPr>
          <p:nvPr>
            <p:ph type="subTitle" idx="2"/>
          </p:nvPr>
        </p:nvSpPr>
        <p:spPr>
          <a:xfrm>
            <a:off x="5322225" y="2127834"/>
            <a:ext cx="2367600" cy="572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solidFill>
                  <a:schemeClr val="accent5"/>
                </a:solidFill>
              </a:defRPr>
            </a:lvl1pPr>
            <a:lvl2pPr lvl="1" algn="ctr" rtl="0">
              <a:lnSpc>
                <a:spcPct val="100000"/>
              </a:lnSpc>
              <a:spcBef>
                <a:spcPts val="0"/>
              </a:spcBef>
              <a:spcAft>
                <a:spcPts val="0"/>
              </a:spcAft>
              <a:buNone/>
              <a:defRPr sz="1600">
                <a:solidFill>
                  <a:schemeClr val="accent5"/>
                </a:solidFill>
              </a:defRPr>
            </a:lvl2pPr>
            <a:lvl3pPr lvl="2" algn="ctr" rtl="0">
              <a:lnSpc>
                <a:spcPct val="100000"/>
              </a:lnSpc>
              <a:spcBef>
                <a:spcPts val="0"/>
              </a:spcBef>
              <a:spcAft>
                <a:spcPts val="0"/>
              </a:spcAft>
              <a:buNone/>
              <a:defRPr sz="1600">
                <a:solidFill>
                  <a:schemeClr val="accent5"/>
                </a:solidFill>
              </a:defRPr>
            </a:lvl3pPr>
            <a:lvl4pPr lvl="3" algn="ctr" rtl="0">
              <a:lnSpc>
                <a:spcPct val="100000"/>
              </a:lnSpc>
              <a:spcBef>
                <a:spcPts val="0"/>
              </a:spcBef>
              <a:spcAft>
                <a:spcPts val="0"/>
              </a:spcAft>
              <a:buNone/>
              <a:defRPr sz="1600">
                <a:solidFill>
                  <a:schemeClr val="accent5"/>
                </a:solidFill>
              </a:defRPr>
            </a:lvl4pPr>
            <a:lvl5pPr lvl="4" algn="ctr" rtl="0">
              <a:lnSpc>
                <a:spcPct val="100000"/>
              </a:lnSpc>
              <a:spcBef>
                <a:spcPts val="0"/>
              </a:spcBef>
              <a:spcAft>
                <a:spcPts val="0"/>
              </a:spcAft>
              <a:buNone/>
              <a:defRPr sz="1600">
                <a:solidFill>
                  <a:schemeClr val="accent5"/>
                </a:solidFill>
              </a:defRPr>
            </a:lvl5pPr>
            <a:lvl6pPr lvl="5" algn="ctr" rtl="0">
              <a:lnSpc>
                <a:spcPct val="100000"/>
              </a:lnSpc>
              <a:spcBef>
                <a:spcPts val="0"/>
              </a:spcBef>
              <a:spcAft>
                <a:spcPts val="0"/>
              </a:spcAft>
              <a:buNone/>
              <a:defRPr sz="1600">
                <a:solidFill>
                  <a:schemeClr val="accent5"/>
                </a:solidFill>
              </a:defRPr>
            </a:lvl6pPr>
            <a:lvl7pPr lvl="6" algn="ctr" rtl="0">
              <a:lnSpc>
                <a:spcPct val="100000"/>
              </a:lnSpc>
              <a:spcBef>
                <a:spcPts val="0"/>
              </a:spcBef>
              <a:spcAft>
                <a:spcPts val="0"/>
              </a:spcAft>
              <a:buNone/>
              <a:defRPr sz="1600">
                <a:solidFill>
                  <a:schemeClr val="accent5"/>
                </a:solidFill>
              </a:defRPr>
            </a:lvl7pPr>
            <a:lvl8pPr lvl="7" algn="ctr" rtl="0">
              <a:lnSpc>
                <a:spcPct val="100000"/>
              </a:lnSpc>
              <a:spcBef>
                <a:spcPts val="0"/>
              </a:spcBef>
              <a:spcAft>
                <a:spcPts val="0"/>
              </a:spcAft>
              <a:buNone/>
              <a:defRPr sz="1600">
                <a:solidFill>
                  <a:schemeClr val="accent5"/>
                </a:solidFill>
              </a:defRPr>
            </a:lvl8pPr>
            <a:lvl9pPr lvl="8" algn="ctr" rtl="0">
              <a:lnSpc>
                <a:spcPct val="100000"/>
              </a:lnSpc>
              <a:spcBef>
                <a:spcPts val="0"/>
              </a:spcBef>
              <a:spcAft>
                <a:spcPts val="0"/>
              </a:spcAft>
              <a:buNone/>
              <a:defRPr sz="1600">
                <a:solidFill>
                  <a:schemeClr val="accent5"/>
                </a:solidFill>
              </a:defRPr>
            </a:lvl9pPr>
          </a:lstStyle>
          <a:p>
            <a:endParaRPr/>
          </a:p>
        </p:txBody>
      </p:sp>
      <p:sp>
        <p:nvSpPr>
          <p:cNvPr id="244" name="Google Shape;244;p13"/>
          <p:cNvSpPr txBox="1">
            <a:spLocks noGrp="1"/>
          </p:cNvSpPr>
          <p:nvPr>
            <p:ph type="title" hasCustomPrompt="1"/>
          </p:nvPr>
        </p:nvSpPr>
        <p:spPr>
          <a:xfrm>
            <a:off x="2270363" y="1392503"/>
            <a:ext cx="735300" cy="387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800"/>
              <a:buNone/>
              <a:defRPr sz="3000">
                <a:solidFill>
                  <a:schemeClr val="accent3"/>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r>
              <a:t>xx%</a:t>
            </a:r>
          </a:p>
        </p:txBody>
      </p:sp>
      <p:sp>
        <p:nvSpPr>
          <p:cNvPr id="245" name="Google Shape;245;p13"/>
          <p:cNvSpPr txBox="1">
            <a:spLocks noGrp="1"/>
          </p:cNvSpPr>
          <p:nvPr>
            <p:ph type="title" idx="3" hasCustomPrompt="1"/>
          </p:nvPr>
        </p:nvSpPr>
        <p:spPr>
          <a:xfrm>
            <a:off x="6130262" y="1393328"/>
            <a:ext cx="735300" cy="387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800"/>
              <a:buNone/>
              <a:defRPr sz="3000">
                <a:solidFill>
                  <a:schemeClr val="accent3"/>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r>
              <a:t>xx%</a:t>
            </a:r>
          </a:p>
        </p:txBody>
      </p:sp>
      <p:sp>
        <p:nvSpPr>
          <p:cNvPr id="246" name="Google Shape;246;p13"/>
          <p:cNvSpPr txBox="1">
            <a:spLocks noGrp="1"/>
          </p:cNvSpPr>
          <p:nvPr>
            <p:ph type="subTitle" idx="4"/>
          </p:nvPr>
        </p:nvSpPr>
        <p:spPr>
          <a:xfrm>
            <a:off x="1009425" y="1809973"/>
            <a:ext cx="3257100" cy="388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800" b="1">
                <a:solidFill>
                  <a:schemeClr val="accent5"/>
                </a:solidFill>
                <a:latin typeface="Aldrich"/>
                <a:ea typeface="Aldrich"/>
                <a:cs typeface="Aldrich"/>
                <a:sym typeface="Aldrich"/>
              </a:defRPr>
            </a:lvl1pPr>
            <a:lvl2pPr lvl="1" algn="ctr" rtl="0">
              <a:lnSpc>
                <a:spcPct val="100000"/>
              </a:lnSpc>
              <a:spcBef>
                <a:spcPts val="0"/>
              </a:spcBef>
              <a:spcAft>
                <a:spcPts val="0"/>
              </a:spcAft>
              <a:buNone/>
              <a:defRPr sz="1800" b="1">
                <a:solidFill>
                  <a:schemeClr val="accent5"/>
                </a:solidFill>
                <a:latin typeface="Aldrich"/>
                <a:ea typeface="Aldrich"/>
                <a:cs typeface="Aldrich"/>
                <a:sym typeface="Aldrich"/>
              </a:defRPr>
            </a:lvl2pPr>
            <a:lvl3pPr lvl="2" algn="ctr" rtl="0">
              <a:lnSpc>
                <a:spcPct val="100000"/>
              </a:lnSpc>
              <a:spcBef>
                <a:spcPts val="0"/>
              </a:spcBef>
              <a:spcAft>
                <a:spcPts val="0"/>
              </a:spcAft>
              <a:buNone/>
              <a:defRPr sz="1800" b="1">
                <a:solidFill>
                  <a:schemeClr val="accent5"/>
                </a:solidFill>
                <a:latin typeface="Aldrich"/>
                <a:ea typeface="Aldrich"/>
                <a:cs typeface="Aldrich"/>
                <a:sym typeface="Aldrich"/>
              </a:defRPr>
            </a:lvl3pPr>
            <a:lvl4pPr lvl="3" algn="ctr" rtl="0">
              <a:lnSpc>
                <a:spcPct val="100000"/>
              </a:lnSpc>
              <a:spcBef>
                <a:spcPts val="0"/>
              </a:spcBef>
              <a:spcAft>
                <a:spcPts val="0"/>
              </a:spcAft>
              <a:buNone/>
              <a:defRPr sz="1800" b="1">
                <a:solidFill>
                  <a:schemeClr val="accent5"/>
                </a:solidFill>
                <a:latin typeface="Aldrich"/>
                <a:ea typeface="Aldrich"/>
                <a:cs typeface="Aldrich"/>
                <a:sym typeface="Aldrich"/>
              </a:defRPr>
            </a:lvl4pPr>
            <a:lvl5pPr lvl="4" algn="ctr" rtl="0">
              <a:lnSpc>
                <a:spcPct val="100000"/>
              </a:lnSpc>
              <a:spcBef>
                <a:spcPts val="0"/>
              </a:spcBef>
              <a:spcAft>
                <a:spcPts val="0"/>
              </a:spcAft>
              <a:buNone/>
              <a:defRPr sz="1800" b="1">
                <a:solidFill>
                  <a:schemeClr val="accent5"/>
                </a:solidFill>
                <a:latin typeface="Aldrich"/>
                <a:ea typeface="Aldrich"/>
                <a:cs typeface="Aldrich"/>
                <a:sym typeface="Aldrich"/>
              </a:defRPr>
            </a:lvl5pPr>
            <a:lvl6pPr lvl="5" algn="ctr" rtl="0">
              <a:lnSpc>
                <a:spcPct val="100000"/>
              </a:lnSpc>
              <a:spcBef>
                <a:spcPts val="0"/>
              </a:spcBef>
              <a:spcAft>
                <a:spcPts val="0"/>
              </a:spcAft>
              <a:buNone/>
              <a:defRPr sz="1800" b="1">
                <a:solidFill>
                  <a:schemeClr val="accent5"/>
                </a:solidFill>
                <a:latin typeface="Aldrich"/>
                <a:ea typeface="Aldrich"/>
                <a:cs typeface="Aldrich"/>
                <a:sym typeface="Aldrich"/>
              </a:defRPr>
            </a:lvl6pPr>
            <a:lvl7pPr lvl="6" algn="ctr" rtl="0">
              <a:lnSpc>
                <a:spcPct val="100000"/>
              </a:lnSpc>
              <a:spcBef>
                <a:spcPts val="0"/>
              </a:spcBef>
              <a:spcAft>
                <a:spcPts val="0"/>
              </a:spcAft>
              <a:buNone/>
              <a:defRPr sz="1800" b="1">
                <a:solidFill>
                  <a:schemeClr val="accent5"/>
                </a:solidFill>
                <a:latin typeface="Aldrich"/>
                <a:ea typeface="Aldrich"/>
                <a:cs typeface="Aldrich"/>
                <a:sym typeface="Aldrich"/>
              </a:defRPr>
            </a:lvl7pPr>
            <a:lvl8pPr lvl="7" algn="ctr" rtl="0">
              <a:lnSpc>
                <a:spcPct val="100000"/>
              </a:lnSpc>
              <a:spcBef>
                <a:spcPts val="0"/>
              </a:spcBef>
              <a:spcAft>
                <a:spcPts val="0"/>
              </a:spcAft>
              <a:buNone/>
              <a:defRPr sz="1800" b="1">
                <a:solidFill>
                  <a:schemeClr val="accent5"/>
                </a:solidFill>
                <a:latin typeface="Aldrich"/>
                <a:ea typeface="Aldrich"/>
                <a:cs typeface="Aldrich"/>
                <a:sym typeface="Aldrich"/>
              </a:defRPr>
            </a:lvl8pPr>
            <a:lvl9pPr lvl="8" algn="ctr" rtl="0">
              <a:lnSpc>
                <a:spcPct val="100000"/>
              </a:lnSpc>
              <a:spcBef>
                <a:spcPts val="0"/>
              </a:spcBef>
              <a:spcAft>
                <a:spcPts val="0"/>
              </a:spcAft>
              <a:buNone/>
              <a:defRPr sz="1800" b="1">
                <a:solidFill>
                  <a:schemeClr val="accent5"/>
                </a:solidFill>
                <a:latin typeface="Aldrich"/>
                <a:ea typeface="Aldrich"/>
                <a:cs typeface="Aldrich"/>
                <a:sym typeface="Aldrich"/>
              </a:defRPr>
            </a:lvl9pPr>
          </a:lstStyle>
          <a:p>
            <a:endParaRPr/>
          </a:p>
        </p:txBody>
      </p:sp>
      <p:sp>
        <p:nvSpPr>
          <p:cNvPr id="247" name="Google Shape;247;p13"/>
          <p:cNvSpPr txBox="1">
            <a:spLocks noGrp="1"/>
          </p:cNvSpPr>
          <p:nvPr>
            <p:ph type="subTitle" idx="5"/>
          </p:nvPr>
        </p:nvSpPr>
        <p:spPr>
          <a:xfrm>
            <a:off x="4877475" y="1820073"/>
            <a:ext cx="3257100" cy="388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800" b="1">
                <a:solidFill>
                  <a:schemeClr val="accent5"/>
                </a:solidFill>
                <a:latin typeface="Aldrich"/>
                <a:ea typeface="Aldrich"/>
                <a:cs typeface="Aldrich"/>
                <a:sym typeface="Aldrich"/>
              </a:defRPr>
            </a:lvl1pPr>
            <a:lvl2pPr lvl="1" algn="ctr" rtl="0">
              <a:lnSpc>
                <a:spcPct val="100000"/>
              </a:lnSpc>
              <a:spcBef>
                <a:spcPts val="0"/>
              </a:spcBef>
              <a:spcAft>
                <a:spcPts val="0"/>
              </a:spcAft>
              <a:buNone/>
              <a:defRPr sz="1800" b="1">
                <a:solidFill>
                  <a:schemeClr val="accent5"/>
                </a:solidFill>
                <a:latin typeface="Aldrich"/>
                <a:ea typeface="Aldrich"/>
                <a:cs typeface="Aldrich"/>
                <a:sym typeface="Aldrich"/>
              </a:defRPr>
            </a:lvl2pPr>
            <a:lvl3pPr lvl="2" algn="ctr" rtl="0">
              <a:lnSpc>
                <a:spcPct val="100000"/>
              </a:lnSpc>
              <a:spcBef>
                <a:spcPts val="0"/>
              </a:spcBef>
              <a:spcAft>
                <a:spcPts val="0"/>
              </a:spcAft>
              <a:buNone/>
              <a:defRPr sz="1800" b="1">
                <a:solidFill>
                  <a:schemeClr val="accent5"/>
                </a:solidFill>
                <a:latin typeface="Aldrich"/>
                <a:ea typeface="Aldrich"/>
                <a:cs typeface="Aldrich"/>
                <a:sym typeface="Aldrich"/>
              </a:defRPr>
            </a:lvl3pPr>
            <a:lvl4pPr lvl="3" algn="ctr" rtl="0">
              <a:lnSpc>
                <a:spcPct val="100000"/>
              </a:lnSpc>
              <a:spcBef>
                <a:spcPts val="0"/>
              </a:spcBef>
              <a:spcAft>
                <a:spcPts val="0"/>
              </a:spcAft>
              <a:buNone/>
              <a:defRPr sz="1800" b="1">
                <a:solidFill>
                  <a:schemeClr val="accent5"/>
                </a:solidFill>
                <a:latin typeface="Aldrich"/>
                <a:ea typeface="Aldrich"/>
                <a:cs typeface="Aldrich"/>
                <a:sym typeface="Aldrich"/>
              </a:defRPr>
            </a:lvl4pPr>
            <a:lvl5pPr lvl="4" algn="ctr" rtl="0">
              <a:lnSpc>
                <a:spcPct val="100000"/>
              </a:lnSpc>
              <a:spcBef>
                <a:spcPts val="0"/>
              </a:spcBef>
              <a:spcAft>
                <a:spcPts val="0"/>
              </a:spcAft>
              <a:buNone/>
              <a:defRPr sz="1800" b="1">
                <a:solidFill>
                  <a:schemeClr val="accent5"/>
                </a:solidFill>
                <a:latin typeface="Aldrich"/>
                <a:ea typeface="Aldrich"/>
                <a:cs typeface="Aldrich"/>
                <a:sym typeface="Aldrich"/>
              </a:defRPr>
            </a:lvl5pPr>
            <a:lvl6pPr lvl="5" algn="ctr" rtl="0">
              <a:lnSpc>
                <a:spcPct val="100000"/>
              </a:lnSpc>
              <a:spcBef>
                <a:spcPts val="0"/>
              </a:spcBef>
              <a:spcAft>
                <a:spcPts val="0"/>
              </a:spcAft>
              <a:buNone/>
              <a:defRPr sz="1800" b="1">
                <a:solidFill>
                  <a:schemeClr val="accent5"/>
                </a:solidFill>
                <a:latin typeface="Aldrich"/>
                <a:ea typeface="Aldrich"/>
                <a:cs typeface="Aldrich"/>
                <a:sym typeface="Aldrich"/>
              </a:defRPr>
            </a:lvl6pPr>
            <a:lvl7pPr lvl="6" algn="ctr" rtl="0">
              <a:lnSpc>
                <a:spcPct val="100000"/>
              </a:lnSpc>
              <a:spcBef>
                <a:spcPts val="0"/>
              </a:spcBef>
              <a:spcAft>
                <a:spcPts val="0"/>
              </a:spcAft>
              <a:buNone/>
              <a:defRPr sz="1800" b="1">
                <a:solidFill>
                  <a:schemeClr val="accent5"/>
                </a:solidFill>
                <a:latin typeface="Aldrich"/>
                <a:ea typeface="Aldrich"/>
                <a:cs typeface="Aldrich"/>
                <a:sym typeface="Aldrich"/>
              </a:defRPr>
            </a:lvl7pPr>
            <a:lvl8pPr lvl="7" algn="ctr" rtl="0">
              <a:lnSpc>
                <a:spcPct val="100000"/>
              </a:lnSpc>
              <a:spcBef>
                <a:spcPts val="0"/>
              </a:spcBef>
              <a:spcAft>
                <a:spcPts val="0"/>
              </a:spcAft>
              <a:buNone/>
              <a:defRPr sz="1800" b="1">
                <a:solidFill>
                  <a:schemeClr val="accent5"/>
                </a:solidFill>
                <a:latin typeface="Aldrich"/>
                <a:ea typeface="Aldrich"/>
                <a:cs typeface="Aldrich"/>
                <a:sym typeface="Aldrich"/>
              </a:defRPr>
            </a:lvl8pPr>
            <a:lvl9pPr lvl="8" algn="ctr" rtl="0">
              <a:lnSpc>
                <a:spcPct val="100000"/>
              </a:lnSpc>
              <a:spcBef>
                <a:spcPts val="0"/>
              </a:spcBef>
              <a:spcAft>
                <a:spcPts val="0"/>
              </a:spcAft>
              <a:buNone/>
              <a:defRPr sz="1800" b="1">
                <a:solidFill>
                  <a:schemeClr val="accent5"/>
                </a:solidFill>
                <a:latin typeface="Aldrich"/>
                <a:ea typeface="Aldrich"/>
                <a:cs typeface="Aldrich"/>
                <a:sym typeface="Aldrich"/>
              </a:defRPr>
            </a:lvl9pPr>
          </a:lstStyle>
          <a:p>
            <a:endParaRPr/>
          </a:p>
        </p:txBody>
      </p:sp>
      <p:sp>
        <p:nvSpPr>
          <p:cNvPr id="248" name="Google Shape;248;p13"/>
          <p:cNvSpPr txBox="1">
            <a:spLocks noGrp="1"/>
          </p:cNvSpPr>
          <p:nvPr>
            <p:ph type="title" idx="6"/>
          </p:nvPr>
        </p:nvSpPr>
        <p:spPr>
          <a:xfrm>
            <a:off x="722375" y="530750"/>
            <a:ext cx="7699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49" name="Google Shape;249;p13"/>
          <p:cNvSpPr txBox="1">
            <a:spLocks noGrp="1"/>
          </p:cNvSpPr>
          <p:nvPr>
            <p:ph type="subTitle" idx="7"/>
          </p:nvPr>
        </p:nvSpPr>
        <p:spPr>
          <a:xfrm>
            <a:off x="1454213" y="3738095"/>
            <a:ext cx="2367600" cy="572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solidFill>
                  <a:schemeClr val="accent5"/>
                </a:solidFill>
              </a:defRPr>
            </a:lvl1pPr>
            <a:lvl2pPr lvl="1" algn="ctr" rtl="0">
              <a:lnSpc>
                <a:spcPct val="100000"/>
              </a:lnSpc>
              <a:spcBef>
                <a:spcPts val="0"/>
              </a:spcBef>
              <a:spcAft>
                <a:spcPts val="0"/>
              </a:spcAft>
              <a:buNone/>
              <a:defRPr sz="1600">
                <a:solidFill>
                  <a:schemeClr val="accent5"/>
                </a:solidFill>
              </a:defRPr>
            </a:lvl2pPr>
            <a:lvl3pPr lvl="2" algn="ctr" rtl="0">
              <a:lnSpc>
                <a:spcPct val="100000"/>
              </a:lnSpc>
              <a:spcBef>
                <a:spcPts val="0"/>
              </a:spcBef>
              <a:spcAft>
                <a:spcPts val="0"/>
              </a:spcAft>
              <a:buNone/>
              <a:defRPr sz="1600">
                <a:solidFill>
                  <a:schemeClr val="accent5"/>
                </a:solidFill>
              </a:defRPr>
            </a:lvl3pPr>
            <a:lvl4pPr lvl="3" algn="ctr" rtl="0">
              <a:lnSpc>
                <a:spcPct val="100000"/>
              </a:lnSpc>
              <a:spcBef>
                <a:spcPts val="0"/>
              </a:spcBef>
              <a:spcAft>
                <a:spcPts val="0"/>
              </a:spcAft>
              <a:buNone/>
              <a:defRPr sz="1600">
                <a:solidFill>
                  <a:schemeClr val="accent5"/>
                </a:solidFill>
              </a:defRPr>
            </a:lvl4pPr>
            <a:lvl5pPr lvl="4" algn="ctr" rtl="0">
              <a:lnSpc>
                <a:spcPct val="100000"/>
              </a:lnSpc>
              <a:spcBef>
                <a:spcPts val="0"/>
              </a:spcBef>
              <a:spcAft>
                <a:spcPts val="0"/>
              </a:spcAft>
              <a:buNone/>
              <a:defRPr sz="1600">
                <a:solidFill>
                  <a:schemeClr val="accent5"/>
                </a:solidFill>
              </a:defRPr>
            </a:lvl5pPr>
            <a:lvl6pPr lvl="5" algn="ctr" rtl="0">
              <a:lnSpc>
                <a:spcPct val="100000"/>
              </a:lnSpc>
              <a:spcBef>
                <a:spcPts val="0"/>
              </a:spcBef>
              <a:spcAft>
                <a:spcPts val="0"/>
              </a:spcAft>
              <a:buNone/>
              <a:defRPr sz="1600">
                <a:solidFill>
                  <a:schemeClr val="accent5"/>
                </a:solidFill>
              </a:defRPr>
            </a:lvl6pPr>
            <a:lvl7pPr lvl="6" algn="ctr" rtl="0">
              <a:lnSpc>
                <a:spcPct val="100000"/>
              </a:lnSpc>
              <a:spcBef>
                <a:spcPts val="0"/>
              </a:spcBef>
              <a:spcAft>
                <a:spcPts val="0"/>
              </a:spcAft>
              <a:buNone/>
              <a:defRPr sz="1600">
                <a:solidFill>
                  <a:schemeClr val="accent5"/>
                </a:solidFill>
              </a:defRPr>
            </a:lvl7pPr>
            <a:lvl8pPr lvl="7" algn="ctr" rtl="0">
              <a:lnSpc>
                <a:spcPct val="100000"/>
              </a:lnSpc>
              <a:spcBef>
                <a:spcPts val="0"/>
              </a:spcBef>
              <a:spcAft>
                <a:spcPts val="0"/>
              </a:spcAft>
              <a:buNone/>
              <a:defRPr sz="1600">
                <a:solidFill>
                  <a:schemeClr val="accent5"/>
                </a:solidFill>
              </a:defRPr>
            </a:lvl8pPr>
            <a:lvl9pPr lvl="8" algn="ctr" rtl="0">
              <a:lnSpc>
                <a:spcPct val="100000"/>
              </a:lnSpc>
              <a:spcBef>
                <a:spcPts val="0"/>
              </a:spcBef>
              <a:spcAft>
                <a:spcPts val="0"/>
              </a:spcAft>
              <a:buNone/>
              <a:defRPr sz="1600">
                <a:solidFill>
                  <a:schemeClr val="accent5"/>
                </a:solidFill>
              </a:defRPr>
            </a:lvl9pPr>
          </a:lstStyle>
          <a:p>
            <a:endParaRPr/>
          </a:p>
        </p:txBody>
      </p:sp>
      <p:sp>
        <p:nvSpPr>
          <p:cNvPr id="250" name="Google Shape;250;p13"/>
          <p:cNvSpPr txBox="1">
            <a:spLocks noGrp="1"/>
          </p:cNvSpPr>
          <p:nvPr>
            <p:ph type="subTitle" idx="8"/>
          </p:nvPr>
        </p:nvSpPr>
        <p:spPr>
          <a:xfrm>
            <a:off x="5322225" y="3748184"/>
            <a:ext cx="2367600" cy="572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600">
                <a:solidFill>
                  <a:schemeClr val="accent5"/>
                </a:solidFill>
              </a:defRPr>
            </a:lvl1pPr>
            <a:lvl2pPr lvl="1" algn="ctr" rtl="0">
              <a:lnSpc>
                <a:spcPct val="100000"/>
              </a:lnSpc>
              <a:spcBef>
                <a:spcPts val="0"/>
              </a:spcBef>
              <a:spcAft>
                <a:spcPts val="0"/>
              </a:spcAft>
              <a:buNone/>
              <a:defRPr sz="1600">
                <a:solidFill>
                  <a:schemeClr val="accent5"/>
                </a:solidFill>
              </a:defRPr>
            </a:lvl2pPr>
            <a:lvl3pPr lvl="2" algn="ctr" rtl="0">
              <a:lnSpc>
                <a:spcPct val="100000"/>
              </a:lnSpc>
              <a:spcBef>
                <a:spcPts val="0"/>
              </a:spcBef>
              <a:spcAft>
                <a:spcPts val="0"/>
              </a:spcAft>
              <a:buNone/>
              <a:defRPr sz="1600">
                <a:solidFill>
                  <a:schemeClr val="accent5"/>
                </a:solidFill>
              </a:defRPr>
            </a:lvl3pPr>
            <a:lvl4pPr lvl="3" algn="ctr" rtl="0">
              <a:lnSpc>
                <a:spcPct val="100000"/>
              </a:lnSpc>
              <a:spcBef>
                <a:spcPts val="0"/>
              </a:spcBef>
              <a:spcAft>
                <a:spcPts val="0"/>
              </a:spcAft>
              <a:buNone/>
              <a:defRPr sz="1600">
                <a:solidFill>
                  <a:schemeClr val="accent5"/>
                </a:solidFill>
              </a:defRPr>
            </a:lvl4pPr>
            <a:lvl5pPr lvl="4" algn="ctr" rtl="0">
              <a:lnSpc>
                <a:spcPct val="100000"/>
              </a:lnSpc>
              <a:spcBef>
                <a:spcPts val="0"/>
              </a:spcBef>
              <a:spcAft>
                <a:spcPts val="0"/>
              </a:spcAft>
              <a:buNone/>
              <a:defRPr sz="1600">
                <a:solidFill>
                  <a:schemeClr val="accent5"/>
                </a:solidFill>
              </a:defRPr>
            </a:lvl5pPr>
            <a:lvl6pPr lvl="5" algn="ctr" rtl="0">
              <a:lnSpc>
                <a:spcPct val="100000"/>
              </a:lnSpc>
              <a:spcBef>
                <a:spcPts val="0"/>
              </a:spcBef>
              <a:spcAft>
                <a:spcPts val="0"/>
              </a:spcAft>
              <a:buNone/>
              <a:defRPr sz="1600">
                <a:solidFill>
                  <a:schemeClr val="accent5"/>
                </a:solidFill>
              </a:defRPr>
            </a:lvl6pPr>
            <a:lvl7pPr lvl="6" algn="ctr" rtl="0">
              <a:lnSpc>
                <a:spcPct val="100000"/>
              </a:lnSpc>
              <a:spcBef>
                <a:spcPts val="0"/>
              </a:spcBef>
              <a:spcAft>
                <a:spcPts val="0"/>
              </a:spcAft>
              <a:buNone/>
              <a:defRPr sz="1600">
                <a:solidFill>
                  <a:schemeClr val="accent5"/>
                </a:solidFill>
              </a:defRPr>
            </a:lvl7pPr>
            <a:lvl8pPr lvl="7" algn="ctr" rtl="0">
              <a:lnSpc>
                <a:spcPct val="100000"/>
              </a:lnSpc>
              <a:spcBef>
                <a:spcPts val="0"/>
              </a:spcBef>
              <a:spcAft>
                <a:spcPts val="0"/>
              </a:spcAft>
              <a:buNone/>
              <a:defRPr sz="1600">
                <a:solidFill>
                  <a:schemeClr val="accent5"/>
                </a:solidFill>
              </a:defRPr>
            </a:lvl8pPr>
            <a:lvl9pPr lvl="8" algn="ctr" rtl="0">
              <a:lnSpc>
                <a:spcPct val="100000"/>
              </a:lnSpc>
              <a:spcBef>
                <a:spcPts val="0"/>
              </a:spcBef>
              <a:spcAft>
                <a:spcPts val="0"/>
              </a:spcAft>
              <a:buNone/>
              <a:defRPr sz="1600">
                <a:solidFill>
                  <a:schemeClr val="accent5"/>
                </a:solidFill>
              </a:defRPr>
            </a:lvl9pPr>
          </a:lstStyle>
          <a:p>
            <a:endParaRPr/>
          </a:p>
        </p:txBody>
      </p:sp>
      <p:sp>
        <p:nvSpPr>
          <p:cNvPr id="251" name="Google Shape;251;p13"/>
          <p:cNvSpPr txBox="1">
            <a:spLocks noGrp="1"/>
          </p:cNvSpPr>
          <p:nvPr>
            <p:ph type="title" idx="9" hasCustomPrompt="1"/>
          </p:nvPr>
        </p:nvSpPr>
        <p:spPr>
          <a:xfrm>
            <a:off x="2270363" y="3012853"/>
            <a:ext cx="735300" cy="387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800"/>
              <a:buNone/>
              <a:defRPr sz="3000">
                <a:solidFill>
                  <a:schemeClr val="accent3"/>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r>
              <a:t>xx%</a:t>
            </a:r>
          </a:p>
        </p:txBody>
      </p:sp>
      <p:sp>
        <p:nvSpPr>
          <p:cNvPr id="252" name="Google Shape;252;p13"/>
          <p:cNvSpPr txBox="1">
            <a:spLocks noGrp="1"/>
          </p:cNvSpPr>
          <p:nvPr>
            <p:ph type="title" idx="13" hasCustomPrompt="1"/>
          </p:nvPr>
        </p:nvSpPr>
        <p:spPr>
          <a:xfrm>
            <a:off x="6130262" y="3013678"/>
            <a:ext cx="735300" cy="3879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800"/>
              <a:buNone/>
              <a:defRPr sz="3000">
                <a:solidFill>
                  <a:schemeClr val="accent3"/>
                </a:solidFill>
              </a:defRPr>
            </a:lvl1pPr>
            <a:lvl2pPr lvl="1" algn="ctr" rtl="0">
              <a:spcBef>
                <a:spcPts val="0"/>
              </a:spcBef>
              <a:spcAft>
                <a:spcPts val="0"/>
              </a:spcAft>
              <a:buClr>
                <a:schemeClr val="lt1"/>
              </a:buClr>
              <a:buSzPts val="2800"/>
              <a:buNone/>
              <a:defRPr>
                <a:solidFill>
                  <a:schemeClr val="lt1"/>
                </a:solidFill>
              </a:defRPr>
            </a:lvl2pPr>
            <a:lvl3pPr lvl="2" algn="ctr" rtl="0">
              <a:spcBef>
                <a:spcPts val="0"/>
              </a:spcBef>
              <a:spcAft>
                <a:spcPts val="0"/>
              </a:spcAft>
              <a:buClr>
                <a:schemeClr val="lt1"/>
              </a:buClr>
              <a:buSzPts val="2800"/>
              <a:buNone/>
              <a:defRPr>
                <a:solidFill>
                  <a:schemeClr val="lt1"/>
                </a:solidFill>
              </a:defRPr>
            </a:lvl3pPr>
            <a:lvl4pPr lvl="3" algn="ctr" rtl="0">
              <a:spcBef>
                <a:spcPts val="0"/>
              </a:spcBef>
              <a:spcAft>
                <a:spcPts val="0"/>
              </a:spcAft>
              <a:buClr>
                <a:schemeClr val="lt1"/>
              </a:buClr>
              <a:buSzPts val="2800"/>
              <a:buNone/>
              <a:defRPr>
                <a:solidFill>
                  <a:schemeClr val="lt1"/>
                </a:solidFill>
              </a:defRPr>
            </a:lvl4pPr>
            <a:lvl5pPr lvl="4" algn="ctr" rtl="0">
              <a:spcBef>
                <a:spcPts val="0"/>
              </a:spcBef>
              <a:spcAft>
                <a:spcPts val="0"/>
              </a:spcAft>
              <a:buClr>
                <a:schemeClr val="lt1"/>
              </a:buClr>
              <a:buSzPts val="2800"/>
              <a:buNone/>
              <a:defRPr>
                <a:solidFill>
                  <a:schemeClr val="lt1"/>
                </a:solidFill>
              </a:defRPr>
            </a:lvl5pPr>
            <a:lvl6pPr lvl="5" algn="ctr" rtl="0">
              <a:spcBef>
                <a:spcPts val="0"/>
              </a:spcBef>
              <a:spcAft>
                <a:spcPts val="0"/>
              </a:spcAft>
              <a:buClr>
                <a:schemeClr val="lt1"/>
              </a:buClr>
              <a:buSzPts val="2800"/>
              <a:buNone/>
              <a:defRPr>
                <a:solidFill>
                  <a:schemeClr val="lt1"/>
                </a:solidFill>
              </a:defRPr>
            </a:lvl6pPr>
            <a:lvl7pPr lvl="6" algn="ctr" rtl="0">
              <a:spcBef>
                <a:spcPts val="0"/>
              </a:spcBef>
              <a:spcAft>
                <a:spcPts val="0"/>
              </a:spcAft>
              <a:buClr>
                <a:schemeClr val="lt1"/>
              </a:buClr>
              <a:buSzPts val="2800"/>
              <a:buNone/>
              <a:defRPr>
                <a:solidFill>
                  <a:schemeClr val="lt1"/>
                </a:solidFill>
              </a:defRPr>
            </a:lvl7pPr>
            <a:lvl8pPr lvl="7" algn="ctr" rtl="0">
              <a:spcBef>
                <a:spcPts val="0"/>
              </a:spcBef>
              <a:spcAft>
                <a:spcPts val="0"/>
              </a:spcAft>
              <a:buClr>
                <a:schemeClr val="lt1"/>
              </a:buClr>
              <a:buSzPts val="2800"/>
              <a:buNone/>
              <a:defRPr>
                <a:solidFill>
                  <a:schemeClr val="lt1"/>
                </a:solidFill>
              </a:defRPr>
            </a:lvl8pPr>
            <a:lvl9pPr lvl="8" algn="ctr" rtl="0">
              <a:spcBef>
                <a:spcPts val="0"/>
              </a:spcBef>
              <a:spcAft>
                <a:spcPts val="0"/>
              </a:spcAft>
              <a:buClr>
                <a:schemeClr val="lt1"/>
              </a:buClr>
              <a:buSzPts val="2800"/>
              <a:buNone/>
              <a:defRPr>
                <a:solidFill>
                  <a:schemeClr val="lt1"/>
                </a:solidFill>
              </a:defRPr>
            </a:lvl9pPr>
          </a:lstStyle>
          <a:p>
            <a:r>
              <a:t>xx%</a:t>
            </a:r>
          </a:p>
        </p:txBody>
      </p:sp>
      <p:sp>
        <p:nvSpPr>
          <p:cNvPr id="253" name="Google Shape;253;p13"/>
          <p:cNvSpPr txBox="1">
            <a:spLocks noGrp="1"/>
          </p:cNvSpPr>
          <p:nvPr>
            <p:ph type="subTitle" idx="14"/>
          </p:nvPr>
        </p:nvSpPr>
        <p:spPr>
          <a:xfrm>
            <a:off x="1009425" y="3430323"/>
            <a:ext cx="3257100" cy="388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800" b="1">
                <a:solidFill>
                  <a:schemeClr val="accent5"/>
                </a:solidFill>
                <a:latin typeface="Aldrich"/>
                <a:ea typeface="Aldrich"/>
                <a:cs typeface="Aldrich"/>
                <a:sym typeface="Aldrich"/>
              </a:defRPr>
            </a:lvl1pPr>
            <a:lvl2pPr lvl="1" algn="ctr" rtl="0">
              <a:lnSpc>
                <a:spcPct val="100000"/>
              </a:lnSpc>
              <a:spcBef>
                <a:spcPts val="0"/>
              </a:spcBef>
              <a:spcAft>
                <a:spcPts val="0"/>
              </a:spcAft>
              <a:buNone/>
              <a:defRPr sz="1800" b="1">
                <a:solidFill>
                  <a:schemeClr val="accent5"/>
                </a:solidFill>
                <a:latin typeface="Aldrich"/>
                <a:ea typeface="Aldrich"/>
                <a:cs typeface="Aldrich"/>
                <a:sym typeface="Aldrich"/>
              </a:defRPr>
            </a:lvl2pPr>
            <a:lvl3pPr lvl="2" algn="ctr" rtl="0">
              <a:lnSpc>
                <a:spcPct val="100000"/>
              </a:lnSpc>
              <a:spcBef>
                <a:spcPts val="0"/>
              </a:spcBef>
              <a:spcAft>
                <a:spcPts val="0"/>
              </a:spcAft>
              <a:buNone/>
              <a:defRPr sz="1800" b="1">
                <a:solidFill>
                  <a:schemeClr val="accent5"/>
                </a:solidFill>
                <a:latin typeface="Aldrich"/>
                <a:ea typeface="Aldrich"/>
                <a:cs typeface="Aldrich"/>
                <a:sym typeface="Aldrich"/>
              </a:defRPr>
            </a:lvl3pPr>
            <a:lvl4pPr lvl="3" algn="ctr" rtl="0">
              <a:lnSpc>
                <a:spcPct val="100000"/>
              </a:lnSpc>
              <a:spcBef>
                <a:spcPts val="0"/>
              </a:spcBef>
              <a:spcAft>
                <a:spcPts val="0"/>
              </a:spcAft>
              <a:buNone/>
              <a:defRPr sz="1800" b="1">
                <a:solidFill>
                  <a:schemeClr val="accent5"/>
                </a:solidFill>
                <a:latin typeface="Aldrich"/>
                <a:ea typeface="Aldrich"/>
                <a:cs typeface="Aldrich"/>
                <a:sym typeface="Aldrich"/>
              </a:defRPr>
            </a:lvl4pPr>
            <a:lvl5pPr lvl="4" algn="ctr" rtl="0">
              <a:lnSpc>
                <a:spcPct val="100000"/>
              </a:lnSpc>
              <a:spcBef>
                <a:spcPts val="0"/>
              </a:spcBef>
              <a:spcAft>
                <a:spcPts val="0"/>
              </a:spcAft>
              <a:buNone/>
              <a:defRPr sz="1800" b="1">
                <a:solidFill>
                  <a:schemeClr val="accent5"/>
                </a:solidFill>
                <a:latin typeface="Aldrich"/>
                <a:ea typeface="Aldrich"/>
                <a:cs typeface="Aldrich"/>
                <a:sym typeface="Aldrich"/>
              </a:defRPr>
            </a:lvl5pPr>
            <a:lvl6pPr lvl="5" algn="ctr" rtl="0">
              <a:lnSpc>
                <a:spcPct val="100000"/>
              </a:lnSpc>
              <a:spcBef>
                <a:spcPts val="0"/>
              </a:spcBef>
              <a:spcAft>
                <a:spcPts val="0"/>
              </a:spcAft>
              <a:buNone/>
              <a:defRPr sz="1800" b="1">
                <a:solidFill>
                  <a:schemeClr val="accent5"/>
                </a:solidFill>
                <a:latin typeface="Aldrich"/>
                <a:ea typeface="Aldrich"/>
                <a:cs typeface="Aldrich"/>
                <a:sym typeface="Aldrich"/>
              </a:defRPr>
            </a:lvl6pPr>
            <a:lvl7pPr lvl="6" algn="ctr" rtl="0">
              <a:lnSpc>
                <a:spcPct val="100000"/>
              </a:lnSpc>
              <a:spcBef>
                <a:spcPts val="0"/>
              </a:spcBef>
              <a:spcAft>
                <a:spcPts val="0"/>
              </a:spcAft>
              <a:buNone/>
              <a:defRPr sz="1800" b="1">
                <a:solidFill>
                  <a:schemeClr val="accent5"/>
                </a:solidFill>
                <a:latin typeface="Aldrich"/>
                <a:ea typeface="Aldrich"/>
                <a:cs typeface="Aldrich"/>
                <a:sym typeface="Aldrich"/>
              </a:defRPr>
            </a:lvl7pPr>
            <a:lvl8pPr lvl="7" algn="ctr" rtl="0">
              <a:lnSpc>
                <a:spcPct val="100000"/>
              </a:lnSpc>
              <a:spcBef>
                <a:spcPts val="0"/>
              </a:spcBef>
              <a:spcAft>
                <a:spcPts val="0"/>
              </a:spcAft>
              <a:buNone/>
              <a:defRPr sz="1800" b="1">
                <a:solidFill>
                  <a:schemeClr val="accent5"/>
                </a:solidFill>
                <a:latin typeface="Aldrich"/>
                <a:ea typeface="Aldrich"/>
                <a:cs typeface="Aldrich"/>
                <a:sym typeface="Aldrich"/>
              </a:defRPr>
            </a:lvl8pPr>
            <a:lvl9pPr lvl="8" algn="ctr" rtl="0">
              <a:lnSpc>
                <a:spcPct val="100000"/>
              </a:lnSpc>
              <a:spcBef>
                <a:spcPts val="0"/>
              </a:spcBef>
              <a:spcAft>
                <a:spcPts val="0"/>
              </a:spcAft>
              <a:buNone/>
              <a:defRPr sz="1800" b="1">
                <a:solidFill>
                  <a:schemeClr val="accent5"/>
                </a:solidFill>
                <a:latin typeface="Aldrich"/>
                <a:ea typeface="Aldrich"/>
                <a:cs typeface="Aldrich"/>
                <a:sym typeface="Aldrich"/>
              </a:defRPr>
            </a:lvl9pPr>
          </a:lstStyle>
          <a:p>
            <a:endParaRPr/>
          </a:p>
        </p:txBody>
      </p:sp>
      <p:sp>
        <p:nvSpPr>
          <p:cNvPr id="254" name="Google Shape;254;p13"/>
          <p:cNvSpPr txBox="1">
            <a:spLocks noGrp="1"/>
          </p:cNvSpPr>
          <p:nvPr>
            <p:ph type="subTitle" idx="15"/>
          </p:nvPr>
        </p:nvSpPr>
        <p:spPr>
          <a:xfrm>
            <a:off x="4877475" y="3440423"/>
            <a:ext cx="3257100" cy="388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1800" b="1">
                <a:solidFill>
                  <a:schemeClr val="accent5"/>
                </a:solidFill>
                <a:latin typeface="Aldrich"/>
                <a:ea typeface="Aldrich"/>
                <a:cs typeface="Aldrich"/>
                <a:sym typeface="Aldrich"/>
              </a:defRPr>
            </a:lvl1pPr>
            <a:lvl2pPr lvl="1" algn="ctr" rtl="0">
              <a:lnSpc>
                <a:spcPct val="100000"/>
              </a:lnSpc>
              <a:spcBef>
                <a:spcPts val="0"/>
              </a:spcBef>
              <a:spcAft>
                <a:spcPts val="0"/>
              </a:spcAft>
              <a:buNone/>
              <a:defRPr sz="1800" b="1">
                <a:solidFill>
                  <a:schemeClr val="accent5"/>
                </a:solidFill>
                <a:latin typeface="Aldrich"/>
                <a:ea typeface="Aldrich"/>
                <a:cs typeface="Aldrich"/>
                <a:sym typeface="Aldrich"/>
              </a:defRPr>
            </a:lvl2pPr>
            <a:lvl3pPr lvl="2" algn="ctr" rtl="0">
              <a:lnSpc>
                <a:spcPct val="100000"/>
              </a:lnSpc>
              <a:spcBef>
                <a:spcPts val="0"/>
              </a:spcBef>
              <a:spcAft>
                <a:spcPts val="0"/>
              </a:spcAft>
              <a:buNone/>
              <a:defRPr sz="1800" b="1">
                <a:solidFill>
                  <a:schemeClr val="accent5"/>
                </a:solidFill>
                <a:latin typeface="Aldrich"/>
                <a:ea typeface="Aldrich"/>
                <a:cs typeface="Aldrich"/>
                <a:sym typeface="Aldrich"/>
              </a:defRPr>
            </a:lvl3pPr>
            <a:lvl4pPr lvl="3" algn="ctr" rtl="0">
              <a:lnSpc>
                <a:spcPct val="100000"/>
              </a:lnSpc>
              <a:spcBef>
                <a:spcPts val="0"/>
              </a:spcBef>
              <a:spcAft>
                <a:spcPts val="0"/>
              </a:spcAft>
              <a:buNone/>
              <a:defRPr sz="1800" b="1">
                <a:solidFill>
                  <a:schemeClr val="accent5"/>
                </a:solidFill>
                <a:latin typeface="Aldrich"/>
                <a:ea typeface="Aldrich"/>
                <a:cs typeface="Aldrich"/>
                <a:sym typeface="Aldrich"/>
              </a:defRPr>
            </a:lvl4pPr>
            <a:lvl5pPr lvl="4" algn="ctr" rtl="0">
              <a:lnSpc>
                <a:spcPct val="100000"/>
              </a:lnSpc>
              <a:spcBef>
                <a:spcPts val="0"/>
              </a:spcBef>
              <a:spcAft>
                <a:spcPts val="0"/>
              </a:spcAft>
              <a:buNone/>
              <a:defRPr sz="1800" b="1">
                <a:solidFill>
                  <a:schemeClr val="accent5"/>
                </a:solidFill>
                <a:latin typeface="Aldrich"/>
                <a:ea typeface="Aldrich"/>
                <a:cs typeface="Aldrich"/>
                <a:sym typeface="Aldrich"/>
              </a:defRPr>
            </a:lvl5pPr>
            <a:lvl6pPr lvl="5" algn="ctr" rtl="0">
              <a:lnSpc>
                <a:spcPct val="100000"/>
              </a:lnSpc>
              <a:spcBef>
                <a:spcPts val="0"/>
              </a:spcBef>
              <a:spcAft>
                <a:spcPts val="0"/>
              </a:spcAft>
              <a:buNone/>
              <a:defRPr sz="1800" b="1">
                <a:solidFill>
                  <a:schemeClr val="accent5"/>
                </a:solidFill>
                <a:latin typeface="Aldrich"/>
                <a:ea typeface="Aldrich"/>
                <a:cs typeface="Aldrich"/>
                <a:sym typeface="Aldrich"/>
              </a:defRPr>
            </a:lvl6pPr>
            <a:lvl7pPr lvl="6" algn="ctr" rtl="0">
              <a:lnSpc>
                <a:spcPct val="100000"/>
              </a:lnSpc>
              <a:spcBef>
                <a:spcPts val="0"/>
              </a:spcBef>
              <a:spcAft>
                <a:spcPts val="0"/>
              </a:spcAft>
              <a:buNone/>
              <a:defRPr sz="1800" b="1">
                <a:solidFill>
                  <a:schemeClr val="accent5"/>
                </a:solidFill>
                <a:latin typeface="Aldrich"/>
                <a:ea typeface="Aldrich"/>
                <a:cs typeface="Aldrich"/>
                <a:sym typeface="Aldrich"/>
              </a:defRPr>
            </a:lvl7pPr>
            <a:lvl8pPr lvl="7" algn="ctr" rtl="0">
              <a:lnSpc>
                <a:spcPct val="100000"/>
              </a:lnSpc>
              <a:spcBef>
                <a:spcPts val="0"/>
              </a:spcBef>
              <a:spcAft>
                <a:spcPts val="0"/>
              </a:spcAft>
              <a:buNone/>
              <a:defRPr sz="1800" b="1">
                <a:solidFill>
                  <a:schemeClr val="accent5"/>
                </a:solidFill>
                <a:latin typeface="Aldrich"/>
                <a:ea typeface="Aldrich"/>
                <a:cs typeface="Aldrich"/>
                <a:sym typeface="Aldrich"/>
              </a:defRPr>
            </a:lvl8pPr>
            <a:lvl9pPr lvl="8" algn="ctr" rtl="0">
              <a:lnSpc>
                <a:spcPct val="100000"/>
              </a:lnSpc>
              <a:spcBef>
                <a:spcPts val="0"/>
              </a:spcBef>
              <a:spcAft>
                <a:spcPts val="0"/>
              </a:spcAft>
              <a:buNone/>
              <a:defRPr sz="1800" b="1">
                <a:solidFill>
                  <a:schemeClr val="accent5"/>
                </a:solidFill>
                <a:latin typeface="Aldrich"/>
                <a:ea typeface="Aldrich"/>
                <a:cs typeface="Aldrich"/>
                <a:sym typeface="Aldrich"/>
              </a:defRPr>
            </a:lvl9pPr>
          </a:lstStyle>
          <a:p>
            <a:endParaRPr/>
          </a:p>
        </p:txBody>
      </p:sp>
    </p:spTree>
    <p:extLst>
      <p:ext uri="{BB962C8B-B14F-4D97-AF65-F5344CB8AC3E}">
        <p14:creationId xmlns:p14="http://schemas.microsoft.com/office/powerpoint/2010/main" val="3314960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1">
  <p:cSld name="Title and body 1">
    <p:bg>
      <p:bgPr>
        <a:solidFill>
          <a:schemeClr val="accent2"/>
        </a:solidFill>
        <a:effectLst/>
      </p:bgPr>
    </p:bg>
    <p:spTree>
      <p:nvGrpSpPr>
        <p:cNvPr id="1" name="Shape 275"/>
        <p:cNvGrpSpPr/>
        <p:nvPr/>
      </p:nvGrpSpPr>
      <p:grpSpPr>
        <a:xfrm>
          <a:off x="0" y="0"/>
          <a:ext cx="0" cy="0"/>
          <a:chOff x="0" y="0"/>
          <a:chExt cx="0" cy="0"/>
        </a:xfrm>
      </p:grpSpPr>
      <p:sp>
        <p:nvSpPr>
          <p:cNvPr id="276" name="Google Shape;276;p15"/>
          <p:cNvSpPr txBox="1">
            <a:spLocks noGrp="1"/>
          </p:cNvSpPr>
          <p:nvPr>
            <p:ph type="body" idx="1"/>
          </p:nvPr>
        </p:nvSpPr>
        <p:spPr>
          <a:xfrm>
            <a:off x="5205225" y="1366325"/>
            <a:ext cx="2984700" cy="3120300"/>
          </a:xfrm>
          <a:prstGeom prst="rect">
            <a:avLst/>
          </a:prstGeom>
        </p:spPr>
        <p:txBody>
          <a:bodyPr spcFirstLastPara="1" wrap="square" lIns="91425" tIns="91425" rIns="91425" bIns="91425" anchor="ctr" anchorCtr="0">
            <a:noAutofit/>
          </a:bodyPr>
          <a:lstStyle>
            <a:lvl1pPr marL="457189" lvl="0" indent="-342892" rtl="0">
              <a:lnSpc>
                <a:spcPct val="100000"/>
              </a:lnSpc>
              <a:spcBef>
                <a:spcPts val="1000"/>
              </a:spcBef>
              <a:spcAft>
                <a:spcPts val="0"/>
              </a:spcAft>
              <a:buClr>
                <a:schemeClr val="accent3"/>
              </a:buClr>
              <a:buSzPts val="1800"/>
              <a:buChar char="●"/>
              <a:defRPr sz="1600">
                <a:solidFill>
                  <a:schemeClr val="accent3"/>
                </a:solidFill>
              </a:defRPr>
            </a:lvl1pPr>
            <a:lvl2pPr marL="914378" lvl="1" indent="-342892" rtl="0">
              <a:spcBef>
                <a:spcPts val="1600"/>
              </a:spcBef>
              <a:spcAft>
                <a:spcPts val="0"/>
              </a:spcAft>
              <a:buClr>
                <a:schemeClr val="accent3"/>
              </a:buClr>
              <a:buSzPts val="1800"/>
              <a:buChar char="○"/>
              <a:defRPr sz="1800">
                <a:solidFill>
                  <a:schemeClr val="accent3"/>
                </a:solidFill>
              </a:defRPr>
            </a:lvl2pPr>
            <a:lvl3pPr marL="1371566" lvl="2" indent="-342892" rtl="0">
              <a:spcBef>
                <a:spcPts val="1600"/>
              </a:spcBef>
              <a:spcAft>
                <a:spcPts val="0"/>
              </a:spcAft>
              <a:buClr>
                <a:schemeClr val="accent3"/>
              </a:buClr>
              <a:buSzPts val="1800"/>
              <a:buChar char="■"/>
              <a:defRPr sz="1800">
                <a:solidFill>
                  <a:schemeClr val="accent3"/>
                </a:solidFill>
              </a:defRPr>
            </a:lvl3pPr>
            <a:lvl4pPr marL="1828754" lvl="3" indent="-342892" rtl="0">
              <a:spcBef>
                <a:spcPts val="1600"/>
              </a:spcBef>
              <a:spcAft>
                <a:spcPts val="0"/>
              </a:spcAft>
              <a:buClr>
                <a:schemeClr val="accent3"/>
              </a:buClr>
              <a:buSzPts val="1800"/>
              <a:buChar char="●"/>
              <a:defRPr sz="1800">
                <a:solidFill>
                  <a:schemeClr val="accent3"/>
                </a:solidFill>
              </a:defRPr>
            </a:lvl4pPr>
            <a:lvl5pPr marL="2285943" lvl="4" indent="-342892" rtl="0">
              <a:spcBef>
                <a:spcPts val="1600"/>
              </a:spcBef>
              <a:spcAft>
                <a:spcPts val="0"/>
              </a:spcAft>
              <a:buClr>
                <a:schemeClr val="accent3"/>
              </a:buClr>
              <a:buSzPts val="1800"/>
              <a:buChar char="○"/>
              <a:defRPr sz="1800">
                <a:solidFill>
                  <a:schemeClr val="accent3"/>
                </a:solidFill>
              </a:defRPr>
            </a:lvl5pPr>
            <a:lvl6pPr marL="2743132" lvl="5" indent="-342892" rtl="0">
              <a:spcBef>
                <a:spcPts val="1600"/>
              </a:spcBef>
              <a:spcAft>
                <a:spcPts val="0"/>
              </a:spcAft>
              <a:buClr>
                <a:schemeClr val="accent3"/>
              </a:buClr>
              <a:buSzPts val="1800"/>
              <a:buChar char="■"/>
              <a:defRPr sz="1800">
                <a:solidFill>
                  <a:schemeClr val="accent3"/>
                </a:solidFill>
              </a:defRPr>
            </a:lvl6pPr>
            <a:lvl7pPr marL="3200320" lvl="6" indent="-342892" rtl="0">
              <a:spcBef>
                <a:spcPts val="1600"/>
              </a:spcBef>
              <a:spcAft>
                <a:spcPts val="0"/>
              </a:spcAft>
              <a:buClr>
                <a:schemeClr val="accent3"/>
              </a:buClr>
              <a:buSzPts val="1800"/>
              <a:buChar char="●"/>
              <a:defRPr sz="1800">
                <a:solidFill>
                  <a:schemeClr val="accent3"/>
                </a:solidFill>
              </a:defRPr>
            </a:lvl7pPr>
            <a:lvl8pPr marL="3657509" lvl="7" indent="-342892" rtl="0">
              <a:spcBef>
                <a:spcPts val="1600"/>
              </a:spcBef>
              <a:spcAft>
                <a:spcPts val="0"/>
              </a:spcAft>
              <a:buClr>
                <a:schemeClr val="accent3"/>
              </a:buClr>
              <a:buSzPts val="1800"/>
              <a:buChar char="○"/>
              <a:defRPr sz="1800">
                <a:solidFill>
                  <a:schemeClr val="accent3"/>
                </a:solidFill>
              </a:defRPr>
            </a:lvl8pPr>
            <a:lvl9pPr marL="4114697" lvl="8" indent="-342892" rtl="0">
              <a:spcBef>
                <a:spcPts val="1600"/>
              </a:spcBef>
              <a:spcAft>
                <a:spcPts val="1600"/>
              </a:spcAft>
              <a:buClr>
                <a:schemeClr val="accent3"/>
              </a:buClr>
              <a:buSzPts val="1800"/>
              <a:buChar char="■"/>
              <a:defRPr sz="1800">
                <a:solidFill>
                  <a:schemeClr val="accent3"/>
                </a:solidFill>
              </a:defRPr>
            </a:lvl9pPr>
          </a:lstStyle>
          <a:p>
            <a:endParaRPr/>
          </a:p>
        </p:txBody>
      </p:sp>
      <p:sp>
        <p:nvSpPr>
          <p:cNvPr id="277" name="Google Shape;277;p15"/>
          <p:cNvSpPr txBox="1">
            <a:spLocks noGrp="1"/>
          </p:cNvSpPr>
          <p:nvPr>
            <p:ph type="title"/>
          </p:nvPr>
        </p:nvSpPr>
        <p:spPr>
          <a:xfrm>
            <a:off x="722375" y="530750"/>
            <a:ext cx="79278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278" name="Google Shape;278;p15"/>
          <p:cNvGrpSpPr/>
          <p:nvPr/>
        </p:nvGrpSpPr>
        <p:grpSpPr>
          <a:xfrm flipH="1">
            <a:off x="-447599" y="2065598"/>
            <a:ext cx="1179753" cy="2854241"/>
            <a:chOff x="7907551" y="-114309"/>
            <a:chExt cx="1908059" cy="4616272"/>
          </a:xfrm>
        </p:grpSpPr>
        <p:sp>
          <p:nvSpPr>
            <p:cNvPr id="279" name="Google Shape;279;p15"/>
            <p:cNvSpPr/>
            <p:nvPr/>
          </p:nvSpPr>
          <p:spPr>
            <a:xfrm>
              <a:off x="8606186" y="3608365"/>
              <a:ext cx="39" cy="483371"/>
            </a:xfrm>
            <a:custGeom>
              <a:avLst/>
              <a:gdLst/>
              <a:ahLst/>
              <a:cxnLst/>
              <a:rect l="l" t="t" r="r" b="b"/>
              <a:pathLst>
                <a:path w="1" h="12426" extrusionOk="0">
                  <a:moveTo>
                    <a:pt x="1" y="0"/>
                  </a:moveTo>
                  <a:lnTo>
                    <a:pt x="1" y="12426"/>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p:cNvSpPr/>
            <p:nvPr/>
          </p:nvSpPr>
          <p:spPr>
            <a:xfrm>
              <a:off x="8566430" y="3568608"/>
              <a:ext cx="79551" cy="562883"/>
            </a:xfrm>
            <a:custGeom>
              <a:avLst/>
              <a:gdLst/>
              <a:ahLst/>
              <a:cxnLst/>
              <a:rect l="l" t="t" r="r" b="b"/>
              <a:pathLst>
                <a:path w="2045" h="14470" extrusionOk="0">
                  <a:moveTo>
                    <a:pt x="1023" y="0"/>
                  </a:moveTo>
                  <a:cubicBezTo>
                    <a:pt x="369" y="0"/>
                    <a:pt x="1" y="327"/>
                    <a:pt x="1" y="1022"/>
                  </a:cubicBezTo>
                  <a:lnTo>
                    <a:pt x="1" y="13448"/>
                  </a:lnTo>
                  <a:cubicBezTo>
                    <a:pt x="1" y="13979"/>
                    <a:pt x="369" y="14470"/>
                    <a:pt x="1023" y="14470"/>
                  </a:cubicBezTo>
                  <a:cubicBezTo>
                    <a:pt x="1554" y="14470"/>
                    <a:pt x="2044" y="13979"/>
                    <a:pt x="2044" y="13448"/>
                  </a:cubicBezTo>
                  <a:lnTo>
                    <a:pt x="2044" y="1022"/>
                  </a:lnTo>
                  <a:cubicBezTo>
                    <a:pt x="2044" y="327"/>
                    <a:pt x="1554" y="0"/>
                    <a:pt x="1023" y="0"/>
                  </a:cubicBezTo>
                  <a:close/>
                </a:path>
              </a:pathLst>
            </a:custGeom>
            <a:solidFill>
              <a:schemeClr val="accent1">
                <a:alpha val="1229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p:cNvSpPr/>
            <p:nvPr/>
          </p:nvSpPr>
          <p:spPr>
            <a:xfrm>
              <a:off x="8798589" y="3873900"/>
              <a:ext cx="39" cy="483371"/>
            </a:xfrm>
            <a:custGeom>
              <a:avLst/>
              <a:gdLst/>
              <a:ahLst/>
              <a:cxnLst/>
              <a:rect l="l" t="t" r="r" b="b"/>
              <a:pathLst>
                <a:path w="1" h="12426" extrusionOk="0">
                  <a:moveTo>
                    <a:pt x="0" y="0"/>
                  </a:moveTo>
                  <a:lnTo>
                    <a:pt x="0" y="12426"/>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p:cNvSpPr/>
            <p:nvPr/>
          </p:nvSpPr>
          <p:spPr>
            <a:xfrm>
              <a:off x="8758832" y="3834144"/>
              <a:ext cx="79551" cy="562883"/>
            </a:xfrm>
            <a:custGeom>
              <a:avLst/>
              <a:gdLst/>
              <a:ahLst/>
              <a:cxnLst/>
              <a:rect l="l" t="t" r="r" b="b"/>
              <a:pathLst>
                <a:path w="2045" h="14470" extrusionOk="0">
                  <a:moveTo>
                    <a:pt x="1022" y="0"/>
                  </a:moveTo>
                  <a:cubicBezTo>
                    <a:pt x="532" y="0"/>
                    <a:pt x="0" y="491"/>
                    <a:pt x="0" y="1022"/>
                  </a:cubicBezTo>
                  <a:lnTo>
                    <a:pt x="0" y="13448"/>
                  </a:lnTo>
                  <a:cubicBezTo>
                    <a:pt x="0" y="14102"/>
                    <a:pt x="532" y="14470"/>
                    <a:pt x="1022" y="14470"/>
                  </a:cubicBezTo>
                  <a:cubicBezTo>
                    <a:pt x="1554" y="14470"/>
                    <a:pt x="2044" y="14102"/>
                    <a:pt x="2044" y="13448"/>
                  </a:cubicBezTo>
                  <a:lnTo>
                    <a:pt x="2044" y="1022"/>
                  </a:lnTo>
                  <a:cubicBezTo>
                    <a:pt x="2044" y="491"/>
                    <a:pt x="1554" y="0"/>
                    <a:pt x="1022" y="0"/>
                  </a:cubicBezTo>
                  <a:close/>
                </a:path>
              </a:pathLst>
            </a:custGeom>
            <a:solidFill>
              <a:schemeClr val="accent1">
                <a:alpha val="1229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p:cNvSpPr/>
            <p:nvPr/>
          </p:nvSpPr>
          <p:spPr>
            <a:xfrm>
              <a:off x="7907551" y="-114309"/>
              <a:ext cx="1238654" cy="3139619"/>
            </a:xfrm>
            <a:custGeom>
              <a:avLst/>
              <a:gdLst/>
              <a:ahLst/>
              <a:cxnLst/>
              <a:rect l="l" t="t" r="r" b="b"/>
              <a:pathLst>
                <a:path w="31842" h="80710" extrusionOk="0">
                  <a:moveTo>
                    <a:pt x="3210" y="0"/>
                  </a:moveTo>
                  <a:cubicBezTo>
                    <a:pt x="2252" y="0"/>
                    <a:pt x="1348" y="293"/>
                    <a:pt x="818" y="992"/>
                  </a:cubicBezTo>
                  <a:cubicBezTo>
                    <a:pt x="164" y="1851"/>
                    <a:pt x="1" y="2873"/>
                    <a:pt x="1" y="3894"/>
                  </a:cubicBezTo>
                  <a:cubicBezTo>
                    <a:pt x="1" y="8677"/>
                    <a:pt x="4088" y="12928"/>
                    <a:pt x="3557" y="17710"/>
                  </a:cubicBezTo>
                  <a:cubicBezTo>
                    <a:pt x="3393" y="20408"/>
                    <a:pt x="1513" y="22983"/>
                    <a:pt x="1513" y="25680"/>
                  </a:cubicBezTo>
                  <a:cubicBezTo>
                    <a:pt x="1513" y="29768"/>
                    <a:pt x="5437" y="33038"/>
                    <a:pt x="6295" y="36921"/>
                  </a:cubicBezTo>
                  <a:cubicBezTo>
                    <a:pt x="7481" y="43420"/>
                    <a:pt x="655" y="50736"/>
                    <a:pt x="4579" y="56009"/>
                  </a:cubicBezTo>
                  <a:cubicBezTo>
                    <a:pt x="6295" y="58584"/>
                    <a:pt x="10219" y="59933"/>
                    <a:pt x="10383" y="62998"/>
                  </a:cubicBezTo>
                  <a:cubicBezTo>
                    <a:pt x="10546" y="65369"/>
                    <a:pt x="7971" y="67086"/>
                    <a:pt x="6786" y="69293"/>
                  </a:cubicBezTo>
                  <a:cubicBezTo>
                    <a:pt x="5273" y="71663"/>
                    <a:pt x="5437" y="74729"/>
                    <a:pt x="6786" y="77141"/>
                  </a:cubicBezTo>
                  <a:cubicBezTo>
                    <a:pt x="8254" y="79382"/>
                    <a:pt x="10929" y="80710"/>
                    <a:pt x="13496" y="80710"/>
                  </a:cubicBezTo>
                  <a:cubicBezTo>
                    <a:pt x="13644" y="80710"/>
                    <a:pt x="13792" y="80706"/>
                    <a:pt x="13939" y="80697"/>
                  </a:cubicBezTo>
                  <a:lnTo>
                    <a:pt x="22645" y="79838"/>
                  </a:lnTo>
                  <a:cubicBezTo>
                    <a:pt x="28245" y="79511"/>
                    <a:pt x="31842" y="71663"/>
                    <a:pt x="28245" y="67249"/>
                  </a:cubicBezTo>
                  <a:cubicBezTo>
                    <a:pt x="26569" y="65042"/>
                    <a:pt x="23503" y="63489"/>
                    <a:pt x="22645" y="60791"/>
                  </a:cubicBezTo>
                  <a:cubicBezTo>
                    <a:pt x="21623" y="56540"/>
                    <a:pt x="26732" y="52248"/>
                    <a:pt x="25016" y="48161"/>
                  </a:cubicBezTo>
                  <a:cubicBezTo>
                    <a:pt x="24321" y="46322"/>
                    <a:pt x="22277" y="45300"/>
                    <a:pt x="21092" y="43583"/>
                  </a:cubicBezTo>
                  <a:cubicBezTo>
                    <a:pt x="17863" y="39169"/>
                    <a:pt x="21787" y="32670"/>
                    <a:pt x="20601" y="27397"/>
                  </a:cubicBezTo>
                  <a:cubicBezTo>
                    <a:pt x="19743" y="22615"/>
                    <a:pt x="15124" y="19549"/>
                    <a:pt x="12917" y="15298"/>
                  </a:cubicBezTo>
                  <a:cubicBezTo>
                    <a:pt x="10383" y="10353"/>
                    <a:pt x="10546" y="3404"/>
                    <a:pt x="5764" y="665"/>
                  </a:cubicBezTo>
                  <a:cubicBezTo>
                    <a:pt x="5036" y="252"/>
                    <a:pt x="4100" y="0"/>
                    <a:pt x="3210" y="0"/>
                  </a:cubicBezTo>
                  <a:close/>
                </a:path>
              </a:pathLst>
            </a:custGeom>
            <a:solidFill>
              <a:schemeClr val="accent6"/>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p:cNvSpPr/>
            <p:nvPr/>
          </p:nvSpPr>
          <p:spPr>
            <a:xfrm>
              <a:off x="8119015" y="89647"/>
              <a:ext cx="596298" cy="2776176"/>
            </a:xfrm>
            <a:custGeom>
              <a:avLst/>
              <a:gdLst/>
              <a:ahLst/>
              <a:cxnLst/>
              <a:rect l="l" t="t" r="r" b="b"/>
              <a:pathLst>
                <a:path w="15329" h="71367" extrusionOk="0">
                  <a:moveTo>
                    <a:pt x="328" y="0"/>
                  </a:moveTo>
                  <a:cubicBezTo>
                    <a:pt x="164" y="0"/>
                    <a:pt x="1" y="205"/>
                    <a:pt x="1" y="368"/>
                  </a:cubicBezTo>
                  <a:cubicBezTo>
                    <a:pt x="164" y="695"/>
                    <a:pt x="5805" y="23339"/>
                    <a:pt x="10219" y="43776"/>
                  </a:cubicBezTo>
                  <a:lnTo>
                    <a:pt x="10219" y="43776"/>
                  </a:lnTo>
                  <a:lnTo>
                    <a:pt x="4252" y="39525"/>
                  </a:lnTo>
                  <a:cubicBezTo>
                    <a:pt x="4252" y="39362"/>
                    <a:pt x="4088" y="39362"/>
                    <a:pt x="4088" y="39362"/>
                  </a:cubicBezTo>
                  <a:cubicBezTo>
                    <a:pt x="3925" y="39362"/>
                    <a:pt x="3925" y="39362"/>
                    <a:pt x="3925" y="39525"/>
                  </a:cubicBezTo>
                  <a:cubicBezTo>
                    <a:pt x="3761" y="39689"/>
                    <a:pt x="3761" y="39852"/>
                    <a:pt x="3925" y="40057"/>
                  </a:cubicBezTo>
                  <a:lnTo>
                    <a:pt x="10056" y="44471"/>
                  </a:lnTo>
                  <a:lnTo>
                    <a:pt x="10219" y="44635"/>
                  </a:lnTo>
                  <a:lnTo>
                    <a:pt x="10383" y="44635"/>
                  </a:lnTo>
                  <a:cubicBezTo>
                    <a:pt x="11568" y="50929"/>
                    <a:pt x="12754" y="57060"/>
                    <a:pt x="13612" y="62170"/>
                  </a:cubicBezTo>
                  <a:lnTo>
                    <a:pt x="8666" y="57060"/>
                  </a:lnTo>
                  <a:cubicBezTo>
                    <a:pt x="8666" y="56897"/>
                    <a:pt x="8503" y="56897"/>
                    <a:pt x="8503" y="56897"/>
                  </a:cubicBezTo>
                  <a:cubicBezTo>
                    <a:pt x="8339" y="56897"/>
                    <a:pt x="8339" y="56897"/>
                    <a:pt x="8176" y="57060"/>
                  </a:cubicBezTo>
                  <a:lnTo>
                    <a:pt x="8176" y="57428"/>
                  </a:lnTo>
                  <a:lnTo>
                    <a:pt x="13775" y="63355"/>
                  </a:lnTo>
                  <a:cubicBezTo>
                    <a:pt x="14307" y="66420"/>
                    <a:pt x="14634" y="69159"/>
                    <a:pt x="14797" y="71366"/>
                  </a:cubicBezTo>
                  <a:lnTo>
                    <a:pt x="15329" y="71366"/>
                  </a:lnTo>
                  <a:cubicBezTo>
                    <a:pt x="15329" y="69322"/>
                    <a:pt x="15002" y="66788"/>
                    <a:pt x="14470" y="64050"/>
                  </a:cubicBezTo>
                  <a:lnTo>
                    <a:pt x="14634" y="64050"/>
                  </a:lnTo>
                  <a:cubicBezTo>
                    <a:pt x="14634" y="64050"/>
                    <a:pt x="14797" y="64050"/>
                    <a:pt x="14797" y="63886"/>
                  </a:cubicBezTo>
                  <a:cubicBezTo>
                    <a:pt x="15002" y="63886"/>
                    <a:pt x="15002" y="63559"/>
                    <a:pt x="14797" y="63559"/>
                  </a:cubicBezTo>
                  <a:lnTo>
                    <a:pt x="14470" y="63028"/>
                  </a:lnTo>
                  <a:cubicBezTo>
                    <a:pt x="11078" y="41406"/>
                    <a:pt x="859" y="695"/>
                    <a:pt x="696" y="205"/>
                  </a:cubicBezTo>
                  <a:cubicBezTo>
                    <a:pt x="696" y="0"/>
                    <a:pt x="491" y="0"/>
                    <a:pt x="328"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p:cNvSpPr/>
            <p:nvPr/>
          </p:nvSpPr>
          <p:spPr>
            <a:xfrm>
              <a:off x="8424307" y="938692"/>
              <a:ext cx="111332" cy="318046"/>
            </a:xfrm>
            <a:custGeom>
              <a:avLst/>
              <a:gdLst/>
              <a:ahLst/>
              <a:cxnLst/>
              <a:rect l="l" t="t" r="r" b="b"/>
              <a:pathLst>
                <a:path w="2862" h="8176" extrusionOk="0">
                  <a:moveTo>
                    <a:pt x="2535" y="1"/>
                  </a:moveTo>
                  <a:cubicBezTo>
                    <a:pt x="2371" y="1"/>
                    <a:pt x="2208" y="164"/>
                    <a:pt x="2208" y="328"/>
                  </a:cubicBezTo>
                  <a:lnTo>
                    <a:pt x="1" y="7808"/>
                  </a:lnTo>
                  <a:cubicBezTo>
                    <a:pt x="1" y="8012"/>
                    <a:pt x="1" y="8176"/>
                    <a:pt x="164" y="8176"/>
                  </a:cubicBezTo>
                  <a:lnTo>
                    <a:pt x="328" y="8176"/>
                  </a:lnTo>
                  <a:cubicBezTo>
                    <a:pt x="491" y="8176"/>
                    <a:pt x="491" y="8176"/>
                    <a:pt x="655" y="8012"/>
                  </a:cubicBezTo>
                  <a:lnTo>
                    <a:pt x="2862" y="491"/>
                  </a:lnTo>
                  <a:cubicBezTo>
                    <a:pt x="2862" y="328"/>
                    <a:pt x="2698" y="164"/>
                    <a:pt x="2535" y="1"/>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p:cNvSpPr/>
            <p:nvPr/>
          </p:nvSpPr>
          <p:spPr>
            <a:xfrm>
              <a:off x="8788417" y="298310"/>
              <a:ext cx="1027193" cy="2682583"/>
            </a:xfrm>
            <a:custGeom>
              <a:avLst/>
              <a:gdLst/>
              <a:ahLst/>
              <a:cxnLst/>
              <a:rect l="l" t="t" r="r" b="b"/>
              <a:pathLst>
                <a:path w="26406" h="68961" extrusionOk="0">
                  <a:moveTo>
                    <a:pt x="18871" y="0"/>
                  </a:moveTo>
                  <a:cubicBezTo>
                    <a:pt x="18467" y="0"/>
                    <a:pt x="18069" y="86"/>
                    <a:pt x="17699" y="277"/>
                  </a:cubicBezTo>
                  <a:cubicBezTo>
                    <a:pt x="17004" y="604"/>
                    <a:pt x="16514" y="1462"/>
                    <a:pt x="16187" y="2321"/>
                  </a:cubicBezTo>
                  <a:cubicBezTo>
                    <a:pt x="14961" y="6081"/>
                    <a:pt x="16841" y="10495"/>
                    <a:pt x="15165" y="14256"/>
                  </a:cubicBezTo>
                  <a:cubicBezTo>
                    <a:pt x="14143" y="16299"/>
                    <a:pt x="12100" y="17648"/>
                    <a:pt x="11241" y="19856"/>
                  </a:cubicBezTo>
                  <a:cubicBezTo>
                    <a:pt x="10056" y="23085"/>
                    <a:pt x="12263" y="26845"/>
                    <a:pt x="11568" y="30237"/>
                  </a:cubicBezTo>
                  <a:cubicBezTo>
                    <a:pt x="10710" y="35715"/>
                    <a:pt x="3230" y="39434"/>
                    <a:pt x="4742" y="44707"/>
                  </a:cubicBezTo>
                  <a:cubicBezTo>
                    <a:pt x="5437" y="47282"/>
                    <a:pt x="8176" y="49326"/>
                    <a:pt x="7317" y="51696"/>
                  </a:cubicBezTo>
                  <a:cubicBezTo>
                    <a:pt x="6786" y="53740"/>
                    <a:pt x="4415" y="54435"/>
                    <a:pt x="2699" y="55784"/>
                  </a:cubicBezTo>
                  <a:cubicBezTo>
                    <a:pt x="859" y="57173"/>
                    <a:pt x="1" y="59708"/>
                    <a:pt x="491" y="62078"/>
                  </a:cubicBezTo>
                  <a:cubicBezTo>
                    <a:pt x="1023" y="64326"/>
                    <a:pt x="2903" y="66166"/>
                    <a:pt x="5110" y="66861"/>
                  </a:cubicBezTo>
                  <a:lnTo>
                    <a:pt x="12263" y="68741"/>
                  </a:lnTo>
                  <a:cubicBezTo>
                    <a:pt x="12754" y="68891"/>
                    <a:pt x="13251" y="68961"/>
                    <a:pt x="13745" y="68961"/>
                  </a:cubicBezTo>
                  <a:cubicBezTo>
                    <a:pt x="17699" y="68961"/>
                    <a:pt x="21473" y="64472"/>
                    <a:pt x="20274" y="60402"/>
                  </a:cubicBezTo>
                  <a:cubicBezTo>
                    <a:pt x="19580" y="58195"/>
                    <a:pt x="17536" y="56152"/>
                    <a:pt x="17699" y="53577"/>
                  </a:cubicBezTo>
                  <a:cubicBezTo>
                    <a:pt x="18026" y="50020"/>
                    <a:pt x="23340" y="48140"/>
                    <a:pt x="23136" y="44380"/>
                  </a:cubicBezTo>
                  <a:cubicBezTo>
                    <a:pt x="23136" y="42663"/>
                    <a:pt x="21787" y="41314"/>
                    <a:pt x="21460" y="39598"/>
                  </a:cubicBezTo>
                  <a:cubicBezTo>
                    <a:pt x="20070" y="35183"/>
                    <a:pt x="25016" y="31259"/>
                    <a:pt x="25711" y="26681"/>
                  </a:cubicBezTo>
                  <a:cubicBezTo>
                    <a:pt x="26406" y="22758"/>
                    <a:pt x="23667" y="18997"/>
                    <a:pt x="23340" y="14910"/>
                  </a:cubicBezTo>
                  <a:cubicBezTo>
                    <a:pt x="22645" y="10332"/>
                    <a:pt x="24852" y="4855"/>
                    <a:pt x="21787" y="1462"/>
                  </a:cubicBezTo>
                  <a:cubicBezTo>
                    <a:pt x="21045" y="602"/>
                    <a:pt x="19938" y="0"/>
                    <a:pt x="18871" y="0"/>
                  </a:cubicBezTo>
                  <a:close/>
                </a:path>
              </a:pathLst>
            </a:custGeom>
            <a:solidFill>
              <a:schemeClr val="accent6"/>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p:cNvSpPr/>
            <p:nvPr/>
          </p:nvSpPr>
          <p:spPr>
            <a:xfrm>
              <a:off x="9179562" y="495109"/>
              <a:ext cx="410278" cy="2370722"/>
            </a:xfrm>
            <a:custGeom>
              <a:avLst/>
              <a:gdLst/>
              <a:ahLst/>
              <a:cxnLst/>
              <a:rect l="l" t="t" r="r" b="b"/>
              <a:pathLst>
                <a:path w="10547" h="60944" extrusionOk="0">
                  <a:moveTo>
                    <a:pt x="10383" y="0"/>
                  </a:moveTo>
                  <a:cubicBezTo>
                    <a:pt x="10219" y="0"/>
                    <a:pt x="10015" y="0"/>
                    <a:pt x="10015" y="164"/>
                  </a:cubicBezTo>
                  <a:cubicBezTo>
                    <a:pt x="10015" y="491"/>
                    <a:pt x="7971" y="19906"/>
                    <a:pt x="5437" y="37277"/>
                  </a:cubicBezTo>
                  <a:lnTo>
                    <a:pt x="2045" y="32168"/>
                  </a:lnTo>
                  <a:cubicBezTo>
                    <a:pt x="2045" y="32168"/>
                    <a:pt x="2045" y="32004"/>
                    <a:pt x="1840" y="32004"/>
                  </a:cubicBezTo>
                  <a:lnTo>
                    <a:pt x="1677" y="32168"/>
                  </a:lnTo>
                  <a:cubicBezTo>
                    <a:pt x="1677" y="32168"/>
                    <a:pt x="1513" y="32331"/>
                    <a:pt x="1677" y="32495"/>
                  </a:cubicBezTo>
                  <a:lnTo>
                    <a:pt x="5274" y="37972"/>
                  </a:lnTo>
                  <a:lnTo>
                    <a:pt x="5437" y="37972"/>
                  </a:lnTo>
                  <a:cubicBezTo>
                    <a:pt x="4579" y="43408"/>
                    <a:pt x="3720" y="48518"/>
                    <a:pt x="2862" y="52768"/>
                  </a:cubicBezTo>
                  <a:lnTo>
                    <a:pt x="491" y="47332"/>
                  </a:lnTo>
                  <a:cubicBezTo>
                    <a:pt x="491" y="47169"/>
                    <a:pt x="328" y="47169"/>
                    <a:pt x="328" y="47169"/>
                  </a:cubicBezTo>
                  <a:lnTo>
                    <a:pt x="164" y="47169"/>
                  </a:lnTo>
                  <a:cubicBezTo>
                    <a:pt x="1" y="47169"/>
                    <a:pt x="1" y="47332"/>
                    <a:pt x="1" y="47496"/>
                  </a:cubicBezTo>
                  <a:lnTo>
                    <a:pt x="2699" y="53790"/>
                  </a:lnTo>
                  <a:cubicBezTo>
                    <a:pt x="2208" y="56692"/>
                    <a:pt x="1513" y="59063"/>
                    <a:pt x="1023" y="60943"/>
                  </a:cubicBezTo>
                  <a:lnTo>
                    <a:pt x="1513" y="60943"/>
                  </a:lnTo>
                  <a:cubicBezTo>
                    <a:pt x="2045" y="59267"/>
                    <a:pt x="2535" y="57019"/>
                    <a:pt x="3066" y="54485"/>
                  </a:cubicBezTo>
                  <a:lnTo>
                    <a:pt x="3393" y="54485"/>
                  </a:lnTo>
                  <a:cubicBezTo>
                    <a:pt x="3393" y="54485"/>
                    <a:pt x="3557" y="54322"/>
                    <a:pt x="3393" y="54158"/>
                  </a:cubicBezTo>
                  <a:lnTo>
                    <a:pt x="3230" y="53627"/>
                  </a:lnTo>
                  <a:cubicBezTo>
                    <a:pt x="6786" y="35560"/>
                    <a:pt x="10546" y="654"/>
                    <a:pt x="10546" y="164"/>
                  </a:cubicBezTo>
                  <a:cubicBezTo>
                    <a:pt x="10546" y="164"/>
                    <a:pt x="10546" y="0"/>
                    <a:pt x="10383"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p:cNvSpPr/>
            <p:nvPr/>
          </p:nvSpPr>
          <p:spPr>
            <a:xfrm>
              <a:off x="9476919" y="1275805"/>
              <a:ext cx="179718" cy="225815"/>
            </a:xfrm>
            <a:custGeom>
              <a:avLst/>
              <a:gdLst/>
              <a:ahLst/>
              <a:cxnLst/>
              <a:rect l="l" t="t" r="r" b="b"/>
              <a:pathLst>
                <a:path w="4620" h="5805" extrusionOk="0">
                  <a:moveTo>
                    <a:pt x="4251" y="0"/>
                  </a:moveTo>
                  <a:cubicBezTo>
                    <a:pt x="4088" y="0"/>
                    <a:pt x="4088" y="0"/>
                    <a:pt x="4088" y="164"/>
                  </a:cubicBezTo>
                  <a:lnTo>
                    <a:pt x="0" y="5477"/>
                  </a:lnTo>
                  <a:cubicBezTo>
                    <a:pt x="0" y="5477"/>
                    <a:pt x="0" y="5641"/>
                    <a:pt x="164" y="5804"/>
                  </a:cubicBezTo>
                  <a:lnTo>
                    <a:pt x="532" y="5804"/>
                  </a:lnTo>
                  <a:lnTo>
                    <a:pt x="4415" y="368"/>
                  </a:lnTo>
                  <a:cubicBezTo>
                    <a:pt x="4619" y="368"/>
                    <a:pt x="4415" y="164"/>
                    <a:pt x="4415"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p:cNvSpPr/>
            <p:nvPr/>
          </p:nvSpPr>
          <p:spPr>
            <a:xfrm>
              <a:off x="8106294" y="2865830"/>
              <a:ext cx="1510565" cy="1636134"/>
            </a:xfrm>
            <a:custGeom>
              <a:avLst/>
              <a:gdLst/>
              <a:ahLst/>
              <a:cxnLst/>
              <a:rect l="l" t="t" r="r" b="b"/>
              <a:pathLst>
                <a:path w="38832" h="42060" extrusionOk="0">
                  <a:moveTo>
                    <a:pt x="1" y="0"/>
                  </a:moveTo>
                  <a:lnTo>
                    <a:pt x="5437" y="42059"/>
                  </a:lnTo>
                  <a:lnTo>
                    <a:pt x="34744" y="42059"/>
                  </a:lnTo>
                  <a:lnTo>
                    <a:pt x="38831" y="0"/>
                  </a:lnTo>
                  <a:close/>
                </a:path>
              </a:pathLst>
            </a:custGeom>
            <a:solidFill>
              <a:schemeClr val="accent3"/>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p:cNvSpPr/>
            <p:nvPr/>
          </p:nvSpPr>
          <p:spPr>
            <a:xfrm>
              <a:off x="8522881" y="3144086"/>
              <a:ext cx="39" cy="483371"/>
            </a:xfrm>
            <a:custGeom>
              <a:avLst/>
              <a:gdLst/>
              <a:ahLst/>
              <a:cxnLst/>
              <a:rect l="l" t="t" r="r" b="b"/>
              <a:pathLst>
                <a:path w="1" h="12426" extrusionOk="0">
                  <a:moveTo>
                    <a:pt x="1" y="0"/>
                  </a:moveTo>
                  <a:lnTo>
                    <a:pt x="1" y="12426"/>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p:cNvSpPr/>
            <p:nvPr/>
          </p:nvSpPr>
          <p:spPr>
            <a:xfrm>
              <a:off x="8483163" y="3104329"/>
              <a:ext cx="79512" cy="562883"/>
            </a:xfrm>
            <a:custGeom>
              <a:avLst/>
              <a:gdLst/>
              <a:ahLst/>
              <a:cxnLst/>
              <a:rect l="l" t="t" r="r" b="b"/>
              <a:pathLst>
                <a:path w="2044" h="14470" extrusionOk="0">
                  <a:moveTo>
                    <a:pt x="1022" y="0"/>
                  </a:moveTo>
                  <a:cubicBezTo>
                    <a:pt x="327" y="0"/>
                    <a:pt x="0" y="368"/>
                    <a:pt x="0" y="1022"/>
                  </a:cubicBezTo>
                  <a:lnTo>
                    <a:pt x="0" y="13448"/>
                  </a:lnTo>
                  <a:cubicBezTo>
                    <a:pt x="0" y="13979"/>
                    <a:pt x="327" y="14470"/>
                    <a:pt x="1022" y="14470"/>
                  </a:cubicBezTo>
                  <a:cubicBezTo>
                    <a:pt x="1553" y="14470"/>
                    <a:pt x="2044" y="13979"/>
                    <a:pt x="2044" y="13448"/>
                  </a:cubicBezTo>
                  <a:lnTo>
                    <a:pt x="2044" y="1022"/>
                  </a:lnTo>
                  <a:cubicBezTo>
                    <a:pt x="2044" y="368"/>
                    <a:pt x="1553" y="0"/>
                    <a:pt x="1022"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p:cNvSpPr/>
            <p:nvPr/>
          </p:nvSpPr>
          <p:spPr>
            <a:xfrm>
              <a:off x="9139845" y="3031196"/>
              <a:ext cx="79512" cy="564478"/>
            </a:xfrm>
            <a:custGeom>
              <a:avLst/>
              <a:gdLst/>
              <a:ahLst/>
              <a:cxnLst/>
              <a:rect l="l" t="t" r="r" b="b"/>
              <a:pathLst>
                <a:path w="2044" h="14511" extrusionOk="0">
                  <a:moveTo>
                    <a:pt x="1022" y="0"/>
                  </a:moveTo>
                  <a:cubicBezTo>
                    <a:pt x="491" y="0"/>
                    <a:pt x="0" y="368"/>
                    <a:pt x="0" y="1022"/>
                  </a:cubicBezTo>
                  <a:lnTo>
                    <a:pt x="0" y="13488"/>
                  </a:lnTo>
                  <a:cubicBezTo>
                    <a:pt x="0" y="13979"/>
                    <a:pt x="491" y="14510"/>
                    <a:pt x="1022" y="14510"/>
                  </a:cubicBezTo>
                  <a:cubicBezTo>
                    <a:pt x="1512" y="14510"/>
                    <a:pt x="2044" y="13979"/>
                    <a:pt x="2044" y="13488"/>
                  </a:cubicBezTo>
                  <a:lnTo>
                    <a:pt x="2044" y="1022"/>
                  </a:lnTo>
                  <a:cubicBezTo>
                    <a:pt x="2044" y="368"/>
                    <a:pt x="1512" y="0"/>
                    <a:pt x="1022"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p:cNvSpPr/>
            <p:nvPr/>
          </p:nvSpPr>
          <p:spPr>
            <a:xfrm>
              <a:off x="8993540" y="3323729"/>
              <a:ext cx="79551" cy="562922"/>
            </a:xfrm>
            <a:custGeom>
              <a:avLst/>
              <a:gdLst/>
              <a:ahLst/>
              <a:cxnLst/>
              <a:rect l="l" t="t" r="r" b="b"/>
              <a:pathLst>
                <a:path w="2045" h="14471" extrusionOk="0">
                  <a:moveTo>
                    <a:pt x="1022" y="1"/>
                  </a:moveTo>
                  <a:cubicBezTo>
                    <a:pt x="491" y="1"/>
                    <a:pt x="1" y="328"/>
                    <a:pt x="1" y="1023"/>
                  </a:cubicBezTo>
                  <a:lnTo>
                    <a:pt x="1" y="13448"/>
                  </a:lnTo>
                  <a:cubicBezTo>
                    <a:pt x="1" y="14143"/>
                    <a:pt x="491" y="14470"/>
                    <a:pt x="1022" y="14470"/>
                  </a:cubicBezTo>
                  <a:cubicBezTo>
                    <a:pt x="1513" y="14470"/>
                    <a:pt x="2044" y="14143"/>
                    <a:pt x="2044" y="13448"/>
                  </a:cubicBezTo>
                  <a:lnTo>
                    <a:pt x="2044" y="1023"/>
                  </a:lnTo>
                  <a:cubicBezTo>
                    <a:pt x="2044" y="328"/>
                    <a:pt x="1513" y="1"/>
                    <a:pt x="1022"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p:cNvSpPr/>
            <p:nvPr/>
          </p:nvSpPr>
          <p:spPr>
            <a:xfrm>
              <a:off x="9165286" y="3733975"/>
              <a:ext cx="79512" cy="569263"/>
            </a:xfrm>
            <a:custGeom>
              <a:avLst/>
              <a:gdLst/>
              <a:ahLst/>
              <a:cxnLst/>
              <a:rect l="l" t="t" r="r" b="b"/>
              <a:pathLst>
                <a:path w="2044" h="14634" extrusionOk="0">
                  <a:moveTo>
                    <a:pt x="1022" y="0"/>
                  </a:moveTo>
                  <a:cubicBezTo>
                    <a:pt x="368" y="0"/>
                    <a:pt x="0" y="532"/>
                    <a:pt x="0" y="1022"/>
                  </a:cubicBezTo>
                  <a:lnTo>
                    <a:pt x="0" y="13611"/>
                  </a:lnTo>
                  <a:cubicBezTo>
                    <a:pt x="0" y="14143"/>
                    <a:pt x="368" y="14633"/>
                    <a:pt x="1022" y="14633"/>
                  </a:cubicBezTo>
                  <a:cubicBezTo>
                    <a:pt x="1553" y="14633"/>
                    <a:pt x="2044" y="14143"/>
                    <a:pt x="2044" y="13611"/>
                  </a:cubicBezTo>
                  <a:lnTo>
                    <a:pt x="2044" y="1022"/>
                  </a:lnTo>
                  <a:cubicBezTo>
                    <a:pt x="2044" y="532"/>
                    <a:pt x="1553" y="0"/>
                    <a:pt x="1022"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95" name="Google Shape;295;p15"/>
          <p:cNvGrpSpPr/>
          <p:nvPr/>
        </p:nvGrpSpPr>
        <p:grpSpPr>
          <a:xfrm flipH="1">
            <a:off x="7839223" y="781051"/>
            <a:ext cx="1385931" cy="2705253"/>
            <a:chOff x="409722" y="228600"/>
            <a:chExt cx="1385931" cy="2705253"/>
          </a:xfrm>
        </p:grpSpPr>
        <p:grpSp>
          <p:nvGrpSpPr>
            <p:cNvPr id="296" name="Google Shape;296;p15"/>
            <p:cNvGrpSpPr/>
            <p:nvPr/>
          </p:nvGrpSpPr>
          <p:grpSpPr>
            <a:xfrm rot="-617154" flipH="1">
              <a:off x="575967" y="402323"/>
              <a:ext cx="1053440" cy="2450002"/>
              <a:chOff x="3817855" y="1437512"/>
              <a:chExt cx="541146" cy="1128254"/>
            </a:xfrm>
          </p:grpSpPr>
          <p:sp>
            <p:nvSpPr>
              <p:cNvPr id="297" name="Google Shape;297;p15"/>
              <p:cNvSpPr/>
              <p:nvPr/>
            </p:nvSpPr>
            <p:spPr>
              <a:xfrm>
                <a:off x="3817855" y="1437512"/>
                <a:ext cx="541146" cy="1128254"/>
              </a:xfrm>
              <a:custGeom>
                <a:avLst/>
                <a:gdLst/>
                <a:ahLst/>
                <a:cxnLst/>
                <a:rect l="l" t="t" r="r" b="b"/>
                <a:pathLst>
                  <a:path w="28598" h="59625" extrusionOk="0">
                    <a:moveTo>
                      <a:pt x="101" y="0"/>
                    </a:moveTo>
                    <a:lnTo>
                      <a:pt x="1" y="426"/>
                    </a:lnTo>
                    <a:cubicBezTo>
                      <a:pt x="16066" y="3359"/>
                      <a:pt x="28197" y="17344"/>
                      <a:pt x="28197" y="34161"/>
                    </a:cubicBezTo>
                    <a:lnTo>
                      <a:pt x="28197" y="34462"/>
                    </a:lnTo>
                    <a:cubicBezTo>
                      <a:pt x="28096" y="44286"/>
                      <a:pt x="23911" y="53058"/>
                      <a:pt x="17219" y="59324"/>
                    </a:cubicBezTo>
                    <a:lnTo>
                      <a:pt x="17545" y="59625"/>
                    </a:lnTo>
                    <a:cubicBezTo>
                      <a:pt x="24212" y="53359"/>
                      <a:pt x="28497" y="44386"/>
                      <a:pt x="28598" y="34462"/>
                    </a:cubicBezTo>
                    <a:lnTo>
                      <a:pt x="28598" y="34161"/>
                    </a:lnTo>
                    <a:cubicBezTo>
                      <a:pt x="28598" y="17143"/>
                      <a:pt x="16292" y="2933"/>
                      <a:pt x="101"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p:cNvSpPr/>
              <p:nvPr/>
            </p:nvSpPr>
            <p:spPr>
              <a:xfrm>
                <a:off x="3985754" y="1615346"/>
                <a:ext cx="39378" cy="29898"/>
              </a:xfrm>
              <a:custGeom>
                <a:avLst/>
                <a:gdLst/>
                <a:ahLst/>
                <a:cxnLst/>
                <a:rect l="l" t="t" r="r" b="b"/>
                <a:pathLst>
                  <a:path w="2081" h="1580" extrusionOk="0">
                    <a:moveTo>
                      <a:pt x="1053" y="1"/>
                    </a:moveTo>
                    <a:cubicBezTo>
                      <a:pt x="0" y="1"/>
                      <a:pt x="0" y="1580"/>
                      <a:pt x="1053" y="1580"/>
                    </a:cubicBezTo>
                    <a:cubicBezTo>
                      <a:pt x="2080" y="1580"/>
                      <a:pt x="2080" y="1"/>
                      <a:pt x="1053" y="1"/>
                    </a:cubicBezTo>
                    <a:close/>
                  </a:path>
                </a:pathLst>
              </a:custGeom>
              <a:solidFill>
                <a:schemeClr val="accent3"/>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299" name="Google Shape;299;p15"/>
            <p:cNvSpPr/>
            <p:nvPr/>
          </p:nvSpPr>
          <p:spPr>
            <a:xfrm>
              <a:off x="1419225" y="228600"/>
              <a:ext cx="142800" cy="142800"/>
            </a:xfrm>
            <a:prstGeom prst="ellipse">
              <a:avLst/>
            </a:prstGeom>
            <a:solidFill>
              <a:schemeClr val="accent3"/>
            </a:solidFill>
            <a:ln w="1905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cxnSp>
        <p:nvCxnSpPr>
          <p:cNvPr id="300" name="Google Shape;300;p15"/>
          <p:cNvCxnSpPr/>
          <p:nvPr/>
        </p:nvCxnSpPr>
        <p:spPr>
          <a:xfrm>
            <a:off x="481667" y="4824600"/>
            <a:ext cx="1133400" cy="0"/>
          </a:xfrm>
          <a:prstGeom prst="straightConnector1">
            <a:avLst/>
          </a:prstGeom>
          <a:noFill/>
          <a:ln w="19050" cap="flat" cmpd="sng">
            <a:solidFill>
              <a:schemeClr val="accent5"/>
            </a:solidFill>
            <a:prstDash val="solid"/>
            <a:round/>
            <a:headEnd type="none" w="med" len="med"/>
            <a:tailEnd type="none" w="med" len="med"/>
          </a:ln>
        </p:spPr>
      </p:cxnSp>
    </p:spTree>
    <p:extLst>
      <p:ext uri="{BB962C8B-B14F-4D97-AF65-F5344CB8AC3E}">
        <p14:creationId xmlns:p14="http://schemas.microsoft.com/office/powerpoint/2010/main" val="3682881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393"/>
        <p:cNvGrpSpPr/>
        <p:nvPr/>
      </p:nvGrpSpPr>
      <p:grpSpPr>
        <a:xfrm>
          <a:off x="0" y="0"/>
          <a:ext cx="0" cy="0"/>
          <a:chOff x="0" y="0"/>
          <a:chExt cx="0" cy="0"/>
        </a:xfrm>
      </p:grpSpPr>
      <p:grpSp>
        <p:nvGrpSpPr>
          <p:cNvPr id="394" name="Google Shape;394;p19"/>
          <p:cNvGrpSpPr/>
          <p:nvPr/>
        </p:nvGrpSpPr>
        <p:grpSpPr>
          <a:xfrm>
            <a:off x="-9513" y="-5"/>
            <a:ext cx="9177947" cy="5143519"/>
            <a:chOff x="-9513" y="-6"/>
            <a:chExt cx="9177947" cy="5143519"/>
          </a:xfrm>
        </p:grpSpPr>
        <p:sp>
          <p:nvSpPr>
            <p:cNvPr id="395" name="Google Shape;395;p19"/>
            <p:cNvSpPr/>
            <p:nvPr/>
          </p:nvSpPr>
          <p:spPr>
            <a:xfrm>
              <a:off x="319050" y="283350"/>
              <a:ext cx="8505900" cy="4576800"/>
            </a:xfrm>
            <a:prstGeom prst="roundRect">
              <a:avLst>
                <a:gd name="adj" fmla="val 3396"/>
              </a:avLst>
            </a:prstGeom>
            <a:solidFill>
              <a:schemeClr val="accent4"/>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6" name="Google Shape;396;p19"/>
            <p:cNvSpPr/>
            <p:nvPr/>
          </p:nvSpPr>
          <p:spPr>
            <a:xfrm>
              <a:off x="7132742" y="2"/>
              <a:ext cx="1612254" cy="1208486"/>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7" name="Google Shape;397;p19"/>
            <p:cNvSpPr/>
            <p:nvPr/>
          </p:nvSpPr>
          <p:spPr>
            <a:xfrm>
              <a:off x="6426313" y="-6"/>
              <a:ext cx="1250789" cy="937634"/>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8" name="Google Shape;398;p19"/>
            <p:cNvSpPr/>
            <p:nvPr/>
          </p:nvSpPr>
          <p:spPr>
            <a:xfrm>
              <a:off x="743298" y="3878776"/>
              <a:ext cx="1664900" cy="1264737"/>
            </a:xfrm>
            <a:custGeom>
              <a:avLst/>
              <a:gdLst/>
              <a:ahLst/>
              <a:cxnLst/>
              <a:rect l="l" t="t" r="r" b="b"/>
              <a:pathLst>
                <a:path w="24157" h="19743" extrusionOk="0">
                  <a:moveTo>
                    <a:pt x="1676" y="0"/>
                  </a:moveTo>
                  <a:cubicBezTo>
                    <a:pt x="1185" y="0"/>
                    <a:pt x="818" y="164"/>
                    <a:pt x="491" y="532"/>
                  </a:cubicBezTo>
                  <a:cubicBezTo>
                    <a:pt x="0" y="1022"/>
                    <a:pt x="0" y="2044"/>
                    <a:pt x="654" y="2575"/>
                  </a:cubicBezTo>
                  <a:lnTo>
                    <a:pt x="19742" y="19743"/>
                  </a:lnTo>
                  <a:lnTo>
                    <a:pt x="24157" y="19743"/>
                  </a:lnTo>
                  <a:lnTo>
                    <a:pt x="2534" y="327"/>
                  </a:lnTo>
                  <a:cubicBezTo>
                    <a:pt x="2371" y="0"/>
                    <a:pt x="2044" y="0"/>
                    <a:pt x="1676"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9" name="Google Shape;399;p19"/>
            <p:cNvSpPr/>
            <p:nvPr/>
          </p:nvSpPr>
          <p:spPr>
            <a:xfrm rot="10800000">
              <a:off x="-9513" y="3652041"/>
              <a:ext cx="1143784" cy="1085055"/>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0" name="Google Shape;400;p19"/>
            <p:cNvSpPr/>
            <p:nvPr/>
          </p:nvSpPr>
          <p:spPr>
            <a:xfrm rot="10800000">
              <a:off x="-9513" y="2774418"/>
              <a:ext cx="1143784" cy="1085055"/>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1" name="Google Shape;401;p19"/>
            <p:cNvSpPr/>
            <p:nvPr/>
          </p:nvSpPr>
          <p:spPr>
            <a:xfrm>
              <a:off x="7972352" y="1381124"/>
              <a:ext cx="1196082" cy="1134709"/>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02" name="Google Shape;402;p19"/>
          <p:cNvGrpSpPr/>
          <p:nvPr/>
        </p:nvGrpSpPr>
        <p:grpSpPr>
          <a:xfrm>
            <a:off x="4281416" y="75178"/>
            <a:ext cx="581170" cy="125403"/>
            <a:chOff x="4685288" y="186288"/>
            <a:chExt cx="419375" cy="90485"/>
          </a:xfrm>
        </p:grpSpPr>
        <p:sp>
          <p:nvSpPr>
            <p:cNvPr id="403" name="Google Shape;403;p19"/>
            <p:cNvSpPr/>
            <p:nvPr/>
          </p:nvSpPr>
          <p:spPr>
            <a:xfrm>
              <a:off x="4687513" y="186288"/>
              <a:ext cx="414900" cy="82200"/>
            </a:xfrm>
            <a:prstGeom prst="roundRect">
              <a:avLst>
                <a:gd name="adj" fmla="val 50000"/>
              </a:avLst>
            </a:pr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04" name="Google Shape;404;p19"/>
            <p:cNvGrpSpPr/>
            <p:nvPr/>
          </p:nvGrpSpPr>
          <p:grpSpPr>
            <a:xfrm>
              <a:off x="4685288" y="186300"/>
              <a:ext cx="419375" cy="90473"/>
              <a:chOff x="4390000" y="182175"/>
              <a:chExt cx="419375" cy="90473"/>
            </a:xfrm>
          </p:grpSpPr>
          <p:sp>
            <p:nvSpPr>
              <p:cNvPr id="405" name="Google Shape;405;p19"/>
              <p:cNvSpPr/>
              <p:nvPr/>
            </p:nvSpPr>
            <p:spPr>
              <a:xfrm>
                <a:off x="4390000" y="182175"/>
                <a:ext cx="419375" cy="90473"/>
              </a:xfrm>
              <a:custGeom>
                <a:avLst/>
                <a:gdLst/>
                <a:ahLst/>
                <a:cxnLst/>
                <a:rect l="l" t="t" r="r" b="b"/>
                <a:pathLst>
                  <a:path w="8835" h="1906" extrusionOk="0">
                    <a:moveTo>
                      <a:pt x="7882" y="155"/>
                    </a:moveTo>
                    <a:cubicBezTo>
                      <a:pt x="8323" y="155"/>
                      <a:pt x="8680" y="512"/>
                      <a:pt x="8680" y="953"/>
                    </a:cubicBezTo>
                    <a:cubicBezTo>
                      <a:pt x="8680" y="1393"/>
                      <a:pt x="8323" y="1750"/>
                      <a:pt x="7882" y="1750"/>
                    </a:cubicBezTo>
                    <a:lnTo>
                      <a:pt x="953" y="1750"/>
                    </a:lnTo>
                    <a:cubicBezTo>
                      <a:pt x="512" y="1750"/>
                      <a:pt x="155" y="1393"/>
                      <a:pt x="155" y="953"/>
                    </a:cubicBezTo>
                    <a:cubicBezTo>
                      <a:pt x="155" y="512"/>
                      <a:pt x="512" y="155"/>
                      <a:pt x="953" y="155"/>
                    </a:cubicBezTo>
                    <a:close/>
                    <a:moveTo>
                      <a:pt x="953" y="0"/>
                    </a:moveTo>
                    <a:cubicBezTo>
                      <a:pt x="429" y="0"/>
                      <a:pt x="0" y="429"/>
                      <a:pt x="0" y="953"/>
                    </a:cubicBezTo>
                    <a:cubicBezTo>
                      <a:pt x="0" y="1476"/>
                      <a:pt x="429" y="1905"/>
                      <a:pt x="953" y="1905"/>
                    </a:cubicBezTo>
                    <a:lnTo>
                      <a:pt x="7882" y="1905"/>
                    </a:lnTo>
                    <a:cubicBezTo>
                      <a:pt x="8406" y="1905"/>
                      <a:pt x="8835" y="1476"/>
                      <a:pt x="8835" y="953"/>
                    </a:cubicBezTo>
                    <a:cubicBezTo>
                      <a:pt x="8835" y="429"/>
                      <a:pt x="8406" y="0"/>
                      <a:pt x="7882"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6" name="Google Shape;406;p19"/>
              <p:cNvSpPr/>
              <p:nvPr/>
            </p:nvSpPr>
            <p:spPr>
              <a:xfrm>
                <a:off x="4464048" y="201352"/>
                <a:ext cx="52024" cy="52072"/>
              </a:xfrm>
              <a:custGeom>
                <a:avLst/>
                <a:gdLst/>
                <a:ahLst/>
                <a:cxnLst/>
                <a:rect l="l" t="t" r="r" b="b"/>
                <a:pathLst>
                  <a:path w="1096" h="1097" extrusionOk="0">
                    <a:moveTo>
                      <a:pt x="548" y="144"/>
                    </a:moveTo>
                    <a:cubicBezTo>
                      <a:pt x="774" y="144"/>
                      <a:pt x="953" y="322"/>
                      <a:pt x="953" y="549"/>
                    </a:cubicBezTo>
                    <a:cubicBezTo>
                      <a:pt x="953" y="763"/>
                      <a:pt x="774" y="941"/>
                      <a:pt x="548" y="941"/>
                    </a:cubicBezTo>
                    <a:cubicBezTo>
                      <a:pt x="333" y="941"/>
                      <a:pt x="155" y="763"/>
                      <a:pt x="155" y="549"/>
                    </a:cubicBezTo>
                    <a:cubicBezTo>
                      <a:pt x="155" y="322"/>
                      <a:pt x="333" y="144"/>
                      <a:pt x="548" y="144"/>
                    </a:cubicBezTo>
                    <a:close/>
                    <a:moveTo>
                      <a:pt x="548" y="1"/>
                    </a:moveTo>
                    <a:cubicBezTo>
                      <a:pt x="250" y="1"/>
                      <a:pt x="0" y="251"/>
                      <a:pt x="0" y="549"/>
                    </a:cubicBezTo>
                    <a:cubicBezTo>
                      <a:pt x="0" y="846"/>
                      <a:pt x="250" y="1096"/>
                      <a:pt x="548" y="1096"/>
                    </a:cubicBezTo>
                    <a:cubicBezTo>
                      <a:pt x="845" y="1096"/>
                      <a:pt x="1095" y="846"/>
                      <a:pt x="1095" y="549"/>
                    </a:cubicBezTo>
                    <a:cubicBezTo>
                      <a:pt x="1095" y="251"/>
                      <a:pt x="845" y="1"/>
                      <a:pt x="548"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407" name="Google Shape;407;p19"/>
          <p:cNvSpPr txBox="1">
            <a:spLocks noGrp="1"/>
          </p:cNvSpPr>
          <p:nvPr>
            <p:ph type="title" hasCustomPrompt="1"/>
          </p:nvPr>
        </p:nvSpPr>
        <p:spPr>
          <a:xfrm>
            <a:off x="2518494" y="2069467"/>
            <a:ext cx="4107000" cy="581100"/>
          </a:xfrm>
          <a:prstGeom prst="rect">
            <a:avLst/>
          </a:prstGeom>
        </p:spPr>
        <p:txBody>
          <a:bodyPr spcFirstLastPara="1" wrap="square" lIns="91425" tIns="0" rIns="91425" bIns="0" anchor="ctr" anchorCtr="0">
            <a:noAutofit/>
          </a:bodyPr>
          <a:lstStyle>
            <a:lvl1pPr lvl="0" algn="ctr" rtl="0">
              <a:spcBef>
                <a:spcPts val="0"/>
              </a:spcBef>
              <a:spcAft>
                <a:spcPts val="0"/>
              </a:spcAft>
              <a:buSzPts val="12000"/>
              <a:buNone/>
              <a:defRPr sz="4800" b="1"/>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408" name="Google Shape;408;p19"/>
          <p:cNvSpPr txBox="1">
            <a:spLocks noGrp="1"/>
          </p:cNvSpPr>
          <p:nvPr>
            <p:ph type="title" idx="2" hasCustomPrompt="1"/>
          </p:nvPr>
        </p:nvSpPr>
        <p:spPr>
          <a:xfrm>
            <a:off x="2268900" y="716920"/>
            <a:ext cx="4606200" cy="581100"/>
          </a:xfrm>
          <a:prstGeom prst="rect">
            <a:avLst/>
          </a:prstGeom>
        </p:spPr>
        <p:txBody>
          <a:bodyPr spcFirstLastPara="1" wrap="square" lIns="91425" tIns="0" rIns="91425" bIns="0" anchor="ctr" anchorCtr="0">
            <a:noAutofit/>
          </a:bodyPr>
          <a:lstStyle>
            <a:lvl1pPr lvl="0" algn="ctr" rtl="0">
              <a:spcBef>
                <a:spcPts val="0"/>
              </a:spcBef>
              <a:spcAft>
                <a:spcPts val="0"/>
              </a:spcAft>
              <a:buSzPts val="12000"/>
              <a:buNone/>
              <a:defRPr sz="4800" b="1"/>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409" name="Google Shape;409;p19"/>
          <p:cNvSpPr txBox="1">
            <a:spLocks noGrp="1"/>
          </p:cNvSpPr>
          <p:nvPr>
            <p:ph type="title" idx="3" hasCustomPrompt="1"/>
          </p:nvPr>
        </p:nvSpPr>
        <p:spPr>
          <a:xfrm>
            <a:off x="2518494" y="3422642"/>
            <a:ext cx="4107000" cy="581100"/>
          </a:xfrm>
          <a:prstGeom prst="rect">
            <a:avLst/>
          </a:prstGeom>
        </p:spPr>
        <p:txBody>
          <a:bodyPr spcFirstLastPara="1" wrap="square" lIns="91425" tIns="0" rIns="91425" bIns="0" anchor="ctr" anchorCtr="0">
            <a:noAutofit/>
          </a:bodyPr>
          <a:lstStyle>
            <a:lvl1pPr lvl="0" algn="ctr" rtl="0">
              <a:spcBef>
                <a:spcPts val="0"/>
              </a:spcBef>
              <a:spcAft>
                <a:spcPts val="0"/>
              </a:spcAft>
              <a:buSzPts val="12000"/>
              <a:buNone/>
              <a:defRPr sz="4800" b="1"/>
            </a:lvl1pPr>
            <a:lvl2pPr lvl="1" rtl="0">
              <a:spcBef>
                <a:spcPts val="0"/>
              </a:spcBef>
              <a:spcAft>
                <a:spcPts val="0"/>
              </a:spcAft>
              <a:buSzPts val="12000"/>
              <a:buNone/>
              <a:defRPr sz="12000"/>
            </a:lvl2pPr>
            <a:lvl3pPr lvl="2" rtl="0">
              <a:spcBef>
                <a:spcPts val="0"/>
              </a:spcBef>
              <a:spcAft>
                <a:spcPts val="0"/>
              </a:spcAft>
              <a:buSzPts val="12000"/>
              <a:buNone/>
              <a:defRPr sz="12000"/>
            </a:lvl3pPr>
            <a:lvl4pPr lvl="3" rtl="0">
              <a:spcBef>
                <a:spcPts val="0"/>
              </a:spcBef>
              <a:spcAft>
                <a:spcPts val="0"/>
              </a:spcAft>
              <a:buSzPts val="12000"/>
              <a:buNone/>
              <a:defRPr sz="12000"/>
            </a:lvl4pPr>
            <a:lvl5pPr lvl="4" rtl="0">
              <a:spcBef>
                <a:spcPts val="0"/>
              </a:spcBef>
              <a:spcAft>
                <a:spcPts val="0"/>
              </a:spcAft>
              <a:buSzPts val="12000"/>
              <a:buNone/>
              <a:defRPr sz="12000"/>
            </a:lvl5pPr>
            <a:lvl6pPr lvl="5" rtl="0">
              <a:spcBef>
                <a:spcPts val="0"/>
              </a:spcBef>
              <a:spcAft>
                <a:spcPts val="0"/>
              </a:spcAft>
              <a:buSzPts val="12000"/>
              <a:buNone/>
              <a:defRPr sz="12000"/>
            </a:lvl6pPr>
            <a:lvl7pPr lvl="6" rtl="0">
              <a:spcBef>
                <a:spcPts val="0"/>
              </a:spcBef>
              <a:spcAft>
                <a:spcPts val="0"/>
              </a:spcAft>
              <a:buSzPts val="12000"/>
              <a:buNone/>
              <a:defRPr sz="12000"/>
            </a:lvl7pPr>
            <a:lvl8pPr lvl="7" rtl="0">
              <a:spcBef>
                <a:spcPts val="0"/>
              </a:spcBef>
              <a:spcAft>
                <a:spcPts val="0"/>
              </a:spcAft>
              <a:buSzPts val="12000"/>
              <a:buNone/>
              <a:defRPr sz="12000"/>
            </a:lvl8pPr>
            <a:lvl9pPr lvl="8" rtl="0">
              <a:spcBef>
                <a:spcPts val="0"/>
              </a:spcBef>
              <a:spcAft>
                <a:spcPts val="0"/>
              </a:spcAft>
              <a:buSzPts val="12000"/>
              <a:buNone/>
              <a:defRPr sz="12000"/>
            </a:lvl9pPr>
          </a:lstStyle>
          <a:p>
            <a:r>
              <a:t>xx%</a:t>
            </a:r>
          </a:p>
        </p:txBody>
      </p:sp>
      <p:sp>
        <p:nvSpPr>
          <p:cNvPr id="410" name="Google Shape;410;p19"/>
          <p:cNvSpPr txBox="1">
            <a:spLocks noGrp="1"/>
          </p:cNvSpPr>
          <p:nvPr>
            <p:ph type="subTitle" idx="1"/>
          </p:nvPr>
        </p:nvSpPr>
        <p:spPr>
          <a:xfrm>
            <a:off x="2518507" y="2718654"/>
            <a:ext cx="4107000" cy="472500"/>
          </a:xfrm>
          <a:prstGeom prst="rect">
            <a:avLst/>
          </a:prstGeom>
        </p:spPr>
        <p:txBody>
          <a:bodyPr spcFirstLastPara="1" wrap="square" lIns="91425" tIns="0" rIns="91425" bIns="0" anchor="t" anchorCtr="0">
            <a:noAutofit/>
          </a:bodyPr>
          <a:lstStyle>
            <a:lvl1pPr lvl="0" algn="ctr" rtl="0">
              <a:lnSpc>
                <a:spcPct val="100000"/>
              </a:lnSpc>
              <a:spcBef>
                <a:spcPts val="0"/>
              </a:spcBef>
              <a:spcAft>
                <a:spcPts val="0"/>
              </a:spcAft>
              <a:buSzPts val="1800"/>
              <a:buNone/>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411" name="Google Shape;411;p19"/>
          <p:cNvSpPr txBox="1">
            <a:spLocks noGrp="1"/>
          </p:cNvSpPr>
          <p:nvPr>
            <p:ph type="subTitle" idx="4"/>
          </p:nvPr>
        </p:nvSpPr>
        <p:spPr>
          <a:xfrm>
            <a:off x="2518507" y="1366104"/>
            <a:ext cx="4107000" cy="472500"/>
          </a:xfrm>
          <a:prstGeom prst="rect">
            <a:avLst/>
          </a:prstGeom>
        </p:spPr>
        <p:txBody>
          <a:bodyPr spcFirstLastPara="1" wrap="square" lIns="91425" tIns="0" rIns="91425" bIns="0" anchor="t" anchorCtr="0">
            <a:noAutofit/>
          </a:bodyPr>
          <a:lstStyle>
            <a:lvl1pPr lvl="0" algn="ctr" rtl="0">
              <a:lnSpc>
                <a:spcPct val="100000"/>
              </a:lnSpc>
              <a:spcBef>
                <a:spcPts val="0"/>
              </a:spcBef>
              <a:spcAft>
                <a:spcPts val="0"/>
              </a:spcAft>
              <a:buSzPts val="1800"/>
              <a:buNone/>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412" name="Google Shape;412;p19"/>
          <p:cNvSpPr txBox="1">
            <a:spLocks noGrp="1"/>
          </p:cNvSpPr>
          <p:nvPr>
            <p:ph type="subTitle" idx="5"/>
          </p:nvPr>
        </p:nvSpPr>
        <p:spPr>
          <a:xfrm>
            <a:off x="2518493" y="4087430"/>
            <a:ext cx="4107000" cy="472500"/>
          </a:xfrm>
          <a:prstGeom prst="rect">
            <a:avLst/>
          </a:prstGeom>
        </p:spPr>
        <p:txBody>
          <a:bodyPr spcFirstLastPara="1" wrap="square" lIns="91425" tIns="0" rIns="91425" bIns="0" anchor="t" anchorCtr="0">
            <a:noAutofit/>
          </a:bodyPr>
          <a:lstStyle>
            <a:lvl1pPr lvl="0" algn="ctr" rtl="0">
              <a:lnSpc>
                <a:spcPct val="100000"/>
              </a:lnSpc>
              <a:spcBef>
                <a:spcPts val="0"/>
              </a:spcBef>
              <a:spcAft>
                <a:spcPts val="0"/>
              </a:spcAft>
              <a:buSzPts val="1800"/>
              <a:buNone/>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Tree>
    <p:extLst>
      <p:ext uri="{BB962C8B-B14F-4D97-AF65-F5344CB8AC3E}">
        <p14:creationId xmlns:p14="http://schemas.microsoft.com/office/powerpoint/2010/main" val="10950999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13"/>
        <p:cNvGrpSpPr/>
        <p:nvPr/>
      </p:nvGrpSpPr>
      <p:grpSpPr>
        <a:xfrm>
          <a:off x="0" y="0"/>
          <a:ext cx="0" cy="0"/>
          <a:chOff x="0" y="0"/>
          <a:chExt cx="0" cy="0"/>
        </a:xfrm>
      </p:grpSpPr>
      <p:grpSp>
        <p:nvGrpSpPr>
          <p:cNvPr id="414" name="Google Shape;414;p20"/>
          <p:cNvGrpSpPr/>
          <p:nvPr/>
        </p:nvGrpSpPr>
        <p:grpSpPr>
          <a:xfrm>
            <a:off x="-9513" y="-5"/>
            <a:ext cx="9177947" cy="5143519"/>
            <a:chOff x="-9513" y="-6"/>
            <a:chExt cx="9177947" cy="5143519"/>
          </a:xfrm>
        </p:grpSpPr>
        <p:sp>
          <p:nvSpPr>
            <p:cNvPr id="415" name="Google Shape;415;p20"/>
            <p:cNvSpPr/>
            <p:nvPr/>
          </p:nvSpPr>
          <p:spPr>
            <a:xfrm>
              <a:off x="319050" y="283350"/>
              <a:ext cx="8505900" cy="4576800"/>
            </a:xfrm>
            <a:prstGeom prst="roundRect">
              <a:avLst>
                <a:gd name="adj" fmla="val 3396"/>
              </a:avLst>
            </a:prstGeom>
            <a:solidFill>
              <a:schemeClr val="accent4"/>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6" name="Google Shape;416;p20"/>
            <p:cNvSpPr/>
            <p:nvPr/>
          </p:nvSpPr>
          <p:spPr>
            <a:xfrm>
              <a:off x="7132742" y="2"/>
              <a:ext cx="1612254" cy="1208486"/>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7" name="Google Shape;417;p20"/>
            <p:cNvSpPr/>
            <p:nvPr/>
          </p:nvSpPr>
          <p:spPr>
            <a:xfrm>
              <a:off x="6426313" y="-6"/>
              <a:ext cx="1250789" cy="937634"/>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8" name="Google Shape;418;p20"/>
            <p:cNvSpPr/>
            <p:nvPr/>
          </p:nvSpPr>
          <p:spPr>
            <a:xfrm>
              <a:off x="743298" y="3878776"/>
              <a:ext cx="1664900" cy="1264737"/>
            </a:xfrm>
            <a:custGeom>
              <a:avLst/>
              <a:gdLst/>
              <a:ahLst/>
              <a:cxnLst/>
              <a:rect l="l" t="t" r="r" b="b"/>
              <a:pathLst>
                <a:path w="24157" h="19743" extrusionOk="0">
                  <a:moveTo>
                    <a:pt x="1676" y="0"/>
                  </a:moveTo>
                  <a:cubicBezTo>
                    <a:pt x="1185" y="0"/>
                    <a:pt x="818" y="164"/>
                    <a:pt x="491" y="532"/>
                  </a:cubicBezTo>
                  <a:cubicBezTo>
                    <a:pt x="0" y="1022"/>
                    <a:pt x="0" y="2044"/>
                    <a:pt x="654" y="2575"/>
                  </a:cubicBezTo>
                  <a:lnTo>
                    <a:pt x="19742" y="19743"/>
                  </a:lnTo>
                  <a:lnTo>
                    <a:pt x="24157" y="19743"/>
                  </a:lnTo>
                  <a:lnTo>
                    <a:pt x="2534" y="327"/>
                  </a:lnTo>
                  <a:cubicBezTo>
                    <a:pt x="2371" y="0"/>
                    <a:pt x="2044" y="0"/>
                    <a:pt x="1676"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9" name="Google Shape;419;p20"/>
            <p:cNvSpPr/>
            <p:nvPr/>
          </p:nvSpPr>
          <p:spPr>
            <a:xfrm rot="10800000">
              <a:off x="-9513" y="3652041"/>
              <a:ext cx="1143784" cy="1085055"/>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0" name="Google Shape;420;p20"/>
            <p:cNvSpPr/>
            <p:nvPr/>
          </p:nvSpPr>
          <p:spPr>
            <a:xfrm rot="10800000">
              <a:off x="-9513" y="2774418"/>
              <a:ext cx="1143784" cy="1085055"/>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1" name="Google Shape;421;p20"/>
            <p:cNvSpPr/>
            <p:nvPr/>
          </p:nvSpPr>
          <p:spPr>
            <a:xfrm>
              <a:off x="7972352" y="1381124"/>
              <a:ext cx="1196082" cy="1134709"/>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22" name="Google Shape;422;p20"/>
          <p:cNvGrpSpPr/>
          <p:nvPr/>
        </p:nvGrpSpPr>
        <p:grpSpPr>
          <a:xfrm>
            <a:off x="4281416" y="75178"/>
            <a:ext cx="581170" cy="125403"/>
            <a:chOff x="4685288" y="186288"/>
            <a:chExt cx="419375" cy="90485"/>
          </a:xfrm>
        </p:grpSpPr>
        <p:sp>
          <p:nvSpPr>
            <p:cNvPr id="423" name="Google Shape;423;p20"/>
            <p:cNvSpPr/>
            <p:nvPr/>
          </p:nvSpPr>
          <p:spPr>
            <a:xfrm>
              <a:off x="4687513" y="186288"/>
              <a:ext cx="414900" cy="82200"/>
            </a:xfrm>
            <a:prstGeom prst="roundRect">
              <a:avLst>
                <a:gd name="adj" fmla="val 50000"/>
              </a:avLst>
            </a:pr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24" name="Google Shape;424;p20"/>
            <p:cNvGrpSpPr/>
            <p:nvPr/>
          </p:nvGrpSpPr>
          <p:grpSpPr>
            <a:xfrm>
              <a:off x="4685288" y="186300"/>
              <a:ext cx="419375" cy="90473"/>
              <a:chOff x="4390000" y="182175"/>
              <a:chExt cx="419375" cy="90473"/>
            </a:xfrm>
          </p:grpSpPr>
          <p:sp>
            <p:nvSpPr>
              <p:cNvPr id="425" name="Google Shape;425;p20"/>
              <p:cNvSpPr/>
              <p:nvPr/>
            </p:nvSpPr>
            <p:spPr>
              <a:xfrm>
                <a:off x="4390000" y="182175"/>
                <a:ext cx="419375" cy="90473"/>
              </a:xfrm>
              <a:custGeom>
                <a:avLst/>
                <a:gdLst/>
                <a:ahLst/>
                <a:cxnLst/>
                <a:rect l="l" t="t" r="r" b="b"/>
                <a:pathLst>
                  <a:path w="8835" h="1906" extrusionOk="0">
                    <a:moveTo>
                      <a:pt x="7882" y="155"/>
                    </a:moveTo>
                    <a:cubicBezTo>
                      <a:pt x="8323" y="155"/>
                      <a:pt x="8680" y="512"/>
                      <a:pt x="8680" y="953"/>
                    </a:cubicBezTo>
                    <a:cubicBezTo>
                      <a:pt x="8680" y="1393"/>
                      <a:pt x="8323" y="1750"/>
                      <a:pt x="7882" y="1750"/>
                    </a:cubicBezTo>
                    <a:lnTo>
                      <a:pt x="953" y="1750"/>
                    </a:lnTo>
                    <a:cubicBezTo>
                      <a:pt x="512" y="1750"/>
                      <a:pt x="155" y="1393"/>
                      <a:pt x="155" y="953"/>
                    </a:cubicBezTo>
                    <a:cubicBezTo>
                      <a:pt x="155" y="512"/>
                      <a:pt x="512" y="155"/>
                      <a:pt x="953" y="155"/>
                    </a:cubicBezTo>
                    <a:close/>
                    <a:moveTo>
                      <a:pt x="953" y="0"/>
                    </a:moveTo>
                    <a:cubicBezTo>
                      <a:pt x="429" y="0"/>
                      <a:pt x="0" y="429"/>
                      <a:pt x="0" y="953"/>
                    </a:cubicBezTo>
                    <a:cubicBezTo>
                      <a:pt x="0" y="1476"/>
                      <a:pt x="429" y="1905"/>
                      <a:pt x="953" y="1905"/>
                    </a:cubicBezTo>
                    <a:lnTo>
                      <a:pt x="7882" y="1905"/>
                    </a:lnTo>
                    <a:cubicBezTo>
                      <a:pt x="8406" y="1905"/>
                      <a:pt x="8835" y="1476"/>
                      <a:pt x="8835" y="953"/>
                    </a:cubicBezTo>
                    <a:cubicBezTo>
                      <a:pt x="8835" y="429"/>
                      <a:pt x="8406" y="0"/>
                      <a:pt x="7882"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6" name="Google Shape;426;p20"/>
              <p:cNvSpPr/>
              <p:nvPr/>
            </p:nvSpPr>
            <p:spPr>
              <a:xfrm>
                <a:off x="4464048" y="201352"/>
                <a:ext cx="52024" cy="52072"/>
              </a:xfrm>
              <a:custGeom>
                <a:avLst/>
                <a:gdLst/>
                <a:ahLst/>
                <a:cxnLst/>
                <a:rect l="l" t="t" r="r" b="b"/>
                <a:pathLst>
                  <a:path w="1096" h="1097" extrusionOk="0">
                    <a:moveTo>
                      <a:pt x="548" y="144"/>
                    </a:moveTo>
                    <a:cubicBezTo>
                      <a:pt x="774" y="144"/>
                      <a:pt x="953" y="322"/>
                      <a:pt x="953" y="549"/>
                    </a:cubicBezTo>
                    <a:cubicBezTo>
                      <a:pt x="953" y="763"/>
                      <a:pt x="774" y="941"/>
                      <a:pt x="548" y="941"/>
                    </a:cubicBezTo>
                    <a:cubicBezTo>
                      <a:pt x="333" y="941"/>
                      <a:pt x="155" y="763"/>
                      <a:pt x="155" y="549"/>
                    </a:cubicBezTo>
                    <a:cubicBezTo>
                      <a:pt x="155" y="322"/>
                      <a:pt x="333" y="144"/>
                      <a:pt x="548" y="144"/>
                    </a:cubicBezTo>
                    <a:close/>
                    <a:moveTo>
                      <a:pt x="548" y="1"/>
                    </a:moveTo>
                    <a:cubicBezTo>
                      <a:pt x="250" y="1"/>
                      <a:pt x="0" y="251"/>
                      <a:pt x="0" y="549"/>
                    </a:cubicBezTo>
                    <a:cubicBezTo>
                      <a:pt x="0" y="846"/>
                      <a:pt x="250" y="1096"/>
                      <a:pt x="548" y="1096"/>
                    </a:cubicBezTo>
                    <a:cubicBezTo>
                      <a:pt x="845" y="1096"/>
                      <a:pt x="1095" y="846"/>
                      <a:pt x="1095" y="549"/>
                    </a:cubicBezTo>
                    <a:cubicBezTo>
                      <a:pt x="1095" y="251"/>
                      <a:pt x="845" y="1"/>
                      <a:pt x="548"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
        <p:nvSpPr>
          <p:cNvPr id="427" name="Google Shape;427;p20"/>
          <p:cNvSpPr txBox="1">
            <a:spLocks noGrp="1"/>
          </p:cNvSpPr>
          <p:nvPr>
            <p:ph type="subTitle" idx="1"/>
          </p:nvPr>
        </p:nvSpPr>
        <p:spPr>
          <a:xfrm>
            <a:off x="1909800" y="1549776"/>
            <a:ext cx="5324400" cy="1308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None/>
              <a:defRPr sz="2400"/>
            </a:lvl1pPr>
            <a:lvl2pPr lvl="1" algn="ctr" rtl="0">
              <a:lnSpc>
                <a:spcPct val="100000"/>
              </a:lnSpc>
              <a:spcBef>
                <a:spcPts val="0"/>
              </a:spcBef>
              <a:spcAft>
                <a:spcPts val="0"/>
              </a:spcAft>
              <a:buNone/>
              <a:defRPr sz="2400"/>
            </a:lvl2pPr>
            <a:lvl3pPr lvl="2" algn="ctr" rtl="0">
              <a:lnSpc>
                <a:spcPct val="100000"/>
              </a:lnSpc>
              <a:spcBef>
                <a:spcPts val="0"/>
              </a:spcBef>
              <a:spcAft>
                <a:spcPts val="0"/>
              </a:spcAft>
              <a:buNone/>
              <a:defRPr sz="2400"/>
            </a:lvl3pPr>
            <a:lvl4pPr lvl="3" algn="ctr" rtl="0">
              <a:lnSpc>
                <a:spcPct val="100000"/>
              </a:lnSpc>
              <a:spcBef>
                <a:spcPts val="0"/>
              </a:spcBef>
              <a:spcAft>
                <a:spcPts val="0"/>
              </a:spcAft>
              <a:buNone/>
              <a:defRPr sz="2400"/>
            </a:lvl4pPr>
            <a:lvl5pPr lvl="4" algn="ctr" rtl="0">
              <a:lnSpc>
                <a:spcPct val="100000"/>
              </a:lnSpc>
              <a:spcBef>
                <a:spcPts val="0"/>
              </a:spcBef>
              <a:spcAft>
                <a:spcPts val="0"/>
              </a:spcAft>
              <a:buNone/>
              <a:defRPr sz="2400"/>
            </a:lvl5pPr>
            <a:lvl6pPr lvl="5" algn="ctr" rtl="0">
              <a:lnSpc>
                <a:spcPct val="100000"/>
              </a:lnSpc>
              <a:spcBef>
                <a:spcPts val="0"/>
              </a:spcBef>
              <a:spcAft>
                <a:spcPts val="0"/>
              </a:spcAft>
              <a:buNone/>
              <a:defRPr sz="2400"/>
            </a:lvl6pPr>
            <a:lvl7pPr lvl="6" algn="ctr" rtl="0">
              <a:lnSpc>
                <a:spcPct val="100000"/>
              </a:lnSpc>
              <a:spcBef>
                <a:spcPts val="0"/>
              </a:spcBef>
              <a:spcAft>
                <a:spcPts val="0"/>
              </a:spcAft>
              <a:buNone/>
              <a:defRPr sz="2400"/>
            </a:lvl7pPr>
            <a:lvl8pPr lvl="7" algn="ctr" rtl="0">
              <a:lnSpc>
                <a:spcPct val="100000"/>
              </a:lnSpc>
              <a:spcBef>
                <a:spcPts val="0"/>
              </a:spcBef>
              <a:spcAft>
                <a:spcPts val="0"/>
              </a:spcAft>
              <a:buNone/>
              <a:defRPr sz="2400"/>
            </a:lvl8pPr>
            <a:lvl9pPr lvl="8" algn="ctr" rtl="0">
              <a:lnSpc>
                <a:spcPct val="100000"/>
              </a:lnSpc>
              <a:spcBef>
                <a:spcPts val="0"/>
              </a:spcBef>
              <a:spcAft>
                <a:spcPts val="0"/>
              </a:spcAft>
              <a:buNone/>
              <a:defRPr sz="2400"/>
            </a:lvl9pPr>
          </a:lstStyle>
          <a:p>
            <a:endParaRPr/>
          </a:p>
        </p:txBody>
      </p:sp>
      <p:sp>
        <p:nvSpPr>
          <p:cNvPr id="428" name="Google Shape;428;p20"/>
          <p:cNvSpPr txBox="1">
            <a:spLocks noGrp="1"/>
          </p:cNvSpPr>
          <p:nvPr>
            <p:ph type="title"/>
          </p:nvPr>
        </p:nvSpPr>
        <p:spPr>
          <a:xfrm>
            <a:off x="3327000" y="3134828"/>
            <a:ext cx="2490000" cy="31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
              <a:buNone/>
              <a:defRPr sz="1600" b="1"/>
            </a:lvl1pPr>
            <a:lvl2pPr lvl="1" rtl="0">
              <a:spcBef>
                <a:spcPts val="0"/>
              </a:spcBef>
              <a:spcAft>
                <a:spcPts val="0"/>
              </a:spcAft>
              <a:buClr>
                <a:schemeClr val="accent5"/>
              </a:buClr>
              <a:buSzPts val="2800"/>
              <a:buNone/>
              <a:defRPr>
                <a:solidFill>
                  <a:schemeClr val="accent5"/>
                </a:solidFill>
                <a:latin typeface="PT Sans"/>
                <a:ea typeface="PT Sans"/>
                <a:cs typeface="PT Sans"/>
                <a:sym typeface="PT Sans"/>
              </a:defRPr>
            </a:lvl2pPr>
            <a:lvl3pPr lvl="2" rtl="0">
              <a:spcBef>
                <a:spcPts val="0"/>
              </a:spcBef>
              <a:spcAft>
                <a:spcPts val="0"/>
              </a:spcAft>
              <a:buClr>
                <a:schemeClr val="accent5"/>
              </a:buClr>
              <a:buSzPts val="2800"/>
              <a:buNone/>
              <a:defRPr>
                <a:solidFill>
                  <a:schemeClr val="accent5"/>
                </a:solidFill>
                <a:latin typeface="PT Sans"/>
                <a:ea typeface="PT Sans"/>
                <a:cs typeface="PT Sans"/>
                <a:sym typeface="PT Sans"/>
              </a:defRPr>
            </a:lvl3pPr>
            <a:lvl4pPr lvl="3" rtl="0">
              <a:spcBef>
                <a:spcPts val="0"/>
              </a:spcBef>
              <a:spcAft>
                <a:spcPts val="0"/>
              </a:spcAft>
              <a:buClr>
                <a:schemeClr val="accent5"/>
              </a:buClr>
              <a:buSzPts val="2800"/>
              <a:buNone/>
              <a:defRPr>
                <a:solidFill>
                  <a:schemeClr val="accent5"/>
                </a:solidFill>
                <a:latin typeface="PT Sans"/>
                <a:ea typeface="PT Sans"/>
                <a:cs typeface="PT Sans"/>
                <a:sym typeface="PT Sans"/>
              </a:defRPr>
            </a:lvl4pPr>
            <a:lvl5pPr lvl="4" rtl="0">
              <a:spcBef>
                <a:spcPts val="0"/>
              </a:spcBef>
              <a:spcAft>
                <a:spcPts val="0"/>
              </a:spcAft>
              <a:buClr>
                <a:schemeClr val="accent5"/>
              </a:buClr>
              <a:buSzPts val="2800"/>
              <a:buNone/>
              <a:defRPr>
                <a:solidFill>
                  <a:schemeClr val="accent5"/>
                </a:solidFill>
                <a:latin typeface="PT Sans"/>
                <a:ea typeface="PT Sans"/>
                <a:cs typeface="PT Sans"/>
                <a:sym typeface="PT Sans"/>
              </a:defRPr>
            </a:lvl5pPr>
            <a:lvl6pPr lvl="5" rtl="0">
              <a:spcBef>
                <a:spcPts val="0"/>
              </a:spcBef>
              <a:spcAft>
                <a:spcPts val="0"/>
              </a:spcAft>
              <a:buClr>
                <a:schemeClr val="accent5"/>
              </a:buClr>
              <a:buSzPts val="2800"/>
              <a:buNone/>
              <a:defRPr>
                <a:solidFill>
                  <a:schemeClr val="accent5"/>
                </a:solidFill>
                <a:latin typeface="PT Sans"/>
                <a:ea typeface="PT Sans"/>
                <a:cs typeface="PT Sans"/>
                <a:sym typeface="PT Sans"/>
              </a:defRPr>
            </a:lvl6pPr>
            <a:lvl7pPr lvl="6" rtl="0">
              <a:spcBef>
                <a:spcPts val="0"/>
              </a:spcBef>
              <a:spcAft>
                <a:spcPts val="0"/>
              </a:spcAft>
              <a:buClr>
                <a:schemeClr val="accent5"/>
              </a:buClr>
              <a:buSzPts val="2800"/>
              <a:buNone/>
              <a:defRPr>
                <a:solidFill>
                  <a:schemeClr val="accent5"/>
                </a:solidFill>
                <a:latin typeface="PT Sans"/>
                <a:ea typeface="PT Sans"/>
                <a:cs typeface="PT Sans"/>
                <a:sym typeface="PT Sans"/>
              </a:defRPr>
            </a:lvl7pPr>
            <a:lvl8pPr lvl="7" rtl="0">
              <a:spcBef>
                <a:spcPts val="0"/>
              </a:spcBef>
              <a:spcAft>
                <a:spcPts val="0"/>
              </a:spcAft>
              <a:buClr>
                <a:schemeClr val="accent5"/>
              </a:buClr>
              <a:buSzPts val="2800"/>
              <a:buNone/>
              <a:defRPr>
                <a:solidFill>
                  <a:schemeClr val="accent5"/>
                </a:solidFill>
                <a:latin typeface="PT Sans"/>
                <a:ea typeface="PT Sans"/>
                <a:cs typeface="PT Sans"/>
                <a:sym typeface="PT Sans"/>
              </a:defRPr>
            </a:lvl8pPr>
            <a:lvl9pPr lvl="8" rtl="0">
              <a:spcBef>
                <a:spcPts val="0"/>
              </a:spcBef>
              <a:spcAft>
                <a:spcPts val="0"/>
              </a:spcAft>
              <a:buClr>
                <a:schemeClr val="accent5"/>
              </a:buClr>
              <a:buSzPts val="2800"/>
              <a:buNone/>
              <a:defRPr>
                <a:solidFill>
                  <a:schemeClr val="accent5"/>
                </a:solidFill>
                <a:latin typeface="PT Sans"/>
                <a:ea typeface="PT Sans"/>
                <a:cs typeface="PT Sans"/>
                <a:sym typeface="PT Sans"/>
              </a:defRPr>
            </a:lvl9pPr>
          </a:lstStyle>
          <a:p>
            <a:endParaRPr/>
          </a:p>
        </p:txBody>
      </p:sp>
    </p:spTree>
    <p:extLst>
      <p:ext uri="{BB962C8B-B14F-4D97-AF65-F5344CB8AC3E}">
        <p14:creationId xmlns:p14="http://schemas.microsoft.com/office/powerpoint/2010/main" val="15171979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458"/>
        <p:cNvGrpSpPr/>
        <p:nvPr/>
      </p:nvGrpSpPr>
      <p:grpSpPr>
        <a:xfrm>
          <a:off x="0" y="0"/>
          <a:ext cx="0" cy="0"/>
          <a:chOff x="0" y="0"/>
          <a:chExt cx="0" cy="0"/>
        </a:xfrm>
      </p:grpSpPr>
      <p:grpSp>
        <p:nvGrpSpPr>
          <p:cNvPr id="459" name="Google Shape;459;p23"/>
          <p:cNvGrpSpPr/>
          <p:nvPr/>
        </p:nvGrpSpPr>
        <p:grpSpPr>
          <a:xfrm flipH="1">
            <a:off x="-24431" y="-6"/>
            <a:ext cx="9169628" cy="5143518"/>
            <a:chOff x="-1204" y="-6"/>
            <a:chExt cx="9169628" cy="5143518"/>
          </a:xfrm>
        </p:grpSpPr>
        <p:sp>
          <p:nvSpPr>
            <p:cNvPr id="460" name="Google Shape;460;p23"/>
            <p:cNvSpPr/>
            <p:nvPr/>
          </p:nvSpPr>
          <p:spPr>
            <a:xfrm>
              <a:off x="319050" y="283350"/>
              <a:ext cx="8505900" cy="4576800"/>
            </a:xfrm>
            <a:prstGeom prst="roundRect">
              <a:avLst>
                <a:gd name="adj" fmla="val 3396"/>
              </a:avLst>
            </a:prstGeom>
            <a:solidFill>
              <a:schemeClr val="accent4"/>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1" name="Google Shape;461;p23"/>
            <p:cNvSpPr/>
            <p:nvPr/>
          </p:nvSpPr>
          <p:spPr>
            <a:xfrm>
              <a:off x="7144668" y="0"/>
              <a:ext cx="1600279" cy="1208486"/>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2" name="Google Shape;462;p23"/>
            <p:cNvSpPr/>
            <p:nvPr/>
          </p:nvSpPr>
          <p:spPr>
            <a:xfrm>
              <a:off x="6578703" y="-6"/>
              <a:ext cx="1250846" cy="937634"/>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3" name="Google Shape;463;p23"/>
            <p:cNvSpPr/>
            <p:nvPr/>
          </p:nvSpPr>
          <p:spPr>
            <a:xfrm>
              <a:off x="743289" y="3878776"/>
              <a:ext cx="1664900" cy="1264737"/>
            </a:xfrm>
            <a:custGeom>
              <a:avLst/>
              <a:gdLst/>
              <a:ahLst/>
              <a:cxnLst/>
              <a:rect l="l" t="t" r="r" b="b"/>
              <a:pathLst>
                <a:path w="24157" h="19743" extrusionOk="0">
                  <a:moveTo>
                    <a:pt x="1676" y="0"/>
                  </a:moveTo>
                  <a:cubicBezTo>
                    <a:pt x="1185" y="0"/>
                    <a:pt x="818" y="164"/>
                    <a:pt x="491" y="532"/>
                  </a:cubicBezTo>
                  <a:cubicBezTo>
                    <a:pt x="0" y="1022"/>
                    <a:pt x="0" y="2044"/>
                    <a:pt x="654" y="2575"/>
                  </a:cubicBezTo>
                  <a:lnTo>
                    <a:pt x="19742" y="19743"/>
                  </a:lnTo>
                  <a:lnTo>
                    <a:pt x="24157" y="19743"/>
                  </a:lnTo>
                  <a:lnTo>
                    <a:pt x="2534" y="327"/>
                  </a:lnTo>
                  <a:cubicBezTo>
                    <a:pt x="2371" y="0"/>
                    <a:pt x="2044" y="0"/>
                    <a:pt x="1676"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4" name="Google Shape;464;p23"/>
            <p:cNvSpPr/>
            <p:nvPr/>
          </p:nvSpPr>
          <p:spPr>
            <a:xfrm rot="10800000">
              <a:off x="-1204" y="3670093"/>
              <a:ext cx="1135497" cy="1067007"/>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5" name="Google Shape;465;p23"/>
            <p:cNvSpPr/>
            <p:nvPr/>
          </p:nvSpPr>
          <p:spPr>
            <a:xfrm>
              <a:off x="7972342" y="1228724"/>
              <a:ext cx="1196082" cy="1134709"/>
            </a:xfrm>
            <a:custGeom>
              <a:avLst/>
              <a:gdLst/>
              <a:ahLst/>
              <a:cxnLst/>
              <a:rect l="l" t="t" r="r" b="b"/>
              <a:pathLst>
                <a:path w="15860" h="16187" extrusionOk="0">
                  <a:moveTo>
                    <a:pt x="1717" y="0"/>
                  </a:moveTo>
                  <a:cubicBezTo>
                    <a:pt x="1186" y="0"/>
                    <a:pt x="859" y="204"/>
                    <a:pt x="532" y="531"/>
                  </a:cubicBezTo>
                  <a:cubicBezTo>
                    <a:pt x="1" y="1022"/>
                    <a:pt x="1" y="2044"/>
                    <a:pt x="696" y="2575"/>
                  </a:cubicBezTo>
                  <a:lnTo>
                    <a:pt x="15860" y="16186"/>
                  </a:lnTo>
                  <a:lnTo>
                    <a:pt x="15860" y="12467"/>
                  </a:lnTo>
                  <a:lnTo>
                    <a:pt x="15860" y="12262"/>
                  </a:lnTo>
                  <a:lnTo>
                    <a:pt x="2576" y="368"/>
                  </a:lnTo>
                  <a:cubicBezTo>
                    <a:pt x="2371" y="204"/>
                    <a:pt x="2044" y="0"/>
                    <a:pt x="1717" y="0"/>
                  </a:cubicBezTo>
                  <a:close/>
                </a:path>
              </a:pathLst>
            </a:custGeom>
            <a:solidFill>
              <a:schemeClr val="lt2">
                <a:alpha val="50280"/>
              </a:scheme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66" name="Google Shape;466;p23"/>
          <p:cNvGrpSpPr/>
          <p:nvPr/>
        </p:nvGrpSpPr>
        <p:grpSpPr>
          <a:xfrm>
            <a:off x="4281416" y="75178"/>
            <a:ext cx="581170" cy="125403"/>
            <a:chOff x="4685288" y="186288"/>
            <a:chExt cx="419375" cy="90485"/>
          </a:xfrm>
        </p:grpSpPr>
        <p:sp>
          <p:nvSpPr>
            <p:cNvPr id="467" name="Google Shape;467;p23"/>
            <p:cNvSpPr/>
            <p:nvPr/>
          </p:nvSpPr>
          <p:spPr>
            <a:xfrm>
              <a:off x="4687513" y="186288"/>
              <a:ext cx="414900" cy="82200"/>
            </a:xfrm>
            <a:prstGeom prst="roundRect">
              <a:avLst>
                <a:gd name="adj" fmla="val 50000"/>
              </a:avLst>
            </a:pr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68" name="Google Shape;468;p23"/>
            <p:cNvGrpSpPr/>
            <p:nvPr/>
          </p:nvGrpSpPr>
          <p:grpSpPr>
            <a:xfrm>
              <a:off x="4685288" y="186300"/>
              <a:ext cx="419375" cy="90473"/>
              <a:chOff x="4390000" y="182175"/>
              <a:chExt cx="419375" cy="90473"/>
            </a:xfrm>
          </p:grpSpPr>
          <p:sp>
            <p:nvSpPr>
              <p:cNvPr id="469" name="Google Shape;469;p23"/>
              <p:cNvSpPr/>
              <p:nvPr/>
            </p:nvSpPr>
            <p:spPr>
              <a:xfrm>
                <a:off x="4390000" y="182175"/>
                <a:ext cx="419375" cy="90473"/>
              </a:xfrm>
              <a:custGeom>
                <a:avLst/>
                <a:gdLst/>
                <a:ahLst/>
                <a:cxnLst/>
                <a:rect l="l" t="t" r="r" b="b"/>
                <a:pathLst>
                  <a:path w="8835" h="1906" extrusionOk="0">
                    <a:moveTo>
                      <a:pt x="7882" y="155"/>
                    </a:moveTo>
                    <a:cubicBezTo>
                      <a:pt x="8323" y="155"/>
                      <a:pt x="8680" y="512"/>
                      <a:pt x="8680" y="953"/>
                    </a:cubicBezTo>
                    <a:cubicBezTo>
                      <a:pt x="8680" y="1393"/>
                      <a:pt x="8323" y="1750"/>
                      <a:pt x="7882" y="1750"/>
                    </a:cubicBezTo>
                    <a:lnTo>
                      <a:pt x="953" y="1750"/>
                    </a:lnTo>
                    <a:cubicBezTo>
                      <a:pt x="512" y="1750"/>
                      <a:pt x="155" y="1393"/>
                      <a:pt x="155" y="953"/>
                    </a:cubicBezTo>
                    <a:cubicBezTo>
                      <a:pt x="155" y="512"/>
                      <a:pt x="512" y="155"/>
                      <a:pt x="953" y="155"/>
                    </a:cubicBezTo>
                    <a:close/>
                    <a:moveTo>
                      <a:pt x="953" y="0"/>
                    </a:moveTo>
                    <a:cubicBezTo>
                      <a:pt x="429" y="0"/>
                      <a:pt x="0" y="429"/>
                      <a:pt x="0" y="953"/>
                    </a:cubicBezTo>
                    <a:cubicBezTo>
                      <a:pt x="0" y="1476"/>
                      <a:pt x="429" y="1905"/>
                      <a:pt x="953" y="1905"/>
                    </a:cubicBezTo>
                    <a:lnTo>
                      <a:pt x="7882" y="1905"/>
                    </a:lnTo>
                    <a:cubicBezTo>
                      <a:pt x="8406" y="1905"/>
                      <a:pt x="8835" y="1476"/>
                      <a:pt x="8835" y="953"/>
                    </a:cubicBezTo>
                    <a:cubicBezTo>
                      <a:pt x="8835" y="429"/>
                      <a:pt x="8406" y="0"/>
                      <a:pt x="7882"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0" name="Google Shape;470;p23"/>
              <p:cNvSpPr/>
              <p:nvPr/>
            </p:nvSpPr>
            <p:spPr>
              <a:xfrm>
                <a:off x="4464048" y="201352"/>
                <a:ext cx="52024" cy="52072"/>
              </a:xfrm>
              <a:custGeom>
                <a:avLst/>
                <a:gdLst/>
                <a:ahLst/>
                <a:cxnLst/>
                <a:rect l="l" t="t" r="r" b="b"/>
                <a:pathLst>
                  <a:path w="1096" h="1097" extrusionOk="0">
                    <a:moveTo>
                      <a:pt x="548" y="144"/>
                    </a:moveTo>
                    <a:cubicBezTo>
                      <a:pt x="774" y="144"/>
                      <a:pt x="953" y="322"/>
                      <a:pt x="953" y="549"/>
                    </a:cubicBezTo>
                    <a:cubicBezTo>
                      <a:pt x="953" y="763"/>
                      <a:pt x="774" y="941"/>
                      <a:pt x="548" y="941"/>
                    </a:cubicBezTo>
                    <a:cubicBezTo>
                      <a:pt x="333" y="941"/>
                      <a:pt x="155" y="763"/>
                      <a:pt x="155" y="549"/>
                    </a:cubicBezTo>
                    <a:cubicBezTo>
                      <a:pt x="155" y="322"/>
                      <a:pt x="333" y="144"/>
                      <a:pt x="548" y="144"/>
                    </a:cubicBezTo>
                    <a:close/>
                    <a:moveTo>
                      <a:pt x="548" y="1"/>
                    </a:moveTo>
                    <a:cubicBezTo>
                      <a:pt x="250" y="1"/>
                      <a:pt x="0" y="251"/>
                      <a:pt x="0" y="549"/>
                    </a:cubicBezTo>
                    <a:cubicBezTo>
                      <a:pt x="0" y="846"/>
                      <a:pt x="250" y="1096"/>
                      <a:pt x="548" y="1096"/>
                    </a:cubicBezTo>
                    <a:cubicBezTo>
                      <a:pt x="845" y="1096"/>
                      <a:pt x="1095" y="846"/>
                      <a:pt x="1095" y="549"/>
                    </a:cubicBezTo>
                    <a:cubicBezTo>
                      <a:pt x="1095" y="251"/>
                      <a:pt x="845" y="1"/>
                      <a:pt x="548"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nvGrpSpPr>
          <p:cNvPr id="471" name="Google Shape;471;p23"/>
          <p:cNvGrpSpPr/>
          <p:nvPr/>
        </p:nvGrpSpPr>
        <p:grpSpPr>
          <a:xfrm rot="-1102275">
            <a:off x="239301" y="2899434"/>
            <a:ext cx="541146" cy="2225370"/>
            <a:chOff x="871338" y="1945155"/>
            <a:chExt cx="247109" cy="1016148"/>
          </a:xfrm>
        </p:grpSpPr>
        <p:sp>
          <p:nvSpPr>
            <p:cNvPr id="472" name="Google Shape;472;p23"/>
            <p:cNvSpPr/>
            <p:nvPr/>
          </p:nvSpPr>
          <p:spPr>
            <a:xfrm>
              <a:off x="1017893" y="2858365"/>
              <a:ext cx="100554" cy="102938"/>
            </a:xfrm>
            <a:custGeom>
              <a:avLst/>
              <a:gdLst/>
              <a:ahLst/>
              <a:cxnLst/>
              <a:rect l="l" t="t" r="r" b="b"/>
              <a:pathLst>
                <a:path w="5314" h="5440" extrusionOk="0">
                  <a:moveTo>
                    <a:pt x="2707" y="0"/>
                  </a:moveTo>
                  <a:cubicBezTo>
                    <a:pt x="1253" y="0"/>
                    <a:pt x="0" y="1254"/>
                    <a:pt x="0" y="2707"/>
                  </a:cubicBezTo>
                  <a:cubicBezTo>
                    <a:pt x="0" y="4186"/>
                    <a:pt x="1253" y="5439"/>
                    <a:pt x="2707" y="5439"/>
                  </a:cubicBezTo>
                  <a:cubicBezTo>
                    <a:pt x="4161" y="5439"/>
                    <a:pt x="5314" y="4186"/>
                    <a:pt x="5314" y="2707"/>
                  </a:cubicBezTo>
                  <a:cubicBezTo>
                    <a:pt x="5314" y="1254"/>
                    <a:pt x="4161" y="0"/>
                    <a:pt x="2707"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3" name="Google Shape;473;p23"/>
            <p:cNvSpPr/>
            <p:nvPr/>
          </p:nvSpPr>
          <p:spPr>
            <a:xfrm>
              <a:off x="871338" y="2075844"/>
              <a:ext cx="215338" cy="853670"/>
            </a:xfrm>
            <a:custGeom>
              <a:avLst/>
              <a:gdLst/>
              <a:ahLst/>
              <a:cxnLst/>
              <a:rect l="l" t="t" r="r" b="b"/>
              <a:pathLst>
                <a:path w="11380" h="45114" extrusionOk="0">
                  <a:moveTo>
                    <a:pt x="6066" y="1"/>
                  </a:moveTo>
                  <a:cubicBezTo>
                    <a:pt x="2206" y="5640"/>
                    <a:pt x="1" y="12332"/>
                    <a:pt x="1" y="19625"/>
                  </a:cubicBezTo>
                  <a:cubicBezTo>
                    <a:pt x="1" y="29650"/>
                    <a:pt x="4287" y="38748"/>
                    <a:pt x="11079" y="45114"/>
                  </a:cubicBezTo>
                  <a:lnTo>
                    <a:pt x="11379" y="44813"/>
                  </a:lnTo>
                  <a:cubicBezTo>
                    <a:pt x="4612" y="38547"/>
                    <a:pt x="427" y="29550"/>
                    <a:pt x="427" y="19625"/>
                  </a:cubicBezTo>
                  <a:cubicBezTo>
                    <a:pt x="427" y="12432"/>
                    <a:pt x="2607" y="5740"/>
                    <a:pt x="6367" y="201"/>
                  </a:cubicBezTo>
                  <a:lnTo>
                    <a:pt x="606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4" name="Google Shape;474;p23"/>
            <p:cNvSpPr/>
            <p:nvPr/>
          </p:nvSpPr>
          <p:spPr>
            <a:xfrm>
              <a:off x="1051083" y="1945155"/>
              <a:ext cx="67364" cy="51242"/>
            </a:xfrm>
            <a:custGeom>
              <a:avLst/>
              <a:gdLst/>
              <a:ahLst/>
              <a:cxnLst/>
              <a:rect l="l" t="t" r="r" b="b"/>
              <a:pathLst>
                <a:path w="3560" h="2708" extrusionOk="0">
                  <a:moveTo>
                    <a:pt x="1780" y="1"/>
                  </a:moveTo>
                  <a:cubicBezTo>
                    <a:pt x="1" y="1"/>
                    <a:pt x="1" y="2708"/>
                    <a:pt x="1780" y="2708"/>
                  </a:cubicBezTo>
                  <a:cubicBezTo>
                    <a:pt x="3459" y="2708"/>
                    <a:pt x="3560" y="1"/>
                    <a:pt x="1780"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475" name="Google Shape;475;p23"/>
          <p:cNvSpPr/>
          <p:nvPr/>
        </p:nvSpPr>
        <p:spPr>
          <a:xfrm>
            <a:off x="7683775" y="926547"/>
            <a:ext cx="1629891" cy="217696"/>
          </a:xfrm>
          <a:custGeom>
            <a:avLst/>
            <a:gdLst/>
            <a:ahLst/>
            <a:cxnLst/>
            <a:rect l="l" t="t" r="r" b="b"/>
            <a:pathLst>
              <a:path w="55866" h="7463" extrusionOk="0">
                <a:moveTo>
                  <a:pt x="16082" y="0"/>
                </a:moveTo>
                <a:cubicBezTo>
                  <a:pt x="15991" y="0"/>
                  <a:pt x="15916" y="25"/>
                  <a:pt x="15866" y="75"/>
                </a:cubicBezTo>
                <a:lnTo>
                  <a:pt x="8247" y="6542"/>
                </a:lnTo>
                <a:lnTo>
                  <a:pt x="728" y="75"/>
                </a:lnTo>
                <a:cubicBezTo>
                  <a:pt x="634" y="34"/>
                  <a:pt x="528" y="10"/>
                  <a:pt x="428" y="10"/>
                </a:cubicBezTo>
                <a:cubicBezTo>
                  <a:pt x="287" y="10"/>
                  <a:pt x="160" y="58"/>
                  <a:pt x="101" y="176"/>
                </a:cubicBezTo>
                <a:cubicBezTo>
                  <a:pt x="1" y="276"/>
                  <a:pt x="1" y="602"/>
                  <a:pt x="101" y="702"/>
                </a:cubicBezTo>
                <a:lnTo>
                  <a:pt x="8021" y="7369"/>
                </a:lnTo>
                <a:cubicBezTo>
                  <a:pt x="8084" y="7431"/>
                  <a:pt x="8165" y="7463"/>
                  <a:pt x="8256" y="7463"/>
                </a:cubicBezTo>
                <a:cubicBezTo>
                  <a:pt x="8347" y="7463"/>
                  <a:pt x="8447" y="7431"/>
                  <a:pt x="8547" y="7369"/>
                </a:cubicBezTo>
                <a:lnTo>
                  <a:pt x="16066" y="1003"/>
                </a:lnTo>
                <a:lnTo>
                  <a:pt x="23685" y="7369"/>
                </a:lnTo>
                <a:cubicBezTo>
                  <a:pt x="23748" y="7431"/>
                  <a:pt x="23854" y="7463"/>
                  <a:pt x="23958" y="7463"/>
                </a:cubicBezTo>
                <a:cubicBezTo>
                  <a:pt x="24061" y="7463"/>
                  <a:pt x="24161" y="7431"/>
                  <a:pt x="24212" y="7369"/>
                </a:cubicBezTo>
                <a:lnTo>
                  <a:pt x="31831" y="1003"/>
                </a:lnTo>
                <a:lnTo>
                  <a:pt x="39349" y="7369"/>
                </a:lnTo>
                <a:cubicBezTo>
                  <a:pt x="39462" y="7431"/>
                  <a:pt x="39569" y="7463"/>
                  <a:pt x="39672" y="7463"/>
                </a:cubicBezTo>
                <a:cubicBezTo>
                  <a:pt x="39776" y="7463"/>
                  <a:pt x="39876" y="7431"/>
                  <a:pt x="39976" y="7369"/>
                </a:cubicBezTo>
                <a:lnTo>
                  <a:pt x="47495" y="1003"/>
                </a:lnTo>
                <a:lnTo>
                  <a:pt x="55139" y="7369"/>
                </a:lnTo>
                <a:cubicBezTo>
                  <a:pt x="55225" y="7422"/>
                  <a:pt x="55310" y="7453"/>
                  <a:pt x="55388" y="7453"/>
                </a:cubicBezTo>
                <a:cubicBezTo>
                  <a:pt x="55493" y="7453"/>
                  <a:pt x="55583" y="7398"/>
                  <a:pt x="55640" y="7268"/>
                </a:cubicBezTo>
                <a:cubicBezTo>
                  <a:pt x="55866" y="7168"/>
                  <a:pt x="55866" y="6867"/>
                  <a:pt x="55640" y="6742"/>
                </a:cubicBezTo>
                <a:lnTo>
                  <a:pt x="47821" y="75"/>
                </a:lnTo>
                <a:cubicBezTo>
                  <a:pt x="47720" y="25"/>
                  <a:pt x="47614" y="0"/>
                  <a:pt x="47520" y="0"/>
                </a:cubicBezTo>
                <a:cubicBezTo>
                  <a:pt x="47426" y="0"/>
                  <a:pt x="47345" y="25"/>
                  <a:pt x="47294" y="75"/>
                </a:cubicBezTo>
                <a:lnTo>
                  <a:pt x="39675" y="6542"/>
                </a:lnTo>
                <a:lnTo>
                  <a:pt x="32056" y="75"/>
                </a:lnTo>
                <a:cubicBezTo>
                  <a:pt x="32006" y="25"/>
                  <a:pt x="31925" y="0"/>
                  <a:pt x="31831" y="0"/>
                </a:cubicBezTo>
                <a:cubicBezTo>
                  <a:pt x="31737" y="0"/>
                  <a:pt x="31630" y="25"/>
                  <a:pt x="31530" y="75"/>
                </a:cubicBezTo>
                <a:lnTo>
                  <a:pt x="24011" y="6542"/>
                </a:lnTo>
                <a:lnTo>
                  <a:pt x="16392" y="75"/>
                </a:lnTo>
                <a:cubicBezTo>
                  <a:pt x="16279" y="25"/>
                  <a:pt x="16173" y="0"/>
                  <a:pt x="16082"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014676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ackground 2">
  <p:cSld name="Background 2">
    <p:bg>
      <p:bgPr>
        <a:solidFill>
          <a:schemeClr val="accent2"/>
        </a:solidFill>
        <a:effectLst/>
      </p:bgPr>
    </p:bg>
    <p:spTree>
      <p:nvGrpSpPr>
        <p:cNvPr id="1" name="Shape 476"/>
        <p:cNvGrpSpPr/>
        <p:nvPr/>
      </p:nvGrpSpPr>
      <p:grpSpPr>
        <a:xfrm>
          <a:off x="0" y="0"/>
          <a:ext cx="0" cy="0"/>
          <a:chOff x="0" y="0"/>
          <a:chExt cx="0" cy="0"/>
        </a:xfrm>
      </p:grpSpPr>
      <p:grpSp>
        <p:nvGrpSpPr>
          <p:cNvPr id="477" name="Google Shape;477;p24"/>
          <p:cNvGrpSpPr/>
          <p:nvPr/>
        </p:nvGrpSpPr>
        <p:grpSpPr>
          <a:xfrm>
            <a:off x="319043" y="283350"/>
            <a:ext cx="8505900" cy="4576800"/>
            <a:chOff x="319043" y="283350"/>
            <a:chExt cx="8505900" cy="4576800"/>
          </a:xfrm>
        </p:grpSpPr>
        <p:sp>
          <p:nvSpPr>
            <p:cNvPr id="478" name="Google Shape;478;p24"/>
            <p:cNvSpPr/>
            <p:nvPr/>
          </p:nvSpPr>
          <p:spPr>
            <a:xfrm flipH="1">
              <a:off x="319043" y="283350"/>
              <a:ext cx="8505900" cy="4576800"/>
            </a:xfrm>
            <a:prstGeom prst="roundRect">
              <a:avLst>
                <a:gd name="adj" fmla="val 3396"/>
              </a:avLst>
            </a:prstGeom>
            <a:solidFill>
              <a:schemeClr val="accent1"/>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79" name="Google Shape;479;p24"/>
            <p:cNvSpPr/>
            <p:nvPr/>
          </p:nvSpPr>
          <p:spPr>
            <a:xfrm rot="10800000" flipH="1">
              <a:off x="694692" y="580875"/>
              <a:ext cx="7754700" cy="3981600"/>
            </a:xfrm>
            <a:prstGeom prst="roundRect">
              <a:avLst>
                <a:gd name="adj" fmla="val 3396"/>
              </a:avLst>
            </a:prstGeom>
            <a:solidFill>
              <a:schemeClr val="accent4"/>
            </a:solid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0" name="Google Shape;480;p24"/>
            <p:cNvSpPr/>
            <p:nvPr/>
          </p:nvSpPr>
          <p:spPr>
            <a:xfrm flipH="1">
              <a:off x="1289186" y="298550"/>
              <a:ext cx="1611114" cy="1202094"/>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rgbClr val="FFFFFF">
                <a:alpha val="2009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1" name="Google Shape;481;p24"/>
            <p:cNvSpPr/>
            <p:nvPr/>
          </p:nvSpPr>
          <p:spPr>
            <a:xfrm flipH="1">
              <a:off x="2162181" y="298550"/>
              <a:ext cx="1348069" cy="995345"/>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rgbClr val="FFFFFF">
                <a:alpha val="2009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2" name="Google Shape;482;p24"/>
            <p:cNvSpPr/>
            <p:nvPr/>
          </p:nvSpPr>
          <p:spPr>
            <a:xfrm rot="10800000">
              <a:off x="5767286" y="3636168"/>
              <a:ext cx="1611114" cy="1209957"/>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rgbClr val="FFFFFF">
                <a:alpha val="2009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24"/>
            <p:cNvSpPr/>
            <p:nvPr/>
          </p:nvSpPr>
          <p:spPr>
            <a:xfrm rot="10800000">
              <a:off x="6640281" y="3842942"/>
              <a:ext cx="1348069" cy="1004358"/>
            </a:xfrm>
            <a:custGeom>
              <a:avLst/>
              <a:gdLst/>
              <a:ahLst/>
              <a:cxnLst/>
              <a:rect l="l" t="t" r="r" b="b"/>
              <a:pathLst>
                <a:path w="22809" h="18394" extrusionOk="0">
                  <a:moveTo>
                    <a:pt x="1" y="0"/>
                  </a:moveTo>
                  <a:lnTo>
                    <a:pt x="20070" y="18026"/>
                  </a:lnTo>
                  <a:cubicBezTo>
                    <a:pt x="20438" y="18393"/>
                    <a:pt x="20765" y="18393"/>
                    <a:pt x="21092" y="18393"/>
                  </a:cubicBezTo>
                  <a:cubicBezTo>
                    <a:pt x="21460" y="18393"/>
                    <a:pt x="21950" y="18189"/>
                    <a:pt x="22114" y="17862"/>
                  </a:cubicBezTo>
                  <a:cubicBezTo>
                    <a:pt x="22809" y="17372"/>
                    <a:pt x="22645" y="16350"/>
                    <a:pt x="22114" y="15818"/>
                  </a:cubicBezTo>
                  <a:lnTo>
                    <a:pt x="4415" y="0"/>
                  </a:lnTo>
                  <a:close/>
                </a:path>
              </a:pathLst>
            </a:custGeom>
            <a:solidFill>
              <a:srgbClr val="FFFFFF">
                <a:alpha val="20090"/>
              </a:srgbClr>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84" name="Google Shape;484;p24"/>
          <p:cNvGrpSpPr/>
          <p:nvPr/>
        </p:nvGrpSpPr>
        <p:grpSpPr>
          <a:xfrm>
            <a:off x="4281416" y="375214"/>
            <a:ext cx="581170" cy="125403"/>
            <a:chOff x="4685288" y="186288"/>
            <a:chExt cx="419375" cy="90485"/>
          </a:xfrm>
        </p:grpSpPr>
        <p:sp>
          <p:nvSpPr>
            <p:cNvPr id="485" name="Google Shape;485;p24"/>
            <p:cNvSpPr/>
            <p:nvPr/>
          </p:nvSpPr>
          <p:spPr>
            <a:xfrm>
              <a:off x="4687513" y="186288"/>
              <a:ext cx="414900" cy="82200"/>
            </a:xfrm>
            <a:prstGeom prst="roundRect">
              <a:avLst>
                <a:gd name="adj" fmla="val 50000"/>
              </a:avLst>
            </a:pr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486" name="Google Shape;486;p24"/>
            <p:cNvGrpSpPr/>
            <p:nvPr/>
          </p:nvGrpSpPr>
          <p:grpSpPr>
            <a:xfrm>
              <a:off x="4685288" y="186300"/>
              <a:ext cx="419375" cy="90473"/>
              <a:chOff x="4390000" y="182175"/>
              <a:chExt cx="419375" cy="90473"/>
            </a:xfrm>
          </p:grpSpPr>
          <p:sp>
            <p:nvSpPr>
              <p:cNvPr id="487" name="Google Shape;487;p24"/>
              <p:cNvSpPr/>
              <p:nvPr/>
            </p:nvSpPr>
            <p:spPr>
              <a:xfrm>
                <a:off x="4390000" y="182175"/>
                <a:ext cx="419375" cy="90473"/>
              </a:xfrm>
              <a:custGeom>
                <a:avLst/>
                <a:gdLst/>
                <a:ahLst/>
                <a:cxnLst/>
                <a:rect l="l" t="t" r="r" b="b"/>
                <a:pathLst>
                  <a:path w="8835" h="1906" extrusionOk="0">
                    <a:moveTo>
                      <a:pt x="7882" y="155"/>
                    </a:moveTo>
                    <a:cubicBezTo>
                      <a:pt x="8323" y="155"/>
                      <a:pt x="8680" y="512"/>
                      <a:pt x="8680" y="953"/>
                    </a:cubicBezTo>
                    <a:cubicBezTo>
                      <a:pt x="8680" y="1393"/>
                      <a:pt x="8323" y="1750"/>
                      <a:pt x="7882" y="1750"/>
                    </a:cubicBezTo>
                    <a:lnTo>
                      <a:pt x="953" y="1750"/>
                    </a:lnTo>
                    <a:cubicBezTo>
                      <a:pt x="512" y="1750"/>
                      <a:pt x="155" y="1393"/>
                      <a:pt x="155" y="953"/>
                    </a:cubicBezTo>
                    <a:cubicBezTo>
                      <a:pt x="155" y="512"/>
                      <a:pt x="512" y="155"/>
                      <a:pt x="953" y="155"/>
                    </a:cubicBezTo>
                    <a:close/>
                    <a:moveTo>
                      <a:pt x="953" y="0"/>
                    </a:moveTo>
                    <a:cubicBezTo>
                      <a:pt x="429" y="0"/>
                      <a:pt x="0" y="429"/>
                      <a:pt x="0" y="953"/>
                    </a:cubicBezTo>
                    <a:cubicBezTo>
                      <a:pt x="0" y="1476"/>
                      <a:pt x="429" y="1905"/>
                      <a:pt x="953" y="1905"/>
                    </a:cubicBezTo>
                    <a:lnTo>
                      <a:pt x="7882" y="1905"/>
                    </a:lnTo>
                    <a:cubicBezTo>
                      <a:pt x="8406" y="1905"/>
                      <a:pt x="8835" y="1476"/>
                      <a:pt x="8835" y="953"/>
                    </a:cubicBezTo>
                    <a:cubicBezTo>
                      <a:pt x="8835" y="429"/>
                      <a:pt x="8406" y="0"/>
                      <a:pt x="7882" y="0"/>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88" name="Google Shape;488;p24"/>
              <p:cNvSpPr/>
              <p:nvPr/>
            </p:nvSpPr>
            <p:spPr>
              <a:xfrm>
                <a:off x="4464048" y="201352"/>
                <a:ext cx="52024" cy="52072"/>
              </a:xfrm>
              <a:custGeom>
                <a:avLst/>
                <a:gdLst/>
                <a:ahLst/>
                <a:cxnLst/>
                <a:rect l="l" t="t" r="r" b="b"/>
                <a:pathLst>
                  <a:path w="1096" h="1097" extrusionOk="0">
                    <a:moveTo>
                      <a:pt x="548" y="144"/>
                    </a:moveTo>
                    <a:cubicBezTo>
                      <a:pt x="774" y="144"/>
                      <a:pt x="953" y="322"/>
                      <a:pt x="953" y="549"/>
                    </a:cubicBezTo>
                    <a:cubicBezTo>
                      <a:pt x="953" y="763"/>
                      <a:pt x="774" y="941"/>
                      <a:pt x="548" y="941"/>
                    </a:cubicBezTo>
                    <a:cubicBezTo>
                      <a:pt x="333" y="941"/>
                      <a:pt x="155" y="763"/>
                      <a:pt x="155" y="549"/>
                    </a:cubicBezTo>
                    <a:cubicBezTo>
                      <a:pt x="155" y="322"/>
                      <a:pt x="333" y="144"/>
                      <a:pt x="548" y="144"/>
                    </a:cubicBezTo>
                    <a:close/>
                    <a:moveTo>
                      <a:pt x="548" y="1"/>
                    </a:moveTo>
                    <a:cubicBezTo>
                      <a:pt x="250" y="1"/>
                      <a:pt x="0" y="251"/>
                      <a:pt x="0" y="549"/>
                    </a:cubicBezTo>
                    <a:cubicBezTo>
                      <a:pt x="0" y="846"/>
                      <a:pt x="250" y="1096"/>
                      <a:pt x="548" y="1096"/>
                    </a:cubicBezTo>
                    <a:cubicBezTo>
                      <a:pt x="845" y="1096"/>
                      <a:pt x="1095" y="846"/>
                      <a:pt x="1095" y="549"/>
                    </a:cubicBezTo>
                    <a:cubicBezTo>
                      <a:pt x="1095" y="251"/>
                      <a:pt x="845" y="1"/>
                      <a:pt x="548"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spTree>
    <p:extLst>
      <p:ext uri="{BB962C8B-B14F-4D97-AF65-F5344CB8AC3E}">
        <p14:creationId xmlns:p14="http://schemas.microsoft.com/office/powerpoint/2010/main" val="41561941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12/11/2024</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Tree>
    <p:extLst>
      <p:ext uri="{BB962C8B-B14F-4D97-AF65-F5344CB8AC3E}">
        <p14:creationId xmlns:p14="http://schemas.microsoft.com/office/powerpoint/2010/main" val="42550577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22023-2FD5-D6C4-5E84-212384643E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A9FF0A-7301-3350-C5C9-7FD5F80DFD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510099-5992-F505-F9C5-96E1082077FC}"/>
              </a:ext>
            </a:extLst>
          </p:cNvPr>
          <p:cNvSpPr>
            <a:spLocks noGrp="1"/>
          </p:cNvSpPr>
          <p:nvPr>
            <p:ph type="dt" sz="half" idx="10"/>
          </p:nvPr>
        </p:nvSpPr>
        <p:spPr/>
        <p:txBody>
          <a:bodyPr/>
          <a:lstStyle/>
          <a:p>
            <a:fld id="{4C22509D-12DB-49A2-8F11-0C21546D35BE}" type="datetimeFigureOut">
              <a:rPr lang="en-US" smtClean="0"/>
              <a:t>12/11/2024</a:t>
            </a:fld>
            <a:endParaRPr lang="en-US"/>
          </a:p>
        </p:txBody>
      </p:sp>
      <p:sp>
        <p:nvSpPr>
          <p:cNvPr id="5" name="Footer Placeholder 4">
            <a:extLst>
              <a:ext uri="{FF2B5EF4-FFF2-40B4-BE49-F238E27FC236}">
                <a16:creationId xmlns:a16="http://schemas.microsoft.com/office/drawing/2014/main" id="{446D5030-BDF4-F2BE-5EDA-C1B108EC76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0BA32-F431-8906-93C2-8880D881EEE7}"/>
              </a:ext>
            </a:extLst>
          </p:cNvPr>
          <p:cNvSpPr>
            <a:spLocks noGrp="1"/>
          </p:cNvSpPr>
          <p:nvPr>
            <p:ph type="sldNum" sz="quarter" idx="12"/>
          </p:nvPr>
        </p:nvSpPr>
        <p:spPr/>
        <p:txBody>
          <a:bodyPr/>
          <a:lstStyle/>
          <a:p>
            <a:fld id="{45892746-FC0A-4C3B-B216-AB089A1A60C6}" type="slidenum">
              <a:rPr lang="en-US" smtClean="0"/>
              <a:t>‹#›</a:t>
            </a:fld>
            <a:endParaRPr lang="en-US"/>
          </a:p>
        </p:txBody>
      </p:sp>
    </p:spTree>
    <p:extLst>
      <p:ext uri="{BB962C8B-B14F-4D97-AF65-F5344CB8AC3E}">
        <p14:creationId xmlns:p14="http://schemas.microsoft.com/office/powerpoint/2010/main" val="18008647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129A8B2-0818-4DE5-9C5C-A8B4F38BD068}" type="datetimeFigureOut">
              <a:rPr lang="en-US" smtClean="0"/>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15E083-3F6E-4F1C-9AA7-297C4DD7E1F2}" type="slidenum">
              <a:rPr lang="en-US" smtClean="0"/>
              <a:t>‹#›</a:t>
            </a:fld>
            <a:endParaRPr lang="en-US"/>
          </a:p>
        </p:txBody>
      </p:sp>
    </p:spTree>
    <p:extLst>
      <p:ext uri="{BB962C8B-B14F-4D97-AF65-F5344CB8AC3E}">
        <p14:creationId xmlns:p14="http://schemas.microsoft.com/office/powerpoint/2010/main" val="3507463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39950"/>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2F6400-53A4-4C9B-9D25-EA5D415A60BF}" type="datetimeFigureOut">
              <a:rPr lang="en-US" smtClean="0"/>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480E8-0381-4A7B-8F1A-1709C0764F91}" type="slidenum">
              <a:rPr lang="en-US" smtClean="0"/>
              <a:t>‹#›</a:t>
            </a:fld>
            <a:endParaRPr lang="en-US"/>
          </a:p>
        </p:txBody>
      </p:sp>
    </p:spTree>
    <p:extLst>
      <p:ext uri="{BB962C8B-B14F-4D97-AF65-F5344CB8AC3E}">
        <p14:creationId xmlns:p14="http://schemas.microsoft.com/office/powerpoint/2010/main" val="25549976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29A8B2-0818-4DE5-9C5C-A8B4F38BD068}" type="datetimeFigureOut">
              <a:rPr lang="en-US" smtClean="0"/>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15E083-3F6E-4F1C-9AA7-297C4DD7E1F2}" type="slidenum">
              <a:rPr lang="en-US" smtClean="0"/>
              <a:t>‹#›</a:t>
            </a:fld>
            <a:endParaRPr lang="en-US"/>
          </a:p>
        </p:txBody>
      </p:sp>
    </p:spTree>
    <p:extLst>
      <p:ext uri="{BB962C8B-B14F-4D97-AF65-F5344CB8AC3E}">
        <p14:creationId xmlns:p14="http://schemas.microsoft.com/office/powerpoint/2010/main" val="28114878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129A8B2-0818-4DE5-9C5C-A8B4F38BD068}" type="datetimeFigureOut">
              <a:rPr lang="en-US" smtClean="0"/>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15E083-3F6E-4F1C-9AA7-297C4DD7E1F2}" type="slidenum">
              <a:rPr lang="en-US" smtClean="0"/>
              <a:t>‹#›</a:t>
            </a:fld>
            <a:endParaRPr lang="en-US"/>
          </a:p>
        </p:txBody>
      </p:sp>
    </p:spTree>
    <p:extLst>
      <p:ext uri="{BB962C8B-B14F-4D97-AF65-F5344CB8AC3E}">
        <p14:creationId xmlns:p14="http://schemas.microsoft.com/office/powerpoint/2010/main" val="22433076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129A8B2-0818-4DE5-9C5C-A8B4F38BD068}" type="datetimeFigureOut">
              <a:rPr lang="en-US" smtClean="0"/>
              <a:t>12/11/2024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15E083-3F6E-4F1C-9AA7-297C4DD7E1F2}" type="slidenum">
              <a:rPr lang="en-US" smtClean="0"/>
              <a:t>‹#›</a:t>
            </a:fld>
            <a:endParaRPr lang="en-US"/>
          </a:p>
        </p:txBody>
      </p:sp>
    </p:spTree>
    <p:extLst>
      <p:ext uri="{BB962C8B-B14F-4D97-AF65-F5344CB8AC3E}">
        <p14:creationId xmlns:p14="http://schemas.microsoft.com/office/powerpoint/2010/main" val="16645801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6"/>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129A8B2-0818-4DE5-9C5C-A8B4F38BD068}" type="datetimeFigureOut">
              <a:rPr lang="en-US" smtClean="0"/>
              <a:t>12/11/2024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15E083-3F6E-4F1C-9AA7-297C4DD7E1F2}" type="slidenum">
              <a:rPr lang="en-US" smtClean="0"/>
              <a:t>‹#›</a:t>
            </a:fld>
            <a:endParaRPr lang="en-US"/>
          </a:p>
        </p:txBody>
      </p:sp>
    </p:spTree>
    <p:extLst>
      <p:ext uri="{BB962C8B-B14F-4D97-AF65-F5344CB8AC3E}">
        <p14:creationId xmlns:p14="http://schemas.microsoft.com/office/powerpoint/2010/main" val="22759407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129A8B2-0818-4DE5-9C5C-A8B4F38BD068}" type="datetimeFigureOut">
              <a:rPr lang="en-US" smtClean="0"/>
              <a:t>12/11/2024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15E083-3F6E-4F1C-9AA7-297C4DD7E1F2}" type="slidenum">
              <a:rPr lang="en-US" smtClean="0"/>
              <a:t>‹#›</a:t>
            </a:fld>
            <a:endParaRPr lang="en-US"/>
          </a:p>
        </p:txBody>
      </p:sp>
    </p:spTree>
    <p:extLst>
      <p:ext uri="{BB962C8B-B14F-4D97-AF65-F5344CB8AC3E}">
        <p14:creationId xmlns:p14="http://schemas.microsoft.com/office/powerpoint/2010/main" val="26386544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29A8B2-0818-4DE5-9C5C-A8B4F38BD068}" type="datetimeFigureOut">
              <a:rPr lang="en-US" smtClean="0"/>
              <a:t>12/11/2024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15E083-3F6E-4F1C-9AA7-297C4DD7E1F2}" type="slidenum">
              <a:rPr lang="en-US" smtClean="0"/>
              <a:t>‹#›</a:t>
            </a:fld>
            <a:endParaRPr lang="en-US"/>
          </a:p>
        </p:txBody>
      </p:sp>
    </p:spTree>
    <p:extLst>
      <p:ext uri="{BB962C8B-B14F-4D97-AF65-F5344CB8AC3E}">
        <p14:creationId xmlns:p14="http://schemas.microsoft.com/office/powerpoint/2010/main" val="382852353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71"/>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129A8B2-0818-4DE5-9C5C-A8B4F38BD068}" type="datetimeFigureOut">
              <a:rPr lang="en-US" smtClean="0"/>
              <a:t>12/11/2024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15E083-3F6E-4F1C-9AA7-297C4DD7E1F2}" type="slidenum">
              <a:rPr lang="en-US" smtClean="0"/>
              <a:t>‹#›</a:t>
            </a:fld>
            <a:endParaRPr lang="en-US"/>
          </a:p>
        </p:txBody>
      </p:sp>
    </p:spTree>
    <p:extLst>
      <p:ext uri="{BB962C8B-B14F-4D97-AF65-F5344CB8AC3E}">
        <p14:creationId xmlns:p14="http://schemas.microsoft.com/office/powerpoint/2010/main" val="15758584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1"/>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129A8B2-0818-4DE5-9C5C-A8B4F38BD068}" type="datetimeFigureOut">
              <a:rPr lang="en-US" smtClean="0"/>
              <a:t>12/11/2024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15E083-3F6E-4F1C-9AA7-297C4DD7E1F2}" type="slidenum">
              <a:rPr lang="en-US" smtClean="0"/>
              <a:t>‹#›</a:t>
            </a:fld>
            <a:endParaRPr lang="en-US"/>
          </a:p>
        </p:txBody>
      </p:sp>
    </p:spTree>
    <p:extLst>
      <p:ext uri="{BB962C8B-B14F-4D97-AF65-F5344CB8AC3E}">
        <p14:creationId xmlns:p14="http://schemas.microsoft.com/office/powerpoint/2010/main" val="4143733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29A8B2-0818-4DE5-9C5C-A8B4F38BD068}" type="datetimeFigureOut">
              <a:rPr lang="en-US" smtClean="0"/>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15E083-3F6E-4F1C-9AA7-297C4DD7E1F2}" type="slidenum">
              <a:rPr lang="en-US" smtClean="0"/>
              <a:t>‹#›</a:t>
            </a:fld>
            <a:endParaRPr lang="en-US"/>
          </a:p>
        </p:txBody>
      </p:sp>
    </p:spTree>
    <p:extLst>
      <p:ext uri="{BB962C8B-B14F-4D97-AF65-F5344CB8AC3E}">
        <p14:creationId xmlns:p14="http://schemas.microsoft.com/office/powerpoint/2010/main" val="3713215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29A8B2-0818-4DE5-9C5C-A8B4F38BD068}" type="datetimeFigureOut">
              <a:rPr lang="en-US" smtClean="0"/>
              <a:t>12/11/2024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15E083-3F6E-4F1C-9AA7-297C4DD7E1F2}" type="slidenum">
              <a:rPr lang="en-US" smtClean="0"/>
              <a:t>‹#›</a:t>
            </a:fld>
            <a:endParaRPr lang="en-US"/>
          </a:p>
        </p:txBody>
      </p:sp>
    </p:spTree>
    <p:extLst>
      <p:ext uri="{BB962C8B-B14F-4D97-AF65-F5344CB8AC3E}">
        <p14:creationId xmlns:p14="http://schemas.microsoft.com/office/powerpoint/2010/main" val="1846303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2F6400-53A4-4C9B-9D25-EA5D415A60BF}" type="datetimeFigureOut">
              <a:rPr lang="en-US" smtClean="0"/>
              <a:t>12/11/2024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480E8-0381-4A7B-8F1A-1709C0764F91}" type="slidenum">
              <a:rPr lang="en-US" smtClean="0"/>
              <a:t>‹#›</a:t>
            </a:fld>
            <a:endParaRPr lang="en-US"/>
          </a:p>
        </p:txBody>
      </p:sp>
    </p:spTree>
    <p:extLst>
      <p:ext uri="{BB962C8B-B14F-4D97-AF65-F5344CB8AC3E}">
        <p14:creationId xmlns:p14="http://schemas.microsoft.com/office/powerpoint/2010/main" val="34263438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80"/>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3">
            <a:extLst>
              <a:ext uri="{FF2B5EF4-FFF2-40B4-BE49-F238E27FC236}">
                <a16:creationId xmlns:a16="http://schemas.microsoft.com/office/drawing/2014/main" id="{1E66AF05-5CA2-0A2F-7F88-E20B1070F1C0}"/>
              </a:ext>
            </a:extLst>
          </p:cNvPr>
          <p:cNvSpPr>
            <a:spLocks noGrp="1"/>
          </p:cNvSpPr>
          <p:nvPr>
            <p:ph type="dt" sz="half" idx="10"/>
          </p:nvPr>
        </p:nvSpPr>
        <p:spPr/>
        <p:txBody>
          <a:bodyPr/>
          <a:lstStyle>
            <a:lvl1pPr>
              <a:defRPr/>
            </a:lvl1pPr>
          </a:lstStyle>
          <a:p>
            <a:pPr defTabSz="342900">
              <a:defRPr/>
            </a:pPr>
            <a:endParaRPr lang="en-US">
              <a:solidFill>
                <a:prstClr val="black">
                  <a:tint val="75000"/>
                </a:prstClr>
              </a:solidFill>
            </a:endParaRPr>
          </a:p>
        </p:txBody>
      </p:sp>
      <p:sp>
        <p:nvSpPr>
          <p:cNvPr id="4" name="Footer Placeholder 4">
            <a:extLst>
              <a:ext uri="{FF2B5EF4-FFF2-40B4-BE49-F238E27FC236}">
                <a16:creationId xmlns:a16="http://schemas.microsoft.com/office/drawing/2014/main" id="{5B1A1F61-AB62-298E-869D-92AB85155A7D}"/>
              </a:ext>
            </a:extLst>
          </p:cNvPr>
          <p:cNvSpPr>
            <a:spLocks noGrp="1"/>
          </p:cNvSpPr>
          <p:nvPr>
            <p:ph type="ftr" sz="quarter" idx="11"/>
          </p:nvPr>
        </p:nvSpPr>
        <p:spPr/>
        <p:txBody>
          <a:bodyPr/>
          <a:lstStyle>
            <a:lvl1pPr>
              <a:defRPr/>
            </a:lvl1pPr>
          </a:lstStyle>
          <a:p>
            <a:pPr defTabSz="342900">
              <a:defRPr/>
            </a:pPr>
            <a:endParaRPr lang="en-US">
              <a:solidFill>
                <a:prstClr val="black">
                  <a:tint val="75000"/>
                </a:prstClr>
              </a:solidFill>
            </a:endParaRPr>
          </a:p>
        </p:txBody>
      </p:sp>
      <p:sp>
        <p:nvSpPr>
          <p:cNvPr id="5" name="Slide Number Placeholder 5">
            <a:extLst>
              <a:ext uri="{FF2B5EF4-FFF2-40B4-BE49-F238E27FC236}">
                <a16:creationId xmlns:a16="http://schemas.microsoft.com/office/drawing/2014/main" id="{EFCCC3CA-6C5E-E585-8FBD-5FF2D54D7FC6}"/>
              </a:ext>
            </a:extLst>
          </p:cNvPr>
          <p:cNvSpPr>
            <a:spLocks noGrp="1"/>
          </p:cNvSpPr>
          <p:nvPr>
            <p:ph type="sldNum" sz="quarter" idx="12"/>
          </p:nvPr>
        </p:nvSpPr>
        <p:spPr/>
        <p:txBody>
          <a:bodyPr/>
          <a:lstStyle>
            <a:lvl1pPr>
              <a:defRPr/>
            </a:lvl1pPr>
          </a:lstStyle>
          <a:p>
            <a:pPr defTabSz="342900">
              <a:defRPr/>
            </a:pPr>
            <a:fld id="{DA35DF89-B443-4D37-8BC2-076EA878B281}" type="slidenum">
              <a:rPr lang="en-US" altLang="en-US" smtClean="0">
                <a:solidFill>
                  <a:prstClr val="black">
                    <a:tint val="75000"/>
                  </a:prstClr>
                </a:solidFill>
              </a:rPr>
              <a:pPr defTabSz="342900">
                <a:defRPr/>
              </a:pPr>
              <a:t>‹#›</a:t>
            </a:fld>
            <a:endParaRPr lang="en-US" altLang="en-US">
              <a:solidFill>
                <a:prstClr val="black">
                  <a:tint val="75000"/>
                </a:prstClr>
              </a:solidFill>
            </a:endParaRPr>
          </a:p>
        </p:txBody>
      </p:sp>
    </p:spTree>
    <p:extLst>
      <p:ext uri="{BB962C8B-B14F-4D97-AF65-F5344CB8AC3E}">
        <p14:creationId xmlns:p14="http://schemas.microsoft.com/office/powerpoint/2010/main" val="42750410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8"/>
        <p:cNvGrpSpPr/>
        <p:nvPr/>
      </p:nvGrpSpPr>
      <p:grpSpPr>
        <a:xfrm>
          <a:off x="0" y="0"/>
          <a:ext cx="0" cy="0"/>
          <a:chOff x="0" y="0"/>
          <a:chExt cx="0" cy="0"/>
        </a:xfrm>
      </p:grpSpPr>
      <p:sp>
        <p:nvSpPr>
          <p:cNvPr id="41" name="Google Shape;41;p5"/>
          <p:cNvSpPr txBox="1">
            <a:spLocks noGrp="1"/>
          </p:cNvSpPr>
          <p:nvPr>
            <p:ph type="title"/>
          </p:nvPr>
        </p:nvSpPr>
        <p:spPr>
          <a:xfrm flipH="1">
            <a:off x="5685137" y="2359850"/>
            <a:ext cx="25056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sz="2800">
                <a:solidFill>
                  <a:schemeClr val="dk2"/>
                </a:solidFill>
              </a:defRPr>
            </a:lvl1pPr>
            <a:lvl2pPr lvl="1"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2pPr>
            <a:lvl3pPr lvl="2"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3pPr>
            <a:lvl4pPr lvl="3"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4pPr>
            <a:lvl5pPr lvl="4"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5pPr>
            <a:lvl6pPr lvl="5"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6pPr>
            <a:lvl7pPr lvl="6"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7pPr>
            <a:lvl8pPr lvl="7"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8pPr>
            <a:lvl9pPr lvl="8"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9pPr>
          </a:lstStyle>
          <a:p>
            <a:endParaRPr/>
          </a:p>
        </p:txBody>
      </p:sp>
      <p:sp>
        <p:nvSpPr>
          <p:cNvPr id="42" name="Google Shape;42;p5"/>
          <p:cNvSpPr txBox="1">
            <a:spLocks noGrp="1"/>
          </p:cNvSpPr>
          <p:nvPr>
            <p:ph type="title" idx="2"/>
          </p:nvPr>
        </p:nvSpPr>
        <p:spPr>
          <a:xfrm flipH="1">
            <a:off x="953263" y="3198050"/>
            <a:ext cx="25056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2800"/>
              <a:buNone/>
              <a:defRPr sz="2800">
                <a:solidFill>
                  <a:schemeClr val="dk2"/>
                </a:solidFill>
              </a:defRPr>
            </a:lvl1pPr>
            <a:lvl2pPr lvl="1"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2pPr>
            <a:lvl3pPr lvl="2"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3pPr>
            <a:lvl4pPr lvl="3"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4pPr>
            <a:lvl5pPr lvl="4"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5pPr>
            <a:lvl6pPr lvl="5"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6pPr>
            <a:lvl7pPr lvl="6"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7pPr>
            <a:lvl8pPr lvl="7"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8pPr>
            <a:lvl9pPr lvl="8" rtl="0">
              <a:spcBef>
                <a:spcPts val="0"/>
              </a:spcBef>
              <a:spcAft>
                <a:spcPts val="0"/>
              </a:spcAft>
              <a:buClr>
                <a:schemeClr val="dk2"/>
              </a:buClr>
              <a:buSzPts val="2800"/>
              <a:buFont typeface="Cairo"/>
              <a:buNone/>
              <a:defRPr b="1">
                <a:solidFill>
                  <a:schemeClr val="dk2"/>
                </a:solidFill>
                <a:latin typeface="Cairo"/>
                <a:ea typeface="Cairo"/>
                <a:cs typeface="Cairo"/>
                <a:sym typeface="Cairo"/>
              </a:defRPr>
            </a:lvl9pPr>
          </a:lstStyle>
          <a:p>
            <a:endParaRPr/>
          </a:p>
        </p:txBody>
      </p:sp>
      <p:sp>
        <p:nvSpPr>
          <p:cNvPr id="43" name="Google Shape;43;p5"/>
          <p:cNvSpPr txBox="1">
            <a:spLocks noGrp="1"/>
          </p:cNvSpPr>
          <p:nvPr>
            <p:ph type="subTitle" idx="1"/>
          </p:nvPr>
        </p:nvSpPr>
        <p:spPr>
          <a:xfrm flipH="1">
            <a:off x="953263" y="3638550"/>
            <a:ext cx="2505600" cy="89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b="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4" name="Google Shape;44;p5"/>
          <p:cNvSpPr txBox="1">
            <a:spLocks noGrp="1"/>
          </p:cNvSpPr>
          <p:nvPr>
            <p:ph type="subTitle" idx="3"/>
          </p:nvPr>
        </p:nvSpPr>
        <p:spPr>
          <a:xfrm flipH="1">
            <a:off x="5685137" y="2800350"/>
            <a:ext cx="2505600" cy="89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b="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45" name="Google Shape;45;p5"/>
          <p:cNvSpPr txBox="1">
            <a:spLocks noGrp="1"/>
          </p:cNvSpPr>
          <p:nvPr>
            <p:ph type="title" idx="4"/>
          </p:nvPr>
        </p:nvSpPr>
        <p:spPr>
          <a:xfrm>
            <a:off x="713100" y="368825"/>
            <a:ext cx="77178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9517030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12/11/2024</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Tree>
    <p:extLst>
      <p:ext uri="{BB962C8B-B14F-4D97-AF65-F5344CB8AC3E}">
        <p14:creationId xmlns:p14="http://schemas.microsoft.com/office/powerpoint/2010/main" val="3423324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86"/>
            <a:ext cx="9144000" cy="5138928"/>
          </a:xfrm>
          <a:prstGeom prst="rect">
            <a:avLst/>
          </a:prstGeom>
        </p:spPr>
      </p:pic>
    </p:spTree>
    <p:extLst>
      <p:ext uri="{BB962C8B-B14F-4D97-AF65-F5344CB8AC3E}">
        <p14:creationId xmlns:p14="http://schemas.microsoft.com/office/powerpoint/2010/main" val="1061154618"/>
      </p:ext>
    </p:extLst>
  </p:cSld>
  <p:clrMapOvr>
    <a:masterClrMapping/>
  </p:clrMapOvr>
  <p:transition spd="slow" advTm="0">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7" name="文本框 6"/>
          <p:cNvSpPr txBox="1"/>
          <p:nvPr userDrawn="1"/>
        </p:nvSpPr>
        <p:spPr>
          <a:xfrm>
            <a:off x="212689" y="189454"/>
            <a:ext cx="184731" cy="369332"/>
          </a:xfrm>
          <a:prstGeom prst="rect">
            <a:avLst/>
          </a:prstGeom>
          <a:noFill/>
        </p:spPr>
        <p:txBody>
          <a:bodyPr wrap="none" rtlCol="0">
            <a:spAutoFit/>
          </a:bodyPr>
          <a:lstStyle/>
          <a:p>
            <a:endParaRPr lang="zh-CN" altLang="en-US" sz="1800" dirty="0">
              <a:latin typeface="Yeseva One" panose="00000500000000000000" charset="0"/>
              <a:ea typeface="Yeseva One" panose="00000500000000000000" charset="0"/>
            </a:endParaRPr>
          </a:p>
        </p:txBody>
      </p:sp>
    </p:spTree>
    <p:extLst>
      <p:ext uri="{BB962C8B-B14F-4D97-AF65-F5344CB8AC3E}">
        <p14:creationId xmlns:p14="http://schemas.microsoft.com/office/powerpoint/2010/main" val="240862571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1DE4D908-F51B-3536-25EA-3DAE4F35D6F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DAB5D58-A06F-DE8C-6FF8-943CC0C241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CA26240-D8AF-FE39-B0E6-82E5CD9A9510}"/>
              </a:ext>
            </a:extLst>
          </p:cNvPr>
          <p:cNvSpPr>
            <a:spLocks noGrp="1" noChangeArrowheads="1"/>
          </p:cNvSpPr>
          <p:nvPr>
            <p:ph type="sldNum" sz="quarter" idx="12"/>
          </p:nvPr>
        </p:nvSpPr>
        <p:spPr>
          <a:ln/>
        </p:spPr>
        <p:txBody>
          <a:bodyPr/>
          <a:lstStyle>
            <a:lvl1pPr>
              <a:defRPr/>
            </a:lvl1pPr>
          </a:lstStyle>
          <a:p>
            <a:pPr>
              <a:defRPr/>
            </a:pPr>
            <a:fld id="{A3193A02-6DA7-48E5-AB75-AA1D22ABB2B4}" type="slidenum">
              <a:rPr lang="en-US" altLang="en-US"/>
              <a:pPr>
                <a:defRPr/>
              </a:pPr>
              <a:t>‹#›</a:t>
            </a:fld>
            <a:endParaRPr lang="en-US" altLang="en-US"/>
          </a:p>
        </p:txBody>
      </p:sp>
    </p:spTree>
    <p:extLst>
      <p:ext uri="{BB962C8B-B14F-4D97-AF65-F5344CB8AC3E}">
        <p14:creationId xmlns:p14="http://schemas.microsoft.com/office/powerpoint/2010/main" val="24284789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66ADF5C-B438-6909-CA30-3EF20855A1F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A3C82C0-E62C-9E5E-160A-386850A6D6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6F2DDC2-ABE7-17C1-5B0D-92F51DCB1082}"/>
              </a:ext>
            </a:extLst>
          </p:cNvPr>
          <p:cNvSpPr>
            <a:spLocks noGrp="1" noChangeArrowheads="1"/>
          </p:cNvSpPr>
          <p:nvPr>
            <p:ph type="sldNum" sz="quarter" idx="12"/>
          </p:nvPr>
        </p:nvSpPr>
        <p:spPr>
          <a:ln/>
        </p:spPr>
        <p:txBody>
          <a:bodyPr/>
          <a:lstStyle>
            <a:lvl1pPr>
              <a:defRPr/>
            </a:lvl1pPr>
          </a:lstStyle>
          <a:p>
            <a:pPr>
              <a:defRPr/>
            </a:pPr>
            <a:fld id="{9B8F3DB4-B04A-4C05-9E82-666D22B45966}" type="slidenum">
              <a:rPr lang="en-US" altLang="en-US"/>
              <a:pPr>
                <a:defRPr/>
              </a:pPr>
              <a:t>‹#›</a:t>
            </a:fld>
            <a:endParaRPr lang="en-US" altLang="en-US"/>
          </a:p>
        </p:txBody>
      </p:sp>
    </p:spTree>
    <p:extLst>
      <p:ext uri="{BB962C8B-B14F-4D97-AF65-F5344CB8AC3E}">
        <p14:creationId xmlns:p14="http://schemas.microsoft.com/office/powerpoint/2010/main" val="27817551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DB6C1580-D3FA-2576-1D41-96169DB5C52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5A7130B-5276-DD79-4791-9C10CBAFA4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55DFF44-9363-E4B2-302B-B67182159399}"/>
              </a:ext>
            </a:extLst>
          </p:cNvPr>
          <p:cNvSpPr>
            <a:spLocks noGrp="1" noChangeArrowheads="1"/>
          </p:cNvSpPr>
          <p:nvPr>
            <p:ph type="sldNum" sz="quarter" idx="12"/>
          </p:nvPr>
        </p:nvSpPr>
        <p:spPr>
          <a:ln/>
        </p:spPr>
        <p:txBody>
          <a:bodyPr/>
          <a:lstStyle>
            <a:lvl1pPr>
              <a:defRPr/>
            </a:lvl1pPr>
          </a:lstStyle>
          <a:p>
            <a:pPr>
              <a:defRPr/>
            </a:pPr>
            <a:fld id="{5D2744BE-999E-4ED2-9DF9-88FA5243BF63}" type="slidenum">
              <a:rPr lang="en-US" altLang="en-US"/>
              <a:pPr>
                <a:defRPr/>
              </a:pPr>
              <a:t>‹#›</a:t>
            </a:fld>
            <a:endParaRPr lang="en-US" altLang="en-US"/>
          </a:p>
        </p:txBody>
      </p:sp>
    </p:spTree>
    <p:extLst>
      <p:ext uri="{BB962C8B-B14F-4D97-AF65-F5344CB8AC3E}">
        <p14:creationId xmlns:p14="http://schemas.microsoft.com/office/powerpoint/2010/main" val="17051517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A7A7ED3-4E72-EB92-BA10-E6D1D945771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D0FB5FC-AADB-0C88-E195-C939D95A85D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D412822-C0ED-AE71-0B8F-D2369F8CDCCD}"/>
              </a:ext>
            </a:extLst>
          </p:cNvPr>
          <p:cNvSpPr>
            <a:spLocks noGrp="1" noChangeArrowheads="1"/>
          </p:cNvSpPr>
          <p:nvPr>
            <p:ph type="sldNum" sz="quarter" idx="12"/>
          </p:nvPr>
        </p:nvSpPr>
        <p:spPr>
          <a:ln/>
        </p:spPr>
        <p:txBody>
          <a:bodyPr/>
          <a:lstStyle>
            <a:lvl1pPr>
              <a:defRPr/>
            </a:lvl1pPr>
          </a:lstStyle>
          <a:p>
            <a:pPr>
              <a:defRPr/>
            </a:pPr>
            <a:fld id="{607F5BB5-8A7F-4190-9BA9-B2B8D8FDE5FE}" type="slidenum">
              <a:rPr lang="en-US" altLang="en-US"/>
              <a:pPr>
                <a:defRPr/>
              </a:pPr>
              <a:t>‹#›</a:t>
            </a:fld>
            <a:endParaRPr lang="en-US" altLang="en-US"/>
          </a:p>
        </p:txBody>
      </p:sp>
    </p:spTree>
    <p:extLst>
      <p:ext uri="{BB962C8B-B14F-4D97-AF65-F5344CB8AC3E}">
        <p14:creationId xmlns:p14="http://schemas.microsoft.com/office/powerpoint/2010/main" val="31217742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867EAD7C-984A-29C3-BBB0-A1DD0590254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D26AC054-D276-CDEB-B02C-A2A01672753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44EB89F6-C495-714D-AEE7-D426760E1B03}"/>
              </a:ext>
            </a:extLst>
          </p:cNvPr>
          <p:cNvSpPr>
            <a:spLocks noGrp="1" noChangeArrowheads="1"/>
          </p:cNvSpPr>
          <p:nvPr>
            <p:ph type="sldNum" sz="quarter" idx="12"/>
          </p:nvPr>
        </p:nvSpPr>
        <p:spPr>
          <a:ln/>
        </p:spPr>
        <p:txBody>
          <a:bodyPr/>
          <a:lstStyle>
            <a:lvl1pPr>
              <a:defRPr/>
            </a:lvl1pPr>
          </a:lstStyle>
          <a:p>
            <a:pPr>
              <a:defRPr/>
            </a:pPr>
            <a:fld id="{34F72D2B-3337-49B2-878B-E059782D0647}" type="slidenum">
              <a:rPr lang="en-US" altLang="en-US"/>
              <a:pPr>
                <a:defRPr/>
              </a:pPr>
              <a:t>‹#›</a:t>
            </a:fld>
            <a:endParaRPr lang="en-US" altLang="en-US"/>
          </a:p>
        </p:txBody>
      </p:sp>
    </p:spTree>
    <p:extLst>
      <p:ext uri="{BB962C8B-B14F-4D97-AF65-F5344CB8AC3E}">
        <p14:creationId xmlns:p14="http://schemas.microsoft.com/office/powerpoint/2010/main" val="1458347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4638"/>
            <a:ext cx="7886700" cy="993775"/>
          </a:xfrm>
        </p:spPr>
        <p:txBody>
          <a:bodyPr/>
          <a:lstStyle/>
          <a:p>
            <a:r>
              <a:rPr lang="en-US"/>
              <a:t>Click to edit Master title style</a:t>
            </a:r>
          </a:p>
        </p:txBody>
      </p:sp>
      <p:sp>
        <p:nvSpPr>
          <p:cNvPr id="3" name="Text Placeholder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2F6400-53A4-4C9B-9D25-EA5D415A60BF}" type="datetimeFigureOut">
              <a:rPr lang="en-US" smtClean="0"/>
              <a:t>12/11/2024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9480E8-0381-4A7B-8F1A-1709C0764F91}" type="slidenum">
              <a:rPr lang="en-US" smtClean="0"/>
              <a:t>‹#›</a:t>
            </a:fld>
            <a:endParaRPr lang="en-US"/>
          </a:p>
        </p:txBody>
      </p:sp>
    </p:spTree>
    <p:extLst>
      <p:ext uri="{BB962C8B-B14F-4D97-AF65-F5344CB8AC3E}">
        <p14:creationId xmlns:p14="http://schemas.microsoft.com/office/powerpoint/2010/main" val="16414198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07CD990-E7C7-97DB-A664-F661F5B5180C}"/>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E0B00AA-46AA-65E9-8240-FB993BEF356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25C4C164-D2F1-FB5B-5572-BE2549553C22}"/>
              </a:ext>
            </a:extLst>
          </p:cNvPr>
          <p:cNvSpPr>
            <a:spLocks noGrp="1" noChangeArrowheads="1"/>
          </p:cNvSpPr>
          <p:nvPr>
            <p:ph type="sldNum" sz="quarter" idx="12"/>
          </p:nvPr>
        </p:nvSpPr>
        <p:spPr>
          <a:ln/>
        </p:spPr>
        <p:txBody>
          <a:bodyPr/>
          <a:lstStyle>
            <a:lvl1pPr>
              <a:defRPr/>
            </a:lvl1pPr>
          </a:lstStyle>
          <a:p>
            <a:pPr>
              <a:defRPr/>
            </a:pPr>
            <a:fld id="{4E11DE12-6E63-4B40-ACCA-1EC28EBB0282}" type="slidenum">
              <a:rPr lang="en-US" altLang="en-US"/>
              <a:pPr>
                <a:defRPr/>
              </a:pPr>
              <a:t>‹#›</a:t>
            </a:fld>
            <a:endParaRPr lang="en-US" altLang="en-US"/>
          </a:p>
        </p:txBody>
      </p:sp>
    </p:spTree>
    <p:extLst>
      <p:ext uri="{BB962C8B-B14F-4D97-AF65-F5344CB8AC3E}">
        <p14:creationId xmlns:p14="http://schemas.microsoft.com/office/powerpoint/2010/main" val="15535915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2CE87AA-1972-B00C-19CD-3015F2A158A2}"/>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9B19F975-82F3-66F3-31FC-E7EB2D22C89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BBFD5CE2-5AD5-97DB-8256-4BFC22E78919}"/>
              </a:ext>
            </a:extLst>
          </p:cNvPr>
          <p:cNvSpPr>
            <a:spLocks noGrp="1" noChangeArrowheads="1"/>
          </p:cNvSpPr>
          <p:nvPr>
            <p:ph type="sldNum" sz="quarter" idx="12"/>
          </p:nvPr>
        </p:nvSpPr>
        <p:spPr>
          <a:ln/>
        </p:spPr>
        <p:txBody>
          <a:bodyPr/>
          <a:lstStyle>
            <a:lvl1pPr>
              <a:defRPr/>
            </a:lvl1pPr>
          </a:lstStyle>
          <a:p>
            <a:pPr>
              <a:defRPr/>
            </a:pPr>
            <a:fld id="{7DF2C657-A955-4652-9013-8FB9ABA4B39B}" type="slidenum">
              <a:rPr lang="en-US" altLang="en-US"/>
              <a:pPr>
                <a:defRPr/>
              </a:pPr>
              <a:t>‹#›</a:t>
            </a:fld>
            <a:endParaRPr lang="en-US" altLang="en-US"/>
          </a:p>
        </p:txBody>
      </p:sp>
    </p:spTree>
    <p:extLst>
      <p:ext uri="{BB962C8B-B14F-4D97-AF65-F5344CB8AC3E}">
        <p14:creationId xmlns:p14="http://schemas.microsoft.com/office/powerpoint/2010/main" val="16842200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3DADCF03-5B06-18ED-1323-99C564CFD3F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462EAC8-F49F-5C47-8C00-F0554D42448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5A71281-063E-E483-0514-1B34B380FF02}"/>
              </a:ext>
            </a:extLst>
          </p:cNvPr>
          <p:cNvSpPr>
            <a:spLocks noGrp="1" noChangeArrowheads="1"/>
          </p:cNvSpPr>
          <p:nvPr>
            <p:ph type="sldNum" sz="quarter" idx="12"/>
          </p:nvPr>
        </p:nvSpPr>
        <p:spPr>
          <a:ln/>
        </p:spPr>
        <p:txBody>
          <a:bodyPr/>
          <a:lstStyle>
            <a:lvl1pPr>
              <a:defRPr/>
            </a:lvl1pPr>
          </a:lstStyle>
          <a:p>
            <a:pPr>
              <a:defRPr/>
            </a:pPr>
            <a:fld id="{0CF9E451-C388-4C47-A9DC-8E6308ADFE8F}" type="slidenum">
              <a:rPr lang="en-US" altLang="en-US"/>
              <a:pPr>
                <a:defRPr/>
              </a:pPr>
              <a:t>‹#›</a:t>
            </a:fld>
            <a:endParaRPr lang="en-US" altLang="en-US"/>
          </a:p>
        </p:txBody>
      </p:sp>
    </p:spTree>
    <p:extLst>
      <p:ext uri="{BB962C8B-B14F-4D97-AF65-F5344CB8AC3E}">
        <p14:creationId xmlns:p14="http://schemas.microsoft.com/office/powerpoint/2010/main" val="1414018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2C82EAA3-2D67-C9E3-B8BC-662F93DC421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9B1C62B-DD6C-1524-194B-F0C329EC160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AB42BD5-2275-5F32-0006-59BD44CC4A4A}"/>
              </a:ext>
            </a:extLst>
          </p:cNvPr>
          <p:cNvSpPr>
            <a:spLocks noGrp="1" noChangeArrowheads="1"/>
          </p:cNvSpPr>
          <p:nvPr>
            <p:ph type="sldNum" sz="quarter" idx="12"/>
          </p:nvPr>
        </p:nvSpPr>
        <p:spPr>
          <a:ln/>
        </p:spPr>
        <p:txBody>
          <a:bodyPr/>
          <a:lstStyle>
            <a:lvl1pPr>
              <a:defRPr/>
            </a:lvl1pPr>
          </a:lstStyle>
          <a:p>
            <a:pPr>
              <a:defRPr/>
            </a:pPr>
            <a:fld id="{D1ADBED8-5122-44C2-950F-8AC3597A71D9}" type="slidenum">
              <a:rPr lang="en-US" altLang="en-US"/>
              <a:pPr>
                <a:defRPr/>
              </a:pPr>
              <a:t>‹#›</a:t>
            </a:fld>
            <a:endParaRPr lang="en-US" altLang="en-US"/>
          </a:p>
        </p:txBody>
      </p:sp>
    </p:spTree>
    <p:extLst>
      <p:ext uri="{BB962C8B-B14F-4D97-AF65-F5344CB8AC3E}">
        <p14:creationId xmlns:p14="http://schemas.microsoft.com/office/powerpoint/2010/main" val="22490479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4C56D6D-4D2B-3F29-F1C5-86EAF6CEDCE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8EA0341-3A8D-3E6C-432A-FFD5FBA2B3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28D2242-4A1A-8AEF-DCEA-DB64250E3C84}"/>
              </a:ext>
            </a:extLst>
          </p:cNvPr>
          <p:cNvSpPr>
            <a:spLocks noGrp="1" noChangeArrowheads="1"/>
          </p:cNvSpPr>
          <p:nvPr>
            <p:ph type="sldNum" sz="quarter" idx="12"/>
          </p:nvPr>
        </p:nvSpPr>
        <p:spPr>
          <a:ln/>
        </p:spPr>
        <p:txBody>
          <a:bodyPr/>
          <a:lstStyle>
            <a:lvl1pPr>
              <a:defRPr/>
            </a:lvl1pPr>
          </a:lstStyle>
          <a:p>
            <a:pPr>
              <a:defRPr/>
            </a:pPr>
            <a:fld id="{4E0007BD-5FE1-41A1-BEA7-D28BC0A5F25B}" type="slidenum">
              <a:rPr lang="en-US" altLang="en-US"/>
              <a:pPr>
                <a:defRPr/>
              </a:pPr>
              <a:t>‹#›</a:t>
            </a:fld>
            <a:endParaRPr lang="en-US" altLang="en-US"/>
          </a:p>
        </p:txBody>
      </p:sp>
    </p:spTree>
    <p:extLst>
      <p:ext uri="{BB962C8B-B14F-4D97-AF65-F5344CB8AC3E}">
        <p14:creationId xmlns:p14="http://schemas.microsoft.com/office/powerpoint/2010/main" val="40218285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E84F5CD-5B19-98BE-947F-B21E7D26CC9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564B07F-9F37-E103-9305-E0350CA878C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CF383EF7-761D-0982-E554-BA7E10312F40}"/>
              </a:ext>
            </a:extLst>
          </p:cNvPr>
          <p:cNvSpPr>
            <a:spLocks noGrp="1" noChangeArrowheads="1"/>
          </p:cNvSpPr>
          <p:nvPr>
            <p:ph type="sldNum" sz="quarter" idx="12"/>
          </p:nvPr>
        </p:nvSpPr>
        <p:spPr>
          <a:ln/>
        </p:spPr>
        <p:txBody>
          <a:bodyPr/>
          <a:lstStyle>
            <a:lvl1pPr>
              <a:defRPr/>
            </a:lvl1pPr>
          </a:lstStyle>
          <a:p>
            <a:pPr>
              <a:defRPr/>
            </a:pPr>
            <a:fld id="{F1BB04F5-8476-4351-BEA8-C18A28C839F2}" type="slidenum">
              <a:rPr lang="en-US" altLang="en-US"/>
              <a:pPr>
                <a:defRPr/>
              </a:pPr>
              <a:t>‹#›</a:t>
            </a:fld>
            <a:endParaRPr lang="en-US" altLang="en-US"/>
          </a:p>
        </p:txBody>
      </p:sp>
    </p:spTree>
    <p:extLst>
      <p:ext uri="{BB962C8B-B14F-4D97-AF65-F5344CB8AC3E}">
        <p14:creationId xmlns:p14="http://schemas.microsoft.com/office/powerpoint/2010/main" val="1837446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79"/>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77A5A57A-232A-7455-6BAC-E5F0DC8C01FD}"/>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14455DBA-4DAA-73AC-010C-D7FAFCFBFE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BF7AAEF7-3F3A-AB55-4A0B-2A23970EC16C}"/>
              </a:ext>
            </a:extLst>
          </p:cNvPr>
          <p:cNvSpPr>
            <a:spLocks noGrp="1" noChangeArrowheads="1"/>
          </p:cNvSpPr>
          <p:nvPr>
            <p:ph type="sldNum" sz="quarter" idx="12"/>
          </p:nvPr>
        </p:nvSpPr>
        <p:spPr>
          <a:ln/>
        </p:spPr>
        <p:txBody>
          <a:bodyPr/>
          <a:lstStyle>
            <a:lvl1pPr>
              <a:defRPr/>
            </a:lvl1pPr>
          </a:lstStyle>
          <a:p>
            <a:pPr>
              <a:defRPr/>
            </a:pPr>
            <a:fld id="{5EB1AF43-41F2-4F24-BEA2-9331BD84B5EA}" type="slidenum">
              <a:rPr lang="en-US" altLang="en-US"/>
              <a:pPr>
                <a:defRPr/>
              </a:pPr>
              <a:t>‹#›</a:t>
            </a:fld>
            <a:endParaRPr lang="en-US" altLang="en-US"/>
          </a:p>
        </p:txBody>
      </p:sp>
    </p:spTree>
    <p:extLst>
      <p:ext uri="{BB962C8B-B14F-4D97-AF65-F5344CB8AC3E}">
        <p14:creationId xmlns:p14="http://schemas.microsoft.com/office/powerpoint/2010/main" val="26746688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8CB682B-E12A-DEFA-F80D-AD50CB506FA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C9AF8AA-4421-BC07-C089-1F79A2AE7D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61A1002-BEAF-BB90-28E9-48814AF437AD}"/>
              </a:ext>
            </a:extLst>
          </p:cNvPr>
          <p:cNvSpPr>
            <a:spLocks noGrp="1" noChangeArrowheads="1"/>
          </p:cNvSpPr>
          <p:nvPr>
            <p:ph type="sldNum" sz="quarter" idx="12"/>
          </p:nvPr>
        </p:nvSpPr>
        <p:spPr>
          <a:ln/>
        </p:spPr>
        <p:txBody>
          <a:bodyPr/>
          <a:lstStyle>
            <a:lvl1pPr>
              <a:defRPr/>
            </a:lvl1pPr>
          </a:lstStyle>
          <a:p>
            <a:pPr>
              <a:defRPr/>
            </a:pPr>
            <a:fld id="{DD62459D-9756-4D54-BFED-4F21CB486908}" type="slidenum">
              <a:rPr lang="en-US" altLang="en-US"/>
              <a:pPr>
                <a:defRPr/>
              </a:pPr>
              <a:t>‹#›</a:t>
            </a:fld>
            <a:endParaRPr lang="en-US" altLang="en-US"/>
          </a:p>
        </p:txBody>
      </p:sp>
    </p:spTree>
    <p:extLst>
      <p:ext uri="{BB962C8B-B14F-4D97-AF65-F5344CB8AC3E}">
        <p14:creationId xmlns:p14="http://schemas.microsoft.com/office/powerpoint/2010/main" val="14817104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D687914F-8E1C-1AF5-CD42-C00BFF51BD0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3394465-761B-F9F4-6556-0E5BD4E37B7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85CB948-061B-63A9-F24C-667F7717620E}"/>
              </a:ext>
            </a:extLst>
          </p:cNvPr>
          <p:cNvSpPr>
            <a:spLocks noGrp="1" noChangeArrowheads="1"/>
          </p:cNvSpPr>
          <p:nvPr>
            <p:ph type="sldNum" sz="quarter" idx="12"/>
          </p:nvPr>
        </p:nvSpPr>
        <p:spPr>
          <a:ln/>
        </p:spPr>
        <p:txBody>
          <a:bodyPr/>
          <a:lstStyle>
            <a:lvl1pPr>
              <a:defRPr/>
            </a:lvl1pPr>
          </a:lstStyle>
          <a:p>
            <a:pPr>
              <a:defRPr/>
            </a:pPr>
            <a:fld id="{843CED41-A646-439D-8E64-B5DC87423774}" type="slidenum">
              <a:rPr lang="en-US" altLang="en-US"/>
              <a:pPr>
                <a:defRPr/>
              </a:pPr>
              <a:t>‹#›</a:t>
            </a:fld>
            <a:endParaRPr lang="en-US" altLang="en-US"/>
          </a:p>
        </p:txBody>
      </p:sp>
    </p:spTree>
    <p:extLst>
      <p:ext uri="{BB962C8B-B14F-4D97-AF65-F5344CB8AC3E}">
        <p14:creationId xmlns:p14="http://schemas.microsoft.com/office/powerpoint/2010/main" val="34867895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9710A8A-304A-ED1A-9589-39CDCE969F5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434683B-B8D1-E82D-7886-515F245D24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606497F-FBFC-D9EB-8F7B-1F141DED2C63}"/>
              </a:ext>
            </a:extLst>
          </p:cNvPr>
          <p:cNvSpPr>
            <a:spLocks noGrp="1" noChangeArrowheads="1"/>
          </p:cNvSpPr>
          <p:nvPr>
            <p:ph type="sldNum" sz="quarter" idx="12"/>
          </p:nvPr>
        </p:nvSpPr>
        <p:spPr>
          <a:ln/>
        </p:spPr>
        <p:txBody>
          <a:bodyPr/>
          <a:lstStyle>
            <a:lvl1pPr>
              <a:defRPr/>
            </a:lvl1pPr>
          </a:lstStyle>
          <a:p>
            <a:pPr>
              <a:defRPr/>
            </a:pPr>
            <a:fld id="{6A47641C-7E1F-4027-A055-C848DFFBEDAE}" type="slidenum">
              <a:rPr lang="en-US" altLang="en-US"/>
              <a:pPr>
                <a:defRPr/>
              </a:pPr>
              <a:t>‹#›</a:t>
            </a:fld>
            <a:endParaRPr lang="en-US" altLang="en-US"/>
          </a:p>
        </p:txBody>
      </p:sp>
    </p:spTree>
    <p:extLst>
      <p:ext uri="{BB962C8B-B14F-4D97-AF65-F5344CB8AC3E}">
        <p14:creationId xmlns:p14="http://schemas.microsoft.com/office/powerpoint/2010/main" val="3712182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2F6400-53A4-4C9B-9D25-EA5D415A60BF}" type="datetimeFigureOut">
              <a:rPr lang="en-US" smtClean="0"/>
              <a:t>12/11/2024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9480E8-0381-4A7B-8F1A-1709C0764F91}" type="slidenum">
              <a:rPr lang="en-US" smtClean="0"/>
              <a:t>‹#›</a:t>
            </a:fld>
            <a:endParaRPr lang="en-US"/>
          </a:p>
        </p:txBody>
      </p:sp>
    </p:spTree>
    <p:extLst>
      <p:ext uri="{BB962C8B-B14F-4D97-AF65-F5344CB8AC3E}">
        <p14:creationId xmlns:p14="http://schemas.microsoft.com/office/powerpoint/2010/main" val="39526246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DC8C1DDF-7340-78E4-6335-99C1C2B277C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887A156-A1D7-A5D4-5064-7A8CB4EF24F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4FF0EA2-1BA4-8714-C25D-B77031A13C3E}"/>
              </a:ext>
            </a:extLst>
          </p:cNvPr>
          <p:cNvSpPr>
            <a:spLocks noGrp="1" noChangeArrowheads="1"/>
          </p:cNvSpPr>
          <p:nvPr>
            <p:ph type="sldNum" sz="quarter" idx="12"/>
          </p:nvPr>
        </p:nvSpPr>
        <p:spPr>
          <a:ln/>
        </p:spPr>
        <p:txBody>
          <a:bodyPr/>
          <a:lstStyle>
            <a:lvl1pPr>
              <a:defRPr/>
            </a:lvl1pPr>
          </a:lstStyle>
          <a:p>
            <a:pPr>
              <a:defRPr/>
            </a:pPr>
            <a:fld id="{156CBE65-6A70-42B9-8E3F-AA807A779ADD}" type="slidenum">
              <a:rPr lang="en-US" altLang="en-US"/>
              <a:pPr>
                <a:defRPr/>
              </a:pPr>
              <a:t>‹#›</a:t>
            </a:fld>
            <a:endParaRPr lang="en-US" altLang="en-US"/>
          </a:p>
        </p:txBody>
      </p:sp>
    </p:spTree>
    <p:extLst>
      <p:ext uri="{BB962C8B-B14F-4D97-AF65-F5344CB8AC3E}">
        <p14:creationId xmlns:p14="http://schemas.microsoft.com/office/powerpoint/2010/main" val="10185485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BF7B11A-6F20-6240-6AA8-0B3345E5146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6890BA6F-A106-4F5C-CF3E-02619BF8CA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676D99E0-48F8-C4C0-5C35-15CACD54BBD3}"/>
              </a:ext>
            </a:extLst>
          </p:cNvPr>
          <p:cNvSpPr>
            <a:spLocks noGrp="1" noChangeArrowheads="1"/>
          </p:cNvSpPr>
          <p:nvPr>
            <p:ph type="sldNum" sz="quarter" idx="12"/>
          </p:nvPr>
        </p:nvSpPr>
        <p:spPr>
          <a:ln/>
        </p:spPr>
        <p:txBody>
          <a:bodyPr/>
          <a:lstStyle>
            <a:lvl1pPr>
              <a:defRPr/>
            </a:lvl1pPr>
          </a:lstStyle>
          <a:p>
            <a:pPr>
              <a:defRPr/>
            </a:pPr>
            <a:fld id="{024A3F3C-CE7F-4870-89BB-3EFBFE2E43AA}" type="slidenum">
              <a:rPr lang="en-US" altLang="en-US"/>
              <a:pPr>
                <a:defRPr/>
              </a:pPr>
              <a:t>‹#›</a:t>
            </a:fld>
            <a:endParaRPr lang="en-US" altLang="en-US"/>
          </a:p>
        </p:txBody>
      </p:sp>
    </p:spTree>
    <p:extLst>
      <p:ext uri="{BB962C8B-B14F-4D97-AF65-F5344CB8AC3E}">
        <p14:creationId xmlns:p14="http://schemas.microsoft.com/office/powerpoint/2010/main" val="152919411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BB0ED4BF-D7DA-600D-53EA-835B7F2EC878}"/>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A077FF6F-BB23-0049-7963-CD01D37FE17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221798CC-126E-EC98-6AE7-63660F817ED7}"/>
              </a:ext>
            </a:extLst>
          </p:cNvPr>
          <p:cNvSpPr>
            <a:spLocks noGrp="1" noChangeArrowheads="1"/>
          </p:cNvSpPr>
          <p:nvPr>
            <p:ph type="sldNum" sz="quarter" idx="12"/>
          </p:nvPr>
        </p:nvSpPr>
        <p:spPr>
          <a:ln/>
        </p:spPr>
        <p:txBody>
          <a:bodyPr/>
          <a:lstStyle>
            <a:lvl1pPr>
              <a:defRPr/>
            </a:lvl1pPr>
          </a:lstStyle>
          <a:p>
            <a:pPr>
              <a:defRPr/>
            </a:pPr>
            <a:fld id="{2C0A0F6A-243B-4A21-9BD1-9C55B5B20ED6}" type="slidenum">
              <a:rPr lang="en-US" altLang="en-US"/>
              <a:pPr>
                <a:defRPr/>
              </a:pPr>
              <a:t>‹#›</a:t>
            </a:fld>
            <a:endParaRPr lang="en-US" altLang="en-US"/>
          </a:p>
        </p:txBody>
      </p:sp>
    </p:spTree>
    <p:extLst>
      <p:ext uri="{BB962C8B-B14F-4D97-AF65-F5344CB8AC3E}">
        <p14:creationId xmlns:p14="http://schemas.microsoft.com/office/powerpoint/2010/main" val="9889544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C2435056-ECE9-122E-ADC8-81CA80BAE03F}"/>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61A12605-EEAF-E761-BF14-D2E692115D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09D73203-67ED-95F1-263A-78893174EB26}"/>
              </a:ext>
            </a:extLst>
          </p:cNvPr>
          <p:cNvSpPr>
            <a:spLocks noGrp="1" noChangeArrowheads="1"/>
          </p:cNvSpPr>
          <p:nvPr>
            <p:ph type="sldNum" sz="quarter" idx="12"/>
          </p:nvPr>
        </p:nvSpPr>
        <p:spPr>
          <a:ln/>
        </p:spPr>
        <p:txBody>
          <a:bodyPr/>
          <a:lstStyle>
            <a:lvl1pPr>
              <a:defRPr/>
            </a:lvl1pPr>
          </a:lstStyle>
          <a:p>
            <a:pPr>
              <a:defRPr/>
            </a:pPr>
            <a:fld id="{201160FC-099E-4CDC-B72D-6CC679933265}" type="slidenum">
              <a:rPr lang="en-US" altLang="en-US"/>
              <a:pPr>
                <a:defRPr/>
              </a:pPr>
              <a:t>‹#›</a:t>
            </a:fld>
            <a:endParaRPr lang="en-US" altLang="en-US"/>
          </a:p>
        </p:txBody>
      </p:sp>
    </p:spTree>
    <p:extLst>
      <p:ext uri="{BB962C8B-B14F-4D97-AF65-F5344CB8AC3E}">
        <p14:creationId xmlns:p14="http://schemas.microsoft.com/office/powerpoint/2010/main" val="4391172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EF50C93-3E18-CE42-B8CD-0A9132DFCFA8}"/>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724ABB33-FD13-7C47-3203-F4E019ECC6E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EEF6419E-9A7E-FC3A-2A02-A3E91AC12F3C}"/>
              </a:ext>
            </a:extLst>
          </p:cNvPr>
          <p:cNvSpPr>
            <a:spLocks noGrp="1" noChangeArrowheads="1"/>
          </p:cNvSpPr>
          <p:nvPr>
            <p:ph type="sldNum" sz="quarter" idx="12"/>
          </p:nvPr>
        </p:nvSpPr>
        <p:spPr>
          <a:ln/>
        </p:spPr>
        <p:txBody>
          <a:bodyPr/>
          <a:lstStyle>
            <a:lvl1pPr>
              <a:defRPr/>
            </a:lvl1pPr>
          </a:lstStyle>
          <a:p>
            <a:pPr>
              <a:defRPr/>
            </a:pPr>
            <a:fld id="{EEF5E0A4-CFA5-49CB-A22C-46C14B3BD953}" type="slidenum">
              <a:rPr lang="en-US" altLang="en-US"/>
              <a:pPr>
                <a:defRPr/>
              </a:pPr>
              <a:t>‹#›</a:t>
            </a:fld>
            <a:endParaRPr lang="en-US" altLang="en-US"/>
          </a:p>
        </p:txBody>
      </p:sp>
    </p:spTree>
    <p:extLst>
      <p:ext uri="{BB962C8B-B14F-4D97-AF65-F5344CB8AC3E}">
        <p14:creationId xmlns:p14="http://schemas.microsoft.com/office/powerpoint/2010/main" val="424065210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6CC02AF0-1018-7FB5-F602-B51BD90336A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5673284-0F5F-3AA5-4A34-E883C1434CB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713A272-69E9-EE3B-48EB-972766D864B6}"/>
              </a:ext>
            </a:extLst>
          </p:cNvPr>
          <p:cNvSpPr>
            <a:spLocks noGrp="1" noChangeArrowheads="1"/>
          </p:cNvSpPr>
          <p:nvPr>
            <p:ph type="sldNum" sz="quarter" idx="12"/>
          </p:nvPr>
        </p:nvSpPr>
        <p:spPr>
          <a:ln/>
        </p:spPr>
        <p:txBody>
          <a:bodyPr/>
          <a:lstStyle>
            <a:lvl1pPr>
              <a:defRPr/>
            </a:lvl1pPr>
          </a:lstStyle>
          <a:p>
            <a:pPr>
              <a:defRPr/>
            </a:pPr>
            <a:fld id="{3D93192D-A924-4C6D-AF18-0C8956A686CF}" type="slidenum">
              <a:rPr lang="en-US" altLang="en-US"/>
              <a:pPr>
                <a:defRPr/>
              </a:pPr>
              <a:t>‹#›</a:t>
            </a:fld>
            <a:endParaRPr lang="en-US" altLang="en-US"/>
          </a:p>
        </p:txBody>
      </p:sp>
    </p:spTree>
    <p:extLst>
      <p:ext uri="{BB962C8B-B14F-4D97-AF65-F5344CB8AC3E}">
        <p14:creationId xmlns:p14="http://schemas.microsoft.com/office/powerpoint/2010/main" val="301494359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FC0D8D90-8823-C596-E2F3-10DEDD3476B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03AAF6E-39C6-DA11-1A86-C6605976C42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743D1F1-A56D-BFF6-0C76-0D774F374CD1}"/>
              </a:ext>
            </a:extLst>
          </p:cNvPr>
          <p:cNvSpPr>
            <a:spLocks noGrp="1" noChangeArrowheads="1"/>
          </p:cNvSpPr>
          <p:nvPr>
            <p:ph type="sldNum" sz="quarter" idx="12"/>
          </p:nvPr>
        </p:nvSpPr>
        <p:spPr>
          <a:ln/>
        </p:spPr>
        <p:txBody>
          <a:bodyPr/>
          <a:lstStyle>
            <a:lvl1pPr>
              <a:defRPr/>
            </a:lvl1pPr>
          </a:lstStyle>
          <a:p>
            <a:pPr>
              <a:defRPr/>
            </a:pPr>
            <a:fld id="{5A99CEE3-E26B-4A71-85D5-65D5D0A1803D}" type="slidenum">
              <a:rPr lang="en-US" altLang="en-US"/>
              <a:pPr>
                <a:defRPr/>
              </a:pPr>
              <a:t>‹#›</a:t>
            </a:fld>
            <a:endParaRPr lang="en-US" altLang="en-US"/>
          </a:p>
        </p:txBody>
      </p:sp>
    </p:spTree>
    <p:extLst>
      <p:ext uri="{BB962C8B-B14F-4D97-AF65-F5344CB8AC3E}">
        <p14:creationId xmlns:p14="http://schemas.microsoft.com/office/powerpoint/2010/main" val="245567844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857C6EA-CD13-6AEF-CFFB-878D4C43447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F55B440-83BD-64CC-1ED7-E3ED5A22AC6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4FD4AFA-7354-FDC4-D394-DA7B762B4E8D}"/>
              </a:ext>
            </a:extLst>
          </p:cNvPr>
          <p:cNvSpPr>
            <a:spLocks noGrp="1" noChangeArrowheads="1"/>
          </p:cNvSpPr>
          <p:nvPr>
            <p:ph type="sldNum" sz="quarter" idx="12"/>
          </p:nvPr>
        </p:nvSpPr>
        <p:spPr>
          <a:ln/>
        </p:spPr>
        <p:txBody>
          <a:bodyPr/>
          <a:lstStyle>
            <a:lvl1pPr>
              <a:defRPr/>
            </a:lvl1pPr>
          </a:lstStyle>
          <a:p>
            <a:pPr>
              <a:defRPr/>
            </a:pPr>
            <a:fld id="{66962C13-FC45-4438-8515-923E8EE7A7E7}" type="slidenum">
              <a:rPr lang="en-US" altLang="en-US"/>
              <a:pPr>
                <a:defRPr/>
              </a:pPr>
              <a:t>‹#›</a:t>
            </a:fld>
            <a:endParaRPr lang="en-US" altLang="en-US"/>
          </a:p>
        </p:txBody>
      </p:sp>
    </p:spTree>
    <p:extLst>
      <p:ext uri="{BB962C8B-B14F-4D97-AF65-F5344CB8AC3E}">
        <p14:creationId xmlns:p14="http://schemas.microsoft.com/office/powerpoint/2010/main" val="30314422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B535D2A-5B99-6431-8DE1-A7882EE476F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5541473-5098-E760-9474-5C9CC1F9B84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A41067F-0305-B664-0789-B4CB1E299871}"/>
              </a:ext>
            </a:extLst>
          </p:cNvPr>
          <p:cNvSpPr>
            <a:spLocks noGrp="1" noChangeArrowheads="1"/>
          </p:cNvSpPr>
          <p:nvPr>
            <p:ph type="sldNum" sz="quarter" idx="12"/>
          </p:nvPr>
        </p:nvSpPr>
        <p:spPr>
          <a:ln/>
        </p:spPr>
        <p:txBody>
          <a:bodyPr/>
          <a:lstStyle>
            <a:lvl1pPr>
              <a:defRPr/>
            </a:lvl1pPr>
          </a:lstStyle>
          <a:p>
            <a:pPr>
              <a:defRPr/>
            </a:pPr>
            <a:fld id="{30F5845D-B4FE-4E92-9B14-26511380E9D4}" type="slidenum">
              <a:rPr lang="en-US" altLang="en-US"/>
              <a:pPr>
                <a:defRPr/>
              </a:pPr>
              <a:t>‹#›</a:t>
            </a:fld>
            <a:endParaRPr lang="en-US" altLang="en-US"/>
          </a:p>
        </p:txBody>
      </p:sp>
    </p:spTree>
    <p:extLst>
      <p:ext uri="{BB962C8B-B14F-4D97-AF65-F5344CB8AC3E}">
        <p14:creationId xmlns:p14="http://schemas.microsoft.com/office/powerpoint/2010/main" val="50362796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79"/>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96C69D90-2E43-0672-C60E-BD12CF46B594}"/>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E0149A13-2158-986A-9CDD-21E62C5794D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FFF5EAC4-2F85-6FAE-D1C6-0281078D2276}"/>
              </a:ext>
            </a:extLst>
          </p:cNvPr>
          <p:cNvSpPr>
            <a:spLocks noGrp="1" noChangeArrowheads="1"/>
          </p:cNvSpPr>
          <p:nvPr>
            <p:ph type="sldNum" sz="quarter" idx="12"/>
          </p:nvPr>
        </p:nvSpPr>
        <p:spPr>
          <a:ln/>
        </p:spPr>
        <p:txBody>
          <a:bodyPr/>
          <a:lstStyle>
            <a:lvl1pPr>
              <a:defRPr/>
            </a:lvl1pPr>
          </a:lstStyle>
          <a:p>
            <a:pPr>
              <a:defRPr/>
            </a:pPr>
            <a:fld id="{21BB7EA7-8702-49D8-97D7-9413A3F51B87}" type="slidenum">
              <a:rPr lang="en-US" altLang="en-US"/>
              <a:pPr>
                <a:defRPr/>
              </a:pPr>
              <a:t>‹#›</a:t>
            </a:fld>
            <a:endParaRPr lang="en-US" altLang="en-US"/>
          </a:p>
        </p:txBody>
      </p:sp>
    </p:spTree>
    <p:extLst>
      <p:ext uri="{BB962C8B-B14F-4D97-AF65-F5344CB8AC3E}">
        <p14:creationId xmlns:p14="http://schemas.microsoft.com/office/powerpoint/2010/main" val="3466048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2F6400-53A4-4C9B-9D25-EA5D415A60BF}" type="datetimeFigureOut">
              <a:rPr lang="en-US" smtClean="0"/>
              <a:t>12/11/2024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9480E8-0381-4A7B-8F1A-1709C0764F91}" type="slidenum">
              <a:rPr lang="en-US" smtClean="0"/>
              <a:t>‹#›</a:t>
            </a:fld>
            <a:endParaRPr lang="en-US"/>
          </a:p>
        </p:txBody>
      </p:sp>
    </p:spTree>
    <p:extLst>
      <p:ext uri="{BB962C8B-B14F-4D97-AF65-F5344CB8AC3E}">
        <p14:creationId xmlns:p14="http://schemas.microsoft.com/office/powerpoint/2010/main" val="23117647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12D4C3E-4714-7A09-908E-CD1740E6DAF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BF9163D-A0F7-2726-9568-628A81BA5FE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BB571B3C-8A72-C9F2-973D-00FF3EFE60D7}"/>
              </a:ext>
            </a:extLst>
          </p:cNvPr>
          <p:cNvSpPr>
            <a:spLocks noGrp="1" noChangeArrowheads="1"/>
          </p:cNvSpPr>
          <p:nvPr>
            <p:ph type="sldNum" sz="quarter" idx="12"/>
          </p:nvPr>
        </p:nvSpPr>
        <p:spPr>
          <a:ln/>
        </p:spPr>
        <p:txBody>
          <a:bodyPr/>
          <a:lstStyle>
            <a:lvl1pPr>
              <a:defRPr/>
            </a:lvl1pPr>
          </a:lstStyle>
          <a:p>
            <a:pPr>
              <a:defRPr/>
            </a:pPr>
            <a:fld id="{347F9F06-A40A-4DD7-A078-EC3C191258E6}" type="slidenum">
              <a:rPr lang="en-US" altLang="en-US"/>
              <a:pPr>
                <a:defRPr/>
              </a:pPr>
              <a:t>‹#›</a:t>
            </a:fld>
            <a:endParaRPr lang="en-US" altLang="en-US"/>
          </a:p>
        </p:txBody>
      </p:sp>
    </p:spTree>
    <p:extLst>
      <p:ext uri="{BB962C8B-B14F-4D97-AF65-F5344CB8AC3E}">
        <p14:creationId xmlns:p14="http://schemas.microsoft.com/office/powerpoint/2010/main" val="8675610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809462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370992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09083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221165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8064865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229377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525983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606738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9579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2F6400-53A4-4C9B-9D25-EA5D415A60BF}" type="datetimeFigureOut">
              <a:rPr lang="en-US" smtClean="0"/>
              <a:t>12/11/2024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480E8-0381-4A7B-8F1A-1709C0764F91}" type="slidenum">
              <a:rPr lang="en-US" smtClean="0"/>
              <a:t>‹#›</a:t>
            </a:fld>
            <a:endParaRPr lang="en-US"/>
          </a:p>
        </p:txBody>
      </p:sp>
    </p:spTree>
    <p:extLst>
      <p:ext uri="{BB962C8B-B14F-4D97-AF65-F5344CB8AC3E}">
        <p14:creationId xmlns:p14="http://schemas.microsoft.com/office/powerpoint/2010/main" val="36864082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803249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33297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2F6400-53A4-4C9B-9D25-EA5D415A60BF}" type="datetimeFigureOut">
              <a:rPr lang="en-US" smtClean="0"/>
              <a:t>12/11/2024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9480E8-0381-4A7B-8F1A-1709C0764F91}" type="slidenum">
              <a:rPr lang="en-US" smtClean="0"/>
              <a:t>‹#›</a:t>
            </a:fld>
            <a:endParaRPr lang="en-US"/>
          </a:p>
        </p:txBody>
      </p:sp>
    </p:spTree>
    <p:extLst>
      <p:ext uri="{BB962C8B-B14F-4D97-AF65-F5344CB8AC3E}">
        <p14:creationId xmlns:p14="http://schemas.microsoft.com/office/powerpoint/2010/main" val="2289024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theme" Target="../theme/theme4.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A32F6400-53A4-4C9B-9D25-EA5D415A60BF}" type="datetimeFigureOut">
              <a:rPr lang="en-US" smtClean="0"/>
              <a:t>12/11/2024</a:t>
            </a:fld>
            <a:endParaRPr 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809480E8-0381-4A7B-8F1A-1709C0764F91}" type="slidenum">
              <a:rPr lang="en-US" smtClean="0"/>
              <a:t>‹#›</a:t>
            </a:fld>
            <a:endParaRPr lang="en-US"/>
          </a:p>
        </p:txBody>
      </p:sp>
    </p:spTree>
    <p:extLst>
      <p:ext uri="{BB962C8B-B14F-4D97-AF65-F5344CB8AC3E}">
        <p14:creationId xmlns:p14="http://schemas.microsoft.com/office/powerpoint/2010/main" val="3574684522"/>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3238500" y="2228850"/>
            <a:ext cx="2667000" cy="19620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25"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225"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225"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450"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ibaotu.com</a:t>
            </a:r>
          </a:p>
        </p:txBody>
      </p:sp>
      <p:grpSp>
        <p:nvGrpSpPr>
          <p:cNvPr id="3" name="组合 2">
            <a:extLst>
              <a:ext uri="{FF2B5EF4-FFF2-40B4-BE49-F238E27FC236}">
                <a16:creationId xmlns:a16="http://schemas.microsoft.com/office/drawing/2014/main" id="{5CD96D62-AE49-41B9-80E6-E1E0FD3BCC37}"/>
              </a:ext>
            </a:extLst>
          </p:cNvPr>
          <p:cNvGrpSpPr/>
          <p:nvPr userDrawn="1"/>
        </p:nvGrpSpPr>
        <p:grpSpPr>
          <a:xfrm>
            <a:off x="0" y="0"/>
            <a:ext cx="9144000" cy="5143500"/>
            <a:chOff x="0" y="0"/>
            <a:chExt cx="12192000" cy="6750674"/>
          </a:xfrm>
        </p:grpSpPr>
        <p:sp>
          <p:nvSpPr>
            <p:cNvPr id="4" name="矩形 3">
              <a:extLst>
                <a:ext uri="{FF2B5EF4-FFF2-40B4-BE49-F238E27FC236}">
                  <a16:creationId xmlns:a16="http://schemas.microsoft.com/office/drawing/2014/main" id="{EA2709D7-4076-4042-A170-5324C4069DEC}"/>
                </a:ext>
              </a:extLst>
            </p:cNvPr>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矩形 4">
              <a:extLst>
                <a:ext uri="{FF2B5EF4-FFF2-40B4-BE49-F238E27FC236}">
                  <a16:creationId xmlns:a16="http://schemas.microsoft.com/office/drawing/2014/main" id="{58041176-3F6C-45DD-BA61-F6AB03534BE5}"/>
                </a:ext>
              </a:extLst>
            </p:cNvPr>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矩形 5">
              <a:extLst>
                <a:ext uri="{FF2B5EF4-FFF2-40B4-BE49-F238E27FC236}">
                  <a16:creationId xmlns:a16="http://schemas.microsoft.com/office/drawing/2014/main" id="{AA52AADE-244C-4660-94D1-FF0BECB8A5F8}"/>
                </a:ext>
              </a:extLst>
            </p:cNvPr>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a:extLst>
                <a:ext uri="{FF2B5EF4-FFF2-40B4-BE49-F238E27FC236}">
                  <a16:creationId xmlns:a16="http://schemas.microsoft.com/office/drawing/2014/main" id="{0C8ECE69-CBF3-46E2-95D4-76CEF8951AF1}"/>
                </a:ext>
              </a:extLst>
            </p:cNvPr>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a:extLst>
                <a:ext uri="{FF2B5EF4-FFF2-40B4-BE49-F238E27FC236}">
                  <a16:creationId xmlns:a16="http://schemas.microsoft.com/office/drawing/2014/main" id="{86FC926A-9E58-42F3-A254-901D166EE8AB}"/>
                </a:ext>
              </a:extLst>
            </p:cNvPr>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矩形 8">
              <a:extLst>
                <a:ext uri="{FF2B5EF4-FFF2-40B4-BE49-F238E27FC236}">
                  <a16:creationId xmlns:a16="http://schemas.microsoft.com/office/drawing/2014/main" id="{0082A139-47CD-4316-A50E-635DCA61B726}"/>
                </a:ext>
              </a:extLst>
            </p:cNvPr>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9">
              <a:extLst>
                <a:ext uri="{FF2B5EF4-FFF2-40B4-BE49-F238E27FC236}">
                  <a16:creationId xmlns:a16="http://schemas.microsoft.com/office/drawing/2014/main" id="{0C56966C-87CE-4C19-B415-D1A116FFD55C}"/>
                </a:ext>
              </a:extLst>
            </p:cNvPr>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矩形 10">
              <a:extLst>
                <a:ext uri="{FF2B5EF4-FFF2-40B4-BE49-F238E27FC236}">
                  <a16:creationId xmlns:a16="http://schemas.microsoft.com/office/drawing/2014/main" id="{40DF2F10-C9D9-469E-BA5B-4361A0E04F5C}"/>
                </a:ext>
              </a:extLst>
            </p:cNvPr>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矩形 11">
              <a:extLst>
                <a:ext uri="{FF2B5EF4-FFF2-40B4-BE49-F238E27FC236}">
                  <a16:creationId xmlns:a16="http://schemas.microsoft.com/office/drawing/2014/main" id="{FA96DBA7-5DE5-42C4-B77B-9E09808F12BE}"/>
                </a:ext>
              </a:extLst>
            </p:cNvPr>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矩形 12">
              <a:extLst>
                <a:ext uri="{FF2B5EF4-FFF2-40B4-BE49-F238E27FC236}">
                  <a16:creationId xmlns:a16="http://schemas.microsoft.com/office/drawing/2014/main" id="{C58800CD-0121-49FB-AF2E-869EB0AE685C}"/>
                </a:ext>
              </a:extLst>
            </p:cNvPr>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矩形 13">
              <a:extLst>
                <a:ext uri="{FF2B5EF4-FFF2-40B4-BE49-F238E27FC236}">
                  <a16:creationId xmlns:a16="http://schemas.microsoft.com/office/drawing/2014/main" id="{46187C43-DC9C-48EB-800E-48E616220C24}"/>
                </a:ext>
              </a:extLst>
            </p:cNvPr>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矩形 14">
              <a:extLst>
                <a:ext uri="{FF2B5EF4-FFF2-40B4-BE49-F238E27FC236}">
                  <a16:creationId xmlns:a16="http://schemas.microsoft.com/office/drawing/2014/main" id="{922023CD-DC59-496E-812C-A35B44A072DF}"/>
                </a:ext>
              </a:extLst>
            </p:cNvPr>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矩形 15">
              <a:extLst>
                <a:ext uri="{FF2B5EF4-FFF2-40B4-BE49-F238E27FC236}">
                  <a16:creationId xmlns:a16="http://schemas.microsoft.com/office/drawing/2014/main" id="{BF835750-1013-4D35-95B6-D7E4B0B0E2BF}"/>
                </a:ext>
              </a:extLst>
            </p:cNvPr>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矩形 16">
              <a:extLst>
                <a:ext uri="{FF2B5EF4-FFF2-40B4-BE49-F238E27FC236}">
                  <a16:creationId xmlns:a16="http://schemas.microsoft.com/office/drawing/2014/main" id="{4E7862D5-26D4-4CF0-A6A0-57B4835E763D}"/>
                </a:ext>
              </a:extLst>
            </p:cNvPr>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8" name="Group 4">
            <a:extLst>
              <a:ext uri="{FF2B5EF4-FFF2-40B4-BE49-F238E27FC236}">
                <a16:creationId xmlns:a16="http://schemas.microsoft.com/office/drawing/2014/main" id="{612EB653-DB89-4A83-BCB9-AB55D6DF6F05}"/>
              </a:ext>
            </a:extLst>
          </p:cNvPr>
          <p:cNvGrpSpPr>
            <a:grpSpLocks noChangeAspect="1"/>
          </p:cNvGrpSpPr>
          <p:nvPr userDrawn="1"/>
        </p:nvGrpSpPr>
        <p:grpSpPr bwMode="auto">
          <a:xfrm>
            <a:off x="-239661" y="4138303"/>
            <a:ext cx="9623323" cy="1005197"/>
            <a:chOff x="0" y="1761"/>
            <a:chExt cx="7678" cy="802"/>
          </a:xfrm>
        </p:grpSpPr>
        <p:grpSp>
          <p:nvGrpSpPr>
            <p:cNvPr id="19" name="Group 205">
              <a:extLst>
                <a:ext uri="{FF2B5EF4-FFF2-40B4-BE49-F238E27FC236}">
                  <a16:creationId xmlns:a16="http://schemas.microsoft.com/office/drawing/2014/main" id="{0E1575A5-C7B0-4FE8-928F-4CD3F8C9DEEB}"/>
                </a:ext>
              </a:extLst>
            </p:cNvPr>
            <p:cNvGrpSpPr>
              <a:grpSpLocks/>
            </p:cNvGrpSpPr>
            <p:nvPr/>
          </p:nvGrpSpPr>
          <p:grpSpPr bwMode="auto">
            <a:xfrm>
              <a:off x="0" y="1761"/>
              <a:ext cx="7678" cy="802"/>
              <a:chOff x="0" y="1761"/>
              <a:chExt cx="7678" cy="802"/>
            </a:xfrm>
          </p:grpSpPr>
          <p:sp>
            <p:nvSpPr>
              <p:cNvPr id="120" name="Freeform 5">
                <a:extLst>
                  <a:ext uri="{FF2B5EF4-FFF2-40B4-BE49-F238E27FC236}">
                    <a16:creationId xmlns:a16="http://schemas.microsoft.com/office/drawing/2014/main" id="{4F88AE74-2F4D-44B3-8A39-0594A073A2FD}"/>
                  </a:ext>
                </a:extLst>
              </p:cNvPr>
              <p:cNvSpPr>
                <a:spLocks/>
              </p:cNvSpPr>
              <p:nvPr/>
            </p:nvSpPr>
            <p:spPr bwMode="auto">
              <a:xfrm>
                <a:off x="710" y="2057"/>
                <a:ext cx="161" cy="144"/>
              </a:xfrm>
              <a:custGeom>
                <a:avLst/>
                <a:gdLst>
                  <a:gd name="T0" fmla="*/ 20 w 70"/>
                  <a:gd name="T1" fmla="*/ 14 h 62"/>
                  <a:gd name="T2" fmla="*/ 70 w 70"/>
                  <a:gd name="T3" fmla="*/ 2 h 62"/>
                  <a:gd name="T4" fmla="*/ 45 w 70"/>
                  <a:gd name="T5" fmla="*/ 47 h 62"/>
                  <a:gd name="T6" fmla="*/ 6 w 70"/>
                  <a:gd name="T7" fmla="*/ 50 h 62"/>
                  <a:gd name="T8" fmla="*/ 20 w 70"/>
                  <a:gd name="T9" fmla="*/ 14 h 62"/>
                </a:gdLst>
                <a:ahLst/>
                <a:cxnLst>
                  <a:cxn ang="0">
                    <a:pos x="T0" y="T1"/>
                  </a:cxn>
                  <a:cxn ang="0">
                    <a:pos x="T2" y="T3"/>
                  </a:cxn>
                  <a:cxn ang="0">
                    <a:pos x="T4" y="T5"/>
                  </a:cxn>
                  <a:cxn ang="0">
                    <a:pos x="T6" y="T7"/>
                  </a:cxn>
                  <a:cxn ang="0">
                    <a:pos x="T8" y="T9"/>
                  </a:cxn>
                </a:cxnLst>
                <a:rect l="0" t="0" r="r" b="b"/>
                <a:pathLst>
                  <a:path w="70" h="62">
                    <a:moveTo>
                      <a:pt x="20" y="14"/>
                    </a:moveTo>
                    <a:cubicBezTo>
                      <a:pt x="39" y="0"/>
                      <a:pt x="70" y="2"/>
                      <a:pt x="70" y="2"/>
                    </a:cubicBezTo>
                    <a:cubicBezTo>
                      <a:pt x="70" y="2"/>
                      <a:pt x="64" y="33"/>
                      <a:pt x="45" y="47"/>
                    </a:cubicBezTo>
                    <a:cubicBezTo>
                      <a:pt x="25" y="62"/>
                      <a:pt x="6" y="50"/>
                      <a:pt x="6" y="50"/>
                    </a:cubicBezTo>
                    <a:cubicBezTo>
                      <a:pt x="6" y="50"/>
                      <a:pt x="0" y="29"/>
                      <a:pt x="20" y="1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21" name="Freeform 6">
                <a:extLst>
                  <a:ext uri="{FF2B5EF4-FFF2-40B4-BE49-F238E27FC236}">
                    <a16:creationId xmlns:a16="http://schemas.microsoft.com/office/drawing/2014/main" id="{3138CD61-CB5E-4B04-93E2-578C13F65D3D}"/>
                  </a:ext>
                </a:extLst>
              </p:cNvPr>
              <p:cNvSpPr>
                <a:spLocks/>
              </p:cNvSpPr>
              <p:nvPr/>
            </p:nvSpPr>
            <p:spPr bwMode="auto">
              <a:xfrm>
                <a:off x="597" y="2112"/>
                <a:ext cx="129" cy="107"/>
              </a:xfrm>
              <a:custGeom>
                <a:avLst/>
                <a:gdLst>
                  <a:gd name="T0" fmla="*/ 40 w 56"/>
                  <a:gd name="T1" fmla="*/ 9 h 46"/>
                  <a:gd name="T2" fmla="*/ 55 w 56"/>
                  <a:gd name="T3" fmla="*/ 35 h 46"/>
                  <a:gd name="T4" fmla="*/ 25 w 56"/>
                  <a:gd name="T5" fmla="*/ 37 h 46"/>
                  <a:gd name="T6" fmla="*/ 0 w 56"/>
                  <a:gd name="T7" fmla="*/ 6 h 46"/>
                  <a:gd name="T8" fmla="*/ 40 w 56"/>
                  <a:gd name="T9" fmla="*/ 9 h 46"/>
                </a:gdLst>
                <a:ahLst/>
                <a:cxnLst>
                  <a:cxn ang="0">
                    <a:pos x="T0" y="T1"/>
                  </a:cxn>
                  <a:cxn ang="0">
                    <a:pos x="T2" y="T3"/>
                  </a:cxn>
                  <a:cxn ang="0">
                    <a:pos x="T4" y="T5"/>
                  </a:cxn>
                  <a:cxn ang="0">
                    <a:pos x="T6" y="T7"/>
                  </a:cxn>
                  <a:cxn ang="0">
                    <a:pos x="T8" y="T9"/>
                  </a:cxn>
                </a:cxnLst>
                <a:rect l="0" t="0" r="r" b="b"/>
                <a:pathLst>
                  <a:path w="56" h="46">
                    <a:moveTo>
                      <a:pt x="40" y="9"/>
                    </a:moveTo>
                    <a:cubicBezTo>
                      <a:pt x="56" y="17"/>
                      <a:pt x="55" y="35"/>
                      <a:pt x="55" y="35"/>
                    </a:cubicBezTo>
                    <a:cubicBezTo>
                      <a:pt x="55" y="35"/>
                      <a:pt x="41" y="46"/>
                      <a:pt x="25" y="37"/>
                    </a:cubicBezTo>
                    <a:cubicBezTo>
                      <a:pt x="9" y="29"/>
                      <a:pt x="0" y="6"/>
                      <a:pt x="0" y="6"/>
                    </a:cubicBezTo>
                    <a:cubicBezTo>
                      <a:pt x="0" y="6"/>
                      <a:pt x="23" y="0"/>
                      <a:pt x="40"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22" name="Rectangle 7">
                <a:extLst>
                  <a:ext uri="{FF2B5EF4-FFF2-40B4-BE49-F238E27FC236}">
                    <a16:creationId xmlns:a16="http://schemas.microsoft.com/office/drawing/2014/main" id="{9DACD59F-FB7D-477A-A880-EC14DB2D2452}"/>
                  </a:ext>
                </a:extLst>
              </p:cNvPr>
              <p:cNvSpPr>
                <a:spLocks noChangeArrowheads="1"/>
              </p:cNvSpPr>
              <p:nvPr/>
            </p:nvSpPr>
            <p:spPr bwMode="auto">
              <a:xfrm>
                <a:off x="714" y="1980"/>
                <a:ext cx="12"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23" name="Freeform 8">
                <a:extLst>
                  <a:ext uri="{FF2B5EF4-FFF2-40B4-BE49-F238E27FC236}">
                    <a16:creationId xmlns:a16="http://schemas.microsoft.com/office/drawing/2014/main" id="{DE67CD92-A527-4855-9B4B-F1B3C02B0EBC}"/>
                  </a:ext>
                </a:extLst>
              </p:cNvPr>
              <p:cNvSpPr>
                <a:spLocks/>
              </p:cNvSpPr>
              <p:nvPr/>
            </p:nvSpPr>
            <p:spPr bwMode="auto">
              <a:xfrm>
                <a:off x="599"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5" y="9"/>
                      <a:pt x="37" y="13"/>
                    </a:cubicBezTo>
                    <a:cubicBezTo>
                      <a:pt x="37" y="13"/>
                      <a:pt x="24" y="4"/>
                      <a:pt x="14" y="18"/>
                    </a:cubicBezTo>
                    <a:cubicBezTo>
                      <a:pt x="0" y="39"/>
                      <a:pt x="19" y="102"/>
                      <a:pt x="53" y="102"/>
                    </a:cubicBezTo>
                    <a:cubicBezTo>
                      <a:pt x="86"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24" name="Freeform 9">
                <a:extLst>
                  <a:ext uri="{FF2B5EF4-FFF2-40B4-BE49-F238E27FC236}">
                    <a16:creationId xmlns:a16="http://schemas.microsoft.com/office/drawing/2014/main" id="{5C7113BE-9B04-4629-8925-E02ADEC0E4A8}"/>
                  </a:ext>
                </a:extLst>
              </p:cNvPr>
              <p:cNvSpPr>
                <a:spLocks/>
              </p:cNvSpPr>
              <p:nvPr/>
            </p:nvSpPr>
            <p:spPr bwMode="auto">
              <a:xfrm>
                <a:off x="4931" y="2057"/>
                <a:ext cx="159" cy="144"/>
              </a:xfrm>
              <a:custGeom>
                <a:avLst/>
                <a:gdLst>
                  <a:gd name="T0" fmla="*/ 19 w 69"/>
                  <a:gd name="T1" fmla="*/ 14 h 62"/>
                  <a:gd name="T2" fmla="*/ 69 w 69"/>
                  <a:gd name="T3" fmla="*/ 2 h 62"/>
                  <a:gd name="T4" fmla="*/ 44 w 69"/>
                  <a:gd name="T5" fmla="*/ 47 h 62"/>
                  <a:gd name="T6" fmla="*/ 5 w 69"/>
                  <a:gd name="T7" fmla="*/ 50 h 62"/>
                  <a:gd name="T8" fmla="*/ 19 w 69"/>
                  <a:gd name="T9" fmla="*/ 14 h 62"/>
                </a:gdLst>
                <a:ahLst/>
                <a:cxnLst>
                  <a:cxn ang="0">
                    <a:pos x="T0" y="T1"/>
                  </a:cxn>
                  <a:cxn ang="0">
                    <a:pos x="T2" y="T3"/>
                  </a:cxn>
                  <a:cxn ang="0">
                    <a:pos x="T4" y="T5"/>
                  </a:cxn>
                  <a:cxn ang="0">
                    <a:pos x="T6" y="T7"/>
                  </a:cxn>
                  <a:cxn ang="0">
                    <a:pos x="T8" y="T9"/>
                  </a:cxn>
                </a:cxnLst>
                <a:rect l="0" t="0" r="r" b="b"/>
                <a:pathLst>
                  <a:path w="69" h="62">
                    <a:moveTo>
                      <a:pt x="19" y="14"/>
                    </a:moveTo>
                    <a:cubicBezTo>
                      <a:pt x="38" y="0"/>
                      <a:pt x="69" y="2"/>
                      <a:pt x="69" y="2"/>
                    </a:cubicBezTo>
                    <a:cubicBezTo>
                      <a:pt x="69" y="2"/>
                      <a:pt x="63" y="33"/>
                      <a:pt x="44" y="47"/>
                    </a:cubicBezTo>
                    <a:cubicBezTo>
                      <a:pt x="25" y="62"/>
                      <a:pt x="5" y="50"/>
                      <a:pt x="5" y="50"/>
                    </a:cubicBezTo>
                    <a:cubicBezTo>
                      <a:pt x="5" y="50"/>
                      <a:pt x="0" y="29"/>
                      <a:pt x="19" y="1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25" name="Freeform 10">
                <a:extLst>
                  <a:ext uri="{FF2B5EF4-FFF2-40B4-BE49-F238E27FC236}">
                    <a16:creationId xmlns:a16="http://schemas.microsoft.com/office/drawing/2014/main" id="{3F2501DC-B482-45D6-9CEC-FD21676C0AF7}"/>
                  </a:ext>
                </a:extLst>
              </p:cNvPr>
              <p:cNvSpPr>
                <a:spLocks/>
              </p:cNvSpPr>
              <p:nvPr/>
            </p:nvSpPr>
            <p:spPr bwMode="auto">
              <a:xfrm>
                <a:off x="4818" y="2112"/>
                <a:ext cx="127" cy="107"/>
              </a:xfrm>
              <a:custGeom>
                <a:avLst/>
                <a:gdLst>
                  <a:gd name="T0" fmla="*/ 39 w 55"/>
                  <a:gd name="T1" fmla="*/ 9 h 46"/>
                  <a:gd name="T2" fmla="*/ 54 w 55"/>
                  <a:gd name="T3" fmla="*/ 35 h 46"/>
                  <a:gd name="T4" fmla="*/ 24 w 55"/>
                  <a:gd name="T5" fmla="*/ 37 h 46"/>
                  <a:gd name="T6" fmla="*/ 0 w 55"/>
                  <a:gd name="T7" fmla="*/ 6 h 46"/>
                  <a:gd name="T8" fmla="*/ 39 w 55"/>
                  <a:gd name="T9" fmla="*/ 9 h 46"/>
                </a:gdLst>
                <a:ahLst/>
                <a:cxnLst>
                  <a:cxn ang="0">
                    <a:pos x="T0" y="T1"/>
                  </a:cxn>
                  <a:cxn ang="0">
                    <a:pos x="T2" y="T3"/>
                  </a:cxn>
                  <a:cxn ang="0">
                    <a:pos x="T4" y="T5"/>
                  </a:cxn>
                  <a:cxn ang="0">
                    <a:pos x="T6" y="T7"/>
                  </a:cxn>
                  <a:cxn ang="0">
                    <a:pos x="T8" y="T9"/>
                  </a:cxn>
                </a:cxnLst>
                <a:rect l="0" t="0" r="r" b="b"/>
                <a:pathLst>
                  <a:path w="55" h="46">
                    <a:moveTo>
                      <a:pt x="39" y="9"/>
                    </a:moveTo>
                    <a:cubicBezTo>
                      <a:pt x="55" y="17"/>
                      <a:pt x="54" y="35"/>
                      <a:pt x="54" y="35"/>
                    </a:cubicBezTo>
                    <a:cubicBezTo>
                      <a:pt x="54" y="35"/>
                      <a:pt x="40" y="46"/>
                      <a:pt x="24" y="37"/>
                    </a:cubicBezTo>
                    <a:cubicBezTo>
                      <a:pt x="8" y="29"/>
                      <a:pt x="0" y="6"/>
                      <a:pt x="0" y="6"/>
                    </a:cubicBezTo>
                    <a:cubicBezTo>
                      <a:pt x="0" y="6"/>
                      <a:pt x="22"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26" name="Rectangle 11">
                <a:extLst>
                  <a:ext uri="{FF2B5EF4-FFF2-40B4-BE49-F238E27FC236}">
                    <a16:creationId xmlns:a16="http://schemas.microsoft.com/office/drawing/2014/main" id="{5265D4DF-4B27-4C82-87E1-81758A4E1F7D}"/>
                  </a:ext>
                </a:extLst>
              </p:cNvPr>
              <p:cNvSpPr>
                <a:spLocks noChangeArrowheads="1"/>
              </p:cNvSpPr>
              <p:nvPr/>
            </p:nvSpPr>
            <p:spPr bwMode="auto">
              <a:xfrm>
                <a:off x="4933" y="1980"/>
                <a:ext cx="14"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27" name="Freeform 12">
                <a:extLst>
                  <a:ext uri="{FF2B5EF4-FFF2-40B4-BE49-F238E27FC236}">
                    <a16:creationId xmlns:a16="http://schemas.microsoft.com/office/drawing/2014/main" id="{84E6E25C-1B32-42D4-931A-564F3F8FC6B2}"/>
                  </a:ext>
                </a:extLst>
              </p:cNvPr>
              <p:cNvSpPr>
                <a:spLocks/>
              </p:cNvSpPr>
              <p:nvPr/>
            </p:nvSpPr>
            <p:spPr bwMode="auto">
              <a:xfrm>
                <a:off x="4818"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6" y="9"/>
                      <a:pt x="37" y="13"/>
                    </a:cubicBezTo>
                    <a:cubicBezTo>
                      <a:pt x="37" y="13"/>
                      <a:pt x="24" y="4"/>
                      <a:pt x="14" y="18"/>
                    </a:cubicBezTo>
                    <a:cubicBezTo>
                      <a:pt x="0" y="39"/>
                      <a:pt x="19" y="102"/>
                      <a:pt x="53" y="102"/>
                    </a:cubicBezTo>
                    <a:cubicBezTo>
                      <a:pt x="87"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28" name="Freeform 13">
                <a:extLst>
                  <a:ext uri="{FF2B5EF4-FFF2-40B4-BE49-F238E27FC236}">
                    <a16:creationId xmlns:a16="http://schemas.microsoft.com/office/drawing/2014/main" id="{73410D53-110D-49B0-A0E9-B3D0C902CE40}"/>
                  </a:ext>
                </a:extLst>
              </p:cNvPr>
              <p:cNvSpPr>
                <a:spLocks/>
              </p:cNvSpPr>
              <p:nvPr/>
            </p:nvSpPr>
            <p:spPr bwMode="auto">
              <a:xfrm>
                <a:off x="2530" y="2001"/>
                <a:ext cx="159" cy="146"/>
              </a:xfrm>
              <a:custGeom>
                <a:avLst/>
                <a:gdLst>
                  <a:gd name="T0" fmla="*/ 19 w 69"/>
                  <a:gd name="T1" fmla="*/ 15 h 63"/>
                  <a:gd name="T2" fmla="*/ 69 w 69"/>
                  <a:gd name="T3" fmla="*/ 3 h 63"/>
                  <a:gd name="T4" fmla="*/ 44 w 69"/>
                  <a:gd name="T5" fmla="*/ 48 h 63"/>
                  <a:gd name="T6" fmla="*/ 5 w 69"/>
                  <a:gd name="T7" fmla="*/ 51 h 63"/>
                  <a:gd name="T8" fmla="*/ 19 w 69"/>
                  <a:gd name="T9" fmla="*/ 15 h 63"/>
                </a:gdLst>
                <a:ahLst/>
                <a:cxnLst>
                  <a:cxn ang="0">
                    <a:pos x="T0" y="T1"/>
                  </a:cxn>
                  <a:cxn ang="0">
                    <a:pos x="T2" y="T3"/>
                  </a:cxn>
                  <a:cxn ang="0">
                    <a:pos x="T4" y="T5"/>
                  </a:cxn>
                  <a:cxn ang="0">
                    <a:pos x="T6" y="T7"/>
                  </a:cxn>
                  <a:cxn ang="0">
                    <a:pos x="T8" y="T9"/>
                  </a:cxn>
                </a:cxnLst>
                <a:rect l="0" t="0" r="r" b="b"/>
                <a:pathLst>
                  <a:path w="69" h="63">
                    <a:moveTo>
                      <a:pt x="19" y="15"/>
                    </a:moveTo>
                    <a:cubicBezTo>
                      <a:pt x="38" y="0"/>
                      <a:pt x="69" y="3"/>
                      <a:pt x="69" y="3"/>
                    </a:cubicBezTo>
                    <a:cubicBezTo>
                      <a:pt x="69" y="3"/>
                      <a:pt x="63" y="34"/>
                      <a:pt x="44" y="48"/>
                    </a:cubicBezTo>
                    <a:cubicBezTo>
                      <a:pt x="25" y="63"/>
                      <a:pt x="5" y="51"/>
                      <a:pt x="5" y="51"/>
                    </a:cubicBezTo>
                    <a:cubicBezTo>
                      <a:pt x="5" y="51"/>
                      <a:pt x="0" y="29"/>
                      <a:pt x="19" y="15"/>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29" name="Freeform 14">
                <a:extLst>
                  <a:ext uri="{FF2B5EF4-FFF2-40B4-BE49-F238E27FC236}">
                    <a16:creationId xmlns:a16="http://schemas.microsoft.com/office/drawing/2014/main" id="{444154B4-A697-46ED-A340-6A7A4E9E26B6}"/>
                  </a:ext>
                </a:extLst>
              </p:cNvPr>
              <p:cNvSpPr>
                <a:spLocks/>
              </p:cNvSpPr>
              <p:nvPr/>
            </p:nvSpPr>
            <p:spPr bwMode="auto">
              <a:xfrm>
                <a:off x="2417" y="2059"/>
                <a:ext cx="127" cy="104"/>
              </a:xfrm>
              <a:custGeom>
                <a:avLst/>
                <a:gdLst>
                  <a:gd name="T0" fmla="*/ 39 w 55"/>
                  <a:gd name="T1" fmla="*/ 9 h 45"/>
                  <a:gd name="T2" fmla="*/ 54 w 55"/>
                  <a:gd name="T3" fmla="*/ 34 h 45"/>
                  <a:gd name="T4" fmla="*/ 24 w 55"/>
                  <a:gd name="T5" fmla="*/ 37 h 45"/>
                  <a:gd name="T6" fmla="*/ 0 w 55"/>
                  <a:gd name="T7" fmla="*/ 6 h 45"/>
                  <a:gd name="T8" fmla="*/ 39 w 55"/>
                  <a:gd name="T9" fmla="*/ 9 h 45"/>
                </a:gdLst>
                <a:ahLst/>
                <a:cxnLst>
                  <a:cxn ang="0">
                    <a:pos x="T0" y="T1"/>
                  </a:cxn>
                  <a:cxn ang="0">
                    <a:pos x="T2" y="T3"/>
                  </a:cxn>
                  <a:cxn ang="0">
                    <a:pos x="T4" y="T5"/>
                  </a:cxn>
                  <a:cxn ang="0">
                    <a:pos x="T6" y="T7"/>
                  </a:cxn>
                  <a:cxn ang="0">
                    <a:pos x="T8" y="T9"/>
                  </a:cxn>
                </a:cxnLst>
                <a:rect l="0" t="0" r="r" b="b"/>
                <a:pathLst>
                  <a:path w="55" h="45">
                    <a:moveTo>
                      <a:pt x="39" y="9"/>
                    </a:moveTo>
                    <a:cubicBezTo>
                      <a:pt x="55" y="17"/>
                      <a:pt x="54" y="34"/>
                      <a:pt x="54" y="34"/>
                    </a:cubicBezTo>
                    <a:cubicBezTo>
                      <a:pt x="54" y="34"/>
                      <a:pt x="41" y="45"/>
                      <a:pt x="24" y="37"/>
                    </a:cubicBezTo>
                    <a:cubicBezTo>
                      <a:pt x="8" y="28"/>
                      <a:pt x="0" y="6"/>
                      <a:pt x="0" y="6"/>
                    </a:cubicBezTo>
                    <a:cubicBezTo>
                      <a:pt x="0" y="6"/>
                      <a:pt x="23"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30" name="Rectangle 15">
                <a:extLst>
                  <a:ext uri="{FF2B5EF4-FFF2-40B4-BE49-F238E27FC236}">
                    <a16:creationId xmlns:a16="http://schemas.microsoft.com/office/drawing/2014/main" id="{199F46DF-4044-4FB8-BBC7-9B0997A70F3A}"/>
                  </a:ext>
                </a:extLst>
              </p:cNvPr>
              <p:cNvSpPr>
                <a:spLocks noChangeArrowheads="1"/>
              </p:cNvSpPr>
              <p:nvPr/>
            </p:nvSpPr>
            <p:spPr bwMode="auto">
              <a:xfrm>
                <a:off x="2532" y="1926"/>
                <a:ext cx="14" cy="44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31" name="Freeform 16">
                <a:extLst>
                  <a:ext uri="{FF2B5EF4-FFF2-40B4-BE49-F238E27FC236}">
                    <a16:creationId xmlns:a16="http://schemas.microsoft.com/office/drawing/2014/main" id="{94B6E31A-92F0-4A71-9EA1-FCF1F60B02F8}"/>
                  </a:ext>
                </a:extLst>
              </p:cNvPr>
              <p:cNvSpPr>
                <a:spLocks/>
              </p:cNvSpPr>
              <p:nvPr/>
            </p:nvSpPr>
            <p:spPr bwMode="auto">
              <a:xfrm>
                <a:off x="2417" y="1778"/>
                <a:ext cx="244" cy="237"/>
              </a:xfrm>
              <a:custGeom>
                <a:avLst/>
                <a:gdLst>
                  <a:gd name="T0" fmla="*/ 92 w 106"/>
                  <a:gd name="T1" fmla="*/ 18 h 102"/>
                  <a:gd name="T2" fmla="*/ 68 w 106"/>
                  <a:gd name="T3" fmla="*/ 12 h 102"/>
                  <a:gd name="T4" fmla="*/ 53 w 106"/>
                  <a:gd name="T5" fmla="*/ 0 h 102"/>
                  <a:gd name="T6" fmla="*/ 38 w 106"/>
                  <a:gd name="T7" fmla="*/ 12 h 102"/>
                  <a:gd name="T8" fmla="*/ 15 w 106"/>
                  <a:gd name="T9" fmla="*/ 18 h 102"/>
                  <a:gd name="T10" fmla="*/ 53 w 106"/>
                  <a:gd name="T11" fmla="*/ 102 h 102"/>
                  <a:gd name="T12" fmla="*/ 92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2" y="18"/>
                    </a:moveTo>
                    <a:cubicBezTo>
                      <a:pt x="82" y="4"/>
                      <a:pt x="68" y="12"/>
                      <a:pt x="68" y="12"/>
                    </a:cubicBezTo>
                    <a:cubicBezTo>
                      <a:pt x="70" y="9"/>
                      <a:pt x="62" y="0"/>
                      <a:pt x="53" y="0"/>
                    </a:cubicBezTo>
                    <a:cubicBezTo>
                      <a:pt x="44" y="0"/>
                      <a:pt x="36" y="9"/>
                      <a:pt x="38" y="12"/>
                    </a:cubicBezTo>
                    <a:cubicBezTo>
                      <a:pt x="38" y="12"/>
                      <a:pt x="25" y="4"/>
                      <a:pt x="15" y="18"/>
                    </a:cubicBezTo>
                    <a:cubicBezTo>
                      <a:pt x="0" y="38"/>
                      <a:pt x="19" y="102"/>
                      <a:pt x="53" y="102"/>
                    </a:cubicBezTo>
                    <a:cubicBezTo>
                      <a:pt x="87" y="102"/>
                      <a:pt x="106" y="38"/>
                      <a:pt x="92"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32" name="Freeform 17">
                <a:extLst>
                  <a:ext uri="{FF2B5EF4-FFF2-40B4-BE49-F238E27FC236}">
                    <a16:creationId xmlns:a16="http://schemas.microsoft.com/office/drawing/2014/main" id="{4AC2D6EB-6CC0-4D3B-820C-D31290EA9296}"/>
                  </a:ext>
                </a:extLst>
              </p:cNvPr>
              <p:cNvSpPr>
                <a:spLocks/>
              </p:cNvSpPr>
              <p:nvPr/>
            </p:nvSpPr>
            <p:spPr bwMode="auto">
              <a:xfrm>
                <a:off x="3362" y="2087"/>
                <a:ext cx="145" cy="132"/>
              </a:xfrm>
              <a:custGeom>
                <a:avLst/>
                <a:gdLst>
                  <a:gd name="T0" fmla="*/ 45 w 63"/>
                  <a:gd name="T1" fmla="*/ 13 h 57"/>
                  <a:gd name="T2" fmla="*/ 0 w 63"/>
                  <a:gd name="T3" fmla="*/ 3 h 57"/>
                  <a:gd name="T4" fmla="*/ 23 w 63"/>
                  <a:gd name="T5" fmla="*/ 44 h 57"/>
                  <a:gd name="T6" fmla="*/ 58 w 63"/>
                  <a:gd name="T7" fmla="*/ 47 h 57"/>
                  <a:gd name="T8" fmla="*/ 45 w 63"/>
                  <a:gd name="T9" fmla="*/ 13 h 57"/>
                </a:gdLst>
                <a:ahLst/>
                <a:cxnLst>
                  <a:cxn ang="0">
                    <a:pos x="T0" y="T1"/>
                  </a:cxn>
                  <a:cxn ang="0">
                    <a:pos x="T2" y="T3"/>
                  </a:cxn>
                  <a:cxn ang="0">
                    <a:pos x="T4" y="T5"/>
                  </a:cxn>
                  <a:cxn ang="0">
                    <a:pos x="T6" y="T7"/>
                  </a:cxn>
                  <a:cxn ang="0">
                    <a:pos x="T8" y="T9"/>
                  </a:cxn>
                </a:cxnLst>
                <a:rect l="0" t="0" r="r" b="b"/>
                <a:pathLst>
                  <a:path w="63" h="57">
                    <a:moveTo>
                      <a:pt x="45" y="13"/>
                    </a:moveTo>
                    <a:cubicBezTo>
                      <a:pt x="28" y="0"/>
                      <a:pt x="0" y="3"/>
                      <a:pt x="0" y="3"/>
                    </a:cubicBezTo>
                    <a:cubicBezTo>
                      <a:pt x="0" y="3"/>
                      <a:pt x="5" y="31"/>
                      <a:pt x="23" y="44"/>
                    </a:cubicBezTo>
                    <a:cubicBezTo>
                      <a:pt x="40" y="57"/>
                      <a:pt x="58" y="47"/>
                      <a:pt x="58" y="47"/>
                    </a:cubicBezTo>
                    <a:cubicBezTo>
                      <a:pt x="58" y="47"/>
                      <a:pt x="63" y="27"/>
                      <a:pt x="45"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33" name="Freeform 18">
                <a:extLst>
                  <a:ext uri="{FF2B5EF4-FFF2-40B4-BE49-F238E27FC236}">
                    <a16:creationId xmlns:a16="http://schemas.microsoft.com/office/drawing/2014/main" id="{5FF7AB43-2ADD-48E7-9587-E20A1049F3F0}"/>
                  </a:ext>
                </a:extLst>
              </p:cNvPr>
              <p:cNvSpPr>
                <a:spLocks/>
              </p:cNvSpPr>
              <p:nvPr/>
            </p:nvSpPr>
            <p:spPr bwMode="auto">
              <a:xfrm>
                <a:off x="3493" y="2140"/>
                <a:ext cx="118" cy="96"/>
              </a:xfrm>
              <a:custGeom>
                <a:avLst/>
                <a:gdLst>
                  <a:gd name="T0" fmla="*/ 15 w 51"/>
                  <a:gd name="T1" fmla="*/ 8 h 41"/>
                  <a:gd name="T2" fmla="*/ 1 w 51"/>
                  <a:gd name="T3" fmla="*/ 31 h 41"/>
                  <a:gd name="T4" fmla="*/ 28 w 51"/>
                  <a:gd name="T5" fmla="*/ 33 h 41"/>
                  <a:gd name="T6" fmla="*/ 51 w 51"/>
                  <a:gd name="T7" fmla="*/ 5 h 41"/>
                  <a:gd name="T8" fmla="*/ 15 w 51"/>
                  <a:gd name="T9" fmla="*/ 8 h 41"/>
                </a:gdLst>
                <a:ahLst/>
                <a:cxnLst>
                  <a:cxn ang="0">
                    <a:pos x="T0" y="T1"/>
                  </a:cxn>
                  <a:cxn ang="0">
                    <a:pos x="T2" y="T3"/>
                  </a:cxn>
                  <a:cxn ang="0">
                    <a:pos x="T4" y="T5"/>
                  </a:cxn>
                  <a:cxn ang="0">
                    <a:pos x="T6" y="T7"/>
                  </a:cxn>
                  <a:cxn ang="0">
                    <a:pos x="T8" y="T9"/>
                  </a:cxn>
                </a:cxnLst>
                <a:rect l="0" t="0" r="r" b="b"/>
                <a:pathLst>
                  <a:path w="51" h="41">
                    <a:moveTo>
                      <a:pt x="15" y="8"/>
                    </a:moveTo>
                    <a:cubicBezTo>
                      <a:pt x="0" y="15"/>
                      <a:pt x="1" y="31"/>
                      <a:pt x="1" y="31"/>
                    </a:cubicBezTo>
                    <a:cubicBezTo>
                      <a:pt x="1" y="31"/>
                      <a:pt x="14" y="41"/>
                      <a:pt x="28" y="33"/>
                    </a:cubicBezTo>
                    <a:cubicBezTo>
                      <a:pt x="43" y="26"/>
                      <a:pt x="51" y="5"/>
                      <a:pt x="51" y="5"/>
                    </a:cubicBezTo>
                    <a:cubicBezTo>
                      <a:pt x="51" y="5"/>
                      <a:pt x="30" y="0"/>
                      <a:pt x="15" y="8"/>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34" name="Rectangle 19">
                <a:extLst>
                  <a:ext uri="{FF2B5EF4-FFF2-40B4-BE49-F238E27FC236}">
                    <a16:creationId xmlns:a16="http://schemas.microsoft.com/office/drawing/2014/main" id="{434F64C2-2F95-420A-BE6A-DDBB97AC376B}"/>
                  </a:ext>
                </a:extLst>
              </p:cNvPr>
              <p:cNvSpPr>
                <a:spLocks noChangeArrowheads="1"/>
              </p:cNvSpPr>
              <p:nvPr/>
            </p:nvSpPr>
            <p:spPr bwMode="auto">
              <a:xfrm>
                <a:off x="3493" y="2019"/>
                <a:ext cx="12" cy="40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35" name="Freeform 20">
                <a:extLst>
                  <a:ext uri="{FF2B5EF4-FFF2-40B4-BE49-F238E27FC236}">
                    <a16:creationId xmlns:a16="http://schemas.microsoft.com/office/drawing/2014/main" id="{95BB1E19-C72A-48E5-9185-6E7B783B34E8}"/>
                  </a:ext>
                </a:extLst>
              </p:cNvPr>
              <p:cNvSpPr>
                <a:spLocks/>
              </p:cNvSpPr>
              <p:nvPr/>
            </p:nvSpPr>
            <p:spPr bwMode="auto">
              <a:xfrm>
                <a:off x="3353" y="1831"/>
                <a:ext cx="292" cy="228"/>
              </a:xfrm>
              <a:custGeom>
                <a:avLst/>
                <a:gdLst>
                  <a:gd name="T0" fmla="*/ 121 w 127"/>
                  <a:gd name="T1" fmla="*/ 27 h 98"/>
                  <a:gd name="T2" fmla="*/ 92 w 127"/>
                  <a:gd name="T3" fmla="*/ 42 h 98"/>
                  <a:gd name="T4" fmla="*/ 63 w 127"/>
                  <a:gd name="T5" fmla="*/ 0 h 98"/>
                  <a:gd name="T6" fmla="*/ 35 w 127"/>
                  <a:gd name="T7" fmla="*/ 42 h 98"/>
                  <a:gd name="T8" fmla="*/ 6 w 127"/>
                  <a:gd name="T9" fmla="*/ 27 h 98"/>
                  <a:gd name="T10" fmla="*/ 63 w 127"/>
                  <a:gd name="T11" fmla="*/ 98 h 98"/>
                  <a:gd name="T12" fmla="*/ 121 w 127"/>
                  <a:gd name="T13" fmla="*/ 27 h 98"/>
                </a:gdLst>
                <a:ahLst/>
                <a:cxnLst>
                  <a:cxn ang="0">
                    <a:pos x="T0" y="T1"/>
                  </a:cxn>
                  <a:cxn ang="0">
                    <a:pos x="T2" y="T3"/>
                  </a:cxn>
                  <a:cxn ang="0">
                    <a:pos x="T4" y="T5"/>
                  </a:cxn>
                  <a:cxn ang="0">
                    <a:pos x="T6" y="T7"/>
                  </a:cxn>
                  <a:cxn ang="0">
                    <a:pos x="T8" y="T9"/>
                  </a:cxn>
                  <a:cxn ang="0">
                    <a:pos x="T10" y="T11"/>
                  </a:cxn>
                  <a:cxn ang="0">
                    <a:pos x="T12" y="T13"/>
                  </a:cxn>
                </a:cxnLst>
                <a:rect l="0" t="0" r="r" b="b"/>
                <a:pathLst>
                  <a:path w="127" h="98">
                    <a:moveTo>
                      <a:pt x="121" y="27"/>
                    </a:moveTo>
                    <a:cubicBezTo>
                      <a:pt x="92" y="42"/>
                      <a:pt x="92" y="42"/>
                      <a:pt x="92" y="42"/>
                    </a:cubicBezTo>
                    <a:cubicBezTo>
                      <a:pt x="63" y="0"/>
                      <a:pt x="63" y="0"/>
                      <a:pt x="63" y="0"/>
                    </a:cubicBezTo>
                    <a:cubicBezTo>
                      <a:pt x="35" y="42"/>
                      <a:pt x="35" y="42"/>
                      <a:pt x="35" y="42"/>
                    </a:cubicBezTo>
                    <a:cubicBezTo>
                      <a:pt x="6" y="27"/>
                      <a:pt x="6" y="27"/>
                      <a:pt x="6" y="27"/>
                    </a:cubicBezTo>
                    <a:cubicBezTo>
                      <a:pt x="6" y="27"/>
                      <a:pt x="0" y="98"/>
                      <a:pt x="63" y="98"/>
                    </a:cubicBezTo>
                    <a:cubicBezTo>
                      <a:pt x="127" y="98"/>
                      <a:pt x="121" y="27"/>
                      <a:pt x="121" y="27"/>
                    </a:cubicBezTo>
                  </a:path>
                </a:pathLst>
              </a:custGeom>
              <a:solidFill>
                <a:srgbClr val="FF70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36" name="Freeform 21">
                <a:extLst>
                  <a:ext uri="{FF2B5EF4-FFF2-40B4-BE49-F238E27FC236}">
                    <a16:creationId xmlns:a16="http://schemas.microsoft.com/office/drawing/2014/main" id="{DB75EEF7-6121-428E-A12B-5FB0AD0B9B2E}"/>
                  </a:ext>
                </a:extLst>
              </p:cNvPr>
              <p:cNvSpPr>
                <a:spLocks/>
              </p:cNvSpPr>
              <p:nvPr/>
            </p:nvSpPr>
            <p:spPr bwMode="auto">
              <a:xfrm>
                <a:off x="6641" y="2108"/>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37" name="Freeform 22">
                <a:extLst>
                  <a:ext uri="{FF2B5EF4-FFF2-40B4-BE49-F238E27FC236}">
                    <a16:creationId xmlns:a16="http://schemas.microsoft.com/office/drawing/2014/main" id="{EE67D84A-FB3A-4789-89D7-A8D81D1EC8C3}"/>
                  </a:ext>
                </a:extLst>
              </p:cNvPr>
              <p:cNvSpPr>
                <a:spLocks/>
              </p:cNvSpPr>
              <p:nvPr/>
            </p:nvSpPr>
            <p:spPr bwMode="auto">
              <a:xfrm>
                <a:off x="6765" y="2159"/>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38" name="Rectangle 23">
                <a:extLst>
                  <a:ext uri="{FF2B5EF4-FFF2-40B4-BE49-F238E27FC236}">
                    <a16:creationId xmlns:a16="http://schemas.microsoft.com/office/drawing/2014/main" id="{D8FBBE68-0593-4AEF-A4C8-B3441B9C9A81}"/>
                  </a:ext>
                </a:extLst>
              </p:cNvPr>
              <p:cNvSpPr>
                <a:spLocks noChangeArrowheads="1"/>
              </p:cNvSpPr>
              <p:nvPr/>
            </p:nvSpPr>
            <p:spPr bwMode="auto">
              <a:xfrm>
                <a:off x="6763"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39" name="Freeform 24">
                <a:extLst>
                  <a:ext uri="{FF2B5EF4-FFF2-40B4-BE49-F238E27FC236}">
                    <a16:creationId xmlns:a16="http://schemas.microsoft.com/office/drawing/2014/main" id="{C1CCB0E0-41AA-473F-8E42-29E183057A08}"/>
                  </a:ext>
                </a:extLst>
              </p:cNvPr>
              <p:cNvSpPr>
                <a:spLocks/>
              </p:cNvSpPr>
              <p:nvPr/>
            </p:nvSpPr>
            <p:spPr bwMode="auto">
              <a:xfrm>
                <a:off x="6631" y="1868"/>
                <a:ext cx="277" cy="212"/>
              </a:xfrm>
              <a:custGeom>
                <a:avLst/>
                <a:gdLst>
                  <a:gd name="T0" fmla="*/ 113 w 120"/>
                  <a:gd name="T1" fmla="*/ 25 h 91"/>
                  <a:gd name="T2" fmla="*/ 87 w 120"/>
                  <a:gd name="T3" fmla="*/ 39 h 91"/>
                  <a:gd name="T4" fmla="*/ 60 w 120"/>
                  <a:gd name="T5" fmla="*/ 0 h 91"/>
                  <a:gd name="T6" fmla="*/ 33 w 120"/>
                  <a:gd name="T7" fmla="*/ 39 h 91"/>
                  <a:gd name="T8" fmla="*/ 6 w 120"/>
                  <a:gd name="T9" fmla="*/ 25 h 91"/>
                  <a:gd name="T10" fmla="*/ 60 w 120"/>
                  <a:gd name="T11" fmla="*/ 91 h 91"/>
                  <a:gd name="T12" fmla="*/ 113 w 120"/>
                  <a:gd name="T13" fmla="*/ 25 h 91"/>
                </a:gdLst>
                <a:ahLst/>
                <a:cxnLst>
                  <a:cxn ang="0">
                    <a:pos x="T0" y="T1"/>
                  </a:cxn>
                  <a:cxn ang="0">
                    <a:pos x="T2" y="T3"/>
                  </a:cxn>
                  <a:cxn ang="0">
                    <a:pos x="T4" y="T5"/>
                  </a:cxn>
                  <a:cxn ang="0">
                    <a:pos x="T6" y="T7"/>
                  </a:cxn>
                  <a:cxn ang="0">
                    <a:pos x="T8" y="T9"/>
                  </a:cxn>
                  <a:cxn ang="0">
                    <a:pos x="T10" y="T11"/>
                  </a:cxn>
                  <a:cxn ang="0">
                    <a:pos x="T12" y="T13"/>
                  </a:cxn>
                </a:cxnLst>
                <a:rect l="0" t="0" r="r" b="b"/>
                <a:pathLst>
                  <a:path w="120" h="91">
                    <a:moveTo>
                      <a:pt x="113" y="25"/>
                    </a:moveTo>
                    <a:cubicBezTo>
                      <a:pt x="87" y="39"/>
                      <a:pt x="87" y="39"/>
                      <a:pt x="87" y="39"/>
                    </a:cubicBezTo>
                    <a:cubicBezTo>
                      <a:pt x="60" y="0"/>
                      <a:pt x="60" y="0"/>
                      <a:pt x="60" y="0"/>
                    </a:cubicBezTo>
                    <a:cubicBezTo>
                      <a:pt x="33" y="39"/>
                      <a:pt x="33" y="39"/>
                      <a:pt x="33" y="39"/>
                    </a:cubicBezTo>
                    <a:cubicBezTo>
                      <a:pt x="6" y="25"/>
                      <a:pt x="6" y="25"/>
                      <a:pt x="6" y="25"/>
                    </a:cubicBezTo>
                    <a:cubicBezTo>
                      <a:pt x="6" y="25"/>
                      <a:pt x="0" y="91"/>
                      <a:pt x="60" y="91"/>
                    </a:cubicBezTo>
                    <a:cubicBezTo>
                      <a:pt x="120" y="91"/>
                      <a:pt x="113" y="25"/>
                      <a:pt x="113" y="25"/>
                    </a:cubicBezTo>
                  </a:path>
                </a:pathLst>
              </a:custGeom>
              <a:solidFill>
                <a:srgbClr val="FF70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40" name="Rectangle 25">
                <a:extLst>
                  <a:ext uri="{FF2B5EF4-FFF2-40B4-BE49-F238E27FC236}">
                    <a16:creationId xmlns:a16="http://schemas.microsoft.com/office/drawing/2014/main" id="{9597F86F-6C8A-49C5-853D-9E0443AEE1F2}"/>
                  </a:ext>
                </a:extLst>
              </p:cNvPr>
              <p:cNvSpPr>
                <a:spLocks noChangeArrowheads="1"/>
              </p:cNvSpPr>
              <p:nvPr/>
            </p:nvSpPr>
            <p:spPr bwMode="auto">
              <a:xfrm>
                <a:off x="2984" y="2154"/>
                <a:ext cx="14" cy="298"/>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41" name="Oval 26">
                <a:extLst>
                  <a:ext uri="{FF2B5EF4-FFF2-40B4-BE49-F238E27FC236}">
                    <a16:creationId xmlns:a16="http://schemas.microsoft.com/office/drawing/2014/main" id="{919387DB-C63E-4E97-B40F-E53905D16308}"/>
                  </a:ext>
                </a:extLst>
              </p:cNvPr>
              <p:cNvSpPr>
                <a:spLocks noChangeArrowheads="1"/>
              </p:cNvSpPr>
              <p:nvPr/>
            </p:nvSpPr>
            <p:spPr bwMode="auto">
              <a:xfrm>
                <a:off x="2942" y="1964"/>
                <a:ext cx="97" cy="190"/>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42" name="Freeform 27">
                <a:extLst>
                  <a:ext uri="{FF2B5EF4-FFF2-40B4-BE49-F238E27FC236}">
                    <a16:creationId xmlns:a16="http://schemas.microsoft.com/office/drawing/2014/main" id="{E01FEB3F-77A1-4EEA-8B99-DB381D53BBA7}"/>
                  </a:ext>
                </a:extLst>
              </p:cNvPr>
              <p:cNvSpPr>
                <a:spLocks/>
              </p:cNvSpPr>
              <p:nvPr/>
            </p:nvSpPr>
            <p:spPr bwMode="auto">
              <a:xfrm>
                <a:off x="2839" y="2061"/>
                <a:ext cx="163" cy="149"/>
              </a:xfrm>
              <a:custGeom>
                <a:avLst/>
                <a:gdLst>
                  <a:gd name="T0" fmla="*/ 0 w 71"/>
                  <a:gd name="T1" fmla="*/ 3 h 64"/>
                  <a:gd name="T2" fmla="*/ 25 w 71"/>
                  <a:gd name="T3" fmla="*/ 49 h 64"/>
                  <a:gd name="T4" fmla="*/ 65 w 71"/>
                  <a:gd name="T5" fmla="*/ 52 h 64"/>
                  <a:gd name="T6" fmla="*/ 51 w 71"/>
                  <a:gd name="T7" fmla="*/ 15 h 64"/>
                  <a:gd name="T8" fmla="*/ 0 w 71"/>
                  <a:gd name="T9" fmla="*/ 3 h 64"/>
                </a:gdLst>
                <a:ahLst/>
                <a:cxnLst>
                  <a:cxn ang="0">
                    <a:pos x="T0" y="T1"/>
                  </a:cxn>
                  <a:cxn ang="0">
                    <a:pos x="T2" y="T3"/>
                  </a:cxn>
                  <a:cxn ang="0">
                    <a:pos x="T4" y="T5"/>
                  </a:cxn>
                  <a:cxn ang="0">
                    <a:pos x="T6" y="T7"/>
                  </a:cxn>
                  <a:cxn ang="0">
                    <a:pos x="T8" y="T9"/>
                  </a:cxn>
                </a:cxnLst>
                <a:rect l="0" t="0" r="r" b="b"/>
                <a:pathLst>
                  <a:path w="71" h="64">
                    <a:moveTo>
                      <a:pt x="0" y="3"/>
                    </a:moveTo>
                    <a:cubicBezTo>
                      <a:pt x="0" y="3"/>
                      <a:pt x="6" y="34"/>
                      <a:pt x="25" y="49"/>
                    </a:cubicBezTo>
                    <a:cubicBezTo>
                      <a:pt x="45" y="64"/>
                      <a:pt x="65" y="52"/>
                      <a:pt x="65" y="52"/>
                    </a:cubicBezTo>
                    <a:cubicBezTo>
                      <a:pt x="65" y="52"/>
                      <a:pt x="71" y="30"/>
                      <a:pt x="51" y="15"/>
                    </a:cubicBezTo>
                    <a:cubicBezTo>
                      <a:pt x="31"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43" name="Freeform 28">
                <a:extLst>
                  <a:ext uri="{FF2B5EF4-FFF2-40B4-BE49-F238E27FC236}">
                    <a16:creationId xmlns:a16="http://schemas.microsoft.com/office/drawing/2014/main" id="{04CAFA91-AC7F-40BA-9DE3-9B4094355546}"/>
                  </a:ext>
                </a:extLst>
              </p:cNvPr>
              <p:cNvSpPr>
                <a:spLocks/>
              </p:cNvSpPr>
              <p:nvPr/>
            </p:nvSpPr>
            <p:spPr bwMode="auto">
              <a:xfrm>
                <a:off x="2979" y="2061"/>
                <a:ext cx="164" cy="149"/>
              </a:xfrm>
              <a:custGeom>
                <a:avLst/>
                <a:gdLst>
                  <a:gd name="T0" fmla="*/ 71 w 71"/>
                  <a:gd name="T1" fmla="*/ 3 h 64"/>
                  <a:gd name="T2" fmla="*/ 46 w 71"/>
                  <a:gd name="T3" fmla="*/ 49 h 64"/>
                  <a:gd name="T4" fmla="*/ 6 w 71"/>
                  <a:gd name="T5" fmla="*/ 52 h 64"/>
                  <a:gd name="T6" fmla="*/ 20 w 71"/>
                  <a:gd name="T7" fmla="*/ 15 h 64"/>
                  <a:gd name="T8" fmla="*/ 71 w 71"/>
                  <a:gd name="T9" fmla="*/ 3 h 64"/>
                </a:gdLst>
                <a:ahLst/>
                <a:cxnLst>
                  <a:cxn ang="0">
                    <a:pos x="T0" y="T1"/>
                  </a:cxn>
                  <a:cxn ang="0">
                    <a:pos x="T2" y="T3"/>
                  </a:cxn>
                  <a:cxn ang="0">
                    <a:pos x="T4" y="T5"/>
                  </a:cxn>
                  <a:cxn ang="0">
                    <a:pos x="T6" y="T7"/>
                  </a:cxn>
                  <a:cxn ang="0">
                    <a:pos x="T8" y="T9"/>
                  </a:cxn>
                </a:cxnLst>
                <a:rect l="0" t="0" r="r" b="b"/>
                <a:pathLst>
                  <a:path w="71" h="64">
                    <a:moveTo>
                      <a:pt x="71" y="3"/>
                    </a:moveTo>
                    <a:cubicBezTo>
                      <a:pt x="71" y="3"/>
                      <a:pt x="65" y="34"/>
                      <a:pt x="46" y="49"/>
                    </a:cubicBezTo>
                    <a:cubicBezTo>
                      <a:pt x="26" y="64"/>
                      <a:pt x="6" y="52"/>
                      <a:pt x="6" y="52"/>
                    </a:cubicBezTo>
                    <a:cubicBezTo>
                      <a:pt x="6" y="52"/>
                      <a:pt x="0" y="30"/>
                      <a:pt x="20" y="15"/>
                    </a:cubicBezTo>
                    <a:cubicBezTo>
                      <a:pt x="40" y="0"/>
                      <a:pt x="71" y="3"/>
                      <a:pt x="71"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44" name="Rectangle 29">
                <a:extLst>
                  <a:ext uri="{FF2B5EF4-FFF2-40B4-BE49-F238E27FC236}">
                    <a16:creationId xmlns:a16="http://schemas.microsoft.com/office/drawing/2014/main" id="{EDEA2000-858D-4BB7-A888-89E149B4F63D}"/>
                  </a:ext>
                </a:extLst>
              </p:cNvPr>
              <p:cNvSpPr>
                <a:spLocks noChangeArrowheads="1"/>
              </p:cNvSpPr>
              <p:nvPr/>
            </p:nvSpPr>
            <p:spPr bwMode="auto">
              <a:xfrm>
                <a:off x="6348" y="2110"/>
                <a:ext cx="12" cy="31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45" name="Oval 30">
                <a:extLst>
                  <a:ext uri="{FF2B5EF4-FFF2-40B4-BE49-F238E27FC236}">
                    <a16:creationId xmlns:a16="http://schemas.microsoft.com/office/drawing/2014/main" id="{C4557293-0509-42FF-8224-BD1CEF8E7F27}"/>
                  </a:ext>
                </a:extLst>
              </p:cNvPr>
              <p:cNvSpPr>
                <a:spLocks noChangeArrowheads="1"/>
              </p:cNvSpPr>
              <p:nvPr/>
            </p:nvSpPr>
            <p:spPr bwMode="auto">
              <a:xfrm>
                <a:off x="6302" y="1908"/>
                <a:ext cx="104"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46" name="Freeform 31">
                <a:extLst>
                  <a:ext uri="{FF2B5EF4-FFF2-40B4-BE49-F238E27FC236}">
                    <a16:creationId xmlns:a16="http://schemas.microsoft.com/office/drawing/2014/main" id="{99E107C1-B3D8-403F-A9E1-1E09FA13ED59}"/>
                  </a:ext>
                </a:extLst>
              </p:cNvPr>
              <p:cNvSpPr>
                <a:spLocks/>
              </p:cNvSpPr>
              <p:nvPr/>
            </p:nvSpPr>
            <p:spPr bwMode="auto">
              <a:xfrm>
                <a:off x="6191" y="2012"/>
                <a:ext cx="173" cy="156"/>
              </a:xfrm>
              <a:custGeom>
                <a:avLst/>
                <a:gdLst>
                  <a:gd name="T0" fmla="*/ 0 w 75"/>
                  <a:gd name="T1" fmla="*/ 3 h 67"/>
                  <a:gd name="T2" fmla="*/ 28 w 75"/>
                  <a:gd name="T3" fmla="*/ 51 h 67"/>
                  <a:gd name="T4" fmla="*/ 70 w 75"/>
                  <a:gd name="T5" fmla="*/ 55 h 67"/>
                  <a:gd name="T6" fmla="*/ 55 w 75"/>
                  <a:gd name="T7" fmla="*/ 15 h 67"/>
                  <a:gd name="T8" fmla="*/ 0 w 75"/>
                  <a:gd name="T9" fmla="*/ 3 h 67"/>
                </a:gdLst>
                <a:ahLst/>
                <a:cxnLst>
                  <a:cxn ang="0">
                    <a:pos x="T0" y="T1"/>
                  </a:cxn>
                  <a:cxn ang="0">
                    <a:pos x="T2" y="T3"/>
                  </a:cxn>
                  <a:cxn ang="0">
                    <a:pos x="T4" y="T5"/>
                  </a:cxn>
                  <a:cxn ang="0">
                    <a:pos x="T6" y="T7"/>
                  </a:cxn>
                  <a:cxn ang="0">
                    <a:pos x="T8" y="T9"/>
                  </a:cxn>
                </a:cxnLst>
                <a:rect l="0" t="0" r="r" b="b"/>
                <a:pathLst>
                  <a:path w="75" h="67">
                    <a:moveTo>
                      <a:pt x="0" y="3"/>
                    </a:moveTo>
                    <a:cubicBezTo>
                      <a:pt x="0" y="3"/>
                      <a:pt x="7" y="36"/>
                      <a:pt x="28" y="51"/>
                    </a:cubicBezTo>
                    <a:cubicBezTo>
                      <a:pt x="48" y="67"/>
                      <a:pt x="70" y="55"/>
                      <a:pt x="70" y="55"/>
                    </a:cubicBezTo>
                    <a:cubicBezTo>
                      <a:pt x="70" y="55"/>
                      <a:pt x="75" y="31"/>
                      <a:pt x="55" y="15"/>
                    </a:cubicBezTo>
                    <a:cubicBezTo>
                      <a:pt x="34"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47" name="Freeform 32">
                <a:extLst>
                  <a:ext uri="{FF2B5EF4-FFF2-40B4-BE49-F238E27FC236}">
                    <a16:creationId xmlns:a16="http://schemas.microsoft.com/office/drawing/2014/main" id="{919BD4C7-AAF6-43F5-B93C-5C96D9457746}"/>
                  </a:ext>
                </a:extLst>
              </p:cNvPr>
              <p:cNvSpPr>
                <a:spLocks/>
              </p:cNvSpPr>
              <p:nvPr/>
            </p:nvSpPr>
            <p:spPr bwMode="auto">
              <a:xfrm>
                <a:off x="6341" y="2012"/>
                <a:ext cx="175" cy="156"/>
              </a:xfrm>
              <a:custGeom>
                <a:avLst/>
                <a:gdLst>
                  <a:gd name="T0" fmla="*/ 76 w 76"/>
                  <a:gd name="T1" fmla="*/ 3 h 67"/>
                  <a:gd name="T2" fmla="*/ 48 w 76"/>
                  <a:gd name="T3" fmla="*/ 51 h 67"/>
                  <a:gd name="T4" fmla="*/ 6 w 76"/>
                  <a:gd name="T5" fmla="*/ 55 h 67"/>
                  <a:gd name="T6" fmla="*/ 21 w 76"/>
                  <a:gd name="T7" fmla="*/ 15 h 67"/>
                  <a:gd name="T8" fmla="*/ 76 w 76"/>
                  <a:gd name="T9" fmla="*/ 3 h 67"/>
                </a:gdLst>
                <a:ahLst/>
                <a:cxnLst>
                  <a:cxn ang="0">
                    <a:pos x="T0" y="T1"/>
                  </a:cxn>
                  <a:cxn ang="0">
                    <a:pos x="T2" y="T3"/>
                  </a:cxn>
                  <a:cxn ang="0">
                    <a:pos x="T4" y="T5"/>
                  </a:cxn>
                  <a:cxn ang="0">
                    <a:pos x="T6" y="T7"/>
                  </a:cxn>
                  <a:cxn ang="0">
                    <a:pos x="T8" y="T9"/>
                  </a:cxn>
                </a:cxnLst>
                <a:rect l="0" t="0" r="r" b="b"/>
                <a:pathLst>
                  <a:path w="76" h="67">
                    <a:moveTo>
                      <a:pt x="76" y="3"/>
                    </a:moveTo>
                    <a:cubicBezTo>
                      <a:pt x="76" y="3"/>
                      <a:pt x="69" y="36"/>
                      <a:pt x="48" y="51"/>
                    </a:cubicBezTo>
                    <a:cubicBezTo>
                      <a:pt x="27" y="67"/>
                      <a:pt x="6" y="55"/>
                      <a:pt x="6" y="55"/>
                    </a:cubicBezTo>
                    <a:cubicBezTo>
                      <a:pt x="6" y="55"/>
                      <a:pt x="0" y="31"/>
                      <a:pt x="21" y="15"/>
                    </a:cubicBezTo>
                    <a:cubicBezTo>
                      <a:pt x="42" y="0"/>
                      <a:pt x="76" y="3"/>
                      <a:pt x="76"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48" name="Rectangle 33">
                <a:extLst>
                  <a:ext uri="{FF2B5EF4-FFF2-40B4-BE49-F238E27FC236}">
                    <a16:creationId xmlns:a16="http://schemas.microsoft.com/office/drawing/2014/main" id="{BB5494A3-5DE2-4640-BED4-3F2EA5553CB4}"/>
                  </a:ext>
                </a:extLst>
              </p:cNvPr>
              <p:cNvSpPr>
                <a:spLocks noChangeArrowheads="1"/>
              </p:cNvSpPr>
              <p:nvPr/>
            </p:nvSpPr>
            <p:spPr bwMode="auto">
              <a:xfrm>
                <a:off x="7106" y="2154"/>
                <a:ext cx="16" cy="365"/>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49" name="Oval 34">
                <a:extLst>
                  <a:ext uri="{FF2B5EF4-FFF2-40B4-BE49-F238E27FC236}">
                    <a16:creationId xmlns:a16="http://schemas.microsoft.com/office/drawing/2014/main" id="{C743AAC9-D2AC-4F6A-A30F-3888FDE06766}"/>
                  </a:ext>
                </a:extLst>
              </p:cNvPr>
              <p:cNvSpPr>
                <a:spLocks noChangeArrowheads="1"/>
              </p:cNvSpPr>
              <p:nvPr/>
            </p:nvSpPr>
            <p:spPr bwMode="auto">
              <a:xfrm>
                <a:off x="7053" y="1922"/>
                <a:ext cx="120" cy="23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50" name="Freeform 35">
                <a:extLst>
                  <a:ext uri="{FF2B5EF4-FFF2-40B4-BE49-F238E27FC236}">
                    <a16:creationId xmlns:a16="http://schemas.microsoft.com/office/drawing/2014/main" id="{4FA02400-9DA7-4EDE-A701-5F3716611712}"/>
                  </a:ext>
                </a:extLst>
              </p:cNvPr>
              <p:cNvSpPr>
                <a:spLocks/>
              </p:cNvSpPr>
              <p:nvPr/>
            </p:nvSpPr>
            <p:spPr bwMode="auto">
              <a:xfrm>
                <a:off x="6926" y="2040"/>
                <a:ext cx="201" cy="182"/>
              </a:xfrm>
              <a:custGeom>
                <a:avLst/>
                <a:gdLst>
                  <a:gd name="T0" fmla="*/ 0 w 87"/>
                  <a:gd name="T1" fmla="*/ 4 h 78"/>
                  <a:gd name="T2" fmla="*/ 32 w 87"/>
                  <a:gd name="T3" fmla="*/ 60 h 78"/>
                  <a:gd name="T4" fmla="*/ 80 w 87"/>
                  <a:gd name="T5" fmla="*/ 64 h 78"/>
                  <a:gd name="T6" fmla="*/ 63 w 87"/>
                  <a:gd name="T7" fmla="*/ 18 h 78"/>
                  <a:gd name="T8" fmla="*/ 0 w 87"/>
                  <a:gd name="T9" fmla="*/ 4 h 78"/>
                </a:gdLst>
                <a:ahLst/>
                <a:cxnLst>
                  <a:cxn ang="0">
                    <a:pos x="T0" y="T1"/>
                  </a:cxn>
                  <a:cxn ang="0">
                    <a:pos x="T2" y="T3"/>
                  </a:cxn>
                  <a:cxn ang="0">
                    <a:pos x="T4" y="T5"/>
                  </a:cxn>
                  <a:cxn ang="0">
                    <a:pos x="T6" y="T7"/>
                  </a:cxn>
                  <a:cxn ang="0">
                    <a:pos x="T8" y="T9"/>
                  </a:cxn>
                </a:cxnLst>
                <a:rect l="0" t="0" r="r" b="b"/>
                <a:pathLst>
                  <a:path w="87" h="78">
                    <a:moveTo>
                      <a:pt x="0" y="4"/>
                    </a:moveTo>
                    <a:cubicBezTo>
                      <a:pt x="0" y="4"/>
                      <a:pt x="7" y="42"/>
                      <a:pt x="32" y="60"/>
                    </a:cubicBezTo>
                    <a:cubicBezTo>
                      <a:pt x="56" y="78"/>
                      <a:pt x="80" y="64"/>
                      <a:pt x="80" y="64"/>
                    </a:cubicBezTo>
                    <a:cubicBezTo>
                      <a:pt x="80" y="64"/>
                      <a:pt x="87" y="37"/>
                      <a:pt x="63" y="18"/>
                    </a:cubicBezTo>
                    <a:cubicBezTo>
                      <a:pt x="39" y="0"/>
                      <a:pt x="0" y="4"/>
                      <a:pt x="0" y="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51" name="Freeform 36">
                <a:extLst>
                  <a:ext uri="{FF2B5EF4-FFF2-40B4-BE49-F238E27FC236}">
                    <a16:creationId xmlns:a16="http://schemas.microsoft.com/office/drawing/2014/main" id="{066531B8-9B65-4F79-9157-1F9FE4063FA2}"/>
                  </a:ext>
                </a:extLst>
              </p:cNvPr>
              <p:cNvSpPr>
                <a:spLocks/>
              </p:cNvSpPr>
              <p:nvPr/>
            </p:nvSpPr>
            <p:spPr bwMode="auto">
              <a:xfrm>
                <a:off x="7099" y="2040"/>
                <a:ext cx="201" cy="182"/>
              </a:xfrm>
              <a:custGeom>
                <a:avLst/>
                <a:gdLst>
                  <a:gd name="T0" fmla="*/ 87 w 87"/>
                  <a:gd name="T1" fmla="*/ 4 h 78"/>
                  <a:gd name="T2" fmla="*/ 56 w 87"/>
                  <a:gd name="T3" fmla="*/ 60 h 78"/>
                  <a:gd name="T4" fmla="*/ 7 w 87"/>
                  <a:gd name="T5" fmla="*/ 64 h 78"/>
                  <a:gd name="T6" fmla="*/ 25 w 87"/>
                  <a:gd name="T7" fmla="*/ 18 h 78"/>
                  <a:gd name="T8" fmla="*/ 87 w 87"/>
                  <a:gd name="T9" fmla="*/ 4 h 78"/>
                </a:gdLst>
                <a:ahLst/>
                <a:cxnLst>
                  <a:cxn ang="0">
                    <a:pos x="T0" y="T1"/>
                  </a:cxn>
                  <a:cxn ang="0">
                    <a:pos x="T2" y="T3"/>
                  </a:cxn>
                  <a:cxn ang="0">
                    <a:pos x="T4" y="T5"/>
                  </a:cxn>
                  <a:cxn ang="0">
                    <a:pos x="T6" y="T7"/>
                  </a:cxn>
                  <a:cxn ang="0">
                    <a:pos x="T8" y="T9"/>
                  </a:cxn>
                </a:cxnLst>
                <a:rect l="0" t="0" r="r" b="b"/>
                <a:pathLst>
                  <a:path w="87" h="78">
                    <a:moveTo>
                      <a:pt x="87" y="4"/>
                    </a:moveTo>
                    <a:cubicBezTo>
                      <a:pt x="87" y="4"/>
                      <a:pt x="80" y="42"/>
                      <a:pt x="56" y="60"/>
                    </a:cubicBezTo>
                    <a:cubicBezTo>
                      <a:pt x="32" y="78"/>
                      <a:pt x="7" y="64"/>
                      <a:pt x="7" y="64"/>
                    </a:cubicBezTo>
                    <a:cubicBezTo>
                      <a:pt x="7" y="64"/>
                      <a:pt x="0" y="37"/>
                      <a:pt x="25" y="18"/>
                    </a:cubicBezTo>
                    <a:cubicBezTo>
                      <a:pt x="49" y="0"/>
                      <a:pt x="87" y="4"/>
                      <a:pt x="87" y="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52" name="Rectangle 37">
                <a:extLst>
                  <a:ext uri="{FF2B5EF4-FFF2-40B4-BE49-F238E27FC236}">
                    <a16:creationId xmlns:a16="http://schemas.microsoft.com/office/drawing/2014/main" id="{8EEB8646-3AB2-42DD-B626-3E0DD2B38AD4}"/>
                  </a:ext>
                </a:extLst>
              </p:cNvPr>
              <p:cNvSpPr>
                <a:spLocks noChangeArrowheads="1"/>
              </p:cNvSpPr>
              <p:nvPr/>
            </p:nvSpPr>
            <p:spPr bwMode="auto">
              <a:xfrm>
                <a:off x="1468" y="1971"/>
                <a:ext cx="14"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53" name="Oval 38">
                <a:extLst>
                  <a:ext uri="{FF2B5EF4-FFF2-40B4-BE49-F238E27FC236}">
                    <a16:creationId xmlns:a16="http://schemas.microsoft.com/office/drawing/2014/main" id="{CA495488-654C-417C-9F39-613BA7C5B467}"/>
                  </a:ext>
                </a:extLst>
              </p:cNvPr>
              <p:cNvSpPr>
                <a:spLocks noChangeArrowheads="1"/>
              </p:cNvSpPr>
              <p:nvPr/>
            </p:nvSpPr>
            <p:spPr bwMode="auto">
              <a:xfrm>
                <a:off x="1387" y="1817"/>
                <a:ext cx="177"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54" name="Freeform 39">
                <a:extLst>
                  <a:ext uri="{FF2B5EF4-FFF2-40B4-BE49-F238E27FC236}">
                    <a16:creationId xmlns:a16="http://schemas.microsoft.com/office/drawing/2014/main" id="{A7A9C771-85C0-42E0-A148-9E1A1891BF3C}"/>
                  </a:ext>
                </a:extLst>
              </p:cNvPr>
              <p:cNvSpPr>
                <a:spLocks/>
              </p:cNvSpPr>
              <p:nvPr/>
            </p:nvSpPr>
            <p:spPr bwMode="auto">
              <a:xfrm>
                <a:off x="1389" y="2043"/>
                <a:ext cx="90" cy="76"/>
              </a:xfrm>
              <a:custGeom>
                <a:avLst/>
                <a:gdLst>
                  <a:gd name="T0" fmla="*/ 90 w 90"/>
                  <a:gd name="T1" fmla="*/ 69 h 76"/>
                  <a:gd name="T2" fmla="*/ 83 w 90"/>
                  <a:gd name="T3" fmla="*/ 76 h 76"/>
                  <a:gd name="T4" fmla="*/ 0 w 90"/>
                  <a:gd name="T5" fmla="*/ 7 h 76"/>
                  <a:gd name="T6" fmla="*/ 7 w 90"/>
                  <a:gd name="T7" fmla="*/ 0 h 76"/>
                  <a:gd name="T8" fmla="*/ 90 w 90"/>
                  <a:gd name="T9" fmla="*/ 69 h 76"/>
                </a:gdLst>
                <a:ahLst/>
                <a:cxnLst>
                  <a:cxn ang="0">
                    <a:pos x="T0" y="T1"/>
                  </a:cxn>
                  <a:cxn ang="0">
                    <a:pos x="T2" y="T3"/>
                  </a:cxn>
                  <a:cxn ang="0">
                    <a:pos x="T4" y="T5"/>
                  </a:cxn>
                  <a:cxn ang="0">
                    <a:pos x="T6" y="T7"/>
                  </a:cxn>
                  <a:cxn ang="0">
                    <a:pos x="T8" y="T9"/>
                  </a:cxn>
                </a:cxnLst>
                <a:rect l="0" t="0" r="r" b="b"/>
                <a:pathLst>
                  <a:path w="90" h="76">
                    <a:moveTo>
                      <a:pt x="90" y="69"/>
                    </a:moveTo>
                    <a:lnTo>
                      <a:pt x="83" y="76"/>
                    </a:lnTo>
                    <a:lnTo>
                      <a:pt x="0" y="7"/>
                    </a:lnTo>
                    <a:lnTo>
                      <a:pt x="7" y="0"/>
                    </a:lnTo>
                    <a:lnTo>
                      <a:pt x="9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55" name="Freeform 40">
                <a:extLst>
                  <a:ext uri="{FF2B5EF4-FFF2-40B4-BE49-F238E27FC236}">
                    <a16:creationId xmlns:a16="http://schemas.microsoft.com/office/drawing/2014/main" id="{58EC5587-79AE-493A-93AD-34B34B6CEAFE}"/>
                  </a:ext>
                </a:extLst>
              </p:cNvPr>
              <p:cNvSpPr>
                <a:spLocks/>
              </p:cNvSpPr>
              <p:nvPr/>
            </p:nvSpPr>
            <p:spPr bwMode="auto">
              <a:xfrm>
                <a:off x="1327" y="1982"/>
                <a:ext cx="111" cy="114"/>
              </a:xfrm>
              <a:custGeom>
                <a:avLst/>
                <a:gdLst>
                  <a:gd name="T0" fmla="*/ 2 w 48"/>
                  <a:gd name="T1" fmla="*/ 6 h 49"/>
                  <a:gd name="T2" fmla="*/ 12 w 48"/>
                  <a:gd name="T3" fmla="*/ 39 h 49"/>
                  <a:gd name="T4" fmla="*/ 39 w 48"/>
                  <a:gd name="T5" fmla="*/ 37 h 49"/>
                  <a:gd name="T6" fmla="*/ 36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39" y="37"/>
                      <a:pt x="39" y="37"/>
                    </a:cubicBezTo>
                    <a:cubicBezTo>
                      <a:pt x="39" y="37"/>
                      <a:pt x="48" y="19"/>
                      <a:pt x="36"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56" name="Freeform 41">
                <a:extLst>
                  <a:ext uri="{FF2B5EF4-FFF2-40B4-BE49-F238E27FC236}">
                    <a16:creationId xmlns:a16="http://schemas.microsoft.com/office/drawing/2014/main" id="{DCBFF6A3-5913-423D-9E16-B2FD4B9251CF}"/>
                  </a:ext>
                </a:extLst>
              </p:cNvPr>
              <p:cNvSpPr>
                <a:spLocks/>
              </p:cNvSpPr>
              <p:nvPr/>
            </p:nvSpPr>
            <p:spPr bwMode="auto">
              <a:xfrm>
                <a:off x="1472" y="2043"/>
                <a:ext cx="90" cy="76"/>
              </a:xfrm>
              <a:custGeom>
                <a:avLst/>
                <a:gdLst>
                  <a:gd name="T0" fmla="*/ 0 w 90"/>
                  <a:gd name="T1" fmla="*/ 69 h 76"/>
                  <a:gd name="T2" fmla="*/ 7 w 90"/>
                  <a:gd name="T3" fmla="*/ 76 h 76"/>
                  <a:gd name="T4" fmla="*/ 90 w 90"/>
                  <a:gd name="T5" fmla="*/ 7 h 76"/>
                  <a:gd name="T6" fmla="*/ 83 w 90"/>
                  <a:gd name="T7" fmla="*/ 0 h 76"/>
                  <a:gd name="T8" fmla="*/ 0 w 90"/>
                  <a:gd name="T9" fmla="*/ 69 h 76"/>
                </a:gdLst>
                <a:ahLst/>
                <a:cxnLst>
                  <a:cxn ang="0">
                    <a:pos x="T0" y="T1"/>
                  </a:cxn>
                  <a:cxn ang="0">
                    <a:pos x="T2" y="T3"/>
                  </a:cxn>
                  <a:cxn ang="0">
                    <a:pos x="T4" y="T5"/>
                  </a:cxn>
                  <a:cxn ang="0">
                    <a:pos x="T6" y="T7"/>
                  </a:cxn>
                  <a:cxn ang="0">
                    <a:pos x="T8" y="T9"/>
                  </a:cxn>
                </a:cxnLst>
                <a:rect l="0" t="0" r="r" b="b"/>
                <a:pathLst>
                  <a:path w="90" h="76">
                    <a:moveTo>
                      <a:pt x="0" y="69"/>
                    </a:moveTo>
                    <a:lnTo>
                      <a:pt x="7" y="76"/>
                    </a:lnTo>
                    <a:lnTo>
                      <a:pt x="90"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57" name="Freeform 42">
                <a:extLst>
                  <a:ext uri="{FF2B5EF4-FFF2-40B4-BE49-F238E27FC236}">
                    <a16:creationId xmlns:a16="http://schemas.microsoft.com/office/drawing/2014/main" id="{04F6F569-18D3-49E5-823D-0863CE47F89A}"/>
                  </a:ext>
                </a:extLst>
              </p:cNvPr>
              <p:cNvSpPr>
                <a:spLocks/>
              </p:cNvSpPr>
              <p:nvPr/>
            </p:nvSpPr>
            <p:spPr bwMode="auto">
              <a:xfrm>
                <a:off x="1514" y="1982"/>
                <a:ext cx="110" cy="114"/>
              </a:xfrm>
              <a:custGeom>
                <a:avLst/>
                <a:gdLst>
                  <a:gd name="T0" fmla="*/ 46 w 48"/>
                  <a:gd name="T1" fmla="*/ 6 h 49"/>
                  <a:gd name="T2" fmla="*/ 36 w 48"/>
                  <a:gd name="T3" fmla="*/ 39 h 49"/>
                  <a:gd name="T4" fmla="*/ 8 w 48"/>
                  <a:gd name="T5" fmla="*/ 37 h 49"/>
                  <a:gd name="T6" fmla="*/ 11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8" y="37"/>
                      <a:pt x="8" y="37"/>
                    </a:cubicBezTo>
                    <a:cubicBezTo>
                      <a:pt x="8" y="37"/>
                      <a:pt x="0" y="19"/>
                      <a:pt x="11"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58" name="Freeform 43">
                <a:extLst>
                  <a:ext uri="{FF2B5EF4-FFF2-40B4-BE49-F238E27FC236}">
                    <a16:creationId xmlns:a16="http://schemas.microsoft.com/office/drawing/2014/main" id="{50B6E8CD-F872-4CD2-92A1-D742B732D9E5}"/>
                  </a:ext>
                </a:extLst>
              </p:cNvPr>
              <p:cNvSpPr>
                <a:spLocks/>
              </p:cNvSpPr>
              <p:nvPr/>
            </p:nvSpPr>
            <p:spPr bwMode="auto">
              <a:xfrm>
                <a:off x="1389" y="2159"/>
                <a:ext cx="90" cy="79"/>
              </a:xfrm>
              <a:custGeom>
                <a:avLst/>
                <a:gdLst>
                  <a:gd name="T0" fmla="*/ 90 w 90"/>
                  <a:gd name="T1" fmla="*/ 70 h 79"/>
                  <a:gd name="T2" fmla="*/ 83 w 90"/>
                  <a:gd name="T3" fmla="*/ 79 h 79"/>
                  <a:gd name="T4" fmla="*/ 0 w 90"/>
                  <a:gd name="T5" fmla="*/ 9 h 79"/>
                  <a:gd name="T6" fmla="*/ 7 w 90"/>
                  <a:gd name="T7" fmla="*/ 0 h 79"/>
                  <a:gd name="T8" fmla="*/ 90 w 90"/>
                  <a:gd name="T9" fmla="*/ 70 h 79"/>
                </a:gdLst>
                <a:ahLst/>
                <a:cxnLst>
                  <a:cxn ang="0">
                    <a:pos x="T0" y="T1"/>
                  </a:cxn>
                  <a:cxn ang="0">
                    <a:pos x="T2" y="T3"/>
                  </a:cxn>
                  <a:cxn ang="0">
                    <a:pos x="T4" y="T5"/>
                  </a:cxn>
                  <a:cxn ang="0">
                    <a:pos x="T6" y="T7"/>
                  </a:cxn>
                  <a:cxn ang="0">
                    <a:pos x="T8" y="T9"/>
                  </a:cxn>
                </a:cxnLst>
                <a:rect l="0" t="0" r="r" b="b"/>
                <a:pathLst>
                  <a:path w="90" h="79">
                    <a:moveTo>
                      <a:pt x="90" y="70"/>
                    </a:moveTo>
                    <a:lnTo>
                      <a:pt x="83" y="79"/>
                    </a:lnTo>
                    <a:lnTo>
                      <a:pt x="0" y="9"/>
                    </a:lnTo>
                    <a:lnTo>
                      <a:pt x="7" y="0"/>
                    </a:lnTo>
                    <a:lnTo>
                      <a:pt x="9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59" name="Freeform 44">
                <a:extLst>
                  <a:ext uri="{FF2B5EF4-FFF2-40B4-BE49-F238E27FC236}">
                    <a16:creationId xmlns:a16="http://schemas.microsoft.com/office/drawing/2014/main" id="{B7E8716A-A86E-41A9-88DB-398E3DE8BC89}"/>
                  </a:ext>
                </a:extLst>
              </p:cNvPr>
              <p:cNvSpPr>
                <a:spLocks/>
              </p:cNvSpPr>
              <p:nvPr/>
            </p:nvSpPr>
            <p:spPr bwMode="auto">
              <a:xfrm>
                <a:off x="1327" y="2101"/>
                <a:ext cx="111" cy="111"/>
              </a:xfrm>
              <a:custGeom>
                <a:avLst/>
                <a:gdLst>
                  <a:gd name="T0" fmla="*/ 2 w 48"/>
                  <a:gd name="T1" fmla="*/ 5 h 48"/>
                  <a:gd name="T2" fmla="*/ 12 w 48"/>
                  <a:gd name="T3" fmla="*/ 39 h 48"/>
                  <a:gd name="T4" fmla="*/ 39 w 48"/>
                  <a:gd name="T5" fmla="*/ 37 h 48"/>
                  <a:gd name="T6" fmla="*/ 36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39" y="37"/>
                      <a:pt x="39" y="37"/>
                    </a:cubicBezTo>
                    <a:cubicBezTo>
                      <a:pt x="39" y="37"/>
                      <a:pt x="48" y="18"/>
                      <a:pt x="36"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60" name="Freeform 45">
                <a:extLst>
                  <a:ext uri="{FF2B5EF4-FFF2-40B4-BE49-F238E27FC236}">
                    <a16:creationId xmlns:a16="http://schemas.microsoft.com/office/drawing/2014/main" id="{EB5E67A2-1FB1-453B-BD17-07A61701FA2D}"/>
                  </a:ext>
                </a:extLst>
              </p:cNvPr>
              <p:cNvSpPr>
                <a:spLocks/>
              </p:cNvSpPr>
              <p:nvPr/>
            </p:nvSpPr>
            <p:spPr bwMode="auto">
              <a:xfrm>
                <a:off x="1472" y="2159"/>
                <a:ext cx="90" cy="79"/>
              </a:xfrm>
              <a:custGeom>
                <a:avLst/>
                <a:gdLst>
                  <a:gd name="T0" fmla="*/ 0 w 90"/>
                  <a:gd name="T1" fmla="*/ 70 h 79"/>
                  <a:gd name="T2" fmla="*/ 7 w 90"/>
                  <a:gd name="T3" fmla="*/ 79 h 79"/>
                  <a:gd name="T4" fmla="*/ 90 w 90"/>
                  <a:gd name="T5" fmla="*/ 9 h 79"/>
                  <a:gd name="T6" fmla="*/ 83 w 90"/>
                  <a:gd name="T7" fmla="*/ 0 h 79"/>
                  <a:gd name="T8" fmla="*/ 0 w 90"/>
                  <a:gd name="T9" fmla="*/ 70 h 79"/>
                </a:gdLst>
                <a:ahLst/>
                <a:cxnLst>
                  <a:cxn ang="0">
                    <a:pos x="T0" y="T1"/>
                  </a:cxn>
                  <a:cxn ang="0">
                    <a:pos x="T2" y="T3"/>
                  </a:cxn>
                  <a:cxn ang="0">
                    <a:pos x="T4" y="T5"/>
                  </a:cxn>
                  <a:cxn ang="0">
                    <a:pos x="T6" y="T7"/>
                  </a:cxn>
                  <a:cxn ang="0">
                    <a:pos x="T8" y="T9"/>
                  </a:cxn>
                </a:cxnLst>
                <a:rect l="0" t="0" r="r" b="b"/>
                <a:pathLst>
                  <a:path w="90" h="79">
                    <a:moveTo>
                      <a:pt x="0" y="70"/>
                    </a:moveTo>
                    <a:lnTo>
                      <a:pt x="7" y="79"/>
                    </a:lnTo>
                    <a:lnTo>
                      <a:pt x="90"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61" name="Freeform 46">
                <a:extLst>
                  <a:ext uri="{FF2B5EF4-FFF2-40B4-BE49-F238E27FC236}">
                    <a16:creationId xmlns:a16="http://schemas.microsoft.com/office/drawing/2014/main" id="{0F157CA4-F068-48FA-86EA-38A9554817CF}"/>
                  </a:ext>
                </a:extLst>
              </p:cNvPr>
              <p:cNvSpPr>
                <a:spLocks/>
              </p:cNvSpPr>
              <p:nvPr/>
            </p:nvSpPr>
            <p:spPr bwMode="auto">
              <a:xfrm>
                <a:off x="1514" y="2101"/>
                <a:ext cx="110" cy="111"/>
              </a:xfrm>
              <a:custGeom>
                <a:avLst/>
                <a:gdLst>
                  <a:gd name="T0" fmla="*/ 46 w 48"/>
                  <a:gd name="T1" fmla="*/ 5 h 48"/>
                  <a:gd name="T2" fmla="*/ 36 w 48"/>
                  <a:gd name="T3" fmla="*/ 39 h 48"/>
                  <a:gd name="T4" fmla="*/ 8 w 48"/>
                  <a:gd name="T5" fmla="*/ 37 h 48"/>
                  <a:gd name="T6" fmla="*/ 11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8" y="37"/>
                      <a:pt x="8" y="37"/>
                    </a:cubicBezTo>
                    <a:cubicBezTo>
                      <a:pt x="8" y="37"/>
                      <a:pt x="0" y="18"/>
                      <a:pt x="11"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62" name="Rectangle 47">
                <a:extLst>
                  <a:ext uri="{FF2B5EF4-FFF2-40B4-BE49-F238E27FC236}">
                    <a16:creationId xmlns:a16="http://schemas.microsoft.com/office/drawing/2014/main" id="{F9B18AF3-0BBB-4555-9520-1313B930ECEE}"/>
                  </a:ext>
                </a:extLst>
              </p:cNvPr>
              <p:cNvSpPr>
                <a:spLocks noChangeArrowheads="1"/>
              </p:cNvSpPr>
              <p:nvPr/>
            </p:nvSpPr>
            <p:spPr bwMode="auto">
              <a:xfrm>
                <a:off x="4507" y="1971"/>
                <a:ext cx="16"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63" name="Oval 48">
                <a:extLst>
                  <a:ext uri="{FF2B5EF4-FFF2-40B4-BE49-F238E27FC236}">
                    <a16:creationId xmlns:a16="http://schemas.microsoft.com/office/drawing/2014/main" id="{46CC254D-B304-4130-940D-6B6C35CC579D}"/>
                  </a:ext>
                </a:extLst>
              </p:cNvPr>
              <p:cNvSpPr>
                <a:spLocks noChangeArrowheads="1"/>
              </p:cNvSpPr>
              <p:nvPr/>
            </p:nvSpPr>
            <p:spPr bwMode="auto">
              <a:xfrm>
                <a:off x="4426" y="1817"/>
                <a:ext cx="178"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64" name="Freeform 49">
                <a:extLst>
                  <a:ext uri="{FF2B5EF4-FFF2-40B4-BE49-F238E27FC236}">
                    <a16:creationId xmlns:a16="http://schemas.microsoft.com/office/drawing/2014/main" id="{E13C4D00-B03F-4F13-A46C-1FD8CF20265A}"/>
                  </a:ext>
                </a:extLst>
              </p:cNvPr>
              <p:cNvSpPr>
                <a:spLocks/>
              </p:cNvSpPr>
              <p:nvPr/>
            </p:nvSpPr>
            <p:spPr bwMode="auto">
              <a:xfrm>
                <a:off x="4429" y="2043"/>
                <a:ext cx="89" cy="76"/>
              </a:xfrm>
              <a:custGeom>
                <a:avLst/>
                <a:gdLst>
                  <a:gd name="T0" fmla="*/ 89 w 89"/>
                  <a:gd name="T1" fmla="*/ 69 h 76"/>
                  <a:gd name="T2" fmla="*/ 83 w 89"/>
                  <a:gd name="T3" fmla="*/ 76 h 76"/>
                  <a:gd name="T4" fmla="*/ 0 w 89"/>
                  <a:gd name="T5" fmla="*/ 7 h 76"/>
                  <a:gd name="T6" fmla="*/ 7 w 89"/>
                  <a:gd name="T7" fmla="*/ 0 h 76"/>
                  <a:gd name="T8" fmla="*/ 89 w 89"/>
                  <a:gd name="T9" fmla="*/ 69 h 76"/>
                </a:gdLst>
                <a:ahLst/>
                <a:cxnLst>
                  <a:cxn ang="0">
                    <a:pos x="T0" y="T1"/>
                  </a:cxn>
                  <a:cxn ang="0">
                    <a:pos x="T2" y="T3"/>
                  </a:cxn>
                  <a:cxn ang="0">
                    <a:pos x="T4" y="T5"/>
                  </a:cxn>
                  <a:cxn ang="0">
                    <a:pos x="T6" y="T7"/>
                  </a:cxn>
                  <a:cxn ang="0">
                    <a:pos x="T8" y="T9"/>
                  </a:cxn>
                </a:cxnLst>
                <a:rect l="0" t="0" r="r" b="b"/>
                <a:pathLst>
                  <a:path w="89" h="76">
                    <a:moveTo>
                      <a:pt x="89" y="69"/>
                    </a:moveTo>
                    <a:lnTo>
                      <a:pt x="83" y="76"/>
                    </a:lnTo>
                    <a:lnTo>
                      <a:pt x="0" y="7"/>
                    </a:lnTo>
                    <a:lnTo>
                      <a:pt x="7" y="0"/>
                    </a:lnTo>
                    <a:lnTo>
                      <a:pt x="89"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65" name="Freeform 50">
                <a:extLst>
                  <a:ext uri="{FF2B5EF4-FFF2-40B4-BE49-F238E27FC236}">
                    <a16:creationId xmlns:a16="http://schemas.microsoft.com/office/drawing/2014/main" id="{7F8F74CE-D1A8-4F03-AD20-1571045F8541}"/>
                  </a:ext>
                </a:extLst>
              </p:cNvPr>
              <p:cNvSpPr>
                <a:spLocks/>
              </p:cNvSpPr>
              <p:nvPr/>
            </p:nvSpPr>
            <p:spPr bwMode="auto">
              <a:xfrm>
                <a:off x="4366" y="1982"/>
                <a:ext cx="111" cy="114"/>
              </a:xfrm>
              <a:custGeom>
                <a:avLst/>
                <a:gdLst>
                  <a:gd name="T0" fmla="*/ 2 w 48"/>
                  <a:gd name="T1" fmla="*/ 6 h 49"/>
                  <a:gd name="T2" fmla="*/ 12 w 48"/>
                  <a:gd name="T3" fmla="*/ 39 h 49"/>
                  <a:gd name="T4" fmla="*/ 40 w 48"/>
                  <a:gd name="T5" fmla="*/ 37 h 49"/>
                  <a:gd name="T6" fmla="*/ 37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40" y="37"/>
                      <a:pt x="40" y="37"/>
                    </a:cubicBezTo>
                    <a:cubicBezTo>
                      <a:pt x="40" y="37"/>
                      <a:pt x="48" y="19"/>
                      <a:pt x="37"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66" name="Freeform 51">
                <a:extLst>
                  <a:ext uri="{FF2B5EF4-FFF2-40B4-BE49-F238E27FC236}">
                    <a16:creationId xmlns:a16="http://schemas.microsoft.com/office/drawing/2014/main" id="{703FE9D6-1416-4FB8-89C8-5F793022DB9D}"/>
                  </a:ext>
                </a:extLst>
              </p:cNvPr>
              <p:cNvSpPr>
                <a:spLocks/>
              </p:cNvSpPr>
              <p:nvPr/>
            </p:nvSpPr>
            <p:spPr bwMode="auto">
              <a:xfrm>
                <a:off x="4512" y="2043"/>
                <a:ext cx="89" cy="76"/>
              </a:xfrm>
              <a:custGeom>
                <a:avLst/>
                <a:gdLst>
                  <a:gd name="T0" fmla="*/ 0 w 89"/>
                  <a:gd name="T1" fmla="*/ 69 h 76"/>
                  <a:gd name="T2" fmla="*/ 6 w 89"/>
                  <a:gd name="T3" fmla="*/ 76 h 76"/>
                  <a:gd name="T4" fmla="*/ 89 w 89"/>
                  <a:gd name="T5" fmla="*/ 7 h 76"/>
                  <a:gd name="T6" fmla="*/ 83 w 89"/>
                  <a:gd name="T7" fmla="*/ 0 h 76"/>
                  <a:gd name="T8" fmla="*/ 0 w 89"/>
                  <a:gd name="T9" fmla="*/ 69 h 76"/>
                </a:gdLst>
                <a:ahLst/>
                <a:cxnLst>
                  <a:cxn ang="0">
                    <a:pos x="T0" y="T1"/>
                  </a:cxn>
                  <a:cxn ang="0">
                    <a:pos x="T2" y="T3"/>
                  </a:cxn>
                  <a:cxn ang="0">
                    <a:pos x="T4" y="T5"/>
                  </a:cxn>
                  <a:cxn ang="0">
                    <a:pos x="T6" y="T7"/>
                  </a:cxn>
                  <a:cxn ang="0">
                    <a:pos x="T8" y="T9"/>
                  </a:cxn>
                </a:cxnLst>
                <a:rect l="0" t="0" r="r" b="b"/>
                <a:pathLst>
                  <a:path w="89" h="76">
                    <a:moveTo>
                      <a:pt x="0" y="69"/>
                    </a:moveTo>
                    <a:lnTo>
                      <a:pt x="6" y="76"/>
                    </a:lnTo>
                    <a:lnTo>
                      <a:pt x="89"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67" name="Freeform 52">
                <a:extLst>
                  <a:ext uri="{FF2B5EF4-FFF2-40B4-BE49-F238E27FC236}">
                    <a16:creationId xmlns:a16="http://schemas.microsoft.com/office/drawing/2014/main" id="{7240AA30-D554-43A5-901E-C2AFCB3096E5}"/>
                  </a:ext>
                </a:extLst>
              </p:cNvPr>
              <p:cNvSpPr>
                <a:spLocks/>
              </p:cNvSpPr>
              <p:nvPr/>
            </p:nvSpPr>
            <p:spPr bwMode="auto">
              <a:xfrm>
                <a:off x="4553" y="1982"/>
                <a:ext cx="111" cy="114"/>
              </a:xfrm>
              <a:custGeom>
                <a:avLst/>
                <a:gdLst>
                  <a:gd name="T0" fmla="*/ 46 w 48"/>
                  <a:gd name="T1" fmla="*/ 6 h 49"/>
                  <a:gd name="T2" fmla="*/ 36 w 48"/>
                  <a:gd name="T3" fmla="*/ 39 h 49"/>
                  <a:gd name="T4" fmla="*/ 9 w 48"/>
                  <a:gd name="T5" fmla="*/ 37 h 49"/>
                  <a:gd name="T6" fmla="*/ 12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9" y="37"/>
                      <a:pt x="9" y="37"/>
                    </a:cubicBezTo>
                    <a:cubicBezTo>
                      <a:pt x="9" y="37"/>
                      <a:pt x="0" y="19"/>
                      <a:pt x="12"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68" name="Freeform 53">
                <a:extLst>
                  <a:ext uri="{FF2B5EF4-FFF2-40B4-BE49-F238E27FC236}">
                    <a16:creationId xmlns:a16="http://schemas.microsoft.com/office/drawing/2014/main" id="{81091CF3-08F5-4EA2-8205-193F285529E8}"/>
                  </a:ext>
                </a:extLst>
              </p:cNvPr>
              <p:cNvSpPr>
                <a:spLocks/>
              </p:cNvSpPr>
              <p:nvPr/>
            </p:nvSpPr>
            <p:spPr bwMode="auto">
              <a:xfrm>
                <a:off x="4429" y="2159"/>
                <a:ext cx="89" cy="79"/>
              </a:xfrm>
              <a:custGeom>
                <a:avLst/>
                <a:gdLst>
                  <a:gd name="T0" fmla="*/ 89 w 89"/>
                  <a:gd name="T1" fmla="*/ 70 h 79"/>
                  <a:gd name="T2" fmla="*/ 83 w 89"/>
                  <a:gd name="T3" fmla="*/ 79 h 79"/>
                  <a:gd name="T4" fmla="*/ 0 w 89"/>
                  <a:gd name="T5" fmla="*/ 9 h 79"/>
                  <a:gd name="T6" fmla="*/ 7 w 89"/>
                  <a:gd name="T7" fmla="*/ 0 h 79"/>
                  <a:gd name="T8" fmla="*/ 89 w 89"/>
                  <a:gd name="T9" fmla="*/ 70 h 79"/>
                </a:gdLst>
                <a:ahLst/>
                <a:cxnLst>
                  <a:cxn ang="0">
                    <a:pos x="T0" y="T1"/>
                  </a:cxn>
                  <a:cxn ang="0">
                    <a:pos x="T2" y="T3"/>
                  </a:cxn>
                  <a:cxn ang="0">
                    <a:pos x="T4" y="T5"/>
                  </a:cxn>
                  <a:cxn ang="0">
                    <a:pos x="T6" y="T7"/>
                  </a:cxn>
                  <a:cxn ang="0">
                    <a:pos x="T8" y="T9"/>
                  </a:cxn>
                </a:cxnLst>
                <a:rect l="0" t="0" r="r" b="b"/>
                <a:pathLst>
                  <a:path w="89" h="79">
                    <a:moveTo>
                      <a:pt x="89" y="70"/>
                    </a:moveTo>
                    <a:lnTo>
                      <a:pt x="83" y="79"/>
                    </a:lnTo>
                    <a:lnTo>
                      <a:pt x="0" y="9"/>
                    </a:lnTo>
                    <a:lnTo>
                      <a:pt x="7" y="0"/>
                    </a:lnTo>
                    <a:lnTo>
                      <a:pt x="89"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69" name="Freeform 54">
                <a:extLst>
                  <a:ext uri="{FF2B5EF4-FFF2-40B4-BE49-F238E27FC236}">
                    <a16:creationId xmlns:a16="http://schemas.microsoft.com/office/drawing/2014/main" id="{B5019A9A-4693-412F-9772-74DB5367B703}"/>
                  </a:ext>
                </a:extLst>
              </p:cNvPr>
              <p:cNvSpPr>
                <a:spLocks/>
              </p:cNvSpPr>
              <p:nvPr/>
            </p:nvSpPr>
            <p:spPr bwMode="auto">
              <a:xfrm>
                <a:off x="4366" y="2101"/>
                <a:ext cx="111" cy="111"/>
              </a:xfrm>
              <a:custGeom>
                <a:avLst/>
                <a:gdLst>
                  <a:gd name="T0" fmla="*/ 2 w 48"/>
                  <a:gd name="T1" fmla="*/ 5 h 48"/>
                  <a:gd name="T2" fmla="*/ 12 w 48"/>
                  <a:gd name="T3" fmla="*/ 39 h 48"/>
                  <a:gd name="T4" fmla="*/ 40 w 48"/>
                  <a:gd name="T5" fmla="*/ 37 h 48"/>
                  <a:gd name="T6" fmla="*/ 37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40" y="37"/>
                      <a:pt x="40" y="37"/>
                    </a:cubicBezTo>
                    <a:cubicBezTo>
                      <a:pt x="40" y="37"/>
                      <a:pt x="48" y="18"/>
                      <a:pt x="37"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70" name="Freeform 55">
                <a:extLst>
                  <a:ext uri="{FF2B5EF4-FFF2-40B4-BE49-F238E27FC236}">
                    <a16:creationId xmlns:a16="http://schemas.microsoft.com/office/drawing/2014/main" id="{F0702D5E-6A40-4611-8738-BC174264C1A5}"/>
                  </a:ext>
                </a:extLst>
              </p:cNvPr>
              <p:cNvSpPr>
                <a:spLocks/>
              </p:cNvSpPr>
              <p:nvPr/>
            </p:nvSpPr>
            <p:spPr bwMode="auto">
              <a:xfrm>
                <a:off x="4512" y="2159"/>
                <a:ext cx="89" cy="79"/>
              </a:xfrm>
              <a:custGeom>
                <a:avLst/>
                <a:gdLst>
                  <a:gd name="T0" fmla="*/ 0 w 89"/>
                  <a:gd name="T1" fmla="*/ 70 h 79"/>
                  <a:gd name="T2" fmla="*/ 6 w 89"/>
                  <a:gd name="T3" fmla="*/ 79 h 79"/>
                  <a:gd name="T4" fmla="*/ 89 w 89"/>
                  <a:gd name="T5" fmla="*/ 9 h 79"/>
                  <a:gd name="T6" fmla="*/ 83 w 89"/>
                  <a:gd name="T7" fmla="*/ 0 h 79"/>
                  <a:gd name="T8" fmla="*/ 0 w 89"/>
                  <a:gd name="T9" fmla="*/ 70 h 79"/>
                </a:gdLst>
                <a:ahLst/>
                <a:cxnLst>
                  <a:cxn ang="0">
                    <a:pos x="T0" y="T1"/>
                  </a:cxn>
                  <a:cxn ang="0">
                    <a:pos x="T2" y="T3"/>
                  </a:cxn>
                  <a:cxn ang="0">
                    <a:pos x="T4" y="T5"/>
                  </a:cxn>
                  <a:cxn ang="0">
                    <a:pos x="T6" y="T7"/>
                  </a:cxn>
                  <a:cxn ang="0">
                    <a:pos x="T8" y="T9"/>
                  </a:cxn>
                </a:cxnLst>
                <a:rect l="0" t="0" r="r" b="b"/>
                <a:pathLst>
                  <a:path w="89" h="79">
                    <a:moveTo>
                      <a:pt x="0" y="70"/>
                    </a:moveTo>
                    <a:lnTo>
                      <a:pt x="6" y="79"/>
                    </a:lnTo>
                    <a:lnTo>
                      <a:pt x="89"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71" name="Freeform 56">
                <a:extLst>
                  <a:ext uri="{FF2B5EF4-FFF2-40B4-BE49-F238E27FC236}">
                    <a16:creationId xmlns:a16="http://schemas.microsoft.com/office/drawing/2014/main" id="{7240B550-4C85-4BC2-8B53-2466ACB1F6FA}"/>
                  </a:ext>
                </a:extLst>
              </p:cNvPr>
              <p:cNvSpPr>
                <a:spLocks/>
              </p:cNvSpPr>
              <p:nvPr/>
            </p:nvSpPr>
            <p:spPr bwMode="auto">
              <a:xfrm>
                <a:off x="4553" y="2101"/>
                <a:ext cx="111" cy="111"/>
              </a:xfrm>
              <a:custGeom>
                <a:avLst/>
                <a:gdLst>
                  <a:gd name="T0" fmla="*/ 46 w 48"/>
                  <a:gd name="T1" fmla="*/ 5 h 48"/>
                  <a:gd name="T2" fmla="*/ 36 w 48"/>
                  <a:gd name="T3" fmla="*/ 39 h 48"/>
                  <a:gd name="T4" fmla="*/ 9 w 48"/>
                  <a:gd name="T5" fmla="*/ 37 h 48"/>
                  <a:gd name="T6" fmla="*/ 12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9" y="37"/>
                      <a:pt x="9" y="37"/>
                    </a:cubicBezTo>
                    <a:cubicBezTo>
                      <a:pt x="9" y="37"/>
                      <a:pt x="0" y="18"/>
                      <a:pt x="12"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72" name="Rectangle 57">
                <a:extLst>
                  <a:ext uri="{FF2B5EF4-FFF2-40B4-BE49-F238E27FC236}">
                    <a16:creationId xmlns:a16="http://schemas.microsoft.com/office/drawing/2014/main" id="{4BCC3DD6-8687-4977-939B-6D027443A4B4}"/>
                  </a:ext>
                </a:extLst>
              </p:cNvPr>
              <p:cNvSpPr>
                <a:spLocks noChangeArrowheads="1"/>
              </p:cNvSpPr>
              <p:nvPr/>
            </p:nvSpPr>
            <p:spPr bwMode="auto">
              <a:xfrm>
                <a:off x="5853" y="1929"/>
                <a:ext cx="16" cy="52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73" name="Oval 58">
                <a:extLst>
                  <a:ext uri="{FF2B5EF4-FFF2-40B4-BE49-F238E27FC236}">
                    <a16:creationId xmlns:a16="http://schemas.microsoft.com/office/drawing/2014/main" id="{05DDAE2A-3606-4F36-B0E0-795BA140FCEB}"/>
                  </a:ext>
                </a:extLst>
              </p:cNvPr>
              <p:cNvSpPr>
                <a:spLocks noChangeArrowheads="1"/>
              </p:cNvSpPr>
              <p:nvPr/>
            </p:nvSpPr>
            <p:spPr bwMode="auto">
              <a:xfrm>
                <a:off x="5765" y="1761"/>
                <a:ext cx="191" cy="219"/>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74" name="Freeform 59">
                <a:extLst>
                  <a:ext uri="{FF2B5EF4-FFF2-40B4-BE49-F238E27FC236}">
                    <a16:creationId xmlns:a16="http://schemas.microsoft.com/office/drawing/2014/main" id="{601F7091-314D-4044-9C28-408BA47F82FF}"/>
                  </a:ext>
                </a:extLst>
              </p:cNvPr>
              <p:cNvSpPr>
                <a:spLocks/>
              </p:cNvSpPr>
              <p:nvPr/>
            </p:nvSpPr>
            <p:spPr bwMode="auto">
              <a:xfrm>
                <a:off x="5767" y="2005"/>
                <a:ext cx="99" cy="86"/>
              </a:xfrm>
              <a:custGeom>
                <a:avLst/>
                <a:gdLst>
                  <a:gd name="T0" fmla="*/ 99 w 99"/>
                  <a:gd name="T1" fmla="*/ 77 h 86"/>
                  <a:gd name="T2" fmla="*/ 90 w 99"/>
                  <a:gd name="T3" fmla="*/ 86 h 86"/>
                  <a:gd name="T4" fmla="*/ 0 w 99"/>
                  <a:gd name="T5" fmla="*/ 10 h 86"/>
                  <a:gd name="T6" fmla="*/ 7 w 99"/>
                  <a:gd name="T7" fmla="*/ 0 h 86"/>
                  <a:gd name="T8" fmla="*/ 99 w 99"/>
                  <a:gd name="T9" fmla="*/ 77 h 86"/>
                </a:gdLst>
                <a:ahLst/>
                <a:cxnLst>
                  <a:cxn ang="0">
                    <a:pos x="T0" y="T1"/>
                  </a:cxn>
                  <a:cxn ang="0">
                    <a:pos x="T2" y="T3"/>
                  </a:cxn>
                  <a:cxn ang="0">
                    <a:pos x="T4" y="T5"/>
                  </a:cxn>
                  <a:cxn ang="0">
                    <a:pos x="T6" y="T7"/>
                  </a:cxn>
                  <a:cxn ang="0">
                    <a:pos x="T8" y="T9"/>
                  </a:cxn>
                </a:cxnLst>
                <a:rect l="0" t="0" r="r" b="b"/>
                <a:pathLst>
                  <a:path w="99" h="86">
                    <a:moveTo>
                      <a:pt x="99" y="77"/>
                    </a:moveTo>
                    <a:lnTo>
                      <a:pt x="90" y="86"/>
                    </a:lnTo>
                    <a:lnTo>
                      <a:pt x="0" y="10"/>
                    </a:lnTo>
                    <a:lnTo>
                      <a:pt x="7" y="0"/>
                    </a:lnTo>
                    <a:lnTo>
                      <a:pt x="99" y="77"/>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75" name="Freeform 60">
                <a:extLst>
                  <a:ext uri="{FF2B5EF4-FFF2-40B4-BE49-F238E27FC236}">
                    <a16:creationId xmlns:a16="http://schemas.microsoft.com/office/drawing/2014/main" id="{AB78975F-BD41-4C50-8DDA-71CA7DE6D005}"/>
                  </a:ext>
                </a:extLst>
              </p:cNvPr>
              <p:cNvSpPr>
                <a:spLocks/>
              </p:cNvSpPr>
              <p:nvPr/>
            </p:nvSpPr>
            <p:spPr bwMode="auto">
              <a:xfrm>
                <a:off x="5701" y="1940"/>
                <a:ext cx="119" cy="124"/>
              </a:xfrm>
              <a:custGeom>
                <a:avLst/>
                <a:gdLst>
                  <a:gd name="T0" fmla="*/ 2 w 52"/>
                  <a:gd name="T1" fmla="*/ 7 h 53"/>
                  <a:gd name="T2" fmla="*/ 13 w 52"/>
                  <a:gd name="T3" fmla="*/ 43 h 53"/>
                  <a:gd name="T4" fmla="*/ 43 w 52"/>
                  <a:gd name="T5" fmla="*/ 41 h 53"/>
                  <a:gd name="T6" fmla="*/ 40 w 52"/>
                  <a:gd name="T7" fmla="*/ 11 h 53"/>
                  <a:gd name="T8" fmla="*/ 2 w 52"/>
                  <a:gd name="T9" fmla="*/ 7 h 53"/>
                </a:gdLst>
                <a:ahLst/>
                <a:cxnLst>
                  <a:cxn ang="0">
                    <a:pos x="T0" y="T1"/>
                  </a:cxn>
                  <a:cxn ang="0">
                    <a:pos x="T2" y="T3"/>
                  </a:cxn>
                  <a:cxn ang="0">
                    <a:pos x="T4" y="T5"/>
                  </a:cxn>
                  <a:cxn ang="0">
                    <a:pos x="T6" y="T7"/>
                  </a:cxn>
                  <a:cxn ang="0">
                    <a:pos x="T8" y="T9"/>
                  </a:cxn>
                </a:cxnLst>
                <a:rect l="0" t="0" r="r" b="b"/>
                <a:pathLst>
                  <a:path w="52" h="53">
                    <a:moveTo>
                      <a:pt x="2" y="7"/>
                    </a:moveTo>
                    <a:cubicBezTo>
                      <a:pt x="2" y="7"/>
                      <a:pt x="0" y="33"/>
                      <a:pt x="13" y="43"/>
                    </a:cubicBezTo>
                    <a:cubicBezTo>
                      <a:pt x="25" y="53"/>
                      <a:pt x="43" y="41"/>
                      <a:pt x="43" y="41"/>
                    </a:cubicBezTo>
                    <a:cubicBezTo>
                      <a:pt x="43" y="41"/>
                      <a:pt x="52" y="21"/>
                      <a:pt x="40" y="11"/>
                    </a:cubicBezTo>
                    <a:cubicBezTo>
                      <a:pt x="27" y="0"/>
                      <a:pt x="2" y="7"/>
                      <a:pt x="2" y="7"/>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76" name="Freeform 61">
                <a:extLst>
                  <a:ext uri="{FF2B5EF4-FFF2-40B4-BE49-F238E27FC236}">
                    <a16:creationId xmlns:a16="http://schemas.microsoft.com/office/drawing/2014/main" id="{D4F4F130-439C-4FE9-93AC-2F02A0393F19}"/>
                  </a:ext>
                </a:extLst>
              </p:cNvPr>
              <p:cNvSpPr>
                <a:spLocks/>
              </p:cNvSpPr>
              <p:nvPr/>
            </p:nvSpPr>
            <p:spPr bwMode="auto">
              <a:xfrm>
                <a:off x="5857" y="2005"/>
                <a:ext cx="99" cy="86"/>
              </a:xfrm>
              <a:custGeom>
                <a:avLst/>
                <a:gdLst>
                  <a:gd name="T0" fmla="*/ 0 w 99"/>
                  <a:gd name="T1" fmla="*/ 77 h 86"/>
                  <a:gd name="T2" fmla="*/ 7 w 99"/>
                  <a:gd name="T3" fmla="*/ 86 h 86"/>
                  <a:gd name="T4" fmla="*/ 99 w 99"/>
                  <a:gd name="T5" fmla="*/ 10 h 86"/>
                  <a:gd name="T6" fmla="*/ 92 w 99"/>
                  <a:gd name="T7" fmla="*/ 0 h 86"/>
                  <a:gd name="T8" fmla="*/ 0 w 99"/>
                  <a:gd name="T9" fmla="*/ 77 h 86"/>
                </a:gdLst>
                <a:ahLst/>
                <a:cxnLst>
                  <a:cxn ang="0">
                    <a:pos x="T0" y="T1"/>
                  </a:cxn>
                  <a:cxn ang="0">
                    <a:pos x="T2" y="T3"/>
                  </a:cxn>
                  <a:cxn ang="0">
                    <a:pos x="T4" y="T5"/>
                  </a:cxn>
                  <a:cxn ang="0">
                    <a:pos x="T6" y="T7"/>
                  </a:cxn>
                  <a:cxn ang="0">
                    <a:pos x="T8" y="T9"/>
                  </a:cxn>
                </a:cxnLst>
                <a:rect l="0" t="0" r="r" b="b"/>
                <a:pathLst>
                  <a:path w="99" h="86">
                    <a:moveTo>
                      <a:pt x="0" y="77"/>
                    </a:moveTo>
                    <a:lnTo>
                      <a:pt x="7" y="86"/>
                    </a:lnTo>
                    <a:lnTo>
                      <a:pt x="99" y="10"/>
                    </a:lnTo>
                    <a:lnTo>
                      <a:pt x="92" y="0"/>
                    </a:lnTo>
                    <a:lnTo>
                      <a:pt x="0" y="77"/>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77" name="Freeform 62">
                <a:extLst>
                  <a:ext uri="{FF2B5EF4-FFF2-40B4-BE49-F238E27FC236}">
                    <a16:creationId xmlns:a16="http://schemas.microsoft.com/office/drawing/2014/main" id="{8AD92ED7-0941-45AA-A664-094B812A9EA2}"/>
                  </a:ext>
                </a:extLst>
              </p:cNvPr>
              <p:cNvSpPr>
                <a:spLocks/>
              </p:cNvSpPr>
              <p:nvPr/>
            </p:nvSpPr>
            <p:spPr bwMode="auto">
              <a:xfrm>
                <a:off x="5903" y="1940"/>
                <a:ext cx="118" cy="124"/>
              </a:xfrm>
              <a:custGeom>
                <a:avLst/>
                <a:gdLst>
                  <a:gd name="T0" fmla="*/ 49 w 51"/>
                  <a:gd name="T1" fmla="*/ 7 h 53"/>
                  <a:gd name="T2" fmla="*/ 39 w 51"/>
                  <a:gd name="T3" fmla="*/ 43 h 53"/>
                  <a:gd name="T4" fmla="*/ 9 w 51"/>
                  <a:gd name="T5" fmla="*/ 41 h 53"/>
                  <a:gd name="T6" fmla="*/ 12 w 51"/>
                  <a:gd name="T7" fmla="*/ 11 h 53"/>
                  <a:gd name="T8" fmla="*/ 49 w 51"/>
                  <a:gd name="T9" fmla="*/ 7 h 53"/>
                </a:gdLst>
                <a:ahLst/>
                <a:cxnLst>
                  <a:cxn ang="0">
                    <a:pos x="T0" y="T1"/>
                  </a:cxn>
                  <a:cxn ang="0">
                    <a:pos x="T2" y="T3"/>
                  </a:cxn>
                  <a:cxn ang="0">
                    <a:pos x="T4" y="T5"/>
                  </a:cxn>
                  <a:cxn ang="0">
                    <a:pos x="T6" y="T7"/>
                  </a:cxn>
                  <a:cxn ang="0">
                    <a:pos x="T8" y="T9"/>
                  </a:cxn>
                </a:cxnLst>
                <a:rect l="0" t="0" r="r" b="b"/>
                <a:pathLst>
                  <a:path w="51" h="53">
                    <a:moveTo>
                      <a:pt x="49" y="7"/>
                    </a:moveTo>
                    <a:cubicBezTo>
                      <a:pt x="49" y="7"/>
                      <a:pt x="51" y="33"/>
                      <a:pt x="39" y="43"/>
                    </a:cubicBezTo>
                    <a:cubicBezTo>
                      <a:pt x="27" y="53"/>
                      <a:pt x="9" y="41"/>
                      <a:pt x="9" y="41"/>
                    </a:cubicBezTo>
                    <a:cubicBezTo>
                      <a:pt x="9" y="41"/>
                      <a:pt x="0" y="21"/>
                      <a:pt x="12" y="11"/>
                    </a:cubicBezTo>
                    <a:cubicBezTo>
                      <a:pt x="24" y="0"/>
                      <a:pt x="49" y="7"/>
                      <a:pt x="49" y="7"/>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78" name="Freeform 63">
                <a:extLst>
                  <a:ext uri="{FF2B5EF4-FFF2-40B4-BE49-F238E27FC236}">
                    <a16:creationId xmlns:a16="http://schemas.microsoft.com/office/drawing/2014/main" id="{F9F673BC-E913-43D8-8CDE-7A0946C34DF7}"/>
                  </a:ext>
                </a:extLst>
              </p:cNvPr>
              <p:cNvSpPr>
                <a:spLocks/>
              </p:cNvSpPr>
              <p:nvPr/>
            </p:nvSpPr>
            <p:spPr bwMode="auto">
              <a:xfrm>
                <a:off x="5767" y="2133"/>
                <a:ext cx="99" cy="84"/>
              </a:xfrm>
              <a:custGeom>
                <a:avLst/>
                <a:gdLst>
                  <a:gd name="T0" fmla="*/ 99 w 99"/>
                  <a:gd name="T1" fmla="*/ 75 h 84"/>
                  <a:gd name="T2" fmla="*/ 90 w 99"/>
                  <a:gd name="T3" fmla="*/ 84 h 84"/>
                  <a:gd name="T4" fmla="*/ 0 w 99"/>
                  <a:gd name="T5" fmla="*/ 10 h 84"/>
                  <a:gd name="T6" fmla="*/ 7 w 99"/>
                  <a:gd name="T7" fmla="*/ 0 h 84"/>
                  <a:gd name="T8" fmla="*/ 99 w 99"/>
                  <a:gd name="T9" fmla="*/ 75 h 84"/>
                </a:gdLst>
                <a:ahLst/>
                <a:cxnLst>
                  <a:cxn ang="0">
                    <a:pos x="T0" y="T1"/>
                  </a:cxn>
                  <a:cxn ang="0">
                    <a:pos x="T2" y="T3"/>
                  </a:cxn>
                  <a:cxn ang="0">
                    <a:pos x="T4" y="T5"/>
                  </a:cxn>
                  <a:cxn ang="0">
                    <a:pos x="T6" y="T7"/>
                  </a:cxn>
                  <a:cxn ang="0">
                    <a:pos x="T8" y="T9"/>
                  </a:cxn>
                </a:cxnLst>
                <a:rect l="0" t="0" r="r" b="b"/>
                <a:pathLst>
                  <a:path w="99" h="84">
                    <a:moveTo>
                      <a:pt x="99" y="75"/>
                    </a:moveTo>
                    <a:lnTo>
                      <a:pt x="90" y="84"/>
                    </a:lnTo>
                    <a:lnTo>
                      <a:pt x="0" y="10"/>
                    </a:lnTo>
                    <a:lnTo>
                      <a:pt x="7" y="0"/>
                    </a:lnTo>
                    <a:lnTo>
                      <a:pt x="99" y="75"/>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79" name="Freeform 64">
                <a:extLst>
                  <a:ext uri="{FF2B5EF4-FFF2-40B4-BE49-F238E27FC236}">
                    <a16:creationId xmlns:a16="http://schemas.microsoft.com/office/drawing/2014/main" id="{9099B87F-6B08-46A2-A4C8-4CD9EBA0CE4B}"/>
                  </a:ext>
                </a:extLst>
              </p:cNvPr>
              <p:cNvSpPr>
                <a:spLocks/>
              </p:cNvSpPr>
              <p:nvPr/>
            </p:nvSpPr>
            <p:spPr bwMode="auto">
              <a:xfrm>
                <a:off x="5701" y="2068"/>
                <a:ext cx="119" cy="123"/>
              </a:xfrm>
              <a:custGeom>
                <a:avLst/>
                <a:gdLst>
                  <a:gd name="T0" fmla="*/ 2 w 52"/>
                  <a:gd name="T1" fmla="*/ 6 h 53"/>
                  <a:gd name="T2" fmla="*/ 13 w 52"/>
                  <a:gd name="T3" fmla="*/ 42 h 53"/>
                  <a:gd name="T4" fmla="*/ 43 w 52"/>
                  <a:gd name="T5" fmla="*/ 40 h 53"/>
                  <a:gd name="T6" fmla="*/ 40 w 52"/>
                  <a:gd name="T7" fmla="*/ 10 h 53"/>
                  <a:gd name="T8" fmla="*/ 2 w 52"/>
                  <a:gd name="T9" fmla="*/ 6 h 53"/>
                </a:gdLst>
                <a:ahLst/>
                <a:cxnLst>
                  <a:cxn ang="0">
                    <a:pos x="T0" y="T1"/>
                  </a:cxn>
                  <a:cxn ang="0">
                    <a:pos x="T2" y="T3"/>
                  </a:cxn>
                  <a:cxn ang="0">
                    <a:pos x="T4" y="T5"/>
                  </a:cxn>
                  <a:cxn ang="0">
                    <a:pos x="T6" y="T7"/>
                  </a:cxn>
                  <a:cxn ang="0">
                    <a:pos x="T8" y="T9"/>
                  </a:cxn>
                </a:cxnLst>
                <a:rect l="0" t="0" r="r" b="b"/>
                <a:pathLst>
                  <a:path w="52" h="53">
                    <a:moveTo>
                      <a:pt x="2" y="6"/>
                    </a:moveTo>
                    <a:cubicBezTo>
                      <a:pt x="2" y="6"/>
                      <a:pt x="0" y="32"/>
                      <a:pt x="13" y="42"/>
                    </a:cubicBezTo>
                    <a:cubicBezTo>
                      <a:pt x="25" y="53"/>
                      <a:pt x="43" y="40"/>
                      <a:pt x="43" y="40"/>
                    </a:cubicBezTo>
                    <a:cubicBezTo>
                      <a:pt x="43" y="40"/>
                      <a:pt x="52" y="21"/>
                      <a:pt x="40" y="10"/>
                    </a:cubicBezTo>
                    <a:cubicBezTo>
                      <a:pt x="27"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80" name="Freeform 65">
                <a:extLst>
                  <a:ext uri="{FF2B5EF4-FFF2-40B4-BE49-F238E27FC236}">
                    <a16:creationId xmlns:a16="http://schemas.microsoft.com/office/drawing/2014/main" id="{7B579D7D-0705-476C-87EA-2E2AD49A5801}"/>
                  </a:ext>
                </a:extLst>
              </p:cNvPr>
              <p:cNvSpPr>
                <a:spLocks/>
              </p:cNvSpPr>
              <p:nvPr/>
            </p:nvSpPr>
            <p:spPr bwMode="auto">
              <a:xfrm>
                <a:off x="5857" y="2133"/>
                <a:ext cx="99" cy="84"/>
              </a:xfrm>
              <a:custGeom>
                <a:avLst/>
                <a:gdLst>
                  <a:gd name="T0" fmla="*/ 0 w 99"/>
                  <a:gd name="T1" fmla="*/ 75 h 84"/>
                  <a:gd name="T2" fmla="*/ 7 w 99"/>
                  <a:gd name="T3" fmla="*/ 84 h 84"/>
                  <a:gd name="T4" fmla="*/ 99 w 99"/>
                  <a:gd name="T5" fmla="*/ 10 h 84"/>
                  <a:gd name="T6" fmla="*/ 92 w 99"/>
                  <a:gd name="T7" fmla="*/ 0 h 84"/>
                  <a:gd name="T8" fmla="*/ 0 w 99"/>
                  <a:gd name="T9" fmla="*/ 75 h 84"/>
                </a:gdLst>
                <a:ahLst/>
                <a:cxnLst>
                  <a:cxn ang="0">
                    <a:pos x="T0" y="T1"/>
                  </a:cxn>
                  <a:cxn ang="0">
                    <a:pos x="T2" y="T3"/>
                  </a:cxn>
                  <a:cxn ang="0">
                    <a:pos x="T4" y="T5"/>
                  </a:cxn>
                  <a:cxn ang="0">
                    <a:pos x="T6" y="T7"/>
                  </a:cxn>
                  <a:cxn ang="0">
                    <a:pos x="T8" y="T9"/>
                  </a:cxn>
                </a:cxnLst>
                <a:rect l="0" t="0" r="r" b="b"/>
                <a:pathLst>
                  <a:path w="99" h="84">
                    <a:moveTo>
                      <a:pt x="0" y="75"/>
                    </a:moveTo>
                    <a:lnTo>
                      <a:pt x="7" y="84"/>
                    </a:lnTo>
                    <a:lnTo>
                      <a:pt x="99" y="10"/>
                    </a:lnTo>
                    <a:lnTo>
                      <a:pt x="92" y="0"/>
                    </a:lnTo>
                    <a:lnTo>
                      <a:pt x="0" y="75"/>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81" name="Freeform 66">
                <a:extLst>
                  <a:ext uri="{FF2B5EF4-FFF2-40B4-BE49-F238E27FC236}">
                    <a16:creationId xmlns:a16="http://schemas.microsoft.com/office/drawing/2014/main" id="{C0C22477-30A6-4C28-913D-015D6A9320A8}"/>
                  </a:ext>
                </a:extLst>
              </p:cNvPr>
              <p:cNvSpPr>
                <a:spLocks/>
              </p:cNvSpPr>
              <p:nvPr/>
            </p:nvSpPr>
            <p:spPr bwMode="auto">
              <a:xfrm>
                <a:off x="5903" y="2068"/>
                <a:ext cx="118" cy="123"/>
              </a:xfrm>
              <a:custGeom>
                <a:avLst/>
                <a:gdLst>
                  <a:gd name="T0" fmla="*/ 49 w 51"/>
                  <a:gd name="T1" fmla="*/ 6 h 53"/>
                  <a:gd name="T2" fmla="*/ 39 w 51"/>
                  <a:gd name="T3" fmla="*/ 42 h 53"/>
                  <a:gd name="T4" fmla="*/ 9 w 51"/>
                  <a:gd name="T5" fmla="*/ 40 h 53"/>
                  <a:gd name="T6" fmla="*/ 12 w 51"/>
                  <a:gd name="T7" fmla="*/ 10 h 53"/>
                  <a:gd name="T8" fmla="*/ 49 w 51"/>
                  <a:gd name="T9" fmla="*/ 6 h 53"/>
                </a:gdLst>
                <a:ahLst/>
                <a:cxnLst>
                  <a:cxn ang="0">
                    <a:pos x="T0" y="T1"/>
                  </a:cxn>
                  <a:cxn ang="0">
                    <a:pos x="T2" y="T3"/>
                  </a:cxn>
                  <a:cxn ang="0">
                    <a:pos x="T4" y="T5"/>
                  </a:cxn>
                  <a:cxn ang="0">
                    <a:pos x="T6" y="T7"/>
                  </a:cxn>
                  <a:cxn ang="0">
                    <a:pos x="T8" y="T9"/>
                  </a:cxn>
                </a:cxnLst>
                <a:rect l="0" t="0" r="r" b="b"/>
                <a:pathLst>
                  <a:path w="51" h="53">
                    <a:moveTo>
                      <a:pt x="49" y="6"/>
                    </a:moveTo>
                    <a:cubicBezTo>
                      <a:pt x="49" y="6"/>
                      <a:pt x="51" y="32"/>
                      <a:pt x="39" y="42"/>
                    </a:cubicBezTo>
                    <a:cubicBezTo>
                      <a:pt x="27" y="53"/>
                      <a:pt x="9" y="40"/>
                      <a:pt x="9" y="40"/>
                    </a:cubicBezTo>
                    <a:cubicBezTo>
                      <a:pt x="9" y="40"/>
                      <a:pt x="0" y="21"/>
                      <a:pt x="12" y="10"/>
                    </a:cubicBezTo>
                    <a:cubicBezTo>
                      <a:pt x="24" y="0"/>
                      <a:pt x="49" y="6"/>
                      <a:pt x="49"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82" name="Freeform 67">
                <a:extLst>
                  <a:ext uri="{FF2B5EF4-FFF2-40B4-BE49-F238E27FC236}">
                    <a16:creationId xmlns:a16="http://schemas.microsoft.com/office/drawing/2014/main" id="{C2B75C4E-C155-4819-B18F-F448B77DA00D}"/>
                  </a:ext>
                </a:extLst>
              </p:cNvPr>
              <p:cNvSpPr>
                <a:spLocks/>
              </p:cNvSpPr>
              <p:nvPr/>
            </p:nvSpPr>
            <p:spPr bwMode="auto">
              <a:xfrm>
                <a:off x="2021" y="2108"/>
                <a:ext cx="138" cy="125"/>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83" name="Freeform 68">
                <a:extLst>
                  <a:ext uri="{FF2B5EF4-FFF2-40B4-BE49-F238E27FC236}">
                    <a16:creationId xmlns:a16="http://schemas.microsoft.com/office/drawing/2014/main" id="{205D5217-D50C-4A37-AE1F-7F6790006837}"/>
                  </a:ext>
                </a:extLst>
              </p:cNvPr>
              <p:cNvSpPr>
                <a:spLocks/>
              </p:cNvSpPr>
              <p:nvPr/>
            </p:nvSpPr>
            <p:spPr bwMode="auto">
              <a:xfrm>
                <a:off x="2145" y="2159"/>
                <a:ext cx="111" cy="88"/>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84" name="Rectangle 69">
                <a:extLst>
                  <a:ext uri="{FF2B5EF4-FFF2-40B4-BE49-F238E27FC236}">
                    <a16:creationId xmlns:a16="http://schemas.microsoft.com/office/drawing/2014/main" id="{9ACAC9B1-64E6-4C1A-9DA3-0BEA3C0AAEE4}"/>
                  </a:ext>
                </a:extLst>
              </p:cNvPr>
              <p:cNvSpPr>
                <a:spLocks noChangeArrowheads="1"/>
              </p:cNvSpPr>
              <p:nvPr/>
            </p:nvSpPr>
            <p:spPr bwMode="auto">
              <a:xfrm>
                <a:off x="2141"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85" name="Freeform 70">
                <a:extLst>
                  <a:ext uri="{FF2B5EF4-FFF2-40B4-BE49-F238E27FC236}">
                    <a16:creationId xmlns:a16="http://schemas.microsoft.com/office/drawing/2014/main" id="{85554650-85E1-412E-A6B0-BC029222EEAB}"/>
                  </a:ext>
                </a:extLst>
              </p:cNvPr>
              <p:cNvSpPr>
                <a:spLocks/>
              </p:cNvSpPr>
              <p:nvPr/>
            </p:nvSpPr>
            <p:spPr bwMode="auto">
              <a:xfrm>
                <a:off x="2127" y="1822"/>
                <a:ext cx="64" cy="135"/>
              </a:xfrm>
              <a:custGeom>
                <a:avLst/>
                <a:gdLst>
                  <a:gd name="T0" fmla="*/ 25 w 28"/>
                  <a:gd name="T1" fmla="*/ 31 h 58"/>
                  <a:gd name="T2" fmla="*/ 9 w 28"/>
                  <a:gd name="T3" fmla="*/ 57 h 58"/>
                  <a:gd name="T4" fmla="*/ 4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9" y="57"/>
                    </a:cubicBezTo>
                    <a:cubicBezTo>
                      <a:pt x="3" y="56"/>
                      <a:pt x="0" y="42"/>
                      <a:pt x="4" y="27"/>
                    </a:cubicBezTo>
                    <a:cubicBezTo>
                      <a:pt x="7" y="12"/>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86" name="Freeform 71">
                <a:extLst>
                  <a:ext uri="{FF2B5EF4-FFF2-40B4-BE49-F238E27FC236}">
                    <a16:creationId xmlns:a16="http://schemas.microsoft.com/office/drawing/2014/main" id="{B38D65B8-AF49-440A-85B4-6309D533991C}"/>
                  </a:ext>
                </a:extLst>
              </p:cNvPr>
              <p:cNvSpPr>
                <a:spLocks/>
              </p:cNvSpPr>
              <p:nvPr/>
            </p:nvSpPr>
            <p:spPr bwMode="auto">
              <a:xfrm>
                <a:off x="2101" y="1952"/>
                <a:ext cx="65" cy="135"/>
              </a:xfrm>
              <a:custGeom>
                <a:avLst/>
                <a:gdLst>
                  <a:gd name="T0" fmla="*/ 24 w 28"/>
                  <a:gd name="T1" fmla="*/ 31 h 58"/>
                  <a:gd name="T2" fmla="*/ 8 w 28"/>
                  <a:gd name="T3" fmla="*/ 57 h 58"/>
                  <a:gd name="T4" fmla="*/ 3 w 28"/>
                  <a:gd name="T5" fmla="*/ 27 h 58"/>
                  <a:gd name="T6" fmla="*/ 20 w 28"/>
                  <a:gd name="T7" fmla="*/ 1 h 58"/>
                  <a:gd name="T8" fmla="*/ 24 w 28"/>
                  <a:gd name="T9" fmla="*/ 31 h 58"/>
                </a:gdLst>
                <a:ahLst/>
                <a:cxnLst>
                  <a:cxn ang="0">
                    <a:pos x="T0" y="T1"/>
                  </a:cxn>
                  <a:cxn ang="0">
                    <a:pos x="T2" y="T3"/>
                  </a:cxn>
                  <a:cxn ang="0">
                    <a:pos x="T4" y="T5"/>
                  </a:cxn>
                  <a:cxn ang="0">
                    <a:pos x="T6" y="T7"/>
                  </a:cxn>
                  <a:cxn ang="0">
                    <a:pos x="T8" y="T9"/>
                  </a:cxn>
                </a:cxnLst>
                <a:rect l="0" t="0" r="r" b="b"/>
                <a:pathLst>
                  <a:path w="28" h="58">
                    <a:moveTo>
                      <a:pt x="24" y="31"/>
                    </a:moveTo>
                    <a:cubicBezTo>
                      <a:pt x="21" y="46"/>
                      <a:pt x="14" y="58"/>
                      <a:pt x="8" y="57"/>
                    </a:cubicBezTo>
                    <a:cubicBezTo>
                      <a:pt x="2" y="55"/>
                      <a:pt x="0" y="42"/>
                      <a:pt x="3" y="27"/>
                    </a:cubicBezTo>
                    <a:cubicBezTo>
                      <a:pt x="6" y="11"/>
                      <a:pt x="14" y="0"/>
                      <a:pt x="20" y="1"/>
                    </a:cubicBezTo>
                    <a:cubicBezTo>
                      <a:pt x="25" y="2"/>
                      <a:pt x="28"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87" name="Freeform 72">
                <a:extLst>
                  <a:ext uri="{FF2B5EF4-FFF2-40B4-BE49-F238E27FC236}">
                    <a16:creationId xmlns:a16="http://schemas.microsoft.com/office/drawing/2014/main" id="{34F8F60E-74A2-443F-96C2-304151AE556C}"/>
                  </a:ext>
                </a:extLst>
              </p:cNvPr>
              <p:cNvSpPr>
                <a:spLocks/>
              </p:cNvSpPr>
              <p:nvPr/>
            </p:nvSpPr>
            <p:spPr bwMode="auto">
              <a:xfrm>
                <a:off x="2016" y="1908"/>
                <a:ext cx="134" cy="65"/>
              </a:xfrm>
              <a:custGeom>
                <a:avLst/>
                <a:gdLst>
                  <a:gd name="T0" fmla="*/ 31 w 58"/>
                  <a:gd name="T1" fmla="*/ 3 h 28"/>
                  <a:gd name="T2" fmla="*/ 57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88" name="Freeform 73">
                <a:extLst>
                  <a:ext uri="{FF2B5EF4-FFF2-40B4-BE49-F238E27FC236}">
                    <a16:creationId xmlns:a16="http://schemas.microsoft.com/office/drawing/2014/main" id="{883C559E-E24B-4E11-BEE3-979ACECBB5F2}"/>
                  </a:ext>
                </a:extLst>
              </p:cNvPr>
              <p:cNvSpPr>
                <a:spLocks/>
              </p:cNvSpPr>
              <p:nvPr/>
            </p:nvSpPr>
            <p:spPr bwMode="auto">
              <a:xfrm>
                <a:off x="2143" y="1936"/>
                <a:ext cx="133" cy="65"/>
              </a:xfrm>
              <a:custGeom>
                <a:avLst/>
                <a:gdLst>
                  <a:gd name="T0" fmla="*/ 32 w 58"/>
                  <a:gd name="T1" fmla="*/ 3 h 28"/>
                  <a:gd name="T2" fmla="*/ 57 w 58"/>
                  <a:gd name="T3" fmla="*/ 20 h 28"/>
                  <a:gd name="T4" fmla="*/ 27 w 58"/>
                  <a:gd name="T5" fmla="*/ 25 h 28"/>
                  <a:gd name="T6" fmla="*/ 2 w 58"/>
                  <a:gd name="T7" fmla="*/ 8 h 28"/>
                  <a:gd name="T8" fmla="*/ 32 w 58"/>
                  <a:gd name="T9" fmla="*/ 3 h 28"/>
                </a:gdLst>
                <a:ahLst/>
                <a:cxnLst>
                  <a:cxn ang="0">
                    <a:pos x="T0" y="T1"/>
                  </a:cxn>
                  <a:cxn ang="0">
                    <a:pos x="T2" y="T3"/>
                  </a:cxn>
                  <a:cxn ang="0">
                    <a:pos x="T4" y="T5"/>
                  </a:cxn>
                  <a:cxn ang="0">
                    <a:pos x="T6" y="T7"/>
                  </a:cxn>
                  <a:cxn ang="0">
                    <a:pos x="T8" y="T9"/>
                  </a:cxn>
                </a:cxnLst>
                <a:rect l="0" t="0" r="r" b="b"/>
                <a:pathLst>
                  <a:path w="58" h="28">
                    <a:moveTo>
                      <a:pt x="32" y="3"/>
                    </a:moveTo>
                    <a:cubicBezTo>
                      <a:pt x="47" y="6"/>
                      <a:pt x="58" y="14"/>
                      <a:pt x="57" y="20"/>
                    </a:cubicBezTo>
                    <a:cubicBezTo>
                      <a:pt x="56" y="26"/>
                      <a:pt x="42" y="28"/>
                      <a:pt x="27" y="25"/>
                    </a:cubicBezTo>
                    <a:cubicBezTo>
                      <a:pt x="12" y="21"/>
                      <a:pt x="0" y="14"/>
                      <a:pt x="2" y="8"/>
                    </a:cubicBezTo>
                    <a:cubicBezTo>
                      <a:pt x="3" y="2"/>
                      <a:pt x="16" y="0"/>
                      <a:pt x="32"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89" name="Freeform 74">
                <a:extLst>
                  <a:ext uri="{FF2B5EF4-FFF2-40B4-BE49-F238E27FC236}">
                    <a16:creationId xmlns:a16="http://schemas.microsoft.com/office/drawing/2014/main" id="{B2512790-88BD-4F91-86AF-7DE641D01C2D}"/>
                  </a:ext>
                </a:extLst>
              </p:cNvPr>
              <p:cNvSpPr>
                <a:spLocks/>
              </p:cNvSpPr>
              <p:nvPr/>
            </p:nvSpPr>
            <p:spPr bwMode="auto">
              <a:xfrm>
                <a:off x="2062" y="1836"/>
                <a:ext cx="97" cy="125"/>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8"/>
                      <a:pt x="37" y="51"/>
                    </a:cubicBezTo>
                    <a:cubicBezTo>
                      <a:pt x="31" y="54"/>
                      <a:pt x="20" y="46"/>
                      <a:pt x="12" y="33"/>
                    </a:cubicBezTo>
                    <a:cubicBezTo>
                      <a:pt x="3" y="20"/>
                      <a:pt x="0" y="7"/>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90" name="Freeform 75">
                <a:extLst>
                  <a:ext uri="{FF2B5EF4-FFF2-40B4-BE49-F238E27FC236}">
                    <a16:creationId xmlns:a16="http://schemas.microsoft.com/office/drawing/2014/main" id="{48F968EF-6193-4545-B48F-7C2BC8F0BF0B}"/>
                  </a:ext>
                </a:extLst>
              </p:cNvPr>
              <p:cNvSpPr>
                <a:spLocks/>
              </p:cNvSpPr>
              <p:nvPr/>
            </p:nvSpPr>
            <p:spPr bwMode="auto">
              <a:xfrm>
                <a:off x="2134" y="1947"/>
                <a:ext cx="96" cy="126"/>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7"/>
                      <a:pt x="37" y="51"/>
                    </a:cubicBezTo>
                    <a:cubicBezTo>
                      <a:pt x="31" y="54"/>
                      <a:pt x="20" y="46"/>
                      <a:pt x="12" y="33"/>
                    </a:cubicBezTo>
                    <a:cubicBezTo>
                      <a:pt x="3" y="20"/>
                      <a:pt x="0" y="6"/>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91" name="Freeform 76">
                <a:extLst>
                  <a:ext uri="{FF2B5EF4-FFF2-40B4-BE49-F238E27FC236}">
                    <a16:creationId xmlns:a16="http://schemas.microsoft.com/office/drawing/2014/main" id="{DBFFFD6A-2695-4CC4-8B3D-024056D12E39}"/>
                  </a:ext>
                </a:extLst>
              </p:cNvPr>
              <p:cNvSpPr>
                <a:spLocks/>
              </p:cNvSpPr>
              <p:nvPr/>
            </p:nvSpPr>
            <p:spPr bwMode="auto">
              <a:xfrm>
                <a:off x="2030" y="1943"/>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7" y="0"/>
                      <a:pt x="51" y="5"/>
                    </a:cubicBezTo>
                    <a:cubicBezTo>
                      <a:pt x="54" y="10"/>
                      <a:pt x="46" y="21"/>
                      <a:pt x="33" y="30"/>
                    </a:cubicBezTo>
                    <a:cubicBezTo>
                      <a:pt x="19" y="38"/>
                      <a:pt x="6"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92" name="Freeform 77">
                <a:extLst>
                  <a:ext uri="{FF2B5EF4-FFF2-40B4-BE49-F238E27FC236}">
                    <a16:creationId xmlns:a16="http://schemas.microsoft.com/office/drawing/2014/main" id="{7690E13A-2857-4C64-8B3B-6A47FD5C03B8}"/>
                  </a:ext>
                </a:extLst>
              </p:cNvPr>
              <p:cNvSpPr>
                <a:spLocks/>
              </p:cNvSpPr>
              <p:nvPr/>
            </p:nvSpPr>
            <p:spPr bwMode="auto">
              <a:xfrm>
                <a:off x="2138" y="1871"/>
                <a:ext cx="125" cy="95"/>
              </a:xfrm>
              <a:custGeom>
                <a:avLst/>
                <a:gdLst>
                  <a:gd name="T0" fmla="*/ 21 w 54"/>
                  <a:gd name="T1" fmla="*/ 11 h 41"/>
                  <a:gd name="T2" fmla="*/ 51 w 54"/>
                  <a:gd name="T3" fmla="*/ 5 h 41"/>
                  <a:gd name="T4" fmla="*/ 33 w 54"/>
                  <a:gd name="T5" fmla="*/ 30 h 41"/>
                  <a:gd name="T6" fmla="*/ 4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5" y="3"/>
                      <a:pt x="48" y="0"/>
                      <a:pt x="51" y="5"/>
                    </a:cubicBezTo>
                    <a:cubicBezTo>
                      <a:pt x="54" y="10"/>
                      <a:pt x="46" y="21"/>
                      <a:pt x="33" y="30"/>
                    </a:cubicBezTo>
                    <a:cubicBezTo>
                      <a:pt x="20" y="38"/>
                      <a:pt x="7" y="41"/>
                      <a:pt x="4"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93" name="Freeform 78">
                <a:extLst>
                  <a:ext uri="{FF2B5EF4-FFF2-40B4-BE49-F238E27FC236}">
                    <a16:creationId xmlns:a16="http://schemas.microsoft.com/office/drawing/2014/main" id="{896BEA30-0B65-473D-8833-5D09896624E1}"/>
                  </a:ext>
                </a:extLst>
              </p:cNvPr>
              <p:cNvSpPr>
                <a:spLocks/>
              </p:cNvSpPr>
              <p:nvPr/>
            </p:nvSpPr>
            <p:spPr bwMode="auto">
              <a:xfrm>
                <a:off x="2101" y="1822"/>
                <a:ext cx="65" cy="135"/>
              </a:xfrm>
              <a:custGeom>
                <a:avLst/>
                <a:gdLst>
                  <a:gd name="T0" fmla="*/ 24 w 28"/>
                  <a:gd name="T1" fmla="*/ 27 h 58"/>
                  <a:gd name="T2" fmla="*/ 20 w 28"/>
                  <a:gd name="T3" fmla="*/ 57 h 58"/>
                  <a:gd name="T4" fmla="*/ 3 w 28"/>
                  <a:gd name="T5" fmla="*/ 32 h 58"/>
                  <a:gd name="T6" fmla="*/ 8 w 28"/>
                  <a:gd name="T7" fmla="*/ 1 h 58"/>
                  <a:gd name="T8" fmla="*/ 24 w 28"/>
                  <a:gd name="T9" fmla="*/ 27 h 58"/>
                </a:gdLst>
                <a:ahLst/>
                <a:cxnLst>
                  <a:cxn ang="0">
                    <a:pos x="T0" y="T1"/>
                  </a:cxn>
                  <a:cxn ang="0">
                    <a:pos x="T2" y="T3"/>
                  </a:cxn>
                  <a:cxn ang="0">
                    <a:pos x="T4" y="T5"/>
                  </a:cxn>
                  <a:cxn ang="0">
                    <a:pos x="T6" y="T7"/>
                  </a:cxn>
                  <a:cxn ang="0">
                    <a:pos x="T8" y="T9"/>
                  </a:cxn>
                </a:cxnLst>
                <a:rect l="0" t="0" r="r" b="b"/>
                <a:pathLst>
                  <a:path w="28" h="58">
                    <a:moveTo>
                      <a:pt x="24" y="27"/>
                    </a:moveTo>
                    <a:cubicBezTo>
                      <a:pt x="28" y="42"/>
                      <a:pt x="25" y="56"/>
                      <a:pt x="20" y="57"/>
                    </a:cubicBezTo>
                    <a:cubicBezTo>
                      <a:pt x="14" y="58"/>
                      <a:pt x="6" y="47"/>
                      <a:pt x="3" y="32"/>
                    </a:cubicBezTo>
                    <a:cubicBezTo>
                      <a:pt x="0" y="16"/>
                      <a:pt x="2" y="3"/>
                      <a:pt x="8" y="1"/>
                    </a:cubicBezTo>
                    <a:cubicBezTo>
                      <a:pt x="13" y="0"/>
                      <a:pt x="21" y="12"/>
                      <a:pt x="24"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94" name="Freeform 79">
                <a:extLst>
                  <a:ext uri="{FF2B5EF4-FFF2-40B4-BE49-F238E27FC236}">
                    <a16:creationId xmlns:a16="http://schemas.microsoft.com/office/drawing/2014/main" id="{89C072FF-26E3-4CB7-A6EF-334203C6F256}"/>
                  </a:ext>
                </a:extLst>
              </p:cNvPr>
              <p:cNvSpPr>
                <a:spLocks/>
              </p:cNvSpPr>
              <p:nvPr/>
            </p:nvSpPr>
            <p:spPr bwMode="auto">
              <a:xfrm>
                <a:off x="2129" y="1952"/>
                <a:ext cx="65" cy="135"/>
              </a:xfrm>
              <a:custGeom>
                <a:avLst/>
                <a:gdLst>
                  <a:gd name="T0" fmla="*/ 24 w 28"/>
                  <a:gd name="T1" fmla="*/ 26 h 58"/>
                  <a:gd name="T2" fmla="*/ 20 w 28"/>
                  <a:gd name="T3" fmla="*/ 57 h 58"/>
                  <a:gd name="T4" fmla="*/ 3 w 28"/>
                  <a:gd name="T5" fmla="*/ 31 h 58"/>
                  <a:gd name="T6" fmla="*/ 8 w 28"/>
                  <a:gd name="T7" fmla="*/ 1 h 58"/>
                  <a:gd name="T8" fmla="*/ 24 w 28"/>
                  <a:gd name="T9" fmla="*/ 26 h 58"/>
                </a:gdLst>
                <a:ahLst/>
                <a:cxnLst>
                  <a:cxn ang="0">
                    <a:pos x="T0" y="T1"/>
                  </a:cxn>
                  <a:cxn ang="0">
                    <a:pos x="T2" y="T3"/>
                  </a:cxn>
                  <a:cxn ang="0">
                    <a:pos x="T4" y="T5"/>
                  </a:cxn>
                  <a:cxn ang="0">
                    <a:pos x="T6" y="T7"/>
                  </a:cxn>
                  <a:cxn ang="0">
                    <a:pos x="T8" y="T9"/>
                  </a:cxn>
                </a:cxnLst>
                <a:rect l="0" t="0" r="r" b="b"/>
                <a:pathLst>
                  <a:path w="28" h="58">
                    <a:moveTo>
                      <a:pt x="24" y="26"/>
                    </a:moveTo>
                    <a:cubicBezTo>
                      <a:pt x="28" y="42"/>
                      <a:pt x="25" y="55"/>
                      <a:pt x="20" y="57"/>
                    </a:cubicBezTo>
                    <a:cubicBezTo>
                      <a:pt x="14" y="58"/>
                      <a:pt x="6" y="46"/>
                      <a:pt x="3" y="31"/>
                    </a:cubicBezTo>
                    <a:cubicBezTo>
                      <a:pt x="0" y="16"/>
                      <a:pt x="2" y="2"/>
                      <a:pt x="8" y="1"/>
                    </a:cubicBezTo>
                    <a:cubicBezTo>
                      <a:pt x="13" y="0"/>
                      <a:pt x="21" y="11"/>
                      <a:pt x="24" y="26"/>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95" name="Freeform 80">
                <a:extLst>
                  <a:ext uri="{FF2B5EF4-FFF2-40B4-BE49-F238E27FC236}">
                    <a16:creationId xmlns:a16="http://schemas.microsoft.com/office/drawing/2014/main" id="{D221F439-A46B-4ED1-BAB1-25B09EDF6B51}"/>
                  </a:ext>
                </a:extLst>
              </p:cNvPr>
              <p:cNvSpPr>
                <a:spLocks/>
              </p:cNvSpPr>
              <p:nvPr/>
            </p:nvSpPr>
            <p:spPr bwMode="auto">
              <a:xfrm>
                <a:off x="2016" y="1936"/>
                <a:ext cx="134" cy="65"/>
              </a:xfrm>
              <a:custGeom>
                <a:avLst/>
                <a:gdLst>
                  <a:gd name="T0" fmla="*/ 26 w 58"/>
                  <a:gd name="T1" fmla="*/ 3 h 28"/>
                  <a:gd name="T2" fmla="*/ 57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7"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96" name="Freeform 81">
                <a:extLst>
                  <a:ext uri="{FF2B5EF4-FFF2-40B4-BE49-F238E27FC236}">
                    <a16:creationId xmlns:a16="http://schemas.microsoft.com/office/drawing/2014/main" id="{A219146B-4664-46CF-961E-B7F5D1F3FC29}"/>
                  </a:ext>
                </a:extLst>
              </p:cNvPr>
              <p:cNvSpPr>
                <a:spLocks/>
              </p:cNvSpPr>
              <p:nvPr/>
            </p:nvSpPr>
            <p:spPr bwMode="auto">
              <a:xfrm>
                <a:off x="2143" y="1908"/>
                <a:ext cx="133" cy="65"/>
              </a:xfrm>
              <a:custGeom>
                <a:avLst/>
                <a:gdLst>
                  <a:gd name="T0" fmla="*/ 27 w 58"/>
                  <a:gd name="T1" fmla="*/ 3 h 28"/>
                  <a:gd name="T2" fmla="*/ 57 w 58"/>
                  <a:gd name="T3" fmla="*/ 8 h 28"/>
                  <a:gd name="T4" fmla="*/ 32 w 58"/>
                  <a:gd name="T5" fmla="*/ 25 h 28"/>
                  <a:gd name="T6" fmla="*/ 2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2"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97" name="Freeform 82">
                <a:extLst>
                  <a:ext uri="{FF2B5EF4-FFF2-40B4-BE49-F238E27FC236}">
                    <a16:creationId xmlns:a16="http://schemas.microsoft.com/office/drawing/2014/main" id="{6C6EADDF-A300-4172-A5EE-311D17CE629B}"/>
                  </a:ext>
                </a:extLst>
              </p:cNvPr>
              <p:cNvSpPr>
                <a:spLocks/>
              </p:cNvSpPr>
              <p:nvPr/>
            </p:nvSpPr>
            <p:spPr bwMode="auto">
              <a:xfrm>
                <a:off x="2028" y="1871"/>
                <a:ext cx="126" cy="95"/>
              </a:xfrm>
              <a:custGeom>
                <a:avLst/>
                <a:gdLst>
                  <a:gd name="T0" fmla="*/ 34 w 55"/>
                  <a:gd name="T1" fmla="*/ 11 h 41"/>
                  <a:gd name="T2" fmla="*/ 52 w 55"/>
                  <a:gd name="T3" fmla="*/ 36 h 41"/>
                  <a:gd name="T4" fmla="*/ 22 w 55"/>
                  <a:gd name="T5" fmla="*/ 30 h 41"/>
                  <a:gd name="T6" fmla="*/ 4 w 55"/>
                  <a:gd name="T7" fmla="*/ 5 h 41"/>
                  <a:gd name="T8" fmla="*/ 34 w 55"/>
                  <a:gd name="T9" fmla="*/ 11 h 41"/>
                </a:gdLst>
                <a:ahLst/>
                <a:cxnLst>
                  <a:cxn ang="0">
                    <a:pos x="T0" y="T1"/>
                  </a:cxn>
                  <a:cxn ang="0">
                    <a:pos x="T2" y="T3"/>
                  </a:cxn>
                  <a:cxn ang="0">
                    <a:pos x="T4" y="T5"/>
                  </a:cxn>
                  <a:cxn ang="0">
                    <a:pos x="T6" y="T7"/>
                  </a:cxn>
                  <a:cxn ang="0">
                    <a:pos x="T8" y="T9"/>
                  </a:cxn>
                </a:cxnLst>
                <a:rect l="0" t="0" r="r" b="b"/>
                <a:pathLst>
                  <a:path w="55" h="41">
                    <a:moveTo>
                      <a:pt x="34" y="11"/>
                    </a:moveTo>
                    <a:cubicBezTo>
                      <a:pt x="47" y="20"/>
                      <a:pt x="55" y="31"/>
                      <a:pt x="52" y="36"/>
                    </a:cubicBezTo>
                    <a:cubicBezTo>
                      <a:pt x="48" y="41"/>
                      <a:pt x="35" y="38"/>
                      <a:pt x="22" y="30"/>
                    </a:cubicBezTo>
                    <a:cubicBezTo>
                      <a:pt x="9" y="21"/>
                      <a:pt x="0" y="10"/>
                      <a:pt x="4" y="5"/>
                    </a:cubicBezTo>
                    <a:cubicBezTo>
                      <a:pt x="7" y="0"/>
                      <a:pt x="20" y="3"/>
                      <a:pt x="34"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98" name="Freeform 83">
                <a:extLst>
                  <a:ext uri="{FF2B5EF4-FFF2-40B4-BE49-F238E27FC236}">
                    <a16:creationId xmlns:a16="http://schemas.microsoft.com/office/drawing/2014/main" id="{1A53CE1F-0211-4DFF-8F99-A1FB0BA07145}"/>
                  </a:ext>
                </a:extLst>
              </p:cNvPr>
              <p:cNvSpPr>
                <a:spLocks/>
              </p:cNvSpPr>
              <p:nvPr/>
            </p:nvSpPr>
            <p:spPr bwMode="auto">
              <a:xfrm>
                <a:off x="2138" y="1943"/>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99" name="Freeform 84">
                <a:extLst>
                  <a:ext uri="{FF2B5EF4-FFF2-40B4-BE49-F238E27FC236}">
                    <a16:creationId xmlns:a16="http://schemas.microsoft.com/office/drawing/2014/main" id="{C33608AA-C616-45D5-B364-7C0E005F2A8F}"/>
                  </a:ext>
                </a:extLst>
              </p:cNvPr>
              <p:cNvSpPr>
                <a:spLocks/>
              </p:cNvSpPr>
              <p:nvPr/>
            </p:nvSpPr>
            <p:spPr bwMode="auto">
              <a:xfrm>
                <a:off x="2064" y="1947"/>
                <a:ext cx="95" cy="126"/>
              </a:xfrm>
              <a:custGeom>
                <a:avLst/>
                <a:gdLst>
                  <a:gd name="T0" fmla="*/ 11 w 41"/>
                  <a:gd name="T1" fmla="*/ 21 h 54"/>
                  <a:gd name="T2" fmla="*/ 36 w 41"/>
                  <a:gd name="T3" fmla="*/ 3 h 54"/>
                  <a:gd name="T4" fmla="*/ 29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19" y="8"/>
                      <a:pt x="30" y="0"/>
                      <a:pt x="36" y="3"/>
                    </a:cubicBezTo>
                    <a:cubicBezTo>
                      <a:pt x="41"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00" name="Freeform 85">
                <a:extLst>
                  <a:ext uri="{FF2B5EF4-FFF2-40B4-BE49-F238E27FC236}">
                    <a16:creationId xmlns:a16="http://schemas.microsoft.com/office/drawing/2014/main" id="{1B407384-E041-4D0D-AF5A-AAA664710211}"/>
                  </a:ext>
                </a:extLst>
              </p:cNvPr>
              <p:cNvSpPr>
                <a:spLocks/>
              </p:cNvSpPr>
              <p:nvPr/>
            </p:nvSpPr>
            <p:spPr bwMode="auto">
              <a:xfrm>
                <a:off x="2134" y="1836"/>
                <a:ext cx="94" cy="125"/>
              </a:xfrm>
              <a:custGeom>
                <a:avLst/>
                <a:gdLst>
                  <a:gd name="T0" fmla="*/ 12 w 41"/>
                  <a:gd name="T1" fmla="*/ 21 h 54"/>
                  <a:gd name="T2" fmla="*/ 36 w 41"/>
                  <a:gd name="T3" fmla="*/ 3 h 54"/>
                  <a:gd name="T4" fmla="*/ 30 w 41"/>
                  <a:gd name="T5" fmla="*/ 33 h 54"/>
                  <a:gd name="T6" fmla="*/ 6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6"/>
                      <a:pt x="39" y="20"/>
                      <a:pt x="30" y="33"/>
                    </a:cubicBezTo>
                    <a:cubicBezTo>
                      <a:pt x="22" y="46"/>
                      <a:pt x="11" y="54"/>
                      <a:pt x="6"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01" name="Freeform 86">
                <a:extLst>
                  <a:ext uri="{FF2B5EF4-FFF2-40B4-BE49-F238E27FC236}">
                    <a16:creationId xmlns:a16="http://schemas.microsoft.com/office/drawing/2014/main" id="{D028043D-09DF-4EE9-9D93-BF5DBB67DDB4}"/>
                  </a:ext>
                </a:extLst>
              </p:cNvPr>
              <p:cNvSpPr>
                <a:spLocks/>
              </p:cNvSpPr>
              <p:nvPr/>
            </p:nvSpPr>
            <p:spPr bwMode="auto">
              <a:xfrm>
                <a:off x="2101" y="1910"/>
                <a:ext cx="90" cy="88"/>
              </a:xfrm>
              <a:custGeom>
                <a:avLst/>
                <a:gdLst>
                  <a:gd name="T0" fmla="*/ 39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9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5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1 w 39"/>
                  <a:gd name="T51" fmla="*/ 34 h 38"/>
                  <a:gd name="T52" fmla="*/ 25 w 39"/>
                  <a:gd name="T53" fmla="*/ 38 h 38"/>
                  <a:gd name="T54" fmla="*/ 27 w 39"/>
                  <a:gd name="T55" fmla="*/ 33 h 38"/>
                  <a:gd name="T56" fmla="*/ 31 w 39"/>
                  <a:gd name="T57" fmla="*/ 34 h 38"/>
                  <a:gd name="T58" fmla="*/ 31 w 39"/>
                  <a:gd name="T59" fmla="*/ 29 h 38"/>
                  <a:gd name="T60" fmla="*/ 36 w 39"/>
                  <a:gd name="T61" fmla="*/ 28 h 38"/>
                  <a:gd name="T62" fmla="*/ 35 w 39"/>
                  <a:gd name="T63" fmla="*/ 24 h 38"/>
                  <a:gd name="T64" fmla="*/ 39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9" y="22"/>
                    </a:moveTo>
                    <a:cubicBezTo>
                      <a:pt x="39" y="20"/>
                      <a:pt x="37" y="19"/>
                      <a:pt x="34" y="18"/>
                    </a:cubicBezTo>
                    <a:cubicBezTo>
                      <a:pt x="37" y="17"/>
                      <a:pt x="38" y="15"/>
                      <a:pt x="38" y="14"/>
                    </a:cubicBezTo>
                    <a:cubicBezTo>
                      <a:pt x="38" y="13"/>
                      <a:pt x="36" y="12"/>
                      <a:pt x="34" y="12"/>
                    </a:cubicBezTo>
                    <a:cubicBezTo>
                      <a:pt x="35" y="10"/>
                      <a:pt x="36" y="8"/>
                      <a:pt x="35" y="8"/>
                    </a:cubicBezTo>
                    <a:cubicBezTo>
                      <a:pt x="34" y="6"/>
                      <a:pt x="32" y="7"/>
                      <a:pt x="29" y="8"/>
                    </a:cubicBezTo>
                    <a:cubicBezTo>
                      <a:pt x="30" y="5"/>
                      <a:pt x="30" y="3"/>
                      <a:pt x="29" y="2"/>
                    </a:cubicBezTo>
                    <a:cubicBezTo>
                      <a:pt x="28" y="2"/>
                      <a:pt x="26" y="2"/>
                      <a:pt x="25" y="4"/>
                    </a:cubicBezTo>
                    <a:cubicBezTo>
                      <a:pt x="24" y="2"/>
                      <a:pt x="23" y="0"/>
                      <a:pt x="22" y="0"/>
                    </a:cubicBezTo>
                    <a:cubicBezTo>
                      <a:pt x="21" y="0"/>
                      <a:pt x="20" y="1"/>
                      <a:pt x="19" y="4"/>
                    </a:cubicBezTo>
                    <a:cubicBezTo>
                      <a:pt x="17" y="2"/>
                      <a:pt x="16" y="0"/>
                      <a:pt x="14" y="1"/>
                    </a:cubicBezTo>
                    <a:cubicBezTo>
                      <a:pt x="13" y="1"/>
                      <a:pt x="13" y="2"/>
                      <a:pt x="12" y="5"/>
                    </a:cubicBezTo>
                    <a:cubicBezTo>
                      <a:pt x="11" y="3"/>
                      <a:pt x="9" y="3"/>
                      <a:pt x="8" y="4"/>
                    </a:cubicBezTo>
                    <a:cubicBezTo>
                      <a:pt x="7" y="4"/>
                      <a:pt x="7" y="7"/>
                      <a:pt x="8" y="9"/>
                    </a:cubicBezTo>
                    <a:cubicBezTo>
                      <a:pt x="6" y="8"/>
                      <a:pt x="3" y="8"/>
                      <a:pt x="3" y="10"/>
                    </a:cubicBezTo>
                    <a:cubicBezTo>
                      <a:pt x="2" y="11"/>
                      <a:pt x="3" y="12"/>
                      <a:pt x="4" y="14"/>
                    </a:cubicBezTo>
                    <a:cubicBezTo>
                      <a:pt x="2" y="14"/>
                      <a:pt x="1" y="15"/>
                      <a:pt x="0" y="16"/>
                    </a:cubicBezTo>
                    <a:cubicBezTo>
                      <a:pt x="0" y="18"/>
                      <a:pt x="2" y="19"/>
                      <a:pt x="5"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6" y="38"/>
                      <a:pt x="17" y="38"/>
                    </a:cubicBezTo>
                    <a:cubicBezTo>
                      <a:pt x="18" y="38"/>
                      <a:pt x="19" y="37"/>
                      <a:pt x="21" y="34"/>
                    </a:cubicBezTo>
                    <a:cubicBezTo>
                      <a:pt x="22" y="36"/>
                      <a:pt x="24" y="38"/>
                      <a:pt x="25" y="38"/>
                    </a:cubicBezTo>
                    <a:cubicBezTo>
                      <a:pt x="26" y="37"/>
                      <a:pt x="27" y="36"/>
                      <a:pt x="27" y="33"/>
                    </a:cubicBezTo>
                    <a:cubicBezTo>
                      <a:pt x="28" y="35"/>
                      <a:pt x="30" y="35"/>
                      <a:pt x="31" y="34"/>
                    </a:cubicBezTo>
                    <a:cubicBezTo>
                      <a:pt x="32" y="34"/>
                      <a:pt x="32" y="31"/>
                      <a:pt x="31" y="29"/>
                    </a:cubicBezTo>
                    <a:cubicBezTo>
                      <a:pt x="34" y="30"/>
                      <a:pt x="36" y="30"/>
                      <a:pt x="36" y="28"/>
                    </a:cubicBezTo>
                    <a:cubicBezTo>
                      <a:pt x="37" y="27"/>
                      <a:pt x="36" y="26"/>
                      <a:pt x="35" y="24"/>
                    </a:cubicBezTo>
                    <a:cubicBezTo>
                      <a:pt x="37" y="24"/>
                      <a:pt x="38" y="23"/>
                      <a:pt x="39"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02" name="Freeform 87">
                <a:extLst>
                  <a:ext uri="{FF2B5EF4-FFF2-40B4-BE49-F238E27FC236}">
                    <a16:creationId xmlns:a16="http://schemas.microsoft.com/office/drawing/2014/main" id="{D726B283-5465-4290-BE45-2C0DB56452B3}"/>
                  </a:ext>
                </a:extLst>
              </p:cNvPr>
              <p:cNvSpPr>
                <a:spLocks/>
              </p:cNvSpPr>
              <p:nvPr/>
            </p:nvSpPr>
            <p:spPr bwMode="auto">
              <a:xfrm>
                <a:off x="3836" y="2115"/>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03" name="Freeform 88">
                <a:extLst>
                  <a:ext uri="{FF2B5EF4-FFF2-40B4-BE49-F238E27FC236}">
                    <a16:creationId xmlns:a16="http://schemas.microsoft.com/office/drawing/2014/main" id="{2A22FF00-B843-483E-9CE3-A8CDD22F43A3}"/>
                  </a:ext>
                </a:extLst>
              </p:cNvPr>
              <p:cNvSpPr>
                <a:spLocks/>
              </p:cNvSpPr>
              <p:nvPr/>
            </p:nvSpPr>
            <p:spPr bwMode="auto">
              <a:xfrm>
                <a:off x="3961" y="2166"/>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04" name="Rectangle 89">
                <a:extLst>
                  <a:ext uri="{FF2B5EF4-FFF2-40B4-BE49-F238E27FC236}">
                    <a16:creationId xmlns:a16="http://schemas.microsoft.com/office/drawing/2014/main" id="{A9008DD5-92BA-4F36-AB8C-EB875375596E}"/>
                  </a:ext>
                </a:extLst>
              </p:cNvPr>
              <p:cNvSpPr>
                <a:spLocks noChangeArrowheads="1"/>
              </p:cNvSpPr>
              <p:nvPr/>
            </p:nvSpPr>
            <p:spPr bwMode="auto">
              <a:xfrm>
                <a:off x="3956" y="2052"/>
                <a:ext cx="9" cy="381"/>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05" name="Freeform 90">
                <a:extLst>
                  <a:ext uri="{FF2B5EF4-FFF2-40B4-BE49-F238E27FC236}">
                    <a16:creationId xmlns:a16="http://schemas.microsoft.com/office/drawing/2014/main" id="{9B5B219D-17AE-4B82-82C3-6A6FB0C210B0}"/>
                  </a:ext>
                </a:extLst>
              </p:cNvPr>
              <p:cNvSpPr>
                <a:spLocks/>
              </p:cNvSpPr>
              <p:nvPr/>
            </p:nvSpPr>
            <p:spPr bwMode="auto">
              <a:xfrm>
                <a:off x="3942" y="1829"/>
                <a:ext cx="65" cy="137"/>
              </a:xfrm>
              <a:custGeom>
                <a:avLst/>
                <a:gdLst>
                  <a:gd name="T0" fmla="*/ 25 w 28"/>
                  <a:gd name="T1" fmla="*/ 32 h 59"/>
                  <a:gd name="T2" fmla="*/ 8 w 28"/>
                  <a:gd name="T3" fmla="*/ 57 h 59"/>
                  <a:gd name="T4" fmla="*/ 3 w 28"/>
                  <a:gd name="T5" fmla="*/ 27 h 59"/>
                  <a:gd name="T6" fmla="*/ 20 w 28"/>
                  <a:gd name="T7" fmla="*/ 2 h 59"/>
                  <a:gd name="T8" fmla="*/ 25 w 28"/>
                  <a:gd name="T9" fmla="*/ 32 h 59"/>
                </a:gdLst>
                <a:ahLst/>
                <a:cxnLst>
                  <a:cxn ang="0">
                    <a:pos x="T0" y="T1"/>
                  </a:cxn>
                  <a:cxn ang="0">
                    <a:pos x="T2" y="T3"/>
                  </a:cxn>
                  <a:cxn ang="0">
                    <a:pos x="T4" y="T5"/>
                  </a:cxn>
                  <a:cxn ang="0">
                    <a:pos x="T6" y="T7"/>
                  </a:cxn>
                  <a:cxn ang="0">
                    <a:pos x="T8" y="T9"/>
                  </a:cxn>
                </a:cxnLst>
                <a:rect l="0" t="0" r="r" b="b"/>
                <a:pathLst>
                  <a:path w="28" h="59">
                    <a:moveTo>
                      <a:pt x="25" y="32"/>
                    </a:moveTo>
                    <a:cubicBezTo>
                      <a:pt x="21" y="47"/>
                      <a:pt x="14" y="59"/>
                      <a:pt x="8" y="57"/>
                    </a:cubicBezTo>
                    <a:cubicBezTo>
                      <a:pt x="2" y="56"/>
                      <a:pt x="0" y="43"/>
                      <a:pt x="3" y="27"/>
                    </a:cubicBezTo>
                    <a:cubicBezTo>
                      <a:pt x="7" y="12"/>
                      <a:pt x="14" y="0"/>
                      <a:pt x="20" y="2"/>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06" name="Freeform 91">
                <a:extLst>
                  <a:ext uri="{FF2B5EF4-FFF2-40B4-BE49-F238E27FC236}">
                    <a16:creationId xmlns:a16="http://schemas.microsoft.com/office/drawing/2014/main" id="{D0DCB3C9-3170-4139-88ED-607C154C1D23}"/>
                  </a:ext>
                </a:extLst>
              </p:cNvPr>
              <p:cNvSpPr>
                <a:spLocks/>
              </p:cNvSpPr>
              <p:nvPr/>
            </p:nvSpPr>
            <p:spPr bwMode="auto">
              <a:xfrm>
                <a:off x="3915" y="1959"/>
                <a:ext cx="64" cy="135"/>
              </a:xfrm>
              <a:custGeom>
                <a:avLst/>
                <a:gdLst>
                  <a:gd name="T0" fmla="*/ 25 w 28"/>
                  <a:gd name="T1" fmla="*/ 31 h 58"/>
                  <a:gd name="T2" fmla="*/ 8 w 28"/>
                  <a:gd name="T3" fmla="*/ 57 h 58"/>
                  <a:gd name="T4" fmla="*/ 3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8" y="57"/>
                    </a:cubicBezTo>
                    <a:cubicBezTo>
                      <a:pt x="2" y="56"/>
                      <a:pt x="0" y="42"/>
                      <a:pt x="3" y="27"/>
                    </a:cubicBezTo>
                    <a:cubicBezTo>
                      <a:pt x="7" y="11"/>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07" name="Freeform 92">
                <a:extLst>
                  <a:ext uri="{FF2B5EF4-FFF2-40B4-BE49-F238E27FC236}">
                    <a16:creationId xmlns:a16="http://schemas.microsoft.com/office/drawing/2014/main" id="{E7C92802-680D-4D66-8730-3D917ED9D8B4}"/>
                  </a:ext>
                </a:extLst>
              </p:cNvPr>
              <p:cNvSpPr>
                <a:spLocks/>
              </p:cNvSpPr>
              <p:nvPr/>
            </p:nvSpPr>
            <p:spPr bwMode="auto">
              <a:xfrm>
                <a:off x="3830" y="1915"/>
                <a:ext cx="133" cy="65"/>
              </a:xfrm>
              <a:custGeom>
                <a:avLst/>
                <a:gdLst>
                  <a:gd name="T0" fmla="*/ 31 w 58"/>
                  <a:gd name="T1" fmla="*/ 4 h 28"/>
                  <a:gd name="T2" fmla="*/ 57 w 58"/>
                  <a:gd name="T3" fmla="*/ 20 h 28"/>
                  <a:gd name="T4" fmla="*/ 27 w 58"/>
                  <a:gd name="T5" fmla="*/ 25 h 28"/>
                  <a:gd name="T6" fmla="*/ 1 w 58"/>
                  <a:gd name="T7" fmla="*/ 8 h 28"/>
                  <a:gd name="T8" fmla="*/ 31 w 58"/>
                  <a:gd name="T9" fmla="*/ 4 h 28"/>
                </a:gdLst>
                <a:ahLst/>
                <a:cxnLst>
                  <a:cxn ang="0">
                    <a:pos x="T0" y="T1"/>
                  </a:cxn>
                  <a:cxn ang="0">
                    <a:pos x="T2" y="T3"/>
                  </a:cxn>
                  <a:cxn ang="0">
                    <a:pos x="T4" y="T5"/>
                  </a:cxn>
                  <a:cxn ang="0">
                    <a:pos x="T6" y="T7"/>
                  </a:cxn>
                  <a:cxn ang="0">
                    <a:pos x="T8" y="T9"/>
                  </a:cxn>
                </a:cxnLst>
                <a:rect l="0" t="0" r="r" b="b"/>
                <a:pathLst>
                  <a:path w="58" h="28">
                    <a:moveTo>
                      <a:pt x="31" y="4"/>
                    </a:moveTo>
                    <a:cubicBezTo>
                      <a:pt x="47" y="7"/>
                      <a:pt x="58" y="14"/>
                      <a:pt x="57" y="20"/>
                    </a:cubicBezTo>
                    <a:cubicBezTo>
                      <a:pt x="56" y="26"/>
                      <a:pt x="42" y="28"/>
                      <a:pt x="27" y="25"/>
                    </a:cubicBezTo>
                    <a:cubicBezTo>
                      <a:pt x="12" y="22"/>
                      <a:pt x="0" y="14"/>
                      <a:pt x="1" y="8"/>
                    </a:cubicBezTo>
                    <a:cubicBezTo>
                      <a:pt x="3" y="3"/>
                      <a:pt x="16" y="0"/>
                      <a:pt x="31" y="4"/>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08" name="Freeform 93">
                <a:extLst>
                  <a:ext uri="{FF2B5EF4-FFF2-40B4-BE49-F238E27FC236}">
                    <a16:creationId xmlns:a16="http://schemas.microsoft.com/office/drawing/2014/main" id="{A1651E47-DF5B-4A90-99AF-48D8EDFDEFB8}"/>
                  </a:ext>
                </a:extLst>
              </p:cNvPr>
              <p:cNvSpPr>
                <a:spLocks/>
              </p:cNvSpPr>
              <p:nvPr/>
            </p:nvSpPr>
            <p:spPr bwMode="auto">
              <a:xfrm>
                <a:off x="3959" y="194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7"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09" name="Freeform 94">
                <a:extLst>
                  <a:ext uri="{FF2B5EF4-FFF2-40B4-BE49-F238E27FC236}">
                    <a16:creationId xmlns:a16="http://schemas.microsoft.com/office/drawing/2014/main" id="{B7A1F926-FB3D-4CC8-9AA9-DD042B989EE4}"/>
                  </a:ext>
                </a:extLst>
              </p:cNvPr>
              <p:cNvSpPr>
                <a:spLocks/>
              </p:cNvSpPr>
              <p:nvPr/>
            </p:nvSpPr>
            <p:spPr bwMode="auto">
              <a:xfrm>
                <a:off x="3878" y="1843"/>
                <a:ext cx="94" cy="128"/>
              </a:xfrm>
              <a:custGeom>
                <a:avLst/>
                <a:gdLst>
                  <a:gd name="T0" fmla="*/ 30 w 41"/>
                  <a:gd name="T1" fmla="*/ 21 h 55"/>
                  <a:gd name="T2" fmla="*/ 36 w 41"/>
                  <a:gd name="T3" fmla="*/ 51 h 55"/>
                  <a:gd name="T4" fmla="*/ 11 w 41"/>
                  <a:gd name="T5" fmla="*/ 33 h 55"/>
                  <a:gd name="T6" fmla="*/ 5 w 41"/>
                  <a:gd name="T7" fmla="*/ 4 h 55"/>
                  <a:gd name="T8" fmla="*/ 30 w 41"/>
                  <a:gd name="T9" fmla="*/ 21 h 55"/>
                </a:gdLst>
                <a:ahLst/>
                <a:cxnLst>
                  <a:cxn ang="0">
                    <a:pos x="T0" y="T1"/>
                  </a:cxn>
                  <a:cxn ang="0">
                    <a:pos x="T2" y="T3"/>
                  </a:cxn>
                  <a:cxn ang="0">
                    <a:pos x="T4" y="T5"/>
                  </a:cxn>
                  <a:cxn ang="0">
                    <a:pos x="T6" y="T7"/>
                  </a:cxn>
                  <a:cxn ang="0">
                    <a:pos x="T8" y="T9"/>
                  </a:cxn>
                </a:cxnLst>
                <a:rect l="0" t="0" r="r" b="b"/>
                <a:pathLst>
                  <a:path w="41" h="55">
                    <a:moveTo>
                      <a:pt x="30" y="21"/>
                    </a:moveTo>
                    <a:cubicBezTo>
                      <a:pt x="38" y="35"/>
                      <a:pt x="41" y="48"/>
                      <a:pt x="36" y="51"/>
                    </a:cubicBezTo>
                    <a:cubicBezTo>
                      <a:pt x="31" y="55"/>
                      <a:pt x="20" y="47"/>
                      <a:pt x="11" y="33"/>
                    </a:cubicBezTo>
                    <a:cubicBezTo>
                      <a:pt x="3" y="20"/>
                      <a:pt x="0" y="7"/>
                      <a:pt x="5" y="4"/>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10" name="Freeform 95">
                <a:extLst>
                  <a:ext uri="{FF2B5EF4-FFF2-40B4-BE49-F238E27FC236}">
                    <a16:creationId xmlns:a16="http://schemas.microsoft.com/office/drawing/2014/main" id="{7C2F043A-E8BA-4BF2-A474-953F731F8156}"/>
                  </a:ext>
                </a:extLst>
              </p:cNvPr>
              <p:cNvSpPr>
                <a:spLocks/>
              </p:cNvSpPr>
              <p:nvPr/>
            </p:nvSpPr>
            <p:spPr bwMode="auto">
              <a:xfrm>
                <a:off x="3949" y="1954"/>
                <a:ext cx="95" cy="126"/>
              </a:xfrm>
              <a:custGeom>
                <a:avLst/>
                <a:gdLst>
                  <a:gd name="T0" fmla="*/ 30 w 41"/>
                  <a:gd name="T1" fmla="*/ 21 h 54"/>
                  <a:gd name="T2" fmla="*/ 36 w 41"/>
                  <a:gd name="T3" fmla="*/ 51 h 54"/>
                  <a:gd name="T4" fmla="*/ 11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8" y="34"/>
                      <a:pt x="41" y="48"/>
                      <a:pt x="36" y="51"/>
                    </a:cubicBezTo>
                    <a:cubicBezTo>
                      <a:pt x="31" y="54"/>
                      <a:pt x="20" y="46"/>
                      <a:pt x="11" y="33"/>
                    </a:cubicBezTo>
                    <a:cubicBezTo>
                      <a:pt x="3" y="20"/>
                      <a:pt x="0" y="7"/>
                      <a:pt x="5" y="3"/>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11" name="Freeform 96">
                <a:extLst>
                  <a:ext uri="{FF2B5EF4-FFF2-40B4-BE49-F238E27FC236}">
                    <a16:creationId xmlns:a16="http://schemas.microsoft.com/office/drawing/2014/main" id="{63F86DB5-3E72-4214-8E99-76A9B657BFDF}"/>
                  </a:ext>
                </a:extLst>
              </p:cNvPr>
              <p:cNvSpPr>
                <a:spLocks/>
              </p:cNvSpPr>
              <p:nvPr/>
            </p:nvSpPr>
            <p:spPr bwMode="auto">
              <a:xfrm>
                <a:off x="3843" y="1950"/>
                <a:ext cx="125"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8" y="0"/>
                      <a:pt x="51" y="5"/>
                    </a:cubicBezTo>
                    <a:cubicBezTo>
                      <a:pt x="54" y="10"/>
                      <a:pt x="46" y="21"/>
                      <a:pt x="33" y="30"/>
                    </a:cubicBezTo>
                    <a:cubicBezTo>
                      <a:pt x="20" y="38"/>
                      <a:pt x="7"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12" name="Freeform 97">
                <a:extLst>
                  <a:ext uri="{FF2B5EF4-FFF2-40B4-BE49-F238E27FC236}">
                    <a16:creationId xmlns:a16="http://schemas.microsoft.com/office/drawing/2014/main" id="{C0986A04-0094-4E7E-966D-A1480CF82B97}"/>
                  </a:ext>
                </a:extLst>
              </p:cNvPr>
              <p:cNvSpPr>
                <a:spLocks/>
              </p:cNvSpPr>
              <p:nvPr/>
            </p:nvSpPr>
            <p:spPr bwMode="auto">
              <a:xfrm>
                <a:off x="3954" y="1878"/>
                <a:ext cx="124"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7" y="0"/>
                      <a:pt x="51" y="5"/>
                    </a:cubicBezTo>
                    <a:cubicBezTo>
                      <a:pt x="54" y="10"/>
                      <a:pt x="46" y="21"/>
                      <a:pt x="33" y="30"/>
                    </a:cubicBezTo>
                    <a:cubicBezTo>
                      <a:pt x="20" y="39"/>
                      <a:pt x="6"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13" name="Freeform 98">
                <a:extLst>
                  <a:ext uri="{FF2B5EF4-FFF2-40B4-BE49-F238E27FC236}">
                    <a16:creationId xmlns:a16="http://schemas.microsoft.com/office/drawing/2014/main" id="{13C08577-A1DE-4655-8F50-19BE372C97C3}"/>
                  </a:ext>
                </a:extLst>
              </p:cNvPr>
              <p:cNvSpPr>
                <a:spLocks/>
              </p:cNvSpPr>
              <p:nvPr/>
            </p:nvSpPr>
            <p:spPr bwMode="auto">
              <a:xfrm>
                <a:off x="3915" y="1829"/>
                <a:ext cx="64" cy="137"/>
              </a:xfrm>
              <a:custGeom>
                <a:avLst/>
                <a:gdLst>
                  <a:gd name="T0" fmla="*/ 25 w 28"/>
                  <a:gd name="T1" fmla="*/ 27 h 59"/>
                  <a:gd name="T2" fmla="*/ 20 w 28"/>
                  <a:gd name="T3" fmla="*/ 57 h 59"/>
                  <a:gd name="T4" fmla="*/ 3 w 28"/>
                  <a:gd name="T5" fmla="*/ 32 h 59"/>
                  <a:gd name="T6" fmla="*/ 8 w 28"/>
                  <a:gd name="T7" fmla="*/ 2 h 59"/>
                  <a:gd name="T8" fmla="*/ 25 w 28"/>
                  <a:gd name="T9" fmla="*/ 27 h 59"/>
                </a:gdLst>
                <a:ahLst/>
                <a:cxnLst>
                  <a:cxn ang="0">
                    <a:pos x="T0" y="T1"/>
                  </a:cxn>
                  <a:cxn ang="0">
                    <a:pos x="T2" y="T3"/>
                  </a:cxn>
                  <a:cxn ang="0">
                    <a:pos x="T4" y="T5"/>
                  </a:cxn>
                  <a:cxn ang="0">
                    <a:pos x="T6" y="T7"/>
                  </a:cxn>
                  <a:cxn ang="0">
                    <a:pos x="T8" y="T9"/>
                  </a:cxn>
                </a:cxnLst>
                <a:rect l="0" t="0" r="r" b="b"/>
                <a:pathLst>
                  <a:path w="28" h="59">
                    <a:moveTo>
                      <a:pt x="25" y="27"/>
                    </a:moveTo>
                    <a:cubicBezTo>
                      <a:pt x="28" y="43"/>
                      <a:pt x="26" y="56"/>
                      <a:pt x="20" y="57"/>
                    </a:cubicBezTo>
                    <a:cubicBezTo>
                      <a:pt x="14" y="59"/>
                      <a:pt x="7" y="47"/>
                      <a:pt x="3" y="32"/>
                    </a:cubicBezTo>
                    <a:cubicBezTo>
                      <a:pt x="0" y="16"/>
                      <a:pt x="2" y="3"/>
                      <a:pt x="8" y="2"/>
                    </a:cubicBezTo>
                    <a:cubicBezTo>
                      <a:pt x="14" y="0"/>
                      <a:pt x="21"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14" name="Freeform 99">
                <a:extLst>
                  <a:ext uri="{FF2B5EF4-FFF2-40B4-BE49-F238E27FC236}">
                    <a16:creationId xmlns:a16="http://schemas.microsoft.com/office/drawing/2014/main" id="{9BBD72A1-51E0-4123-9372-85AEF838B56B}"/>
                  </a:ext>
                </a:extLst>
              </p:cNvPr>
              <p:cNvSpPr>
                <a:spLocks/>
              </p:cNvSpPr>
              <p:nvPr/>
            </p:nvSpPr>
            <p:spPr bwMode="auto">
              <a:xfrm>
                <a:off x="3942" y="1959"/>
                <a:ext cx="65" cy="135"/>
              </a:xfrm>
              <a:custGeom>
                <a:avLst/>
                <a:gdLst>
                  <a:gd name="T0" fmla="*/ 25 w 28"/>
                  <a:gd name="T1" fmla="*/ 27 h 58"/>
                  <a:gd name="T2" fmla="*/ 20 w 28"/>
                  <a:gd name="T3" fmla="*/ 57 h 58"/>
                  <a:gd name="T4" fmla="*/ 3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4" y="58"/>
                      <a:pt x="7" y="47"/>
                      <a:pt x="3" y="31"/>
                    </a:cubicBezTo>
                    <a:cubicBezTo>
                      <a:pt x="0" y="16"/>
                      <a:pt x="2" y="3"/>
                      <a:pt x="8" y="1"/>
                    </a:cubicBezTo>
                    <a:cubicBezTo>
                      <a:pt x="14" y="0"/>
                      <a:pt x="21"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15" name="Freeform 100">
                <a:extLst>
                  <a:ext uri="{FF2B5EF4-FFF2-40B4-BE49-F238E27FC236}">
                    <a16:creationId xmlns:a16="http://schemas.microsoft.com/office/drawing/2014/main" id="{89819C5F-EEC0-47F7-9DB0-1371F875C1AE}"/>
                  </a:ext>
                </a:extLst>
              </p:cNvPr>
              <p:cNvSpPr>
                <a:spLocks/>
              </p:cNvSpPr>
              <p:nvPr/>
            </p:nvSpPr>
            <p:spPr bwMode="auto">
              <a:xfrm>
                <a:off x="3830" y="1943"/>
                <a:ext cx="133" cy="65"/>
              </a:xfrm>
              <a:custGeom>
                <a:avLst/>
                <a:gdLst>
                  <a:gd name="T0" fmla="*/ 27 w 58"/>
                  <a:gd name="T1" fmla="*/ 4 h 28"/>
                  <a:gd name="T2" fmla="*/ 57 w 58"/>
                  <a:gd name="T3" fmla="*/ 8 h 28"/>
                  <a:gd name="T4" fmla="*/ 32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6" y="2"/>
                      <a:pt x="57" y="8"/>
                    </a:cubicBezTo>
                    <a:cubicBezTo>
                      <a:pt x="58" y="14"/>
                      <a:pt x="47" y="22"/>
                      <a:pt x="32" y="25"/>
                    </a:cubicBezTo>
                    <a:cubicBezTo>
                      <a:pt x="16" y="28"/>
                      <a:pt x="3" y="26"/>
                      <a:pt x="1" y="20"/>
                    </a:cubicBezTo>
                    <a:cubicBezTo>
                      <a:pt x="0" y="14"/>
                      <a:pt x="12"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16" name="Freeform 101">
                <a:extLst>
                  <a:ext uri="{FF2B5EF4-FFF2-40B4-BE49-F238E27FC236}">
                    <a16:creationId xmlns:a16="http://schemas.microsoft.com/office/drawing/2014/main" id="{B7445721-8888-476C-96A9-B7F11A004855}"/>
                  </a:ext>
                </a:extLst>
              </p:cNvPr>
              <p:cNvSpPr>
                <a:spLocks/>
              </p:cNvSpPr>
              <p:nvPr/>
            </p:nvSpPr>
            <p:spPr bwMode="auto">
              <a:xfrm>
                <a:off x="3959" y="1915"/>
                <a:ext cx="133" cy="65"/>
              </a:xfrm>
              <a:custGeom>
                <a:avLst/>
                <a:gdLst>
                  <a:gd name="T0" fmla="*/ 27 w 58"/>
                  <a:gd name="T1" fmla="*/ 4 h 28"/>
                  <a:gd name="T2" fmla="*/ 57 w 58"/>
                  <a:gd name="T3" fmla="*/ 8 h 28"/>
                  <a:gd name="T4" fmla="*/ 31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5" y="2"/>
                      <a:pt x="57" y="8"/>
                    </a:cubicBezTo>
                    <a:cubicBezTo>
                      <a:pt x="58" y="14"/>
                      <a:pt x="46" y="22"/>
                      <a:pt x="31" y="25"/>
                    </a:cubicBezTo>
                    <a:cubicBezTo>
                      <a:pt x="16" y="28"/>
                      <a:pt x="2" y="26"/>
                      <a:pt x="1" y="20"/>
                    </a:cubicBezTo>
                    <a:cubicBezTo>
                      <a:pt x="0" y="14"/>
                      <a:pt x="11"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17" name="Freeform 102">
                <a:extLst>
                  <a:ext uri="{FF2B5EF4-FFF2-40B4-BE49-F238E27FC236}">
                    <a16:creationId xmlns:a16="http://schemas.microsoft.com/office/drawing/2014/main" id="{F520EB80-E939-41BD-8AD0-032B7FE81A1D}"/>
                  </a:ext>
                </a:extLst>
              </p:cNvPr>
              <p:cNvSpPr>
                <a:spLocks/>
              </p:cNvSpPr>
              <p:nvPr/>
            </p:nvSpPr>
            <p:spPr bwMode="auto">
              <a:xfrm>
                <a:off x="3843" y="1878"/>
                <a:ext cx="125" cy="95"/>
              </a:xfrm>
              <a:custGeom>
                <a:avLst/>
                <a:gdLst>
                  <a:gd name="T0" fmla="*/ 33 w 54"/>
                  <a:gd name="T1" fmla="*/ 12 h 41"/>
                  <a:gd name="T2" fmla="*/ 51 w 54"/>
                  <a:gd name="T3" fmla="*/ 36 h 41"/>
                  <a:gd name="T4" fmla="*/ 21 w 54"/>
                  <a:gd name="T5" fmla="*/ 30 h 41"/>
                  <a:gd name="T6" fmla="*/ 3 w 54"/>
                  <a:gd name="T7" fmla="*/ 5 h 41"/>
                  <a:gd name="T8" fmla="*/ 33 w 54"/>
                  <a:gd name="T9" fmla="*/ 12 h 41"/>
                </a:gdLst>
                <a:ahLst/>
                <a:cxnLst>
                  <a:cxn ang="0">
                    <a:pos x="T0" y="T1"/>
                  </a:cxn>
                  <a:cxn ang="0">
                    <a:pos x="T2" y="T3"/>
                  </a:cxn>
                  <a:cxn ang="0">
                    <a:pos x="T4" y="T5"/>
                  </a:cxn>
                  <a:cxn ang="0">
                    <a:pos x="T6" y="T7"/>
                  </a:cxn>
                  <a:cxn ang="0">
                    <a:pos x="T8" y="T9"/>
                  </a:cxn>
                </a:cxnLst>
                <a:rect l="0" t="0" r="r" b="b"/>
                <a:pathLst>
                  <a:path w="54" h="41">
                    <a:moveTo>
                      <a:pt x="33" y="12"/>
                    </a:moveTo>
                    <a:cubicBezTo>
                      <a:pt x="46" y="20"/>
                      <a:pt x="54" y="31"/>
                      <a:pt x="51" y="36"/>
                    </a:cubicBezTo>
                    <a:cubicBezTo>
                      <a:pt x="48" y="41"/>
                      <a:pt x="34" y="39"/>
                      <a:pt x="21" y="30"/>
                    </a:cubicBezTo>
                    <a:cubicBezTo>
                      <a:pt x="8" y="22"/>
                      <a:pt x="0" y="11"/>
                      <a:pt x="3" y="5"/>
                    </a:cubicBezTo>
                    <a:cubicBezTo>
                      <a:pt x="6" y="0"/>
                      <a:pt x="20" y="3"/>
                      <a:pt x="33" y="12"/>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18" name="Freeform 103">
                <a:extLst>
                  <a:ext uri="{FF2B5EF4-FFF2-40B4-BE49-F238E27FC236}">
                    <a16:creationId xmlns:a16="http://schemas.microsoft.com/office/drawing/2014/main" id="{C61DFD00-B1E9-48DD-9737-3C9EA4A7AE85}"/>
                  </a:ext>
                </a:extLst>
              </p:cNvPr>
              <p:cNvSpPr>
                <a:spLocks/>
              </p:cNvSpPr>
              <p:nvPr/>
            </p:nvSpPr>
            <p:spPr bwMode="auto">
              <a:xfrm>
                <a:off x="3954" y="195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4" y="38"/>
                      <a:pt x="21" y="30"/>
                    </a:cubicBezTo>
                    <a:cubicBezTo>
                      <a:pt x="8" y="21"/>
                      <a:pt x="0" y="10"/>
                      <a:pt x="3" y="5"/>
                    </a:cubicBezTo>
                    <a:cubicBezTo>
                      <a:pt x="6"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19" name="Freeform 104">
                <a:extLst>
                  <a:ext uri="{FF2B5EF4-FFF2-40B4-BE49-F238E27FC236}">
                    <a16:creationId xmlns:a16="http://schemas.microsoft.com/office/drawing/2014/main" id="{B4CEFF44-D42C-47FA-A6B1-65181F6FF6C5}"/>
                  </a:ext>
                </a:extLst>
              </p:cNvPr>
              <p:cNvSpPr>
                <a:spLocks/>
              </p:cNvSpPr>
              <p:nvPr/>
            </p:nvSpPr>
            <p:spPr bwMode="auto">
              <a:xfrm>
                <a:off x="3878" y="1954"/>
                <a:ext cx="94" cy="126"/>
              </a:xfrm>
              <a:custGeom>
                <a:avLst/>
                <a:gdLst>
                  <a:gd name="T0" fmla="*/ 11 w 41"/>
                  <a:gd name="T1" fmla="*/ 21 h 54"/>
                  <a:gd name="T2" fmla="*/ 36 w 41"/>
                  <a:gd name="T3" fmla="*/ 3 h 54"/>
                  <a:gd name="T4" fmla="*/ 30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20" y="8"/>
                      <a:pt x="31" y="0"/>
                      <a:pt x="36" y="3"/>
                    </a:cubicBezTo>
                    <a:cubicBezTo>
                      <a:pt x="41" y="7"/>
                      <a:pt x="38" y="20"/>
                      <a:pt x="30" y="33"/>
                    </a:cubicBezTo>
                    <a:cubicBezTo>
                      <a:pt x="21" y="46"/>
                      <a:pt x="10" y="54"/>
                      <a:pt x="5" y="51"/>
                    </a:cubicBezTo>
                    <a:cubicBezTo>
                      <a:pt x="0" y="48"/>
                      <a:pt x="3"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20" name="Freeform 105">
                <a:extLst>
                  <a:ext uri="{FF2B5EF4-FFF2-40B4-BE49-F238E27FC236}">
                    <a16:creationId xmlns:a16="http://schemas.microsoft.com/office/drawing/2014/main" id="{5F407F26-E4E4-4F3A-9CFE-2487EA5B856C}"/>
                  </a:ext>
                </a:extLst>
              </p:cNvPr>
              <p:cNvSpPr>
                <a:spLocks/>
              </p:cNvSpPr>
              <p:nvPr/>
            </p:nvSpPr>
            <p:spPr bwMode="auto">
              <a:xfrm>
                <a:off x="3949" y="1843"/>
                <a:ext cx="95" cy="128"/>
              </a:xfrm>
              <a:custGeom>
                <a:avLst/>
                <a:gdLst>
                  <a:gd name="T0" fmla="*/ 11 w 41"/>
                  <a:gd name="T1" fmla="*/ 21 h 55"/>
                  <a:gd name="T2" fmla="*/ 36 w 41"/>
                  <a:gd name="T3" fmla="*/ 3 h 55"/>
                  <a:gd name="T4" fmla="*/ 30 w 41"/>
                  <a:gd name="T5" fmla="*/ 33 h 55"/>
                  <a:gd name="T6" fmla="*/ 5 w 41"/>
                  <a:gd name="T7" fmla="*/ 51 h 55"/>
                  <a:gd name="T8" fmla="*/ 11 w 41"/>
                  <a:gd name="T9" fmla="*/ 21 h 55"/>
                </a:gdLst>
                <a:ahLst/>
                <a:cxnLst>
                  <a:cxn ang="0">
                    <a:pos x="T0" y="T1"/>
                  </a:cxn>
                  <a:cxn ang="0">
                    <a:pos x="T2" y="T3"/>
                  </a:cxn>
                  <a:cxn ang="0">
                    <a:pos x="T4" y="T5"/>
                  </a:cxn>
                  <a:cxn ang="0">
                    <a:pos x="T6" y="T7"/>
                  </a:cxn>
                  <a:cxn ang="0">
                    <a:pos x="T8" y="T9"/>
                  </a:cxn>
                </a:cxnLst>
                <a:rect l="0" t="0" r="r" b="b"/>
                <a:pathLst>
                  <a:path w="41" h="55">
                    <a:moveTo>
                      <a:pt x="11" y="21"/>
                    </a:moveTo>
                    <a:cubicBezTo>
                      <a:pt x="20" y="8"/>
                      <a:pt x="31" y="0"/>
                      <a:pt x="36" y="3"/>
                    </a:cubicBezTo>
                    <a:cubicBezTo>
                      <a:pt x="41" y="7"/>
                      <a:pt x="38" y="20"/>
                      <a:pt x="30" y="33"/>
                    </a:cubicBezTo>
                    <a:cubicBezTo>
                      <a:pt x="21" y="46"/>
                      <a:pt x="10" y="55"/>
                      <a:pt x="5" y="51"/>
                    </a:cubicBezTo>
                    <a:cubicBezTo>
                      <a:pt x="0" y="48"/>
                      <a:pt x="3" y="35"/>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21" name="Freeform 106">
                <a:extLst>
                  <a:ext uri="{FF2B5EF4-FFF2-40B4-BE49-F238E27FC236}">
                    <a16:creationId xmlns:a16="http://schemas.microsoft.com/office/drawing/2014/main" id="{37EC5FCB-DC9F-4009-A531-D0D7F65913C0}"/>
                  </a:ext>
                </a:extLst>
              </p:cNvPr>
              <p:cNvSpPr>
                <a:spLocks/>
              </p:cNvSpPr>
              <p:nvPr/>
            </p:nvSpPr>
            <p:spPr bwMode="auto">
              <a:xfrm>
                <a:off x="3917" y="1917"/>
                <a:ext cx="88" cy="91"/>
              </a:xfrm>
              <a:custGeom>
                <a:avLst/>
                <a:gdLst>
                  <a:gd name="T0" fmla="*/ 38 w 38"/>
                  <a:gd name="T1" fmla="*/ 22 h 39"/>
                  <a:gd name="T2" fmla="*/ 34 w 38"/>
                  <a:gd name="T3" fmla="*/ 18 h 39"/>
                  <a:gd name="T4" fmla="*/ 38 w 38"/>
                  <a:gd name="T5" fmla="*/ 14 h 39"/>
                  <a:gd name="T6" fmla="*/ 33 w 38"/>
                  <a:gd name="T7" fmla="*/ 12 h 39"/>
                  <a:gd name="T8" fmla="*/ 34 w 38"/>
                  <a:gd name="T9" fmla="*/ 8 h 39"/>
                  <a:gd name="T10" fmla="*/ 29 w 38"/>
                  <a:gd name="T11" fmla="*/ 8 h 39"/>
                  <a:gd name="T12" fmla="*/ 28 w 38"/>
                  <a:gd name="T13" fmla="*/ 2 h 39"/>
                  <a:gd name="T14" fmla="*/ 24 w 38"/>
                  <a:gd name="T15" fmla="*/ 4 h 39"/>
                  <a:gd name="T16" fmla="*/ 22 w 38"/>
                  <a:gd name="T17" fmla="*/ 0 h 39"/>
                  <a:gd name="T18" fmla="*/ 18 w 38"/>
                  <a:gd name="T19" fmla="*/ 4 h 39"/>
                  <a:gd name="T20" fmla="*/ 14 w 38"/>
                  <a:gd name="T21" fmla="*/ 1 h 39"/>
                  <a:gd name="T22" fmla="*/ 12 w 38"/>
                  <a:gd name="T23" fmla="*/ 5 h 39"/>
                  <a:gd name="T24" fmla="*/ 8 w 38"/>
                  <a:gd name="T25" fmla="*/ 4 h 39"/>
                  <a:gd name="T26" fmla="*/ 8 w 38"/>
                  <a:gd name="T27" fmla="*/ 9 h 39"/>
                  <a:gd name="T28" fmla="*/ 2 w 38"/>
                  <a:gd name="T29" fmla="*/ 10 h 39"/>
                  <a:gd name="T30" fmla="*/ 4 w 38"/>
                  <a:gd name="T31" fmla="*/ 14 h 39"/>
                  <a:gd name="T32" fmla="*/ 0 w 38"/>
                  <a:gd name="T33" fmla="*/ 16 h 39"/>
                  <a:gd name="T34" fmla="*/ 4 w 38"/>
                  <a:gd name="T35" fmla="*/ 20 h 39"/>
                  <a:gd name="T36" fmla="*/ 1 w 38"/>
                  <a:gd name="T37" fmla="*/ 25 h 39"/>
                  <a:gd name="T38" fmla="*/ 5 w 38"/>
                  <a:gd name="T39" fmla="*/ 26 h 39"/>
                  <a:gd name="T40" fmla="*/ 4 w 38"/>
                  <a:gd name="T41" fmla="*/ 31 h 39"/>
                  <a:gd name="T42" fmla="*/ 9 w 38"/>
                  <a:gd name="T43" fmla="*/ 31 h 39"/>
                  <a:gd name="T44" fmla="*/ 10 w 38"/>
                  <a:gd name="T45" fmla="*/ 36 h 39"/>
                  <a:gd name="T46" fmla="*/ 14 w 38"/>
                  <a:gd name="T47" fmla="*/ 34 h 39"/>
                  <a:gd name="T48" fmla="*/ 16 w 38"/>
                  <a:gd name="T49" fmla="*/ 38 h 39"/>
                  <a:gd name="T50" fmla="*/ 20 w 38"/>
                  <a:gd name="T51" fmla="*/ 34 h 39"/>
                  <a:gd name="T52" fmla="*/ 24 w 38"/>
                  <a:gd name="T53" fmla="*/ 38 h 39"/>
                  <a:gd name="T54" fmla="*/ 26 w 38"/>
                  <a:gd name="T55" fmla="*/ 34 h 39"/>
                  <a:gd name="T56" fmla="*/ 31 w 38"/>
                  <a:gd name="T57" fmla="*/ 35 h 39"/>
                  <a:gd name="T58" fmla="*/ 30 w 38"/>
                  <a:gd name="T59" fmla="*/ 29 h 39"/>
                  <a:gd name="T60" fmla="*/ 36 w 38"/>
                  <a:gd name="T61" fmla="*/ 29 h 39"/>
                  <a:gd name="T62" fmla="*/ 34 w 38"/>
                  <a:gd name="T63" fmla="*/ 24 h 39"/>
                  <a:gd name="T64" fmla="*/ 38 w 38"/>
                  <a:gd name="T65"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9">
                    <a:moveTo>
                      <a:pt x="38" y="22"/>
                    </a:moveTo>
                    <a:cubicBezTo>
                      <a:pt x="38" y="21"/>
                      <a:pt x="37" y="19"/>
                      <a:pt x="34" y="18"/>
                    </a:cubicBezTo>
                    <a:cubicBezTo>
                      <a:pt x="36" y="17"/>
                      <a:pt x="38" y="15"/>
                      <a:pt x="38" y="14"/>
                    </a:cubicBezTo>
                    <a:cubicBezTo>
                      <a:pt x="37" y="13"/>
                      <a:pt x="36" y="12"/>
                      <a:pt x="33" y="12"/>
                    </a:cubicBezTo>
                    <a:cubicBezTo>
                      <a:pt x="35" y="10"/>
                      <a:pt x="35" y="9"/>
                      <a:pt x="34" y="8"/>
                    </a:cubicBezTo>
                    <a:cubicBezTo>
                      <a:pt x="34" y="7"/>
                      <a:pt x="31" y="7"/>
                      <a:pt x="29" y="8"/>
                    </a:cubicBezTo>
                    <a:cubicBezTo>
                      <a:pt x="30" y="5"/>
                      <a:pt x="30" y="3"/>
                      <a:pt x="28" y="2"/>
                    </a:cubicBezTo>
                    <a:cubicBezTo>
                      <a:pt x="27" y="2"/>
                      <a:pt x="26" y="3"/>
                      <a:pt x="24" y="4"/>
                    </a:cubicBezTo>
                    <a:cubicBezTo>
                      <a:pt x="24" y="2"/>
                      <a:pt x="23" y="0"/>
                      <a:pt x="22" y="0"/>
                    </a:cubicBezTo>
                    <a:cubicBezTo>
                      <a:pt x="20" y="0"/>
                      <a:pt x="19" y="2"/>
                      <a:pt x="18" y="4"/>
                    </a:cubicBezTo>
                    <a:cubicBezTo>
                      <a:pt x="17" y="2"/>
                      <a:pt x="15" y="0"/>
                      <a:pt x="14" y="1"/>
                    </a:cubicBezTo>
                    <a:cubicBezTo>
                      <a:pt x="13" y="1"/>
                      <a:pt x="12" y="3"/>
                      <a:pt x="12" y="5"/>
                    </a:cubicBezTo>
                    <a:cubicBezTo>
                      <a:pt x="10" y="4"/>
                      <a:pt x="8" y="3"/>
                      <a:pt x="8" y="4"/>
                    </a:cubicBezTo>
                    <a:cubicBezTo>
                      <a:pt x="6" y="5"/>
                      <a:pt x="7" y="7"/>
                      <a:pt x="8" y="9"/>
                    </a:cubicBezTo>
                    <a:cubicBezTo>
                      <a:pt x="5" y="9"/>
                      <a:pt x="3" y="9"/>
                      <a:pt x="2" y="10"/>
                    </a:cubicBezTo>
                    <a:cubicBezTo>
                      <a:pt x="2" y="11"/>
                      <a:pt x="2" y="13"/>
                      <a:pt x="4" y="14"/>
                    </a:cubicBezTo>
                    <a:cubicBezTo>
                      <a:pt x="2" y="15"/>
                      <a:pt x="0" y="15"/>
                      <a:pt x="0" y="16"/>
                    </a:cubicBezTo>
                    <a:cubicBezTo>
                      <a:pt x="0" y="18"/>
                      <a:pt x="1" y="19"/>
                      <a:pt x="4" y="20"/>
                    </a:cubicBezTo>
                    <a:cubicBezTo>
                      <a:pt x="2" y="22"/>
                      <a:pt x="0" y="23"/>
                      <a:pt x="1" y="25"/>
                    </a:cubicBezTo>
                    <a:cubicBezTo>
                      <a:pt x="1" y="26"/>
                      <a:pt x="3" y="26"/>
                      <a:pt x="5" y="26"/>
                    </a:cubicBezTo>
                    <a:cubicBezTo>
                      <a:pt x="3" y="28"/>
                      <a:pt x="3" y="30"/>
                      <a:pt x="4" y="31"/>
                    </a:cubicBezTo>
                    <a:cubicBezTo>
                      <a:pt x="4" y="32"/>
                      <a:pt x="7" y="32"/>
                      <a:pt x="9" y="31"/>
                    </a:cubicBezTo>
                    <a:cubicBezTo>
                      <a:pt x="8" y="33"/>
                      <a:pt x="9" y="35"/>
                      <a:pt x="10" y="36"/>
                    </a:cubicBezTo>
                    <a:cubicBezTo>
                      <a:pt x="11" y="37"/>
                      <a:pt x="12" y="36"/>
                      <a:pt x="14" y="34"/>
                    </a:cubicBezTo>
                    <a:cubicBezTo>
                      <a:pt x="14" y="37"/>
                      <a:pt x="15" y="38"/>
                      <a:pt x="16" y="38"/>
                    </a:cubicBezTo>
                    <a:cubicBezTo>
                      <a:pt x="18" y="39"/>
                      <a:pt x="19" y="37"/>
                      <a:pt x="20" y="34"/>
                    </a:cubicBezTo>
                    <a:cubicBezTo>
                      <a:pt x="21" y="37"/>
                      <a:pt x="23" y="38"/>
                      <a:pt x="24" y="38"/>
                    </a:cubicBezTo>
                    <a:cubicBezTo>
                      <a:pt x="25" y="37"/>
                      <a:pt x="26" y="36"/>
                      <a:pt x="26" y="34"/>
                    </a:cubicBezTo>
                    <a:cubicBezTo>
                      <a:pt x="28" y="35"/>
                      <a:pt x="30" y="35"/>
                      <a:pt x="31" y="35"/>
                    </a:cubicBezTo>
                    <a:cubicBezTo>
                      <a:pt x="32" y="34"/>
                      <a:pt x="31" y="32"/>
                      <a:pt x="30" y="29"/>
                    </a:cubicBezTo>
                    <a:cubicBezTo>
                      <a:pt x="33" y="30"/>
                      <a:pt x="35" y="30"/>
                      <a:pt x="36" y="29"/>
                    </a:cubicBezTo>
                    <a:cubicBezTo>
                      <a:pt x="36" y="28"/>
                      <a:pt x="36" y="26"/>
                      <a:pt x="34" y="24"/>
                    </a:cubicBezTo>
                    <a:cubicBezTo>
                      <a:pt x="36"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22" name="Freeform 107">
                <a:extLst>
                  <a:ext uri="{FF2B5EF4-FFF2-40B4-BE49-F238E27FC236}">
                    <a16:creationId xmlns:a16="http://schemas.microsoft.com/office/drawing/2014/main" id="{8CCB91BC-C7F5-4284-80EF-2A4DE62B0201}"/>
                  </a:ext>
                </a:extLst>
              </p:cNvPr>
              <p:cNvSpPr>
                <a:spLocks/>
              </p:cNvSpPr>
              <p:nvPr/>
            </p:nvSpPr>
            <p:spPr bwMode="auto">
              <a:xfrm>
                <a:off x="5254" y="2075"/>
                <a:ext cx="138" cy="126"/>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23" name="Freeform 108">
                <a:extLst>
                  <a:ext uri="{FF2B5EF4-FFF2-40B4-BE49-F238E27FC236}">
                    <a16:creationId xmlns:a16="http://schemas.microsoft.com/office/drawing/2014/main" id="{E5A39129-723D-4258-A6E0-90C06C933CB6}"/>
                  </a:ext>
                </a:extLst>
              </p:cNvPr>
              <p:cNvSpPr>
                <a:spLocks/>
              </p:cNvSpPr>
              <p:nvPr/>
            </p:nvSpPr>
            <p:spPr bwMode="auto">
              <a:xfrm>
                <a:off x="5378" y="2126"/>
                <a:ext cx="111" cy="89"/>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24" name="Rectangle 109">
                <a:extLst>
                  <a:ext uri="{FF2B5EF4-FFF2-40B4-BE49-F238E27FC236}">
                    <a16:creationId xmlns:a16="http://schemas.microsoft.com/office/drawing/2014/main" id="{601B0D52-C333-45EA-AFF9-3E19E4175679}"/>
                  </a:ext>
                </a:extLst>
              </p:cNvPr>
              <p:cNvSpPr>
                <a:spLocks noChangeArrowheads="1"/>
              </p:cNvSpPr>
              <p:nvPr/>
            </p:nvSpPr>
            <p:spPr bwMode="auto">
              <a:xfrm>
                <a:off x="5373" y="2010"/>
                <a:ext cx="12" cy="38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25" name="Freeform 110">
                <a:extLst>
                  <a:ext uri="{FF2B5EF4-FFF2-40B4-BE49-F238E27FC236}">
                    <a16:creationId xmlns:a16="http://schemas.microsoft.com/office/drawing/2014/main" id="{C0C2CCC7-F5A2-411D-8D15-AAA4BD7FB773}"/>
                  </a:ext>
                </a:extLst>
              </p:cNvPr>
              <p:cNvSpPr>
                <a:spLocks/>
              </p:cNvSpPr>
              <p:nvPr/>
            </p:nvSpPr>
            <p:spPr bwMode="auto">
              <a:xfrm>
                <a:off x="5360" y="1789"/>
                <a:ext cx="64" cy="135"/>
              </a:xfrm>
              <a:custGeom>
                <a:avLst/>
                <a:gdLst>
                  <a:gd name="T0" fmla="*/ 25 w 28"/>
                  <a:gd name="T1" fmla="*/ 32 h 58"/>
                  <a:gd name="T2" fmla="*/ 8 w 28"/>
                  <a:gd name="T3" fmla="*/ 57 h 58"/>
                  <a:gd name="T4" fmla="*/ 4 w 28"/>
                  <a:gd name="T5" fmla="*/ 27 h 58"/>
                  <a:gd name="T6" fmla="*/ 20 w 28"/>
                  <a:gd name="T7" fmla="*/ 1 h 58"/>
                  <a:gd name="T8" fmla="*/ 25 w 28"/>
                  <a:gd name="T9" fmla="*/ 32 h 58"/>
                </a:gdLst>
                <a:ahLst/>
                <a:cxnLst>
                  <a:cxn ang="0">
                    <a:pos x="T0" y="T1"/>
                  </a:cxn>
                  <a:cxn ang="0">
                    <a:pos x="T2" y="T3"/>
                  </a:cxn>
                  <a:cxn ang="0">
                    <a:pos x="T4" y="T5"/>
                  </a:cxn>
                  <a:cxn ang="0">
                    <a:pos x="T6" y="T7"/>
                  </a:cxn>
                  <a:cxn ang="0">
                    <a:pos x="T8" y="T9"/>
                  </a:cxn>
                </a:cxnLst>
                <a:rect l="0" t="0" r="r" b="b"/>
                <a:pathLst>
                  <a:path w="28" h="58">
                    <a:moveTo>
                      <a:pt x="25" y="32"/>
                    </a:moveTo>
                    <a:cubicBezTo>
                      <a:pt x="22" y="47"/>
                      <a:pt x="14" y="58"/>
                      <a:pt x="8" y="57"/>
                    </a:cubicBezTo>
                    <a:cubicBezTo>
                      <a:pt x="3" y="56"/>
                      <a:pt x="0" y="42"/>
                      <a:pt x="4" y="27"/>
                    </a:cubicBezTo>
                    <a:cubicBezTo>
                      <a:pt x="7" y="12"/>
                      <a:pt x="14" y="0"/>
                      <a:pt x="20" y="1"/>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26" name="Freeform 111">
                <a:extLst>
                  <a:ext uri="{FF2B5EF4-FFF2-40B4-BE49-F238E27FC236}">
                    <a16:creationId xmlns:a16="http://schemas.microsoft.com/office/drawing/2014/main" id="{836CEE18-4E52-47D6-9DFB-B1C7450C3BA9}"/>
                  </a:ext>
                </a:extLst>
              </p:cNvPr>
              <p:cNvSpPr>
                <a:spLocks/>
              </p:cNvSpPr>
              <p:nvPr/>
            </p:nvSpPr>
            <p:spPr bwMode="auto">
              <a:xfrm>
                <a:off x="5334" y="1919"/>
                <a:ext cx="62" cy="135"/>
              </a:xfrm>
              <a:custGeom>
                <a:avLst/>
                <a:gdLst>
                  <a:gd name="T0" fmla="*/ 24 w 27"/>
                  <a:gd name="T1" fmla="*/ 31 h 58"/>
                  <a:gd name="T2" fmla="*/ 8 w 27"/>
                  <a:gd name="T3" fmla="*/ 57 h 58"/>
                  <a:gd name="T4" fmla="*/ 3 w 27"/>
                  <a:gd name="T5" fmla="*/ 27 h 58"/>
                  <a:gd name="T6" fmla="*/ 19 w 27"/>
                  <a:gd name="T7" fmla="*/ 1 h 58"/>
                  <a:gd name="T8" fmla="*/ 24 w 27"/>
                  <a:gd name="T9" fmla="*/ 31 h 58"/>
                </a:gdLst>
                <a:ahLst/>
                <a:cxnLst>
                  <a:cxn ang="0">
                    <a:pos x="T0" y="T1"/>
                  </a:cxn>
                  <a:cxn ang="0">
                    <a:pos x="T2" y="T3"/>
                  </a:cxn>
                  <a:cxn ang="0">
                    <a:pos x="T4" y="T5"/>
                  </a:cxn>
                  <a:cxn ang="0">
                    <a:pos x="T6" y="T7"/>
                  </a:cxn>
                  <a:cxn ang="0">
                    <a:pos x="T8" y="T9"/>
                  </a:cxn>
                </a:cxnLst>
                <a:rect l="0" t="0" r="r" b="b"/>
                <a:pathLst>
                  <a:path w="27" h="58">
                    <a:moveTo>
                      <a:pt x="24" y="31"/>
                    </a:moveTo>
                    <a:cubicBezTo>
                      <a:pt x="21" y="47"/>
                      <a:pt x="14" y="58"/>
                      <a:pt x="8" y="57"/>
                    </a:cubicBezTo>
                    <a:cubicBezTo>
                      <a:pt x="2" y="55"/>
                      <a:pt x="0" y="42"/>
                      <a:pt x="3" y="27"/>
                    </a:cubicBezTo>
                    <a:cubicBezTo>
                      <a:pt x="6" y="11"/>
                      <a:pt x="14" y="0"/>
                      <a:pt x="19" y="1"/>
                    </a:cubicBezTo>
                    <a:cubicBezTo>
                      <a:pt x="25" y="2"/>
                      <a:pt x="27"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27" name="Freeform 112">
                <a:extLst>
                  <a:ext uri="{FF2B5EF4-FFF2-40B4-BE49-F238E27FC236}">
                    <a16:creationId xmlns:a16="http://schemas.microsoft.com/office/drawing/2014/main" id="{8A277518-BD6A-472F-99D9-CA441F320992}"/>
                  </a:ext>
                </a:extLst>
              </p:cNvPr>
              <p:cNvSpPr>
                <a:spLocks/>
              </p:cNvSpPr>
              <p:nvPr/>
            </p:nvSpPr>
            <p:spPr bwMode="auto">
              <a:xfrm>
                <a:off x="5249" y="1875"/>
                <a:ext cx="134" cy="65"/>
              </a:xfrm>
              <a:custGeom>
                <a:avLst/>
                <a:gdLst>
                  <a:gd name="T0" fmla="*/ 31 w 58"/>
                  <a:gd name="T1" fmla="*/ 3 h 28"/>
                  <a:gd name="T2" fmla="*/ 56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6"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28" name="Freeform 113">
                <a:extLst>
                  <a:ext uri="{FF2B5EF4-FFF2-40B4-BE49-F238E27FC236}">
                    <a16:creationId xmlns:a16="http://schemas.microsoft.com/office/drawing/2014/main" id="{C3113B2E-E3BD-431A-9687-F096350134D4}"/>
                  </a:ext>
                </a:extLst>
              </p:cNvPr>
              <p:cNvSpPr>
                <a:spLocks/>
              </p:cNvSpPr>
              <p:nvPr/>
            </p:nvSpPr>
            <p:spPr bwMode="auto">
              <a:xfrm>
                <a:off x="5376" y="190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7" y="7"/>
                      <a:pt x="58" y="14"/>
                      <a:pt x="57" y="20"/>
                    </a:cubicBezTo>
                    <a:cubicBezTo>
                      <a:pt x="56" y="26"/>
                      <a:pt x="42" y="28"/>
                      <a:pt x="27" y="25"/>
                    </a:cubicBezTo>
                    <a:cubicBezTo>
                      <a:pt x="12" y="21"/>
                      <a:pt x="0" y="14"/>
                      <a:pt x="1" y="8"/>
                    </a:cubicBezTo>
                    <a:cubicBezTo>
                      <a:pt x="3"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29" name="Freeform 114">
                <a:extLst>
                  <a:ext uri="{FF2B5EF4-FFF2-40B4-BE49-F238E27FC236}">
                    <a16:creationId xmlns:a16="http://schemas.microsoft.com/office/drawing/2014/main" id="{D3C95FA1-B953-4534-9417-A99C4F9025F0}"/>
                  </a:ext>
                </a:extLst>
              </p:cNvPr>
              <p:cNvSpPr>
                <a:spLocks/>
              </p:cNvSpPr>
              <p:nvPr/>
            </p:nvSpPr>
            <p:spPr bwMode="auto">
              <a:xfrm>
                <a:off x="5295" y="1803"/>
                <a:ext cx="94" cy="126"/>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8"/>
                      <a:pt x="36" y="51"/>
                    </a:cubicBezTo>
                    <a:cubicBezTo>
                      <a:pt x="31" y="54"/>
                      <a:pt x="20" y="46"/>
                      <a:pt x="12" y="33"/>
                    </a:cubicBezTo>
                    <a:cubicBezTo>
                      <a:pt x="3" y="20"/>
                      <a:pt x="0" y="7"/>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30" name="Freeform 115">
                <a:extLst>
                  <a:ext uri="{FF2B5EF4-FFF2-40B4-BE49-F238E27FC236}">
                    <a16:creationId xmlns:a16="http://schemas.microsoft.com/office/drawing/2014/main" id="{A803FFC8-97B4-41FB-A3DC-3FBCC19D4A27}"/>
                  </a:ext>
                </a:extLst>
              </p:cNvPr>
              <p:cNvSpPr>
                <a:spLocks/>
              </p:cNvSpPr>
              <p:nvPr/>
            </p:nvSpPr>
            <p:spPr bwMode="auto">
              <a:xfrm>
                <a:off x="5366" y="1915"/>
                <a:ext cx="95" cy="125"/>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7"/>
                      <a:pt x="36" y="51"/>
                    </a:cubicBezTo>
                    <a:cubicBezTo>
                      <a:pt x="31" y="54"/>
                      <a:pt x="20" y="46"/>
                      <a:pt x="12" y="33"/>
                    </a:cubicBezTo>
                    <a:cubicBezTo>
                      <a:pt x="3" y="20"/>
                      <a:pt x="0" y="6"/>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31" name="Freeform 116">
                <a:extLst>
                  <a:ext uri="{FF2B5EF4-FFF2-40B4-BE49-F238E27FC236}">
                    <a16:creationId xmlns:a16="http://schemas.microsoft.com/office/drawing/2014/main" id="{A9F1F19A-51FC-451F-AD13-21FDD0D9513F}"/>
                  </a:ext>
                </a:extLst>
              </p:cNvPr>
              <p:cNvSpPr>
                <a:spLocks/>
              </p:cNvSpPr>
              <p:nvPr/>
            </p:nvSpPr>
            <p:spPr bwMode="auto">
              <a:xfrm>
                <a:off x="5260" y="1910"/>
                <a:ext cx="127" cy="95"/>
              </a:xfrm>
              <a:custGeom>
                <a:avLst/>
                <a:gdLst>
                  <a:gd name="T0" fmla="*/ 22 w 55"/>
                  <a:gd name="T1" fmla="*/ 11 h 41"/>
                  <a:gd name="T2" fmla="*/ 51 w 55"/>
                  <a:gd name="T3" fmla="*/ 5 h 41"/>
                  <a:gd name="T4" fmla="*/ 34 w 55"/>
                  <a:gd name="T5" fmla="*/ 30 h 41"/>
                  <a:gd name="T6" fmla="*/ 4 w 55"/>
                  <a:gd name="T7" fmla="*/ 36 h 41"/>
                  <a:gd name="T8" fmla="*/ 22 w 55"/>
                  <a:gd name="T9" fmla="*/ 11 h 41"/>
                </a:gdLst>
                <a:ahLst/>
                <a:cxnLst>
                  <a:cxn ang="0">
                    <a:pos x="T0" y="T1"/>
                  </a:cxn>
                  <a:cxn ang="0">
                    <a:pos x="T2" y="T3"/>
                  </a:cxn>
                  <a:cxn ang="0">
                    <a:pos x="T4" y="T5"/>
                  </a:cxn>
                  <a:cxn ang="0">
                    <a:pos x="T6" y="T7"/>
                  </a:cxn>
                  <a:cxn ang="0">
                    <a:pos x="T8" y="T9"/>
                  </a:cxn>
                </a:cxnLst>
                <a:rect l="0" t="0" r="r" b="b"/>
                <a:pathLst>
                  <a:path w="55" h="41">
                    <a:moveTo>
                      <a:pt x="22" y="11"/>
                    </a:moveTo>
                    <a:cubicBezTo>
                      <a:pt x="35" y="3"/>
                      <a:pt x="48" y="0"/>
                      <a:pt x="51" y="5"/>
                    </a:cubicBezTo>
                    <a:cubicBezTo>
                      <a:pt x="55" y="10"/>
                      <a:pt x="47" y="21"/>
                      <a:pt x="34" y="30"/>
                    </a:cubicBezTo>
                    <a:cubicBezTo>
                      <a:pt x="20" y="38"/>
                      <a:pt x="7" y="41"/>
                      <a:pt x="4" y="36"/>
                    </a:cubicBezTo>
                    <a:cubicBezTo>
                      <a:pt x="0" y="31"/>
                      <a:pt x="8" y="20"/>
                      <a:pt x="22"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32" name="Freeform 117">
                <a:extLst>
                  <a:ext uri="{FF2B5EF4-FFF2-40B4-BE49-F238E27FC236}">
                    <a16:creationId xmlns:a16="http://schemas.microsoft.com/office/drawing/2014/main" id="{6172557C-0CA3-4344-B623-6C10FBF801E1}"/>
                  </a:ext>
                </a:extLst>
              </p:cNvPr>
              <p:cNvSpPr>
                <a:spLocks/>
              </p:cNvSpPr>
              <p:nvPr/>
            </p:nvSpPr>
            <p:spPr bwMode="auto">
              <a:xfrm>
                <a:off x="5371" y="1838"/>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8" y="0"/>
                      <a:pt x="51" y="5"/>
                    </a:cubicBezTo>
                    <a:cubicBezTo>
                      <a:pt x="54" y="10"/>
                      <a:pt x="46" y="21"/>
                      <a:pt x="33" y="30"/>
                    </a:cubicBezTo>
                    <a:cubicBezTo>
                      <a:pt x="20" y="38"/>
                      <a:pt x="7"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33" name="Freeform 118">
                <a:extLst>
                  <a:ext uri="{FF2B5EF4-FFF2-40B4-BE49-F238E27FC236}">
                    <a16:creationId xmlns:a16="http://schemas.microsoft.com/office/drawing/2014/main" id="{8984F3C0-FBC0-46F6-AE9E-764BF6C738D4}"/>
                  </a:ext>
                </a:extLst>
              </p:cNvPr>
              <p:cNvSpPr>
                <a:spLocks/>
              </p:cNvSpPr>
              <p:nvPr/>
            </p:nvSpPr>
            <p:spPr bwMode="auto">
              <a:xfrm>
                <a:off x="5332" y="1789"/>
                <a:ext cx="64" cy="135"/>
              </a:xfrm>
              <a:custGeom>
                <a:avLst/>
                <a:gdLst>
                  <a:gd name="T0" fmla="*/ 25 w 28"/>
                  <a:gd name="T1" fmla="*/ 27 h 58"/>
                  <a:gd name="T2" fmla="*/ 20 w 28"/>
                  <a:gd name="T3" fmla="*/ 57 h 58"/>
                  <a:gd name="T4" fmla="*/ 4 w 28"/>
                  <a:gd name="T5" fmla="*/ 32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5" y="58"/>
                      <a:pt x="7" y="47"/>
                      <a:pt x="4" y="32"/>
                    </a:cubicBezTo>
                    <a:cubicBezTo>
                      <a:pt x="0" y="16"/>
                      <a:pt x="2" y="3"/>
                      <a:pt x="8" y="1"/>
                    </a:cubicBezTo>
                    <a:cubicBezTo>
                      <a:pt x="14" y="0"/>
                      <a:pt x="22"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34" name="Freeform 119">
                <a:extLst>
                  <a:ext uri="{FF2B5EF4-FFF2-40B4-BE49-F238E27FC236}">
                    <a16:creationId xmlns:a16="http://schemas.microsoft.com/office/drawing/2014/main" id="{386DF36E-E3D4-477E-AE4E-086B7CDCAF91}"/>
                  </a:ext>
                </a:extLst>
              </p:cNvPr>
              <p:cNvSpPr>
                <a:spLocks/>
              </p:cNvSpPr>
              <p:nvPr/>
            </p:nvSpPr>
            <p:spPr bwMode="auto">
              <a:xfrm>
                <a:off x="5360" y="1919"/>
                <a:ext cx="64" cy="135"/>
              </a:xfrm>
              <a:custGeom>
                <a:avLst/>
                <a:gdLst>
                  <a:gd name="T0" fmla="*/ 25 w 28"/>
                  <a:gd name="T1" fmla="*/ 27 h 58"/>
                  <a:gd name="T2" fmla="*/ 20 w 28"/>
                  <a:gd name="T3" fmla="*/ 57 h 58"/>
                  <a:gd name="T4" fmla="*/ 4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5"/>
                      <a:pt x="20" y="57"/>
                    </a:cubicBezTo>
                    <a:cubicBezTo>
                      <a:pt x="15" y="58"/>
                      <a:pt x="7" y="47"/>
                      <a:pt x="4" y="31"/>
                    </a:cubicBezTo>
                    <a:cubicBezTo>
                      <a:pt x="0" y="16"/>
                      <a:pt x="3" y="2"/>
                      <a:pt x="8" y="1"/>
                    </a:cubicBezTo>
                    <a:cubicBezTo>
                      <a:pt x="14" y="0"/>
                      <a:pt x="22"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35" name="Freeform 120">
                <a:extLst>
                  <a:ext uri="{FF2B5EF4-FFF2-40B4-BE49-F238E27FC236}">
                    <a16:creationId xmlns:a16="http://schemas.microsoft.com/office/drawing/2014/main" id="{2825A8E7-FAD5-40AC-8695-F0260206A16C}"/>
                  </a:ext>
                </a:extLst>
              </p:cNvPr>
              <p:cNvSpPr>
                <a:spLocks/>
              </p:cNvSpPr>
              <p:nvPr/>
            </p:nvSpPr>
            <p:spPr bwMode="auto">
              <a:xfrm>
                <a:off x="5249" y="1903"/>
                <a:ext cx="134" cy="65"/>
              </a:xfrm>
              <a:custGeom>
                <a:avLst/>
                <a:gdLst>
                  <a:gd name="T0" fmla="*/ 26 w 58"/>
                  <a:gd name="T1" fmla="*/ 3 h 28"/>
                  <a:gd name="T2" fmla="*/ 56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6"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36" name="Freeform 121">
                <a:extLst>
                  <a:ext uri="{FF2B5EF4-FFF2-40B4-BE49-F238E27FC236}">
                    <a16:creationId xmlns:a16="http://schemas.microsoft.com/office/drawing/2014/main" id="{FC043736-BEF7-4BD9-8006-380D67EEB893}"/>
                  </a:ext>
                </a:extLst>
              </p:cNvPr>
              <p:cNvSpPr>
                <a:spLocks/>
              </p:cNvSpPr>
              <p:nvPr/>
            </p:nvSpPr>
            <p:spPr bwMode="auto">
              <a:xfrm>
                <a:off x="5376" y="1875"/>
                <a:ext cx="133" cy="65"/>
              </a:xfrm>
              <a:custGeom>
                <a:avLst/>
                <a:gdLst>
                  <a:gd name="T0" fmla="*/ 27 w 58"/>
                  <a:gd name="T1" fmla="*/ 3 h 28"/>
                  <a:gd name="T2" fmla="*/ 57 w 58"/>
                  <a:gd name="T3" fmla="*/ 8 h 28"/>
                  <a:gd name="T4" fmla="*/ 32 w 58"/>
                  <a:gd name="T5" fmla="*/ 25 h 28"/>
                  <a:gd name="T6" fmla="*/ 1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1"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37" name="Freeform 122">
                <a:extLst>
                  <a:ext uri="{FF2B5EF4-FFF2-40B4-BE49-F238E27FC236}">
                    <a16:creationId xmlns:a16="http://schemas.microsoft.com/office/drawing/2014/main" id="{76A428C0-E341-4CA2-82B1-05EC3F8E2BF1}"/>
                  </a:ext>
                </a:extLst>
              </p:cNvPr>
              <p:cNvSpPr>
                <a:spLocks/>
              </p:cNvSpPr>
              <p:nvPr/>
            </p:nvSpPr>
            <p:spPr bwMode="auto">
              <a:xfrm>
                <a:off x="5260" y="1838"/>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38" name="Freeform 123">
                <a:extLst>
                  <a:ext uri="{FF2B5EF4-FFF2-40B4-BE49-F238E27FC236}">
                    <a16:creationId xmlns:a16="http://schemas.microsoft.com/office/drawing/2014/main" id="{F287FBEB-F1E2-4897-B52C-ACB40C9DF730}"/>
                  </a:ext>
                </a:extLst>
              </p:cNvPr>
              <p:cNvSpPr>
                <a:spLocks/>
              </p:cNvSpPr>
              <p:nvPr/>
            </p:nvSpPr>
            <p:spPr bwMode="auto">
              <a:xfrm>
                <a:off x="5371" y="191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5" y="38"/>
                      <a:pt x="21" y="30"/>
                    </a:cubicBezTo>
                    <a:cubicBezTo>
                      <a:pt x="8" y="21"/>
                      <a:pt x="0" y="10"/>
                      <a:pt x="3"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39" name="Freeform 124">
                <a:extLst>
                  <a:ext uri="{FF2B5EF4-FFF2-40B4-BE49-F238E27FC236}">
                    <a16:creationId xmlns:a16="http://schemas.microsoft.com/office/drawing/2014/main" id="{9F93D0E5-D554-4902-9504-112501E1C6FD}"/>
                  </a:ext>
                </a:extLst>
              </p:cNvPr>
              <p:cNvSpPr>
                <a:spLocks/>
              </p:cNvSpPr>
              <p:nvPr/>
            </p:nvSpPr>
            <p:spPr bwMode="auto">
              <a:xfrm>
                <a:off x="5297" y="1915"/>
                <a:ext cx="92" cy="125"/>
              </a:xfrm>
              <a:custGeom>
                <a:avLst/>
                <a:gdLst>
                  <a:gd name="T0" fmla="*/ 11 w 40"/>
                  <a:gd name="T1" fmla="*/ 21 h 54"/>
                  <a:gd name="T2" fmla="*/ 35 w 40"/>
                  <a:gd name="T3" fmla="*/ 3 h 54"/>
                  <a:gd name="T4" fmla="*/ 29 w 40"/>
                  <a:gd name="T5" fmla="*/ 33 h 54"/>
                  <a:gd name="T6" fmla="*/ 5 w 40"/>
                  <a:gd name="T7" fmla="*/ 51 h 54"/>
                  <a:gd name="T8" fmla="*/ 11 w 40"/>
                  <a:gd name="T9" fmla="*/ 21 h 54"/>
                </a:gdLst>
                <a:ahLst/>
                <a:cxnLst>
                  <a:cxn ang="0">
                    <a:pos x="T0" y="T1"/>
                  </a:cxn>
                  <a:cxn ang="0">
                    <a:pos x="T2" y="T3"/>
                  </a:cxn>
                  <a:cxn ang="0">
                    <a:pos x="T4" y="T5"/>
                  </a:cxn>
                  <a:cxn ang="0">
                    <a:pos x="T6" y="T7"/>
                  </a:cxn>
                  <a:cxn ang="0">
                    <a:pos x="T8" y="T9"/>
                  </a:cxn>
                </a:cxnLst>
                <a:rect l="0" t="0" r="r" b="b"/>
                <a:pathLst>
                  <a:path w="40" h="54">
                    <a:moveTo>
                      <a:pt x="11" y="21"/>
                    </a:moveTo>
                    <a:cubicBezTo>
                      <a:pt x="19" y="8"/>
                      <a:pt x="30" y="0"/>
                      <a:pt x="35" y="3"/>
                    </a:cubicBezTo>
                    <a:cubicBezTo>
                      <a:pt x="40"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40" name="Freeform 125">
                <a:extLst>
                  <a:ext uri="{FF2B5EF4-FFF2-40B4-BE49-F238E27FC236}">
                    <a16:creationId xmlns:a16="http://schemas.microsoft.com/office/drawing/2014/main" id="{E20728D7-2375-4C5E-A587-408DC90DDCF1}"/>
                  </a:ext>
                </a:extLst>
              </p:cNvPr>
              <p:cNvSpPr>
                <a:spLocks/>
              </p:cNvSpPr>
              <p:nvPr/>
            </p:nvSpPr>
            <p:spPr bwMode="auto">
              <a:xfrm>
                <a:off x="5366" y="1803"/>
                <a:ext cx="95" cy="126"/>
              </a:xfrm>
              <a:custGeom>
                <a:avLst/>
                <a:gdLst>
                  <a:gd name="T0" fmla="*/ 12 w 41"/>
                  <a:gd name="T1" fmla="*/ 21 h 54"/>
                  <a:gd name="T2" fmla="*/ 36 w 41"/>
                  <a:gd name="T3" fmla="*/ 3 h 54"/>
                  <a:gd name="T4" fmla="*/ 30 w 41"/>
                  <a:gd name="T5" fmla="*/ 33 h 54"/>
                  <a:gd name="T6" fmla="*/ 5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7"/>
                      <a:pt x="39" y="20"/>
                      <a:pt x="30" y="33"/>
                    </a:cubicBezTo>
                    <a:cubicBezTo>
                      <a:pt x="21" y="46"/>
                      <a:pt x="10" y="54"/>
                      <a:pt x="5"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41" name="Freeform 126">
                <a:extLst>
                  <a:ext uri="{FF2B5EF4-FFF2-40B4-BE49-F238E27FC236}">
                    <a16:creationId xmlns:a16="http://schemas.microsoft.com/office/drawing/2014/main" id="{8BFAA816-ADE2-4E01-872C-6E2E98F61350}"/>
                  </a:ext>
                </a:extLst>
              </p:cNvPr>
              <p:cNvSpPr>
                <a:spLocks/>
              </p:cNvSpPr>
              <p:nvPr/>
            </p:nvSpPr>
            <p:spPr bwMode="auto">
              <a:xfrm>
                <a:off x="5334" y="1878"/>
                <a:ext cx="90" cy="88"/>
              </a:xfrm>
              <a:custGeom>
                <a:avLst/>
                <a:gdLst>
                  <a:gd name="T0" fmla="*/ 38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8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4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0 w 39"/>
                  <a:gd name="T51" fmla="*/ 34 h 38"/>
                  <a:gd name="T52" fmla="*/ 25 w 39"/>
                  <a:gd name="T53" fmla="*/ 38 h 38"/>
                  <a:gd name="T54" fmla="*/ 26 w 39"/>
                  <a:gd name="T55" fmla="*/ 33 h 38"/>
                  <a:gd name="T56" fmla="*/ 31 w 39"/>
                  <a:gd name="T57" fmla="*/ 34 h 38"/>
                  <a:gd name="T58" fmla="*/ 31 w 39"/>
                  <a:gd name="T59" fmla="*/ 29 h 38"/>
                  <a:gd name="T60" fmla="*/ 36 w 39"/>
                  <a:gd name="T61" fmla="*/ 28 h 38"/>
                  <a:gd name="T62" fmla="*/ 34 w 39"/>
                  <a:gd name="T63" fmla="*/ 24 h 38"/>
                  <a:gd name="T64" fmla="*/ 38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8" y="22"/>
                    </a:moveTo>
                    <a:cubicBezTo>
                      <a:pt x="39" y="21"/>
                      <a:pt x="37" y="19"/>
                      <a:pt x="34" y="18"/>
                    </a:cubicBezTo>
                    <a:cubicBezTo>
                      <a:pt x="37" y="17"/>
                      <a:pt x="38" y="15"/>
                      <a:pt x="38" y="14"/>
                    </a:cubicBezTo>
                    <a:cubicBezTo>
                      <a:pt x="38" y="13"/>
                      <a:pt x="36" y="12"/>
                      <a:pt x="34" y="12"/>
                    </a:cubicBezTo>
                    <a:cubicBezTo>
                      <a:pt x="35" y="10"/>
                      <a:pt x="36" y="9"/>
                      <a:pt x="35" y="8"/>
                    </a:cubicBezTo>
                    <a:cubicBezTo>
                      <a:pt x="34" y="7"/>
                      <a:pt x="32" y="7"/>
                      <a:pt x="29" y="8"/>
                    </a:cubicBezTo>
                    <a:cubicBezTo>
                      <a:pt x="30" y="5"/>
                      <a:pt x="30" y="3"/>
                      <a:pt x="29" y="2"/>
                    </a:cubicBezTo>
                    <a:cubicBezTo>
                      <a:pt x="28" y="2"/>
                      <a:pt x="26" y="2"/>
                      <a:pt x="25" y="4"/>
                    </a:cubicBezTo>
                    <a:cubicBezTo>
                      <a:pt x="24" y="2"/>
                      <a:pt x="23" y="0"/>
                      <a:pt x="22" y="0"/>
                    </a:cubicBezTo>
                    <a:cubicBezTo>
                      <a:pt x="21" y="0"/>
                      <a:pt x="19" y="1"/>
                      <a:pt x="18" y="4"/>
                    </a:cubicBezTo>
                    <a:cubicBezTo>
                      <a:pt x="17" y="2"/>
                      <a:pt x="15" y="0"/>
                      <a:pt x="14" y="1"/>
                    </a:cubicBezTo>
                    <a:cubicBezTo>
                      <a:pt x="13" y="1"/>
                      <a:pt x="12" y="3"/>
                      <a:pt x="12" y="5"/>
                    </a:cubicBezTo>
                    <a:cubicBezTo>
                      <a:pt x="11" y="3"/>
                      <a:pt x="9" y="3"/>
                      <a:pt x="8" y="4"/>
                    </a:cubicBezTo>
                    <a:cubicBezTo>
                      <a:pt x="7" y="4"/>
                      <a:pt x="7" y="7"/>
                      <a:pt x="8" y="9"/>
                    </a:cubicBezTo>
                    <a:cubicBezTo>
                      <a:pt x="5" y="8"/>
                      <a:pt x="3" y="9"/>
                      <a:pt x="3" y="10"/>
                    </a:cubicBezTo>
                    <a:cubicBezTo>
                      <a:pt x="2" y="11"/>
                      <a:pt x="3" y="12"/>
                      <a:pt x="4" y="14"/>
                    </a:cubicBezTo>
                    <a:cubicBezTo>
                      <a:pt x="2" y="14"/>
                      <a:pt x="1" y="15"/>
                      <a:pt x="0" y="16"/>
                    </a:cubicBezTo>
                    <a:cubicBezTo>
                      <a:pt x="0" y="18"/>
                      <a:pt x="2" y="19"/>
                      <a:pt x="4"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5" y="38"/>
                      <a:pt x="17" y="38"/>
                    </a:cubicBezTo>
                    <a:cubicBezTo>
                      <a:pt x="18" y="38"/>
                      <a:pt x="19" y="37"/>
                      <a:pt x="20" y="34"/>
                    </a:cubicBezTo>
                    <a:cubicBezTo>
                      <a:pt x="22" y="36"/>
                      <a:pt x="23" y="38"/>
                      <a:pt x="25" y="38"/>
                    </a:cubicBezTo>
                    <a:cubicBezTo>
                      <a:pt x="26" y="37"/>
                      <a:pt x="26" y="36"/>
                      <a:pt x="26" y="33"/>
                    </a:cubicBezTo>
                    <a:cubicBezTo>
                      <a:pt x="28" y="35"/>
                      <a:pt x="30" y="35"/>
                      <a:pt x="31" y="34"/>
                    </a:cubicBezTo>
                    <a:cubicBezTo>
                      <a:pt x="32" y="34"/>
                      <a:pt x="32" y="32"/>
                      <a:pt x="31" y="29"/>
                    </a:cubicBezTo>
                    <a:cubicBezTo>
                      <a:pt x="33" y="30"/>
                      <a:pt x="36" y="30"/>
                      <a:pt x="36" y="28"/>
                    </a:cubicBezTo>
                    <a:cubicBezTo>
                      <a:pt x="37" y="27"/>
                      <a:pt x="36" y="26"/>
                      <a:pt x="34" y="24"/>
                    </a:cubicBezTo>
                    <a:cubicBezTo>
                      <a:pt x="37"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42" name="Freeform 127">
                <a:extLst>
                  <a:ext uri="{FF2B5EF4-FFF2-40B4-BE49-F238E27FC236}">
                    <a16:creationId xmlns:a16="http://schemas.microsoft.com/office/drawing/2014/main" id="{EFCF20BA-7208-46AD-B4AF-E64C13FFABEF}"/>
                  </a:ext>
                </a:extLst>
              </p:cNvPr>
              <p:cNvSpPr>
                <a:spLocks/>
              </p:cNvSpPr>
              <p:nvPr/>
            </p:nvSpPr>
            <p:spPr bwMode="auto">
              <a:xfrm>
                <a:off x="0" y="2454"/>
                <a:ext cx="7678" cy="109"/>
              </a:xfrm>
              <a:custGeom>
                <a:avLst/>
                <a:gdLst>
                  <a:gd name="T0" fmla="*/ 3332 w 3332"/>
                  <a:gd name="T1" fmla="*/ 23 h 47"/>
                  <a:gd name="T2" fmla="*/ 3309 w 3332"/>
                  <a:gd name="T3" fmla="*/ 47 h 47"/>
                  <a:gd name="T4" fmla="*/ 24 w 3332"/>
                  <a:gd name="T5" fmla="*/ 47 h 47"/>
                  <a:gd name="T6" fmla="*/ 0 w 3332"/>
                  <a:gd name="T7" fmla="*/ 23 h 47"/>
                  <a:gd name="T8" fmla="*/ 24 w 3332"/>
                  <a:gd name="T9" fmla="*/ 0 h 47"/>
                  <a:gd name="T10" fmla="*/ 3309 w 3332"/>
                  <a:gd name="T11" fmla="*/ 0 h 47"/>
                  <a:gd name="T12" fmla="*/ 3332 w 3332"/>
                  <a:gd name="T13" fmla="*/ 23 h 47"/>
                </a:gdLst>
                <a:ahLst/>
                <a:cxnLst>
                  <a:cxn ang="0">
                    <a:pos x="T0" y="T1"/>
                  </a:cxn>
                  <a:cxn ang="0">
                    <a:pos x="T2" y="T3"/>
                  </a:cxn>
                  <a:cxn ang="0">
                    <a:pos x="T4" y="T5"/>
                  </a:cxn>
                  <a:cxn ang="0">
                    <a:pos x="T6" y="T7"/>
                  </a:cxn>
                  <a:cxn ang="0">
                    <a:pos x="T8" y="T9"/>
                  </a:cxn>
                  <a:cxn ang="0">
                    <a:pos x="T10" y="T11"/>
                  </a:cxn>
                  <a:cxn ang="0">
                    <a:pos x="T12" y="T13"/>
                  </a:cxn>
                </a:cxnLst>
                <a:rect l="0" t="0" r="r" b="b"/>
                <a:pathLst>
                  <a:path w="3332" h="47">
                    <a:moveTo>
                      <a:pt x="3332" y="23"/>
                    </a:moveTo>
                    <a:cubicBezTo>
                      <a:pt x="3332" y="36"/>
                      <a:pt x="3322" y="47"/>
                      <a:pt x="3309" y="47"/>
                    </a:cubicBezTo>
                    <a:cubicBezTo>
                      <a:pt x="24" y="47"/>
                      <a:pt x="24" y="47"/>
                      <a:pt x="24" y="47"/>
                    </a:cubicBezTo>
                    <a:cubicBezTo>
                      <a:pt x="11" y="47"/>
                      <a:pt x="0" y="36"/>
                      <a:pt x="0" y="23"/>
                    </a:cubicBezTo>
                    <a:cubicBezTo>
                      <a:pt x="0" y="10"/>
                      <a:pt x="11" y="0"/>
                      <a:pt x="24" y="0"/>
                    </a:cubicBezTo>
                    <a:cubicBezTo>
                      <a:pt x="3309" y="0"/>
                      <a:pt x="3309" y="0"/>
                      <a:pt x="3309" y="0"/>
                    </a:cubicBezTo>
                    <a:cubicBezTo>
                      <a:pt x="3322" y="0"/>
                      <a:pt x="3332" y="10"/>
                      <a:pt x="3332" y="23"/>
                    </a:cubicBezTo>
                  </a:path>
                </a:pathLst>
              </a:custGeom>
              <a:solidFill>
                <a:srgbClr val="A86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43" name="Freeform 128">
                <a:extLst>
                  <a:ext uri="{FF2B5EF4-FFF2-40B4-BE49-F238E27FC236}">
                    <a16:creationId xmlns:a16="http://schemas.microsoft.com/office/drawing/2014/main" id="{EB0FD74C-8CA2-4597-9DAA-F99DE19E5C01}"/>
                  </a:ext>
                </a:extLst>
              </p:cNvPr>
              <p:cNvSpPr>
                <a:spLocks/>
              </p:cNvSpPr>
              <p:nvPr/>
            </p:nvSpPr>
            <p:spPr bwMode="auto">
              <a:xfrm>
                <a:off x="106" y="2398"/>
                <a:ext cx="7466" cy="56"/>
              </a:xfrm>
              <a:custGeom>
                <a:avLst/>
                <a:gdLst>
                  <a:gd name="T0" fmla="*/ 3217 w 3240"/>
                  <a:gd name="T1" fmla="*/ 0 h 24"/>
                  <a:gd name="T2" fmla="*/ 24 w 3240"/>
                  <a:gd name="T3" fmla="*/ 0 h 24"/>
                  <a:gd name="T4" fmla="*/ 0 w 3240"/>
                  <a:gd name="T5" fmla="*/ 24 h 24"/>
                  <a:gd name="T6" fmla="*/ 3240 w 3240"/>
                  <a:gd name="T7" fmla="*/ 24 h 24"/>
                  <a:gd name="T8" fmla="*/ 3217 w 3240"/>
                  <a:gd name="T9" fmla="*/ 0 h 24"/>
                </a:gdLst>
                <a:ahLst/>
                <a:cxnLst>
                  <a:cxn ang="0">
                    <a:pos x="T0" y="T1"/>
                  </a:cxn>
                  <a:cxn ang="0">
                    <a:pos x="T2" y="T3"/>
                  </a:cxn>
                  <a:cxn ang="0">
                    <a:pos x="T4" y="T5"/>
                  </a:cxn>
                  <a:cxn ang="0">
                    <a:pos x="T6" y="T7"/>
                  </a:cxn>
                  <a:cxn ang="0">
                    <a:pos x="T8" y="T9"/>
                  </a:cxn>
                </a:cxnLst>
                <a:rect l="0" t="0" r="r" b="b"/>
                <a:pathLst>
                  <a:path w="3240" h="24">
                    <a:moveTo>
                      <a:pt x="3217" y="0"/>
                    </a:moveTo>
                    <a:cubicBezTo>
                      <a:pt x="24" y="0"/>
                      <a:pt x="24" y="0"/>
                      <a:pt x="24" y="0"/>
                    </a:cubicBezTo>
                    <a:cubicBezTo>
                      <a:pt x="11" y="0"/>
                      <a:pt x="0" y="11"/>
                      <a:pt x="0" y="24"/>
                    </a:cubicBezTo>
                    <a:cubicBezTo>
                      <a:pt x="3240" y="24"/>
                      <a:pt x="3240" y="24"/>
                      <a:pt x="3240" y="24"/>
                    </a:cubicBezTo>
                    <a:cubicBezTo>
                      <a:pt x="3240" y="11"/>
                      <a:pt x="3230" y="0"/>
                      <a:pt x="3217" y="0"/>
                    </a:cubicBezTo>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44" name="Freeform 129">
                <a:extLst>
                  <a:ext uri="{FF2B5EF4-FFF2-40B4-BE49-F238E27FC236}">
                    <a16:creationId xmlns:a16="http://schemas.microsoft.com/office/drawing/2014/main" id="{1075EDC7-01C1-4790-9DC1-034612499A76}"/>
                  </a:ext>
                </a:extLst>
              </p:cNvPr>
              <p:cNvSpPr>
                <a:spLocks/>
              </p:cNvSpPr>
              <p:nvPr/>
            </p:nvSpPr>
            <p:spPr bwMode="auto">
              <a:xfrm>
                <a:off x="196"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45" name="Freeform 130">
                <a:extLst>
                  <a:ext uri="{FF2B5EF4-FFF2-40B4-BE49-F238E27FC236}">
                    <a16:creationId xmlns:a16="http://schemas.microsoft.com/office/drawing/2014/main" id="{DCEECC97-9C9E-4531-987E-BEFB1EFD1EDB}"/>
                  </a:ext>
                </a:extLst>
              </p:cNvPr>
              <p:cNvSpPr>
                <a:spLocks/>
              </p:cNvSpPr>
              <p:nvPr/>
            </p:nvSpPr>
            <p:spPr bwMode="auto">
              <a:xfrm>
                <a:off x="405"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46" name="Freeform 131">
                <a:extLst>
                  <a:ext uri="{FF2B5EF4-FFF2-40B4-BE49-F238E27FC236}">
                    <a16:creationId xmlns:a16="http://schemas.microsoft.com/office/drawing/2014/main" id="{17D1D7B8-B47B-4D95-80DE-D7C817EAB709}"/>
                  </a:ext>
                </a:extLst>
              </p:cNvPr>
              <p:cNvSpPr>
                <a:spLocks/>
              </p:cNvSpPr>
              <p:nvPr/>
            </p:nvSpPr>
            <p:spPr bwMode="auto">
              <a:xfrm>
                <a:off x="29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47" name="Freeform 132">
                <a:extLst>
                  <a:ext uri="{FF2B5EF4-FFF2-40B4-BE49-F238E27FC236}">
                    <a16:creationId xmlns:a16="http://schemas.microsoft.com/office/drawing/2014/main" id="{04316606-AE2F-43A3-B962-8EAD388C605D}"/>
                  </a:ext>
                </a:extLst>
              </p:cNvPr>
              <p:cNvSpPr>
                <a:spLocks/>
              </p:cNvSpPr>
              <p:nvPr/>
            </p:nvSpPr>
            <p:spPr bwMode="auto">
              <a:xfrm>
                <a:off x="17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48" name="Freeform 133">
                <a:extLst>
                  <a:ext uri="{FF2B5EF4-FFF2-40B4-BE49-F238E27FC236}">
                    <a16:creationId xmlns:a16="http://schemas.microsoft.com/office/drawing/2014/main" id="{D9E6CD75-BBD0-412C-B666-CB6E544750F3}"/>
                  </a:ext>
                </a:extLst>
              </p:cNvPr>
              <p:cNvSpPr>
                <a:spLocks/>
              </p:cNvSpPr>
              <p:nvPr/>
            </p:nvSpPr>
            <p:spPr bwMode="auto">
              <a:xfrm>
                <a:off x="346"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49" name="Freeform 134">
                <a:extLst>
                  <a:ext uri="{FF2B5EF4-FFF2-40B4-BE49-F238E27FC236}">
                    <a16:creationId xmlns:a16="http://schemas.microsoft.com/office/drawing/2014/main" id="{4B8303EF-9B61-4885-B2B4-2CEB4699BFEB}"/>
                  </a:ext>
                </a:extLst>
              </p:cNvPr>
              <p:cNvSpPr>
                <a:spLocks/>
              </p:cNvSpPr>
              <p:nvPr/>
            </p:nvSpPr>
            <p:spPr bwMode="auto">
              <a:xfrm>
                <a:off x="484" y="2303"/>
                <a:ext cx="30" cy="100"/>
              </a:xfrm>
              <a:custGeom>
                <a:avLst/>
                <a:gdLst>
                  <a:gd name="T0" fmla="*/ 0 w 13"/>
                  <a:gd name="T1" fmla="*/ 43 h 43"/>
                  <a:gd name="T2" fmla="*/ 9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9" y="0"/>
                    </a:cubicBezTo>
                    <a:cubicBezTo>
                      <a:pt x="9"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50" name="Freeform 135">
                <a:extLst>
                  <a:ext uri="{FF2B5EF4-FFF2-40B4-BE49-F238E27FC236}">
                    <a16:creationId xmlns:a16="http://schemas.microsoft.com/office/drawing/2014/main" id="{831531D5-CC59-4F8F-AB77-233EC1AFF60A}"/>
                  </a:ext>
                </a:extLst>
              </p:cNvPr>
              <p:cNvSpPr>
                <a:spLocks/>
              </p:cNvSpPr>
              <p:nvPr/>
            </p:nvSpPr>
            <p:spPr bwMode="auto">
              <a:xfrm>
                <a:off x="456" y="2319"/>
                <a:ext cx="28" cy="84"/>
              </a:xfrm>
              <a:custGeom>
                <a:avLst/>
                <a:gdLst>
                  <a:gd name="T0" fmla="*/ 12 w 12"/>
                  <a:gd name="T1" fmla="*/ 36 h 36"/>
                  <a:gd name="T2" fmla="*/ 4 w 12"/>
                  <a:gd name="T3" fmla="*/ 0 h 36"/>
                  <a:gd name="T4" fmla="*/ 0 w 12"/>
                  <a:gd name="T5" fmla="*/ 36 h 36"/>
                  <a:gd name="T6" fmla="*/ 12 w 12"/>
                  <a:gd name="T7" fmla="*/ 36 h 36"/>
                </a:gdLst>
                <a:ahLst/>
                <a:cxnLst>
                  <a:cxn ang="0">
                    <a:pos x="T0" y="T1"/>
                  </a:cxn>
                  <a:cxn ang="0">
                    <a:pos x="T2" y="T3"/>
                  </a:cxn>
                  <a:cxn ang="0">
                    <a:pos x="T4" y="T5"/>
                  </a:cxn>
                  <a:cxn ang="0">
                    <a:pos x="T6" y="T7"/>
                  </a:cxn>
                </a:cxnLst>
                <a:rect l="0" t="0" r="r" b="b"/>
                <a:pathLst>
                  <a:path w="12" h="36">
                    <a:moveTo>
                      <a:pt x="12" y="36"/>
                    </a:moveTo>
                    <a:cubicBezTo>
                      <a:pt x="12" y="36"/>
                      <a:pt x="11" y="19"/>
                      <a:pt x="4" y="0"/>
                    </a:cubicBezTo>
                    <a:cubicBezTo>
                      <a:pt x="4" y="0"/>
                      <a:pt x="0" y="33"/>
                      <a:pt x="0" y="36"/>
                    </a:cubicBezTo>
                    <a:lnTo>
                      <a:pt x="12"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51" name="Freeform 136">
                <a:extLst>
                  <a:ext uri="{FF2B5EF4-FFF2-40B4-BE49-F238E27FC236}">
                    <a16:creationId xmlns:a16="http://schemas.microsoft.com/office/drawing/2014/main" id="{0A8B4080-62B7-47C6-A5BE-8F064B58BF68}"/>
                  </a:ext>
                </a:extLst>
              </p:cNvPr>
              <p:cNvSpPr>
                <a:spLocks/>
              </p:cNvSpPr>
              <p:nvPr/>
            </p:nvSpPr>
            <p:spPr bwMode="auto">
              <a:xfrm>
                <a:off x="359"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52" name="Freeform 137">
                <a:extLst>
                  <a:ext uri="{FF2B5EF4-FFF2-40B4-BE49-F238E27FC236}">
                    <a16:creationId xmlns:a16="http://schemas.microsoft.com/office/drawing/2014/main" id="{7C38755E-897B-4B98-A14A-D5A89C99FD33}"/>
                  </a:ext>
                </a:extLst>
              </p:cNvPr>
              <p:cNvSpPr>
                <a:spLocks/>
              </p:cNvSpPr>
              <p:nvPr/>
            </p:nvSpPr>
            <p:spPr bwMode="auto">
              <a:xfrm>
                <a:off x="246"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53" name="Freeform 138">
                <a:extLst>
                  <a:ext uri="{FF2B5EF4-FFF2-40B4-BE49-F238E27FC236}">
                    <a16:creationId xmlns:a16="http://schemas.microsoft.com/office/drawing/2014/main" id="{4D4C28CF-556C-4D75-B995-2F313257CC4A}"/>
                  </a:ext>
                </a:extLst>
              </p:cNvPr>
              <p:cNvSpPr>
                <a:spLocks/>
              </p:cNvSpPr>
              <p:nvPr/>
            </p:nvSpPr>
            <p:spPr bwMode="auto">
              <a:xfrm>
                <a:off x="539"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2"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54" name="Freeform 139">
                <a:extLst>
                  <a:ext uri="{FF2B5EF4-FFF2-40B4-BE49-F238E27FC236}">
                    <a16:creationId xmlns:a16="http://schemas.microsoft.com/office/drawing/2014/main" id="{7D967C3C-F508-40B5-A228-7DBF3A123383}"/>
                  </a:ext>
                </a:extLst>
              </p:cNvPr>
              <p:cNvSpPr>
                <a:spLocks/>
              </p:cNvSpPr>
              <p:nvPr/>
            </p:nvSpPr>
            <p:spPr bwMode="auto">
              <a:xfrm>
                <a:off x="79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55" name="Freeform 140">
                <a:extLst>
                  <a:ext uri="{FF2B5EF4-FFF2-40B4-BE49-F238E27FC236}">
                    <a16:creationId xmlns:a16="http://schemas.microsoft.com/office/drawing/2014/main" id="{03758C37-2A9B-46B2-8B73-E3202BEA3629}"/>
                  </a:ext>
                </a:extLst>
              </p:cNvPr>
              <p:cNvSpPr>
                <a:spLocks/>
              </p:cNvSpPr>
              <p:nvPr/>
            </p:nvSpPr>
            <p:spPr bwMode="auto">
              <a:xfrm>
                <a:off x="659"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56" name="Freeform 141">
                <a:extLst>
                  <a:ext uri="{FF2B5EF4-FFF2-40B4-BE49-F238E27FC236}">
                    <a16:creationId xmlns:a16="http://schemas.microsoft.com/office/drawing/2014/main" id="{3415ECFA-B295-42BE-B333-AA65FA391920}"/>
                  </a:ext>
                </a:extLst>
              </p:cNvPr>
              <p:cNvSpPr>
                <a:spLocks/>
              </p:cNvSpPr>
              <p:nvPr/>
            </p:nvSpPr>
            <p:spPr bwMode="auto">
              <a:xfrm>
                <a:off x="514"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57" name="Freeform 142">
                <a:extLst>
                  <a:ext uri="{FF2B5EF4-FFF2-40B4-BE49-F238E27FC236}">
                    <a16:creationId xmlns:a16="http://schemas.microsoft.com/office/drawing/2014/main" id="{F4FA7101-7DFE-43FC-BBD1-3F22E3A3E27C}"/>
                  </a:ext>
                </a:extLst>
              </p:cNvPr>
              <p:cNvSpPr>
                <a:spLocks/>
              </p:cNvSpPr>
              <p:nvPr/>
            </p:nvSpPr>
            <p:spPr bwMode="auto">
              <a:xfrm>
                <a:off x="726"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58" name="Freeform 143">
                <a:extLst>
                  <a:ext uri="{FF2B5EF4-FFF2-40B4-BE49-F238E27FC236}">
                    <a16:creationId xmlns:a16="http://schemas.microsoft.com/office/drawing/2014/main" id="{961A977F-9845-47BF-B32D-D71E6E28243D}"/>
                  </a:ext>
                </a:extLst>
              </p:cNvPr>
              <p:cNvSpPr>
                <a:spLocks/>
              </p:cNvSpPr>
              <p:nvPr/>
            </p:nvSpPr>
            <p:spPr bwMode="auto">
              <a:xfrm>
                <a:off x="899" y="2303"/>
                <a:ext cx="36"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59" name="Freeform 144">
                <a:extLst>
                  <a:ext uri="{FF2B5EF4-FFF2-40B4-BE49-F238E27FC236}">
                    <a16:creationId xmlns:a16="http://schemas.microsoft.com/office/drawing/2014/main" id="{4DA09335-C889-4DA5-9D2B-2E27B9314866}"/>
                  </a:ext>
                </a:extLst>
              </p:cNvPr>
              <p:cNvSpPr>
                <a:spLocks/>
              </p:cNvSpPr>
              <p:nvPr/>
            </p:nvSpPr>
            <p:spPr bwMode="auto">
              <a:xfrm>
                <a:off x="86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60" name="Freeform 145">
                <a:extLst>
                  <a:ext uri="{FF2B5EF4-FFF2-40B4-BE49-F238E27FC236}">
                    <a16:creationId xmlns:a16="http://schemas.microsoft.com/office/drawing/2014/main" id="{0790F8EA-0773-4E33-A82D-8F7E886774A3}"/>
                  </a:ext>
                </a:extLst>
              </p:cNvPr>
              <p:cNvSpPr>
                <a:spLocks/>
              </p:cNvSpPr>
              <p:nvPr/>
            </p:nvSpPr>
            <p:spPr bwMode="auto">
              <a:xfrm>
                <a:off x="744"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61" name="Freeform 146">
                <a:extLst>
                  <a:ext uri="{FF2B5EF4-FFF2-40B4-BE49-F238E27FC236}">
                    <a16:creationId xmlns:a16="http://schemas.microsoft.com/office/drawing/2014/main" id="{C043AC62-635A-410A-BB20-E805C1CF375D}"/>
                  </a:ext>
                </a:extLst>
              </p:cNvPr>
              <p:cNvSpPr>
                <a:spLocks/>
              </p:cNvSpPr>
              <p:nvPr/>
            </p:nvSpPr>
            <p:spPr bwMode="auto">
              <a:xfrm>
                <a:off x="604"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62" name="Freeform 147">
                <a:extLst>
                  <a:ext uri="{FF2B5EF4-FFF2-40B4-BE49-F238E27FC236}">
                    <a16:creationId xmlns:a16="http://schemas.microsoft.com/office/drawing/2014/main" id="{B2BFAA23-6E9E-4FCC-B5FC-01B5DB22A27D}"/>
                  </a:ext>
                </a:extLst>
              </p:cNvPr>
              <p:cNvSpPr>
                <a:spLocks/>
              </p:cNvSpPr>
              <p:nvPr/>
            </p:nvSpPr>
            <p:spPr bwMode="auto">
              <a:xfrm>
                <a:off x="954" y="2277"/>
                <a:ext cx="53" cy="126"/>
              </a:xfrm>
              <a:custGeom>
                <a:avLst/>
                <a:gdLst>
                  <a:gd name="T0" fmla="*/ 0 w 23"/>
                  <a:gd name="T1" fmla="*/ 54 h 54"/>
                  <a:gd name="T2" fmla="*/ 15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5" y="0"/>
                    </a:cubicBezTo>
                    <a:cubicBezTo>
                      <a:pt x="15"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63" name="Freeform 148">
                <a:extLst>
                  <a:ext uri="{FF2B5EF4-FFF2-40B4-BE49-F238E27FC236}">
                    <a16:creationId xmlns:a16="http://schemas.microsoft.com/office/drawing/2014/main" id="{F24536EE-1938-4ADD-8C5F-EEB1BDF4D739}"/>
                  </a:ext>
                </a:extLst>
              </p:cNvPr>
              <p:cNvSpPr>
                <a:spLocks/>
              </p:cNvSpPr>
              <p:nvPr/>
            </p:nvSpPr>
            <p:spPr bwMode="auto">
              <a:xfrm>
                <a:off x="116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64" name="Freeform 149">
                <a:extLst>
                  <a:ext uri="{FF2B5EF4-FFF2-40B4-BE49-F238E27FC236}">
                    <a16:creationId xmlns:a16="http://schemas.microsoft.com/office/drawing/2014/main" id="{C8614121-494C-440B-A5EF-8582D5B543DB}"/>
                  </a:ext>
                </a:extLst>
              </p:cNvPr>
              <p:cNvSpPr>
                <a:spLocks/>
              </p:cNvSpPr>
              <p:nvPr/>
            </p:nvSpPr>
            <p:spPr bwMode="auto">
              <a:xfrm>
                <a:off x="1053"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65" name="Freeform 150">
                <a:extLst>
                  <a:ext uri="{FF2B5EF4-FFF2-40B4-BE49-F238E27FC236}">
                    <a16:creationId xmlns:a16="http://schemas.microsoft.com/office/drawing/2014/main" id="{E4AE05C7-47BE-4D4F-9B99-B922999027CE}"/>
                  </a:ext>
                </a:extLst>
              </p:cNvPr>
              <p:cNvSpPr>
                <a:spLocks/>
              </p:cNvSpPr>
              <p:nvPr/>
            </p:nvSpPr>
            <p:spPr bwMode="auto">
              <a:xfrm>
                <a:off x="93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66" name="Freeform 151">
                <a:extLst>
                  <a:ext uri="{FF2B5EF4-FFF2-40B4-BE49-F238E27FC236}">
                    <a16:creationId xmlns:a16="http://schemas.microsoft.com/office/drawing/2014/main" id="{C8989F17-4AE4-40CD-A819-3CE0F435122C}"/>
                  </a:ext>
                </a:extLst>
              </p:cNvPr>
              <p:cNvSpPr>
                <a:spLocks/>
              </p:cNvSpPr>
              <p:nvPr/>
            </p:nvSpPr>
            <p:spPr bwMode="auto">
              <a:xfrm>
                <a:off x="1106"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67" name="Freeform 152">
                <a:extLst>
                  <a:ext uri="{FF2B5EF4-FFF2-40B4-BE49-F238E27FC236}">
                    <a16:creationId xmlns:a16="http://schemas.microsoft.com/office/drawing/2014/main" id="{D630E3E4-8460-4CFD-A2DE-AEA33659BE92}"/>
                  </a:ext>
                </a:extLst>
              </p:cNvPr>
              <p:cNvSpPr>
                <a:spLocks/>
              </p:cNvSpPr>
              <p:nvPr/>
            </p:nvSpPr>
            <p:spPr bwMode="auto">
              <a:xfrm>
                <a:off x="12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68" name="Freeform 153">
                <a:extLst>
                  <a:ext uri="{FF2B5EF4-FFF2-40B4-BE49-F238E27FC236}">
                    <a16:creationId xmlns:a16="http://schemas.microsoft.com/office/drawing/2014/main" id="{20508EDA-304E-4042-97CF-CD9EFA16FB75}"/>
                  </a:ext>
                </a:extLst>
              </p:cNvPr>
              <p:cNvSpPr>
                <a:spLocks/>
              </p:cNvSpPr>
              <p:nvPr/>
            </p:nvSpPr>
            <p:spPr bwMode="auto">
              <a:xfrm>
                <a:off x="121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69" name="Freeform 154">
                <a:extLst>
                  <a:ext uri="{FF2B5EF4-FFF2-40B4-BE49-F238E27FC236}">
                    <a16:creationId xmlns:a16="http://schemas.microsoft.com/office/drawing/2014/main" id="{79BAE213-3089-4384-B8F3-0EDC8EC9E43A}"/>
                  </a:ext>
                </a:extLst>
              </p:cNvPr>
              <p:cNvSpPr>
                <a:spLocks/>
              </p:cNvSpPr>
              <p:nvPr/>
            </p:nvSpPr>
            <p:spPr bwMode="auto">
              <a:xfrm>
                <a:off x="112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70" name="Freeform 155">
                <a:extLst>
                  <a:ext uri="{FF2B5EF4-FFF2-40B4-BE49-F238E27FC236}">
                    <a16:creationId xmlns:a16="http://schemas.microsoft.com/office/drawing/2014/main" id="{51DD3ED4-BE23-4790-896C-B15EE08073B9}"/>
                  </a:ext>
                </a:extLst>
              </p:cNvPr>
              <p:cNvSpPr>
                <a:spLocks/>
              </p:cNvSpPr>
              <p:nvPr/>
            </p:nvSpPr>
            <p:spPr bwMode="auto">
              <a:xfrm>
                <a:off x="100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71" name="Freeform 156">
                <a:extLst>
                  <a:ext uri="{FF2B5EF4-FFF2-40B4-BE49-F238E27FC236}">
                    <a16:creationId xmlns:a16="http://schemas.microsoft.com/office/drawing/2014/main" id="{7702BFB1-B84B-4C02-B1F4-77968E46A5C8}"/>
                  </a:ext>
                </a:extLst>
              </p:cNvPr>
              <p:cNvSpPr>
                <a:spLocks/>
              </p:cNvSpPr>
              <p:nvPr/>
            </p:nvSpPr>
            <p:spPr bwMode="auto">
              <a:xfrm>
                <a:off x="1297" y="2277"/>
                <a:ext cx="67" cy="126"/>
              </a:xfrm>
              <a:custGeom>
                <a:avLst/>
                <a:gdLst>
                  <a:gd name="T0" fmla="*/ 0 w 29"/>
                  <a:gd name="T1" fmla="*/ 54 h 54"/>
                  <a:gd name="T2" fmla="*/ 18 w 29"/>
                  <a:gd name="T3" fmla="*/ 0 h 54"/>
                  <a:gd name="T4" fmla="*/ 29 w 29"/>
                  <a:gd name="T5" fmla="*/ 54 h 54"/>
                  <a:gd name="T6" fmla="*/ 0 w 29"/>
                  <a:gd name="T7" fmla="*/ 54 h 54"/>
                </a:gdLst>
                <a:ahLst/>
                <a:cxnLst>
                  <a:cxn ang="0">
                    <a:pos x="T0" y="T1"/>
                  </a:cxn>
                  <a:cxn ang="0">
                    <a:pos x="T2" y="T3"/>
                  </a:cxn>
                  <a:cxn ang="0">
                    <a:pos x="T4" y="T5"/>
                  </a:cxn>
                  <a:cxn ang="0">
                    <a:pos x="T6" y="T7"/>
                  </a:cxn>
                </a:cxnLst>
                <a:rect l="0" t="0" r="r" b="b"/>
                <a:pathLst>
                  <a:path w="29" h="54">
                    <a:moveTo>
                      <a:pt x="0" y="54"/>
                    </a:moveTo>
                    <a:cubicBezTo>
                      <a:pt x="0" y="54"/>
                      <a:pt x="3" y="32"/>
                      <a:pt x="18" y="0"/>
                    </a:cubicBezTo>
                    <a:cubicBezTo>
                      <a:pt x="18" y="0"/>
                      <a:pt x="29" y="49"/>
                      <a:pt x="29"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72" name="Freeform 157">
                <a:extLst>
                  <a:ext uri="{FF2B5EF4-FFF2-40B4-BE49-F238E27FC236}">
                    <a16:creationId xmlns:a16="http://schemas.microsoft.com/office/drawing/2014/main" id="{FABC9D47-E649-4632-A800-ADEC41D50DB2}"/>
                  </a:ext>
                </a:extLst>
              </p:cNvPr>
              <p:cNvSpPr>
                <a:spLocks/>
              </p:cNvSpPr>
              <p:nvPr/>
            </p:nvSpPr>
            <p:spPr bwMode="auto">
              <a:xfrm>
                <a:off x="156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73" name="Freeform 158">
                <a:extLst>
                  <a:ext uri="{FF2B5EF4-FFF2-40B4-BE49-F238E27FC236}">
                    <a16:creationId xmlns:a16="http://schemas.microsoft.com/office/drawing/2014/main" id="{1F46F392-C27B-4B63-8FB2-69C3CA58AA4E}"/>
                  </a:ext>
                </a:extLst>
              </p:cNvPr>
              <p:cNvSpPr>
                <a:spLocks/>
              </p:cNvSpPr>
              <p:nvPr/>
            </p:nvSpPr>
            <p:spPr bwMode="auto">
              <a:xfrm>
                <a:off x="141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74" name="Freeform 159">
                <a:extLst>
                  <a:ext uri="{FF2B5EF4-FFF2-40B4-BE49-F238E27FC236}">
                    <a16:creationId xmlns:a16="http://schemas.microsoft.com/office/drawing/2014/main" id="{DFBCD8F9-A4F9-4DA2-9C45-006F0CD26C1E}"/>
                  </a:ext>
                </a:extLst>
              </p:cNvPr>
              <p:cNvSpPr>
                <a:spLocks/>
              </p:cNvSpPr>
              <p:nvPr/>
            </p:nvSpPr>
            <p:spPr bwMode="auto">
              <a:xfrm>
                <a:off x="1274"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75" name="Freeform 160">
                <a:extLst>
                  <a:ext uri="{FF2B5EF4-FFF2-40B4-BE49-F238E27FC236}">
                    <a16:creationId xmlns:a16="http://schemas.microsoft.com/office/drawing/2014/main" id="{EB1871E0-0355-465D-9B6D-3720FE2B176F}"/>
                  </a:ext>
                </a:extLst>
              </p:cNvPr>
              <p:cNvSpPr>
                <a:spLocks/>
              </p:cNvSpPr>
              <p:nvPr/>
            </p:nvSpPr>
            <p:spPr bwMode="auto">
              <a:xfrm>
                <a:off x="1484" y="2319"/>
                <a:ext cx="39" cy="84"/>
              </a:xfrm>
              <a:custGeom>
                <a:avLst/>
                <a:gdLst>
                  <a:gd name="T0" fmla="*/ 17 w 17"/>
                  <a:gd name="T1" fmla="*/ 36 h 36"/>
                  <a:gd name="T2" fmla="*/ 6 w 17"/>
                  <a:gd name="T3" fmla="*/ 0 h 36"/>
                  <a:gd name="T4" fmla="*/ 0 w 17"/>
                  <a:gd name="T5" fmla="*/ 36 h 36"/>
                  <a:gd name="T6" fmla="*/ 17 w 17"/>
                  <a:gd name="T7" fmla="*/ 36 h 36"/>
                </a:gdLst>
                <a:ahLst/>
                <a:cxnLst>
                  <a:cxn ang="0">
                    <a:pos x="T0" y="T1"/>
                  </a:cxn>
                  <a:cxn ang="0">
                    <a:pos x="T2" y="T3"/>
                  </a:cxn>
                  <a:cxn ang="0">
                    <a:pos x="T4" y="T5"/>
                  </a:cxn>
                  <a:cxn ang="0">
                    <a:pos x="T6" y="T7"/>
                  </a:cxn>
                </a:cxnLst>
                <a:rect l="0" t="0" r="r" b="b"/>
                <a:pathLst>
                  <a:path w="17" h="36">
                    <a:moveTo>
                      <a:pt x="17" y="36"/>
                    </a:moveTo>
                    <a:cubicBezTo>
                      <a:pt x="17" y="36"/>
                      <a:pt x="15" y="19"/>
                      <a:pt x="6" y="0"/>
                    </a:cubicBezTo>
                    <a:cubicBezTo>
                      <a:pt x="6" y="0"/>
                      <a:pt x="0" y="33"/>
                      <a:pt x="0" y="36"/>
                    </a:cubicBezTo>
                    <a:lnTo>
                      <a:pt x="17"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76" name="Freeform 161">
                <a:extLst>
                  <a:ext uri="{FF2B5EF4-FFF2-40B4-BE49-F238E27FC236}">
                    <a16:creationId xmlns:a16="http://schemas.microsoft.com/office/drawing/2014/main" id="{CAD4DB9D-5E98-4AB7-A9EC-5B0038F83155}"/>
                  </a:ext>
                </a:extLst>
              </p:cNvPr>
              <p:cNvSpPr>
                <a:spLocks/>
              </p:cNvSpPr>
              <p:nvPr/>
            </p:nvSpPr>
            <p:spPr bwMode="auto">
              <a:xfrm>
                <a:off x="165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77" name="Freeform 162">
                <a:extLst>
                  <a:ext uri="{FF2B5EF4-FFF2-40B4-BE49-F238E27FC236}">
                    <a16:creationId xmlns:a16="http://schemas.microsoft.com/office/drawing/2014/main" id="{9C18730F-9F6F-4897-A89E-2199FFD9B67D}"/>
                  </a:ext>
                </a:extLst>
              </p:cNvPr>
              <p:cNvSpPr>
                <a:spLocks/>
              </p:cNvSpPr>
              <p:nvPr/>
            </p:nvSpPr>
            <p:spPr bwMode="auto">
              <a:xfrm>
                <a:off x="162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78" name="Freeform 163">
                <a:extLst>
                  <a:ext uri="{FF2B5EF4-FFF2-40B4-BE49-F238E27FC236}">
                    <a16:creationId xmlns:a16="http://schemas.microsoft.com/office/drawing/2014/main" id="{EC60835D-1B2F-4B6E-8568-5A5BE58A6308}"/>
                  </a:ext>
                </a:extLst>
              </p:cNvPr>
              <p:cNvSpPr>
                <a:spLocks/>
              </p:cNvSpPr>
              <p:nvPr/>
            </p:nvSpPr>
            <p:spPr bwMode="auto">
              <a:xfrm>
                <a:off x="1502" y="2305"/>
                <a:ext cx="67" cy="98"/>
              </a:xfrm>
              <a:custGeom>
                <a:avLst/>
                <a:gdLst>
                  <a:gd name="T0" fmla="*/ 29 w 29"/>
                  <a:gd name="T1" fmla="*/ 42 h 42"/>
                  <a:gd name="T2" fmla="*/ 11 w 29"/>
                  <a:gd name="T3" fmla="*/ 0 h 42"/>
                  <a:gd name="T4" fmla="*/ 0 w 29"/>
                  <a:gd name="T5" fmla="*/ 42 h 42"/>
                  <a:gd name="T6" fmla="*/ 29 w 29"/>
                  <a:gd name="T7" fmla="*/ 42 h 42"/>
                </a:gdLst>
                <a:ahLst/>
                <a:cxnLst>
                  <a:cxn ang="0">
                    <a:pos x="T0" y="T1"/>
                  </a:cxn>
                  <a:cxn ang="0">
                    <a:pos x="T2" y="T3"/>
                  </a:cxn>
                  <a:cxn ang="0">
                    <a:pos x="T4" y="T5"/>
                  </a:cxn>
                  <a:cxn ang="0">
                    <a:pos x="T6" y="T7"/>
                  </a:cxn>
                </a:cxnLst>
                <a:rect l="0" t="0" r="r" b="b"/>
                <a:pathLst>
                  <a:path w="29" h="42">
                    <a:moveTo>
                      <a:pt x="29" y="42"/>
                    </a:moveTo>
                    <a:cubicBezTo>
                      <a:pt x="29" y="42"/>
                      <a:pt x="26" y="24"/>
                      <a:pt x="11" y="0"/>
                    </a:cubicBezTo>
                    <a:cubicBezTo>
                      <a:pt x="11" y="0"/>
                      <a:pt x="0" y="39"/>
                      <a:pt x="0" y="42"/>
                    </a:cubicBezTo>
                    <a:lnTo>
                      <a:pt x="29"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79" name="Freeform 164">
                <a:extLst>
                  <a:ext uri="{FF2B5EF4-FFF2-40B4-BE49-F238E27FC236}">
                    <a16:creationId xmlns:a16="http://schemas.microsoft.com/office/drawing/2014/main" id="{FE1D1A20-F213-47BD-A6C9-2613A415D1F2}"/>
                  </a:ext>
                </a:extLst>
              </p:cNvPr>
              <p:cNvSpPr>
                <a:spLocks/>
              </p:cNvSpPr>
              <p:nvPr/>
            </p:nvSpPr>
            <p:spPr bwMode="auto">
              <a:xfrm>
                <a:off x="1364"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80" name="Freeform 165">
                <a:extLst>
                  <a:ext uri="{FF2B5EF4-FFF2-40B4-BE49-F238E27FC236}">
                    <a16:creationId xmlns:a16="http://schemas.microsoft.com/office/drawing/2014/main" id="{B23794F4-FF86-4471-9898-C4F5E9068BED}"/>
                  </a:ext>
                </a:extLst>
              </p:cNvPr>
              <p:cNvSpPr>
                <a:spLocks/>
              </p:cNvSpPr>
              <p:nvPr/>
            </p:nvSpPr>
            <p:spPr bwMode="auto">
              <a:xfrm>
                <a:off x="1714"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81" name="Freeform 166">
                <a:extLst>
                  <a:ext uri="{FF2B5EF4-FFF2-40B4-BE49-F238E27FC236}">
                    <a16:creationId xmlns:a16="http://schemas.microsoft.com/office/drawing/2014/main" id="{B17AD9C9-608A-45E8-BC8D-F444C5112589}"/>
                  </a:ext>
                </a:extLst>
              </p:cNvPr>
              <p:cNvSpPr>
                <a:spLocks/>
              </p:cNvSpPr>
              <p:nvPr/>
            </p:nvSpPr>
            <p:spPr bwMode="auto">
              <a:xfrm>
                <a:off x="192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82" name="Freeform 167">
                <a:extLst>
                  <a:ext uri="{FF2B5EF4-FFF2-40B4-BE49-F238E27FC236}">
                    <a16:creationId xmlns:a16="http://schemas.microsoft.com/office/drawing/2014/main" id="{DE734902-A1BD-4D2D-8B4E-3C7F7F8E4EC5}"/>
                  </a:ext>
                </a:extLst>
              </p:cNvPr>
              <p:cNvSpPr>
                <a:spLocks/>
              </p:cNvSpPr>
              <p:nvPr/>
            </p:nvSpPr>
            <p:spPr bwMode="auto">
              <a:xfrm>
                <a:off x="1813"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83" name="Freeform 168">
                <a:extLst>
                  <a:ext uri="{FF2B5EF4-FFF2-40B4-BE49-F238E27FC236}">
                    <a16:creationId xmlns:a16="http://schemas.microsoft.com/office/drawing/2014/main" id="{F613EC00-B372-46DA-AEB8-6DB1BC9C0923}"/>
                  </a:ext>
                </a:extLst>
              </p:cNvPr>
              <p:cNvSpPr>
                <a:spLocks/>
              </p:cNvSpPr>
              <p:nvPr/>
            </p:nvSpPr>
            <p:spPr bwMode="auto">
              <a:xfrm>
                <a:off x="169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84" name="Freeform 169">
                <a:extLst>
                  <a:ext uri="{FF2B5EF4-FFF2-40B4-BE49-F238E27FC236}">
                    <a16:creationId xmlns:a16="http://schemas.microsoft.com/office/drawing/2014/main" id="{7BB42E02-5246-4479-89C7-5A9E6E4F5761}"/>
                  </a:ext>
                </a:extLst>
              </p:cNvPr>
              <p:cNvSpPr>
                <a:spLocks/>
              </p:cNvSpPr>
              <p:nvPr/>
            </p:nvSpPr>
            <p:spPr bwMode="auto">
              <a:xfrm>
                <a:off x="186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85" name="Freeform 170">
                <a:extLst>
                  <a:ext uri="{FF2B5EF4-FFF2-40B4-BE49-F238E27FC236}">
                    <a16:creationId xmlns:a16="http://schemas.microsoft.com/office/drawing/2014/main" id="{C6639A25-F2E2-4335-934A-6E94C4472BC9}"/>
                  </a:ext>
                </a:extLst>
              </p:cNvPr>
              <p:cNvSpPr>
                <a:spLocks/>
              </p:cNvSpPr>
              <p:nvPr/>
            </p:nvSpPr>
            <p:spPr bwMode="auto">
              <a:xfrm>
                <a:off x="200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86" name="Freeform 171">
                <a:extLst>
                  <a:ext uri="{FF2B5EF4-FFF2-40B4-BE49-F238E27FC236}">
                    <a16:creationId xmlns:a16="http://schemas.microsoft.com/office/drawing/2014/main" id="{C59E2DD2-B562-411C-8959-0D0BCFA2ED90}"/>
                  </a:ext>
                </a:extLst>
              </p:cNvPr>
              <p:cNvSpPr>
                <a:spLocks/>
              </p:cNvSpPr>
              <p:nvPr/>
            </p:nvSpPr>
            <p:spPr bwMode="auto">
              <a:xfrm>
                <a:off x="197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87" name="Freeform 172">
                <a:extLst>
                  <a:ext uri="{FF2B5EF4-FFF2-40B4-BE49-F238E27FC236}">
                    <a16:creationId xmlns:a16="http://schemas.microsoft.com/office/drawing/2014/main" id="{76B11712-ABD3-4045-8056-BADEBF8E13A8}"/>
                  </a:ext>
                </a:extLst>
              </p:cNvPr>
              <p:cNvSpPr>
                <a:spLocks/>
              </p:cNvSpPr>
              <p:nvPr/>
            </p:nvSpPr>
            <p:spPr bwMode="auto">
              <a:xfrm>
                <a:off x="188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88" name="Freeform 173">
                <a:extLst>
                  <a:ext uri="{FF2B5EF4-FFF2-40B4-BE49-F238E27FC236}">
                    <a16:creationId xmlns:a16="http://schemas.microsoft.com/office/drawing/2014/main" id="{14C4E23B-289F-46A9-96C5-81A99FB29DC1}"/>
                  </a:ext>
                </a:extLst>
              </p:cNvPr>
              <p:cNvSpPr>
                <a:spLocks/>
              </p:cNvSpPr>
              <p:nvPr/>
            </p:nvSpPr>
            <p:spPr bwMode="auto">
              <a:xfrm>
                <a:off x="176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89" name="Freeform 174">
                <a:extLst>
                  <a:ext uri="{FF2B5EF4-FFF2-40B4-BE49-F238E27FC236}">
                    <a16:creationId xmlns:a16="http://schemas.microsoft.com/office/drawing/2014/main" id="{1A07C2A3-9717-4B4C-A1D0-7C2EAA058AD0}"/>
                  </a:ext>
                </a:extLst>
              </p:cNvPr>
              <p:cNvSpPr>
                <a:spLocks/>
              </p:cNvSpPr>
              <p:nvPr/>
            </p:nvSpPr>
            <p:spPr bwMode="auto">
              <a:xfrm>
                <a:off x="205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90" name="Freeform 175">
                <a:extLst>
                  <a:ext uri="{FF2B5EF4-FFF2-40B4-BE49-F238E27FC236}">
                    <a16:creationId xmlns:a16="http://schemas.microsoft.com/office/drawing/2014/main" id="{F2EF4105-2CFE-46F1-9A84-F4E9F555511D}"/>
                  </a:ext>
                </a:extLst>
              </p:cNvPr>
              <p:cNvSpPr>
                <a:spLocks/>
              </p:cNvSpPr>
              <p:nvPr/>
            </p:nvSpPr>
            <p:spPr bwMode="auto">
              <a:xfrm>
                <a:off x="2320"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91" name="Freeform 176">
                <a:extLst>
                  <a:ext uri="{FF2B5EF4-FFF2-40B4-BE49-F238E27FC236}">
                    <a16:creationId xmlns:a16="http://schemas.microsoft.com/office/drawing/2014/main" id="{3CBC9553-9536-4DE7-9BEB-D91A0306C045}"/>
                  </a:ext>
                </a:extLst>
              </p:cNvPr>
              <p:cNvSpPr>
                <a:spLocks/>
              </p:cNvSpPr>
              <p:nvPr/>
            </p:nvSpPr>
            <p:spPr bwMode="auto">
              <a:xfrm>
                <a:off x="218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92" name="Freeform 177">
                <a:extLst>
                  <a:ext uri="{FF2B5EF4-FFF2-40B4-BE49-F238E27FC236}">
                    <a16:creationId xmlns:a16="http://schemas.microsoft.com/office/drawing/2014/main" id="{3765DFFC-07EF-4A4B-A8C7-D184F55CEF05}"/>
                  </a:ext>
                </a:extLst>
              </p:cNvPr>
              <p:cNvSpPr>
                <a:spLocks/>
              </p:cNvSpPr>
              <p:nvPr/>
            </p:nvSpPr>
            <p:spPr bwMode="auto">
              <a:xfrm>
                <a:off x="203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93" name="Freeform 178">
                <a:extLst>
                  <a:ext uri="{FF2B5EF4-FFF2-40B4-BE49-F238E27FC236}">
                    <a16:creationId xmlns:a16="http://schemas.microsoft.com/office/drawing/2014/main" id="{FEAEE8F4-F334-42E8-9C5D-7951B51E0D61}"/>
                  </a:ext>
                </a:extLst>
              </p:cNvPr>
              <p:cNvSpPr>
                <a:spLocks/>
              </p:cNvSpPr>
              <p:nvPr/>
            </p:nvSpPr>
            <p:spPr bwMode="auto">
              <a:xfrm>
                <a:off x="224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94" name="Freeform 179">
                <a:extLst>
                  <a:ext uri="{FF2B5EF4-FFF2-40B4-BE49-F238E27FC236}">
                    <a16:creationId xmlns:a16="http://schemas.microsoft.com/office/drawing/2014/main" id="{739CDF31-DBDB-4DBD-B5C3-0A53427BA5A5}"/>
                  </a:ext>
                </a:extLst>
              </p:cNvPr>
              <p:cNvSpPr>
                <a:spLocks/>
              </p:cNvSpPr>
              <p:nvPr/>
            </p:nvSpPr>
            <p:spPr bwMode="auto">
              <a:xfrm>
                <a:off x="241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95" name="Freeform 180">
                <a:extLst>
                  <a:ext uri="{FF2B5EF4-FFF2-40B4-BE49-F238E27FC236}">
                    <a16:creationId xmlns:a16="http://schemas.microsoft.com/office/drawing/2014/main" id="{43DDAFCD-7D87-482F-9B80-268BED942062}"/>
                  </a:ext>
                </a:extLst>
              </p:cNvPr>
              <p:cNvSpPr>
                <a:spLocks/>
              </p:cNvSpPr>
              <p:nvPr/>
            </p:nvSpPr>
            <p:spPr bwMode="auto">
              <a:xfrm>
                <a:off x="238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96" name="Freeform 181">
                <a:extLst>
                  <a:ext uri="{FF2B5EF4-FFF2-40B4-BE49-F238E27FC236}">
                    <a16:creationId xmlns:a16="http://schemas.microsoft.com/office/drawing/2014/main" id="{6ED55A25-643F-4FEC-913A-2F5671203AF0}"/>
                  </a:ext>
                </a:extLst>
              </p:cNvPr>
              <p:cNvSpPr>
                <a:spLocks/>
              </p:cNvSpPr>
              <p:nvPr/>
            </p:nvSpPr>
            <p:spPr bwMode="auto">
              <a:xfrm>
                <a:off x="2263" y="2305"/>
                <a:ext cx="64"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6"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97" name="Freeform 182">
                <a:extLst>
                  <a:ext uri="{FF2B5EF4-FFF2-40B4-BE49-F238E27FC236}">
                    <a16:creationId xmlns:a16="http://schemas.microsoft.com/office/drawing/2014/main" id="{DBB872C7-69C9-4A8B-BA7C-4FD5E5B97385}"/>
                  </a:ext>
                </a:extLst>
              </p:cNvPr>
              <p:cNvSpPr>
                <a:spLocks/>
              </p:cNvSpPr>
              <p:nvPr/>
            </p:nvSpPr>
            <p:spPr bwMode="auto">
              <a:xfrm>
                <a:off x="2122" y="2287"/>
                <a:ext cx="67"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98" name="Freeform 183">
                <a:extLst>
                  <a:ext uri="{FF2B5EF4-FFF2-40B4-BE49-F238E27FC236}">
                    <a16:creationId xmlns:a16="http://schemas.microsoft.com/office/drawing/2014/main" id="{BEC76E33-06A2-4593-87A6-ABB6CE9833E3}"/>
                  </a:ext>
                </a:extLst>
              </p:cNvPr>
              <p:cNvSpPr>
                <a:spLocks/>
              </p:cNvSpPr>
              <p:nvPr/>
            </p:nvSpPr>
            <p:spPr bwMode="auto">
              <a:xfrm>
                <a:off x="2475"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99" name="Freeform 184">
                <a:extLst>
                  <a:ext uri="{FF2B5EF4-FFF2-40B4-BE49-F238E27FC236}">
                    <a16:creationId xmlns:a16="http://schemas.microsoft.com/office/drawing/2014/main" id="{6DD3C405-8779-464B-A614-C540715863A3}"/>
                  </a:ext>
                </a:extLst>
              </p:cNvPr>
              <p:cNvSpPr>
                <a:spLocks/>
              </p:cNvSpPr>
              <p:nvPr/>
            </p:nvSpPr>
            <p:spPr bwMode="auto">
              <a:xfrm>
                <a:off x="268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00" name="Freeform 185">
                <a:extLst>
                  <a:ext uri="{FF2B5EF4-FFF2-40B4-BE49-F238E27FC236}">
                    <a16:creationId xmlns:a16="http://schemas.microsoft.com/office/drawing/2014/main" id="{61DBFF03-A114-469A-94CA-3F368008C01B}"/>
                  </a:ext>
                </a:extLst>
              </p:cNvPr>
              <p:cNvSpPr>
                <a:spLocks/>
              </p:cNvSpPr>
              <p:nvPr/>
            </p:nvSpPr>
            <p:spPr bwMode="auto">
              <a:xfrm>
                <a:off x="2574"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01" name="Freeform 186">
                <a:extLst>
                  <a:ext uri="{FF2B5EF4-FFF2-40B4-BE49-F238E27FC236}">
                    <a16:creationId xmlns:a16="http://schemas.microsoft.com/office/drawing/2014/main" id="{BAA1EA85-5B73-48C3-BCE9-A77EA4051AF3}"/>
                  </a:ext>
                </a:extLst>
              </p:cNvPr>
              <p:cNvSpPr>
                <a:spLocks/>
              </p:cNvSpPr>
              <p:nvPr/>
            </p:nvSpPr>
            <p:spPr bwMode="auto">
              <a:xfrm>
                <a:off x="245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02" name="Freeform 187">
                <a:extLst>
                  <a:ext uri="{FF2B5EF4-FFF2-40B4-BE49-F238E27FC236}">
                    <a16:creationId xmlns:a16="http://schemas.microsoft.com/office/drawing/2014/main" id="{3F5E92DE-5A8A-4525-9EC1-91D74427C0E6}"/>
                  </a:ext>
                </a:extLst>
              </p:cNvPr>
              <p:cNvSpPr>
                <a:spLocks/>
              </p:cNvSpPr>
              <p:nvPr/>
            </p:nvSpPr>
            <p:spPr bwMode="auto">
              <a:xfrm>
                <a:off x="262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03" name="Freeform 188">
                <a:extLst>
                  <a:ext uri="{FF2B5EF4-FFF2-40B4-BE49-F238E27FC236}">
                    <a16:creationId xmlns:a16="http://schemas.microsoft.com/office/drawing/2014/main" id="{362D6D21-B2B6-491B-9033-B8CCB2D03918}"/>
                  </a:ext>
                </a:extLst>
              </p:cNvPr>
              <p:cNvSpPr>
                <a:spLocks/>
              </p:cNvSpPr>
              <p:nvPr/>
            </p:nvSpPr>
            <p:spPr bwMode="auto">
              <a:xfrm>
                <a:off x="276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04" name="Freeform 189">
                <a:extLst>
                  <a:ext uri="{FF2B5EF4-FFF2-40B4-BE49-F238E27FC236}">
                    <a16:creationId xmlns:a16="http://schemas.microsoft.com/office/drawing/2014/main" id="{F4AD8FB9-4B2C-44A1-BA47-E2B799C67672}"/>
                  </a:ext>
                </a:extLst>
              </p:cNvPr>
              <p:cNvSpPr>
                <a:spLocks/>
              </p:cNvSpPr>
              <p:nvPr/>
            </p:nvSpPr>
            <p:spPr bwMode="auto">
              <a:xfrm>
                <a:off x="273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05" name="Freeform 190">
                <a:extLst>
                  <a:ext uri="{FF2B5EF4-FFF2-40B4-BE49-F238E27FC236}">
                    <a16:creationId xmlns:a16="http://schemas.microsoft.com/office/drawing/2014/main" id="{094CB7E4-C05F-4D11-BC2A-D59E2EB821E4}"/>
                  </a:ext>
                </a:extLst>
              </p:cNvPr>
              <p:cNvSpPr>
                <a:spLocks/>
              </p:cNvSpPr>
              <p:nvPr/>
            </p:nvSpPr>
            <p:spPr bwMode="auto">
              <a:xfrm>
                <a:off x="2641"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06" name="Freeform 191">
                <a:extLst>
                  <a:ext uri="{FF2B5EF4-FFF2-40B4-BE49-F238E27FC236}">
                    <a16:creationId xmlns:a16="http://schemas.microsoft.com/office/drawing/2014/main" id="{1A91B92E-4DAC-4E32-BF96-041455F20F0E}"/>
                  </a:ext>
                </a:extLst>
              </p:cNvPr>
              <p:cNvSpPr>
                <a:spLocks/>
              </p:cNvSpPr>
              <p:nvPr/>
            </p:nvSpPr>
            <p:spPr bwMode="auto">
              <a:xfrm>
                <a:off x="2528"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07" name="Freeform 192">
                <a:extLst>
                  <a:ext uri="{FF2B5EF4-FFF2-40B4-BE49-F238E27FC236}">
                    <a16:creationId xmlns:a16="http://schemas.microsoft.com/office/drawing/2014/main" id="{2BB97105-8195-4780-A964-2AAF57C74A7C}"/>
                  </a:ext>
                </a:extLst>
              </p:cNvPr>
              <p:cNvSpPr>
                <a:spLocks/>
              </p:cNvSpPr>
              <p:nvPr/>
            </p:nvSpPr>
            <p:spPr bwMode="auto">
              <a:xfrm>
                <a:off x="281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08" name="Freeform 193">
                <a:extLst>
                  <a:ext uri="{FF2B5EF4-FFF2-40B4-BE49-F238E27FC236}">
                    <a16:creationId xmlns:a16="http://schemas.microsoft.com/office/drawing/2014/main" id="{B42E86D6-89D0-40FA-BD2B-53060C093429}"/>
                  </a:ext>
                </a:extLst>
              </p:cNvPr>
              <p:cNvSpPr>
                <a:spLocks/>
              </p:cNvSpPr>
              <p:nvPr/>
            </p:nvSpPr>
            <p:spPr bwMode="auto">
              <a:xfrm>
                <a:off x="3081"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09" name="Freeform 194">
                <a:extLst>
                  <a:ext uri="{FF2B5EF4-FFF2-40B4-BE49-F238E27FC236}">
                    <a16:creationId xmlns:a16="http://schemas.microsoft.com/office/drawing/2014/main" id="{4DC3B883-D679-4F21-9918-8B042D74E866}"/>
                  </a:ext>
                </a:extLst>
              </p:cNvPr>
              <p:cNvSpPr>
                <a:spLocks/>
              </p:cNvSpPr>
              <p:nvPr/>
            </p:nvSpPr>
            <p:spPr bwMode="auto">
              <a:xfrm>
                <a:off x="2940"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10" name="Freeform 195">
                <a:extLst>
                  <a:ext uri="{FF2B5EF4-FFF2-40B4-BE49-F238E27FC236}">
                    <a16:creationId xmlns:a16="http://schemas.microsoft.com/office/drawing/2014/main" id="{BAF3C083-DDF0-4256-B8F2-F1BD7F1393FB}"/>
                  </a:ext>
                </a:extLst>
              </p:cNvPr>
              <p:cNvSpPr>
                <a:spLocks/>
              </p:cNvSpPr>
              <p:nvPr/>
            </p:nvSpPr>
            <p:spPr bwMode="auto">
              <a:xfrm>
                <a:off x="279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11" name="Freeform 196">
                <a:extLst>
                  <a:ext uri="{FF2B5EF4-FFF2-40B4-BE49-F238E27FC236}">
                    <a16:creationId xmlns:a16="http://schemas.microsoft.com/office/drawing/2014/main" id="{F12EE5A8-1CA7-4C1D-BBDA-CC87F188190D}"/>
                  </a:ext>
                </a:extLst>
              </p:cNvPr>
              <p:cNvSpPr>
                <a:spLocks/>
              </p:cNvSpPr>
              <p:nvPr/>
            </p:nvSpPr>
            <p:spPr bwMode="auto">
              <a:xfrm>
                <a:off x="3005"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12" name="Freeform 197">
                <a:extLst>
                  <a:ext uri="{FF2B5EF4-FFF2-40B4-BE49-F238E27FC236}">
                    <a16:creationId xmlns:a16="http://schemas.microsoft.com/office/drawing/2014/main" id="{31D41BD4-9934-4393-B58F-F26FE2684F16}"/>
                  </a:ext>
                </a:extLst>
              </p:cNvPr>
              <p:cNvSpPr>
                <a:spLocks/>
              </p:cNvSpPr>
              <p:nvPr/>
            </p:nvSpPr>
            <p:spPr bwMode="auto">
              <a:xfrm>
                <a:off x="3180"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13" name="Freeform 198">
                <a:extLst>
                  <a:ext uri="{FF2B5EF4-FFF2-40B4-BE49-F238E27FC236}">
                    <a16:creationId xmlns:a16="http://schemas.microsoft.com/office/drawing/2014/main" id="{2E91D217-D13A-4CAA-9A28-A2B00B7A6B75}"/>
                  </a:ext>
                </a:extLst>
              </p:cNvPr>
              <p:cNvSpPr>
                <a:spLocks/>
              </p:cNvSpPr>
              <p:nvPr/>
            </p:nvSpPr>
            <p:spPr bwMode="auto">
              <a:xfrm>
                <a:off x="3143"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14" name="Freeform 199">
                <a:extLst>
                  <a:ext uri="{FF2B5EF4-FFF2-40B4-BE49-F238E27FC236}">
                    <a16:creationId xmlns:a16="http://schemas.microsoft.com/office/drawing/2014/main" id="{8B910884-E37D-4A31-882E-2E9B8216EFB3}"/>
                  </a:ext>
                </a:extLst>
              </p:cNvPr>
              <p:cNvSpPr>
                <a:spLocks/>
              </p:cNvSpPr>
              <p:nvPr/>
            </p:nvSpPr>
            <p:spPr bwMode="auto">
              <a:xfrm>
                <a:off x="3023"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15" name="Freeform 200">
                <a:extLst>
                  <a:ext uri="{FF2B5EF4-FFF2-40B4-BE49-F238E27FC236}">
                    <a16:creationId xmlns:a16="http://schemas.microsoft.com/office/drawing/2014/main" id="{9B3848EC-D3EC-4E1C-877C-0D9309C34FE4}"/>
                  </a:ext>
                </a:extLst>
              </p:cNvPr>
              <p:cNvSpPr>
                <a:spLocks/>
              </p:cNvSpPr>
              <p:nvPr/>
            </p:nvSpPr>
            <p:spPr bwMode="auto">
              <a:xfrm>
                <a:off x="2882"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16" name="Freeform 201">
                <a:extLst>
                  <a:ext uri="{FF2B5EF4-FFF2-40B4-BE49-F238E27FC236}">
                    <a16:creationId xmlns:a16="http://schemas.microsoft.com/office/drawing/2014/main" id="{57CCC3DC-C073-4B53-BED3-A784AA0B6F60}"/>
                  </a:ext>
                </a:extLst>
              </p:cNvPr>
              <p:cNvSpPr>
                <a:spLocks/>
              </p:cNvSpPr>
              <p:nvPr/>
            </p:nvSpPr>
            <p:spPr bwMode="auto">
              <a:xfrm>
                <a:off x="321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17" name="Freeform 202">
                <a:extLst>
                  <a:ext uri="{FF2B5EF4-FFF2-40B4-BE49-F238E27FC236}">
                    <a16:creationId xmlns:a16="http://schemas.microsoft.com/office/drawing/2014/main" id="{B485A619-653E-47A3-82CA-D085E4AE2195}"/>
                  </a:ext>
                </a:extLst>
              </p:cNvPr>
              <p:cNvSpPr>
                <a:spLocks/>
              </p:cNvSpPr>
              <p:nvPr/>
            </p:nvSpPr>
            <p:spPr bwMode="auto">
              <a:xfrm>
                <a:off x="3422"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18" name="Freeform 203">
                <a:extLst>
                  <a:ext uri="{FF2B5EF4-FFF2-40B4-BE49-F238E27FC236}">
                    <a16:creationId xmlns:a16="http://schemas.microsoft.com/office/drawing/2014/main" id="{83391D3F-A282-410C-9B38-F29C22D31C0C}"/>
                  </a:ext>
                </a:extLst>
              </p:cNvPr>
              <p:cNvSpPr>
                <a:spLocks/>
              </p:cNvSpPr>
              <p:nvPr/>
            </p:nvSpPr>
            <p:spPr bwMode="auto">
              <a:xfrm>
                <a:off x="3309"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19" name="Freeform 204">
                <a:extLst>
                  <a:ext uri="{FF2B5EF4-FFF2-40B4-BE49-F238E27FC236}">
                    <a16:creationId xmlns:a16="http://schemas.microsoft.com/office/drawing/2014/main" id="{AF5A6CC7-C4A0-4707-AF9E-3CD57E038DD4}"/>
                  </a:ext>
                </a:extLst>
              </p:cNvPr>
              <p:cNvSpPr>
                <a:spLocks/>
              </p:cNvSpPr>
              <p:nvPr/>
            </p:nvSpPr>
            <p:spPr bwMode="auto">
              <a:xfrm>
                <a:off x="3191" y="2303"/>
                <a:ext cx="33"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grpSp>
        <p:sp>
          <p:nvSpPr>
            <p:cNvPr id="20" name="Freeform 206">
              <a:extLst>
                <a:ext uri="{FF2B5EF4-FFF2-40B4-BE49-F238E27FC236}">
                  <a16:creationId xmlns:a16="http://schemas.microsoft.com/office/drawing/2014/main" id="{EABD3E35-C7B0-4EE4-98D8-76DB2A0812C9}"/>
                </a:ext>
              </a:extLst>
            </p:cNvPr>
            <p:cNvSpPr>
              <a:spLocks/>
            </p:cNvSpPr>
            <p:nvPr/>
          </p:nvSpPr>
          <p:spPr bwMode="auto">
            <a:xfrm>
              <a:off x="335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1" name="Freeform 207">
              <a:extLst>
                <a:ext uri="{FF2B5EF4-FFF2-40B4-BE49-F238E27FC236}">
                  <a16:creationId xmlns:a16="http://schemas.microsoft.com/office/drawing/2014/main" id="{AEBAE833-D96C-4C67-A5F2-D82361A13289}"/>
                </a:ext>
              </a:extLst>
            </p:cNvPr>
            <p:cNvSpPr>
              <a:spLocks/>
            </p:cNvSpPr>
            <p:nvPr/>
          </p:nvSpPr>
          <p:spPr bwMode="auto">
            <a:xfrm>
              <a:off x="350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2" name="Freeform 208">
              <a:extLst>
                <a:ext uri="{FF2B5EF4-FFF2-40B4-BE49-F238E27FC236}">
                  <a16:creationId xmlns:a16="http://schemas.microsoft.com/office/drawing/2014/main" id="{A27A868F-C8C1-4D13-A89C-798D3D59D265}"/>
                </a:ext>
              </a:extLst>
            </p:cNvPr>
            <p:cNvSpPr>
              <a:spLocks/>
            </p:cNvSpPr>
            <p:nvPr/>
          </p:nvSpPr>
          <p:spPr bwMode="auto">
            <a:xfrm>
              <a:off x="347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3" name="Freeform 209">
              <a:extLst>
                <a:ext uri="{FF2B5EF4-FFF2-40B4-BE49-F238E27FC236}">
                  <a16:creationId xmlns:a16="http://schemas.microsoft.com/office/drawing/2014/main" id="{D72D4850-CCDE-4CDF-9110-4356A5804E18}"/>
                </a:ext>
              </a:extLst>
            </p:cNvPr>
            <p:cNvSpPr>
              <a:spLocks/>
            </p:cNvSpPr>
            <p:nvPr/>
          </p:nvSpPr>
          <p:spPr bwMode="auto">
            <a:xfrm>
              <a:off x="3376"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4" name="Freeform 210">
              <a:extLst>
                <a:ext uri="{FF2B5EF4-FFF2-40B4-BE49-F238E27FC236}">
                  <a16:creationId xmlns:a16="http://schemas.microsoft.com/office/drawing/2014/main" id="{B90A4148-D9C9-4244-A5CA-79D7CF1333B0}"/>
                </a:ext>
              </a:extLst>
            </p:cNvPr>
            <p:cNvSpPr>
              <a:spLocks/>
            </p:cNvSpPr>
            <p:nvPr/>
          </p:nvSpPr>
          <p:spPr bwMode="auto">
            <a:xfrm>
              <a:off x="3263"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5" name="Freeform 211">
              <a:extLst>
                <a:ext uri="{FF2B5EF4-FFF2-40B4-BE49-F238E27FC236}">
                  <a16:creationId xmlns:a16="http://schemas.microsoft.com/office/drawing/2014/main" id="{9DBBCE5E-7C28-49E1-A6F5-BA77242613B3}"/>
                </a:ext>
              </a:extLst>
            </p:cNvPr>
            <p:cNvSpPr>
              <a:spLocks/>
            </p:cNvSpPr>
            <p:nvPr/>
          </p:nvSpPr>
          <p:spPr bwMode="auto">
            <a:xfrm>
              <a:off x="355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6" name="Freeform 212">
              <a:extLst>
                <a:ext uri="{FF2B5EF4-FFF2-40B4-BE49-F238E27FC236}">
                  <a16:creationId xmlns:a16="http://schemas.microsoft.com/office/drawing/2014/main" id="{96652EF1-00B4-42E8-8A55-5EE4150D2BE1}"/>
                </a:ext>
              </a:extLst>
            </p:cNvPr>
            <p:cNvSpPr>
              <a:spLocks/>
            </p:cNvSpPr>
            <p:nvPr/>
          </p:nvSpPr>
          <p:spPr bwMode="auto">
            <a:xfrm>
              <a:off x="381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7" name="Freeform 213">
              <a:extLst>
                <a:ext uri="{FF2B5EF4-FFF2-40B4-BE49-F238E27FC236}">
                  <a16:creationId xmlns:a16="http://schemas.microsoft.com/office/drawing/2014/main" id="{52313CA5-5644-4E31-B556-7FDA51DF41F1}"/>
                </a:ext>
              </a:extLst>
            </p:cNvPr>
            <p:cNvSpPr>
              <a:spLocks/>
            </p:cNvSpPr>
            <p:nvPr/>
          </p:nvSpPr>
          <p:spPr bwMode="auto">
            <a:xfrm>
              <a:off x="3675"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8" name="Freeform 214">
              <a:extLst>
                <a:ext uri="{FF2B5EF4-FFF2-40B4-BE49-F238E27FC236}">
                  <a16:creationId xmlns:a16="http://schemas.microsoft.com/office/drawing/2014/main" id="{0732B938-DBD6-49ED-9993-E37BFEFCA4E2}"/>
                </a:ext>
              </a:extLst>
            </p:cNvPr>
            <p:cNvSpPr>
              <a:spLocks/>
            </p:cNvSpPr>
            <p:nvPr/>
          </p:nvSpPr>
          <p:spPr bwMode="auto">
            <a:xfrm>
              <a:off x="3530"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29" name="Freeform 215">
              <a:extLst>
                <a:ext uri="{FF2B5EF4-FFF2-40B4-BE49-F238E27FC236}">
                  <a16:creationId xmlns:a16="http://schemas.microsoft.com/office/drawing/2014/main" id="{5DA09C0E-651A-49ED-9A0A-5A1BB87E6CB2}"/>
                </a:ext>
              </a:extLst>
            </p:cNvPr>
            <p:cNvSpPr>
              <a:spLocks/>
            </p:cNvSpPr>
            <p:nvPr/>
          </p:nvSpPr>
          <p:spPr bwMode="auto">
            <a:xfrm>
              <a:off x="374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0" name="Freeform 216">
              <a:extLst>
                <a:ext uri="{FF2B5EF4-FFF2-40B4-BE49-F238E27FC236}">
                  <a16:creationId xmlns:a16="http://schemas.microsoft.com/office/drawing/2014/main" id="{6D861889-A8A2-4702-A403-A462A6CBABD9}"/>
                </a:ext>
              </a:extLst>
            </p:cNvPr>
            <p:cNvSpPr>
              <a:spLocks/>
            </p:cNvSpPr>
            <p:nvPr/>
          </p:nvSpPr>
          <p:spPr bwMode="auto">
            <a:xfrm>
              <a:off x="391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1" name="Freeform 217">
              <a:extLst>
                <a:ext uri="{FF2B5EF4-FFF2-40B4-BE49-F238E27FC236}">
                  <a16:creationId xmlns:a16="http://schemas.microsoft.com/office/drawing/2014/main" id="{A3E8ED66-D680-4E44-8DB2-FC707A5F5C34}"/>
                </a:ext>
              </a:extLst>
            </p:cNvPr>
            <p:cNvSpPr>
              <a:spLocks/>
            </p:cNvSpPr>
            <p:nvPr/>
          </p:nvSpPr>
          <p:spPr bwMode="auto">
            <a:xfrm>
              <a:off x="387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2" name="Freeform 218">
              <a:extLst>
                <a:ext uri="{FF2B5EF4-FFF2-40B4-BE49-F238E27FC236}">
                  <a16:creationId xmlns:a16="http://schemas.microsoft.com/office/drawing/2014/main" id="{7C5D4DAC-945C-43CC-BC57-56CCB86ADC14}"/>
                </a:ext>
              </a:extLst>
            </p:cNvPr>
            <p:cNvSpPr>
              <a:spLocks/>
            </p:cNvSpPr>
            <p:nvPr/>
          </p:nvSpPr>
          <p:spPr bwMode="auto">
            <a:xfrm>
              <a:off x="375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3" name="Freeform 219">
              <a:extLst>
                <a:ext uri="{FF2B5EF4-FFF2-40B4-BE49-F238E27FC236}">
                  <a16:creationId xmlns:a16="http://schemas.microsoft.com/office/drawing/2014/main" id="{C70A71C2-19FF-4FA8-AAEE-D5273BE45F0A}"/>
                </a:ext>
              </a:extLst>
            </p:cNvPr>
            <p:cNvSpPr>
              <a:spLocks/>
            </p:cNvSpPr>
            <p:nvPr/>
          </p:nvSpPr>
          <p:spPr bwMode="auto">
            <a:xfrm>
              <a:off x="3618" y="2287"/>
              <a:ext cx="66"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4" name="Freeform 220">
              <a:extLst>
                <a:ext uri="{FF2B5EF4-FFF2-40B4-BE49-F238E27FC236}">
                  <a16:creationId xmlns:a16="http://schemas.microsoft.com/office/drawing/2014/main" id="{6AAECBBB-F252-4828-907E-E15B58A06EC8}"/>
                </a:ext>
              </a:extLst>
            </p:cNvPr>
            <p:cNvSpPr>
              <a:spLocks/>
            </p:cNvSpPr>
            <p:nvPr/>
          </p:nvSpPr>
          <p:spPr bwMode="auto">
            <a:xfrm>
              <a:off x="397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2"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5" name="Freeform 221">
              <a:extLst>
                <a:ext uri="{FF2B5EF4-FFF2-40B4-BE49-F238E27FC236}">
                  <a16:creationId xmlns:a16="http://schemas.microsoft.com/office/drawing/2014/main" id="{D2276E10-A756-4226-893C-B953507953EC}"/>
                </a:ext>
              </a:extLst>
            </p:cNvPr>
            <p:cNvSpPr>
              <a:spLocks/>
            </p:cNvSpPr>
            <p:nvPr/>
          </p:nvSpPr>
          <p:spPr bwMode="auto">
            <a:xfrm>
              <a:off x="418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6" name="Freeform 222">
              <a:extLst>
                <a:ext uri="{FF2B5EF4-FFF2-40B4-BE49-F238E27FC236}">
                  <a16:creationId xmlns:a16="http://schemas.microsoft.com/office/drawing/2014/main" id="{D1A3EE41-497B-44F3-9E8A-F55514D0A889}"/>
                </a:ext>
              </a:extLst>
            </p:cNvPr>
            <p:cNvSpPr>
              <a:spLocks/>
            </p:cNvSpPr>
            <p:nvPr/>
          </p:nvSpPr>
          <p:spPr bwMode="auto">
            <a:xfrm>
              <a:off x="4069"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7" name="Freeform 223">
              <a:extLst>
                <a:ext uri="{FF2B5EF4-FFF2-40B4-BE49-F238E27FC236}">
                  <a16:creationId xmlns:a16="http://schemas.microsoft.com/office/drawing/2014/main" id="{0F7B3EBA-F4D3-4AF3-953A-C17BB74EDE19}"/>
                </a:ext>
              </a:extLst>
            </p:cNvPr>
            <p:cNvSpPr>
              <a:spLocks/>
            </p:cNvSpPr>
            <p:nvPr/>
          </p:nvSpPr>
          <p:spPr bwMode="auto">
            <a:xfrm>
              <a:off x="3952"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8" name="Freeform 224">
              <a:extLst>
                <a:ext uri="{FF2B5EF4-FFF2-40B4-BE49-F238E27FC236}">
                  <a16:creationId xmlns:a16="http://schemas.microsoft.com/office/drawing/2014/main" id="{0A8D970D-E410-4ED9-ADF2-0E429F612557}"/>
                </a:ext>
              </a:extLst>
            </p:cNvPr>
            <p:cNvSpPr>
              <a:spLocks/>
            </p:cNvSpPr>
            <p:nvPr/>
          </p:nvSpPr>
          <p:spPr bwMode="auto">
            <a:xfrm>
              <a:off x="412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39" name="Freeform 225">
              <a:extLst>
                <a:ext uri="{FF2B5EF4-FFF2-40B4-BE49-F238E27FC236}">
                  <a16:creationId xmlns:a16="http://schemas.microsoft.com/office/drawing/2014/main" id="{47C7B823-F04F-4171-9C74-473C50078C03}"/>
                </a:ext>
              </a:extLst>
            </p:cNvPr>
            <p:cNvSpPr>
              <a:spLocks/>
            </p:cNvSpPr>
            <p:nvPr/>
          </p:nvSpPr>
          <p:spPr bwMode="auto">
            <a:xfrm>
              <a:off x="426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40" name="Freeform 226">
              <a:extLst>
                <a:ext uri="{FF2B5EF4-FFF2-40B4-BE49-F238E27FC236}">
                  <a16:creationId xmlns:a16="http://schemas.microsoft.com/office/drawing/2014/main" id="{7B55E44D-290F-46B5-AE26-96FBC2400FC0}"/>
                </a:ext>
              </a:extLst>
            </p:cNvPr>
            <p:cNvSpPr>
              <a:spLocks/>
            </p:cNvSpPr>
            <p:nvPr/>
          </p:nvSpPr>
          <p:spPr bwMode="auto">
            <a:xfrm>
              <a:off x="423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41" name="Freeform 227">
              <a:extLst>
                <a:ext uri="{FF2B5EF4-FFF2-40B4-BE49-F238E27FC236}">
                  <a16:creationId xmlns:a16="http://schemas.microsoft.com/office/drawing/2014/main" id="{06D1A045-3A1E-49EA-B01D-8EA24D43391C}"/>
                </a:ext>
              </a:extLst>
            </p:cNvPr>
            <p:cNvSpPr>
              <a:spLocks/>
            </p:cNvSpPr>
            <p:nvPr/>
          </p:nvSpPr>
          <p:spPr bwMode="auto">
            <a:xfrm>
              <a:off x="4136" y="2305"/>
              <a:ext cx="51"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42" name="Freeform 228">
              <a:extLst>
                <a:ext uri="{FF2B5EF4-FFF2-40B4-BE49-F238E27FC236}">
                  <a16:creationId xmlns:a16="http://schemas.microsoft.com/office/drawing/2014/main" id="{A046B578-2AFC-438B-97D3-6774BF21804D}"/>
                </a:ext>
              </a:extLst>
            </p:cNvPr>
            <p:cNvSpPr>
              <a:spLocks/>
            </p:cNvSpPr>
            <p:nvPr/>
          </p:nvSpPr>
          <p:spPr bwMode="auto">
            <a:xfrm>
              <a:off x="4023" y="2287"/>
              <a:ext cx="51"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43" name="Freeform 229">
              <a:extLst>
                <a:ext uri="{FF2B5EF4-FFF2-40B4-BE49-F238E27FC236}">
                  <a16:creationId xmlns:a16="http://schemas.microsoft.com/office/drawing/2014/main" id="{CA49E734-27FC-4BD2-98A0-4A92159FE2B9}"/>
                </a:ext>
              </a:extLst>
            </p:cNvPr>
            <p:cNvSpPr>
              <a:spLocks/>
            </p:cNvSpPr>
            <p:nvPr/>
          </p:nvSpPr>
          <p:spPr bwMode="auto">
            <a:xfrm>
              <a:off x="431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44" name="Freeform 230">
              <a:extLst>
                <a:ext uri="{FF2B5EF4-FFF2-40B4-BE49-F238E27FC236}">
                  <a16:creationId xmlns:a16="http://schemas.microsoft.com/office/drawing/2014/main" id="{FE0E4AEF-9A9B-4522-995A-71649F717F4B}"/>
                </a:ext>
              </a:extLst>
            </p:cNvPr>
            <p:cNvSpPr>
              <a:spLocks/>
            </p:cNvSpPr>
            <p:nvPr/>
          </p:nvSpPr>
          <p:spPr bwMode="auto">
            <a:xfrm>
              <a:off x="4576"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45" name="Freeform 231">
              <a:extLst>
                <a:ext uri="{FF2B5EF4-FFF2-40B4-BE49-F238E27FC236}">
                  <a16:creationId xmlns:a16="http://schemas.microsoft.com/office/drawing/2014/main" id="{CA5BA31B-6DAD-4A30-A01E-D47C46DD72B9}"/>
                </a:ext>
              </a:extLst>
            </p:cNvPr>
            <p:cNvSpPr>
              <a:spLocks/>
            </p:cNvSpPr>
            <p:nvPr/>
          </p:nvSpPr>
          <p:spPr bwMode="auto">
            <a:xfrm>
              <a:off x="443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46" name="Freeform 232">
              <a:extLst>
                <a:ext uri="{FF2B5EF4-FFF2-40B4-BE49-F238E27FC236}">
                  <a16:creationId xmlns:a16="http://schemas.microsoft.com/office/drawing/2014/main" id="{6255F007-D115-4869-BDFF-6A58443EDF39}"/>
                </a:ext>
              </a:extLst>
            </p:cNvPr>
            <p:cNvSpPr>
              <a:spLocks/>
            </p:cNvSpPr>
            <p:nvPr/>
          </p:nvSpPr>
          <p:spPr bwMode="auto">
            <a:xfrm>
              <a:off x="4290"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47" name="Freeform 233">
              <a:extLst>
                <a:ext uri="{FF2B5EF4-FFF2-40B4-BE49-F238E27FC236}">
                  <a16:creationId xmlns:a16="http://schemas.microsoft.com/office/drawing/2014/main" id="{77A40817-06CD-4990-8BF6-D04DA67D1636}"/>
                </a:ext>
              </a:extLst>
            </p:cNvPr>
            <p:cNvSpPr>
              <a:spLocks/>
            </p:cNvSpPr>
            <p:nvPr/>
          </p:nvSpPr>
          <p:spPr bwMode="auto">
            <a:xfrm>
              <a:off x="450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48" name="Freeform 234">
              <a:extLst>
                <a:ext uri="{FF2B5EF4-FFF2-40B4-BE49-F238E27FC236}">
                  <a16:creationId xmlns:a16="http://schemas.microsoft.com/office/drawing/2014/main" id="{5230E45A-7403-4011-9BAC-192F841322DD}"/>
                </a:ext>
              </a:extLst>
            </p:cNvPr>
            <p:cNvSpPr>
              <a:spLocks/>
            </p:cNvSpPr>
            <p:nvPr/>
          </p:nvSpPr>
          <p:spPr bwMode="auto">
            <a:xfrm>
              <a:off x="467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49" name="Freeform 235">
              <a:extLst>
                <a:ext uri="{FF2B5EF4-FFF2-40B4-BE49-F238E27FC236}">
                  <a16:creationId xmlns:a16="http://schemas.microsoft.com/office/drawing/2014/main" id="{98B567C3-0EB3-457C-B9BD-938F097D2BAE}"/>
                </a:ext>
              </a:extLst>
            </p:cNvPr>
            <p:cNvSpPr>
              <a:spLocks/>
            </p:cNvSpPr>
            <p:nvPr/>
          </p:nvSpPr>
          <p:spPr bwMode="auto">
            <a:xfrm>
              <a:off x="463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50" name="Freeform 236">
              <a:extLst>
                <a:ext uri="{FF2B5EF4-FFF2-40B4-BE49-F238E27FC236}">
                  <a16:creationId xmlns:a16="http://schemas.microsoft.com/office/drawing/2014/main" id="{765A5C3D-A38E-4231-B4EE-C11326D538EF}"/>
                </a:ext>
              </a:extLst>
            </p:cNvPr>
            <p:cNvSpPr>
              <a:spLocks/>
            </p:cNvSpPr>
            <p:nvPr/>
          </p:nvSpPr>
          <p:spPr bwMode="auto">
            <a:xfrm>
              <a:off x="451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51" name="Freeform 237">
              <a:extLst>
                <a:ext uri="{FF2B5EF4-FFF2-40B4-BE49-F238E27FC236}">
                  <a16:creationId xmlns:a16="http://schemas.microsoft.com/office/drawing/2014/main" id="{DAA37AE3-CB8B-49B9-804C-19543E5256FA}"/>
                </a:ext>
              </a:extLst>
            </p:cNvPr>
            <p:cNvSpPr>
              <a:spLocks/>
            </p:cNvSpPr>
            <p:nvPr/>
          </p:nvSpPr>
          <p:spPr bwMode="auto">
            <a:xfrm>
              <a:off x="4378"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52" name="Freeform 238">
              <a:extLst>
                <a:ext uri="{FF2B5EF4-FFF2-40B4-BE49-F238E27FC236}">
                  <a16:creationId xmlns:a16="http://schemas.microsoft.com/office/drawing/2014/main" id="{DF01442F-CEE1-467C-A44F-B71258CB4CDC}"/>
                </a:ext>
              </a:extLst>
            </p:cNvPr>
            <p:cNvSpPr>
              <a:spLocks/>
            </p:cNvSpPr>
            <p:nvPr/>
          </p:nvSpPr>
          <p:spPr bwMode="auto">
            <a:xfrm>
              <a:off x="4694"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53" name="Freeform 239">
              <a:extLst>
                <a:ext uri="{FF2B5EF4-FFF2-40B4-BE49-F238E27FC236}">
                  <a16:creationId xmlns:a16="http://schemas.microsoft.com/office/drawing/2014/main" id="{2B613D84-A5EB-4E94-9306-0AC3F8287F64}"/>
                </a:ext>
              </a:extLst>
            </p:cNvPr>
            <p:cNvSpPr>
              <a:spLocks/>
            </p:cNvSpPr>
            <p:nvPr/>
          </p:nvSpPr>
          <p:spPr bwMode="auto">
            <a:xfrm>
              <a:off x="490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54" name="Freeform 240">
              <a:extLst>
                <a:ext uri="{FF2B5EF4-FFF2-40B4-BE49-F238E27FC236}">
                  <a16:creationId xmlns:a16="http://schemas.microsoft.com/office/drawing/2014/main" id="{E018DE82-C0C0-4675-94D0-4A1AD6727C50}"/>
                </a:ext>
              </a:extLst>
            </p:cNvPr>
            <p:cNvSpPr>
              <a:spLocks/>
            </p:cNvSpPr>
            <p:nvPr/>
          </p:nvSpPr>
          <p:spPr bwMode="auto">
            <a:xfrm>
              <a:off x="479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55" name="Freeform 241">
              <a:extLst>
                <a:ext uri="{FF2B5EF4-FFF2-40B4-BE49-F238E27FC236}">
                  <a16:creationId xmlns:a16="http://schemas.microsoft.com/office/drawing/2014/main" id="{9A96CCD6-B53F-4F48-AD38-6A7B7099CE4A}"/>
                </a:ext>
              </a:extLst>
            </p:cNvPr>
            <p:cNvSpPr>
              <a:spLocks/>
            </p:cNvSpPr>
            <p:nvPr/>
          </p:nvSpPr>
          <p:spPr bwMode="auto">
            <a:xfrm>
              <a:off x="4675"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56" name="Freeform 242">
              <a:extLst>
                <a:ext uri="{FF2B5EF4-FFF2-40B4-BE49-F238E27FC236}">
                  <a16:creationId xmlns:a16="http://schemas.microsoft.com/office/drawing/2014/main" id="{B1DEB4BB-C6F6-4932-9361-44D0044FCDC0}"/>
                </a:ext>
              </a:extLst>
            </p:cNvPr>
            <p:cNvSpPr>
              <a:spLocks/>
            </p:cNvSpPr>
            <p:nvPr/>
          </p:nvSpPr>
          <p:spPr bwMode="auto">
            <a:xfrm>
              <a:off x="4843"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57" name="Freeform 243">
              <a:extLst>
                <a:ext uri="{FF2B5EF4-FFF2-40B4-BE49-F238E27FC236}">
                  <a16:creationId xmlns:a16="http://schemas.microsoft.com/office/drawing/2014/main" id="{88B3820F-E575-45D4-9E45-148EBA0D646E}"/>
                </a:ext>
              </a:extLst>
            </p:cNvPr>
            <p:cNvSpPr>
              <a:spLocks/>
            </p:cNvSpPr>
            <p:nvPr/>
          </p:nvSpPr>
          <p:spPr bwMode="auto">
            <a:xfrm>
              <a:off x="498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58" name="Freeform 244">
              <a:extLst>
                <a:ext uri="{FF2B5EF4-FFF2-40B4-BE49-F238E27FC236}">
                  <a16:creationId xmlns:a16="http://schemas.microsoft.com/office/drawing/2014/main" id="{981B44BD-21F3-449B-B76C-A8BFA0A8D357}"/>
                </a:ext>
              </a:extLst>
            </p:cNvPr>
            <p:cNvSpPr>
              <a:spLocks/>
            </p:cNvSpPr>
            <p:nvPr/>
          </p:nvSpPr>
          <p:spPr bwMode="auto">
            <a:xfrm>
              <a:off x="495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59" name="Freeform 245">
              <a:extLst>
                <a:ext uri="{FF2B5EF4-FFF2-40B4-BE49-F238E27FC236}">
                  <a16:creationId xmlns:a16="http://schemas.microsoft.com/office/drawing/2014/main" id="{B7DF98C7-5E9F-4E0B-B697-7825EE730772}"/>
                </a:ext>
              </a:extLst>
            </p:cNvPr>
            <p:cNvSpPr>
              <a:spLocks/>
            </p:cNvSpPr>
            <p:nvPr/>
          </p:nvSpPr>
          <p:spPr bwMode="auto">
            <a:xfrm>
              <a:off x="4857"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60" name="Freeform 246">
              <a:extLst>
                <a:ext uri="{FF2B5EF4-FFF2-40B4-BE49-F238E27FC236}">
                  <a16:creationId xmlns:a16="http://schemas.microsoft.com/office/drawing/2014/main" id="{AE373B76-9EFF-43BE-87C8-77E0D7E84EB2}"/>
                </a:ext>
              </a:extLst>
            </p:cNvPr>
            <p:cNvSpPr>
              <a:spLocks/>
            </p:cNvSpPr>
            <p:nvPr/>
          </p:nvSpPr>
          <p:spPr bwMode="auto">
            <a:xfrm>
              <a:off x="4747"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61" name="Freeform 247">
              <a:extLst>
                <a:ext uri="{FF2B5EF4-FFF2-40B4-BE49-F238E27FC236}">
                  <a16:creationId xmlns:a16="http://schemas.microsoft.com/office/drawing/2014/main" id="{AD2225D0-7AAF-4557-9C4C-2D1A698CEA96}"/>
                </a:ext>
              </a:extLst>
            </p:cNvPr>
            <p:cNvSpPr>
              <a:spLocks/>
            </p:cNvSpPr>
            <p:nvPr/>
          </p:nvSpPr>
          <p:spPr bwMode="auto">
            <a:xfrm>
              <a:off x="5037"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62" name="Freeform 248">
              <a:extLst>
                <a:ext uri="{FF2B5EF4-FFF2-40B4-BE49-F238E27FC236}">
                  <a16:creationId xmlns:a16="http://schemas.microsoft.com/office/drawing/2014/main" id="{34B8F9D5-BB89-4981-B8C0-11517FCDBDDE}"/>
                </a:ext>
              </a:extLst>
            </p:cNvPr>
            <p:cNvSpPr>
              <a:spLocks/>
            </p:cNvSpPr>
            <p:nvPr/>
          </p:nvSpPr>
          <p:spPr bwMode="auto">
            <a:xfrm>
              <a:off x="529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63" name="Freeform 249">
              <a:extLst>
                <a:ext uri="{FF2B5EF4-FFF2-40B4-BE49-F238E27FC236}">
                  <a16:creationId xmlns:a16="http://schemas.microsoft.com/office/drawing/2014/main" id="{691248AB-0988-4D08-858D-69E91AD6D9AD}"/>
                </a:ext>
              </a:extLst>
            </p:cNvPr>
            <p:cNvSpPr>
              <a:spLocks/>
            </p:cNvSpPr>
            <p:nvPr/>
          </p:nvSpPr>
          <p:spPr bwMode="auto">
            <a:xfrm>
              <a:off x="5159"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64" name="Freeform 250">
              <a:extLst>
                <a:ext uri="{FF2B5EF4-FFF2-40B4-BE49-F238E27FC236}">
                  <a16:creationId xmlns:a16="http://schemas.microsoft.com/office/drawing/2014/main" id="{8276BB28-6704-4751-9B55-05EECBB039DB}"/>
                </a:ext>
              </a:extLst>
            </p:cNvPr>
            <p:cNvSpPr>
              <a:spLocks/>
            </p:cNvSpPr>
            <p:nvPr/>
          </p:nvSpPr>
          <p:spPr bwMode="auto">
            <a:xfrm>
              <a:off x="501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65" name="Freeform 251">
              <a:extLst>
                <a:ext uri="{FF2B5EF4-FFF2-40B4-BE49-F238E27FC236}">
                  <a16:creationId xmlns:a16="http://schemas.microsoft.com/office/drawing/2014/main" id="{E86768EC-5FCE-4174-B88F-A6DEA6390C76}"/>
                </a:ext>
              </a:extLst>
            </p:cNvPr>
            <p:cNvSpPr>
              <a:spLocks/>
            </p:cNvSpPr>
            <p:nvPr/>
          </p:nvSpPr>
          <p:spPr bwMode="auto">
            <a:xfrm>
              <a:off x="5224"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66" name="Freeform 252">
              <a:extLst>
                <a:ext uri="{FF2B5EF4-FFF2-40B4-BE49-F238E27FC236}">
                  <a16:creationId xmlns:a16="http://schemas.microsoft.com/office/drawing/2014/main" id="{F2BA1C1E-D91F-492B-B6F3-1DE9AE83051E}"/>
                </a:ext>
              </a:extLst>
            </p:cNvPr>
            <p:cNvSpPr>
              <a:spLocks/>
            </p:cNvSpPr>
            <p:nvPr/>
          </p:nvSpPr>
          <p:spPr bwMode="auto">
            <a:xfrm>
              <a:off x="5396" y="2303"/>
              <a:ext cx="40"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1" y="0"/>
                  </a:cubicBezTo>
                  <a:cubicBezTo>
                    <a:pt x="11"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67" name="Freeform 253">
              <a:extLst>
                <a:ext uri="{FF2B5EF4-FFF2-40B4-BE49-F238E27FC236}">
                  <a16:creationId xmlns:a16="http://schemas.microsoft.com/office/drawing/2014/main" id="{99875C78-DACA-4E24-B7A5-8A43F75DFE79}"/>
                </a:ext>
              </a:extLst>
            </p:cNvPr>
            <p:cNvSpPr>
              <a:spLocks/>
            </p:cNvSpPr>
            <p:nvPr/>
          </p:nvSpPr>
          <p:spPr bwMode="auto">
            <a:xfrm>
              <a:off x="5360"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68" name="Freeform 254">
              <a:extLst>
                <a:ext uri="{FF2B5EF4-FFF2-40B4-BE49-F238E27FC236}">
                  <a16:creationId xmlns:a16="http://schemas.microsoft.com/office/drawing/2014/main" id="{4A2ACBED-65C9-4468-A64F-987AD565B0EB}"/>
                </a:ext>
              </a:extLst>
            </p:cNvPr>
            <p:cNvSpPr>
              <a:spLocks/>
            </p:cNvSpPr>
            <p:nvPr/>
          </p:nvSpPr>
          <p:spPr bwMode="auto">
            <a:xfrm>
              <a:off x="524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69" name="Freeform 255">
              <a:extLst>
                <a:ext uri="{FF2B5EF4-FFF2-40B4-BE49-F238E27FC236}">
                  <a16:creationId xmlns:a16="http://schemas.microsoft.com/office/drawing/2014/main" id="{79173BEB-C58B-4035-9723-8489E8EE2B4C}"/>
                </a:ext>
              </a:extLst>
            </p:cNvPr>
            <p:cNvSpPr>
              <a:spLocks/>
            </p:cNvSpPr>
            <p:nvPr/>
          </p:nvSpPr>
          <p:spPr bwMode="auto">
            <a:xfrm>
              <a:off x="5101"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70" name="Freeform 256">
              <a:extLst>
                <a:ext uri="{FF2B5EF4-FFF2-40B4-BE49-F238E27FC236}">
                  <a16:creationId xmlns:a16="http://schemas.microsoft.com/office/drawing/2014/main" id="{D248F03E-DDCB-4C03-8F4E-C2F9E25F3403}"/>
                </a:ext>
              </a:extLst>
            </p:cNvPr>
            <p:cNvSpPr>
              <a:spLocks/>
            </p:cNvSpPr>
            <p:nvPr/>
          </p:nvSpPr>
          <p:spPr bwMode="auto">
            <a:xfrm>
              <a:off x="5454"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71" name="Freeform 257">
              <a:extLst>
                <a:ext uri="{FF2B5EF4-FFF2-40B4-BE49-F238E27FC236}">
                  <a16:creationId xmlns:a16="http://schemas.microsoft.com/office/drawing/2014/main" id="{C8C4A4C3-5C99-4923-A437-B9F1F3074580}"/>
                </a:ext>
              </a:extLst>
            </p:cNvPr>
            <p:cNvSpPr>
              <a:spLocks/>
            </p:cNvSpPr>
            <p:nvPr/>
          </p:nvSpPr>
          <p:spPr bwMode="auto">
            <a:xfrm>
              <a:off x="566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72" name="Freeform 258">
              <a:extLst>
                <a:ext uri="{FF2B5EF4-FFF2-40B4-BE49-F238E27FC236}">
                  <a16:creationId xmlns:a16="http://schemas.microsoft.com/office/drawing/2014/main" id="{065828D4-DF0A-4308-8B37-CAADDDFF1B7C}"/>
                </a:ext>
              </a:extLst>
            </p:cNvPr>
            <p:cNvSpPr>
              <a:spLocks/>
            </p:cNvSpPr>
            <p:nvPr/>
          </p:nvSpPr>
          <p:spPr bwMode="auto">
            <a:xfrm>
              <a:off x="5551"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73" name="Freeform 259">
              <a:extLst>
                <a:ext uri="{FF2B5EF4-FFF2-40B4-BE49-F238E27FC236}">
                  <a16:creationId xmlns:a16="http://schemas.microsoft.com/office/drawing/2014/main" id="{EF531473-177F-4A10-85D5-D1605625CE9E}"/>
                </a:ext>
              </a:extLst>
            </p:cNvPr>
            <p:cNvSpPr>
              <a:spLocks/>
            </p:cNvSpPr>
            <p:nvPr/>
          </p:nvSpPr>
          <p:spPr bwMode="auto">
            <a:xfrm>
              <a:off x="5436"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74" name="Freeform 260">
              <a:extLst>
                <a:ext uri="{FF2B5EF4-FFF2-40B4-BE49-F238E27FC236}">
                  <a16:creationId xmlns:a16="http://schemas.microsoft.com/office/drawing/2014/main" id="{1576CD83-DA3D-4565-A4C1-6F0D40ECF06A}"/>
                </a:ext>
              </a:extLst>
            </p:cNvPr>
            <p:cNvSpPr>
              <a:spLocks/>
            </p:cNvSpPr>
            <p:nvPr/>
          </p:nvSpPr>
          <p:spPr bwMode="auto">
            <a:xfrm>
              <a:off x="560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75" name="Freeform 261">
              <a:extLst>
                <a:ext uri="{FF2B5EF4-FFF2-40B4-BE49-F238E27FC236}">
                  <a16:creationId xmlns:a16="http://schemas.microsoft.com/office/drawing/2014/main" id="{24688FCA-9AAC-4FA5-8338-DB66613B9ACE}"/>
                </a:ext>
              </a:extLst>
            </p:cNvPr>
            <p:cNvSpPr>
              <a:spLocks/>
            </p:cNvSpPr>
            <p:nvPr/>
          </p:nvSpPr>
          <p:spPr bwMode="auto">
            <a:xfrm>
              <a:off x="57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76" name="Freeform 262">
              <a:extLst>
                <a:ext uri="{FF2B5EF4-FFF2-40B4-BE49-F238E27FC236}">
                  <a16:creationId xmlns:a16="http://schemas.microsoft.com/office/drawing/2014/main" id="{DCA692AA-21D3-4B1D-B7CC-79B7CD5668BF}"/>
                </a:ext>
              </a:extLst>
            </p:cNvPr>
            <p:cNvSpPr>
              <a:spLocks/>
            </p:cNvSpPr>
            <p:nvPr/>
          </p:nvSpPr>
          <p:spPr bwMode="auto">
            <a:xfrm>
              <a:off x="5714"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77" name="Freeform 263">
              <a:extLst>
                <a:ext uri="{FF2B5EF4-FFF2-40B4-BE49-F238E27FC236}">
                  <a16:creationId xmlns:a16="http://schemas.microsoft.com/office/drawing/2014/main" id="{65D65BF8-C61A-4528-9C36-E837F721E8F1}"/>
                </a:ext>
              </a:extLst>
            </p:cNvPr>
            <p:cNvSpPr>
              <a:spLocks/>
            </p:cNvSpPr>
            <p:nvPr/>
          </p:nvSpPr>
          <p:spPr bwMode="auto">
            <a:xfrm>
              <a:off x="5618"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78" name="Freeform 264">
              <a:extLst>
                <a:ext uri="{FF2B5EF4-FFF2-40B4-BE49-F238E27FC236}">
                  <a16:creationId xmlns:a16="http://schemas.microsoft.com/office/drawing/2014/main" id="{0C8DB2BE-256E-4FBD-A17E-460E275830CC}"/>
                </a:ext>
              </a:extLst>
            </p:cNvPr>
            <p:cNvSpPr>
              <a:spLocks/>
            </p:cNvSpPr>
            <p:nvPr/>
          </p:nvSpPr>
          <p:spPr bwMode="auto">
            <a:xfrm>
              <a:off x="5505"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79" name="Freeform 265">
              <a:extLst>
                <a:ext uri="{FF2B5EF4-FFF2-40B4-BE49-F238E27FC236}">
                  <a16:creationId xmlns:a16="http://schemas.microsoft.com/office/drawing/2014/main" id="{158CCF00-9C42-419A-8799-2F956D42CEB7}"/>
                </a:ext>
              </a:extLst>
            </p:cNvPr>
            <p:cNvSpPr>
              <a:spLocks/>
            </p:cNvSpPr>
            <p:nvPr/>
          </p:nvSpPr>
          <p:spPr bwMode="auto">
            <a:xfrm>
              <a:off x="5797"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80" name="Freeform 266">
              <a:extLst>
                <a:ext uri="{FF2B5EF4-FFF2-40B4-BE49-F238E27FC236}">
                  <a16:creationId xmlns:a16="http://schemas.microsoft.com/office/drawing/2014/main" id="{C56ABAC4-51B6-4B1A-9DCC-CDE7BB3716AB}"/>
                </a:ext>
              </a:extLst>
            </p:cNvPr>
            <p:cNvSpPr>
              <a:spLocks/>
            </p:cNvSpPr>
            <p:nvPr/>
          </p:nvSpPr>
          <p:spPr bwMode="auto">
            <a:xfrm>
              <a:off x="6058"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6"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81" name="Freeform 267">
              <a:extLst>
                <a:ext uri="{FF2B5EF4-FFF2-40B4-BE49-F238E27FC236}">
                  <a16:creationId xmlns:a16="http://schemas.microsoft.com/office/drawing/2014/main" id="{4F38971E-A0EB-46A1-93CB-B1AC5DBE6AD9}"/>
                </a:ext>
              </a:extLst>
            </p:cNvPr>
            <p:cNvSpPr>
              <a:spLocks/>
            </p:cNvSpPr>
            <p:nvPr/>
          </p:nvSpPr>
          <p:spPr bwMode="auto">
            <a:xfrm>
              <a:off x="591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82" name="Freeform 268">
              <a:extLst>
                <a:ext uri="{FF2B5EF4-FFF2-40B4-BE49-F238E27FC236}">
                  <a16:creationId xmlns:a16="http://schemas.microsoft.com/office/drawing/2014/main" id="{198474DE-F457-4E67-BEB4-F81287819486}"/>
                </a:ext>
              </a:extLst>
            </p:cNvPr>
            <p:cNvSpPr>
              <a:spLocks/>
            </p:cNvSpPr>
            <p:nvPr/>
          </p:nvSpPr>
          <p:spPr bwMode="auto">
            <a:xfrm>
              <a:off x="577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83" name="Freeform 269">
              <a:extLst>
                <a:ext uri="{FF2B5EF4-FFF2-40B4-BE49-F238E27FC236}">
                  <a16:creationId xmlns:a16="http://schemas.microsoft.com/office/drawing/2014/main" id="{A09AC936-2596-453F-99E9-228DF7460E6E}"/>
                </a:ext>
              </a:extLst>
            </p:cNvPr>
            <p:cNvSpPr>
              <a:spLocks/>
            </p:cNvSpPr>
            <p:nvPr/>
          </p:nvSpPr>
          <p:spPr bwMode="auto">
            <a:xfrm>
              <a:off x="598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84" name="Freeform 270">
              <a:extLst>
                <a:ext uri="{FF2B5EF4-FFF2-40B4-BE49-F238E27FC236}">
                  <a16:creationId xmlns:a16="http://schemas.microsoft.com/office/drawing/2014/main" id="{1910D610-AA19-4D66-B9D9-6A2E2713158E}"/>
                </a:ext>
              </a:extLst>
            </p:cNvPr>
            <p:cNvSpPr>
              <a:spLocks/>
            </p:cNvSpPr>
            <p:nvPr/>
          </p:nvSpPr>
          <p:spPr bwMode="auto">
            <a:xfrm>
              <a:off x="6157"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85" name="Freeform 271">
              <a:extLst>
                <a:ext uri="{FF2B5EF4-FFF2-40B4-BE49-F238E27FC236}">
                  <a16:creationId xmlns:a16="http://schemas.microsoft.com/office/drawing/2014/main" id="{637A7DFE-FE78-40B6-A64F-E15AFF772508}"/>
                </a:ext>
              </a:extLst>
            </p:cNvPr>
            <p:cNvSpPr>
              <a:spLocks/>
            </p:cNvSpPr>
            <p:nvPr/>
          </p:nvSpPr>
          <p:spPr bwMode="auto">
            <a:xfrm>
              <a:off x="612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86" name="Freeform 272">
              <a:extLst>
                <a:ext uri="{FF2B5EF4-FFF2-40B4-BE49-F238E27FC236}">
                  <a16:creationId xmlns:a16="http://schemas.microsoft.com/office/drawing/2014/main" id="{440056CA-33A1-44CC-89CF-E62AD43AD7A3}"/>
                </a:ext>
              </a:extLst>
            </p:cNvPr>
            <p:cNvSpPr>
              <a:spLocks/>
            </p:cNvSpPr>
            <p:nvPr/>
          </p:nvSpPr>
          <p:spPr bwMode="auto">
            <a:xfrm>
              <a:off x="600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87" name="Freeform 273">
              <a:extLst>
                <a:ext uri="{FF2B5EF4-FFF2-40B4-BE49-F238E27FC236}">
                  <a16:creationId xmlns:a16="http://schemas.microsoft.com/office/drawing/2014/main" id="{4A513BF5-EE93-430E-A40E-B41DB0F88F91}"/>
                </a:ext>
              </a:extLst>
            </p:cNvPr>
            <p:cNvSpPr>
              <a:spLocks/>
            </p:cNvSpPr>
            <p:nvPr/>
          </p:nvSpPr>
          <p:spPr bwMode="auto">
            <a:xfrm>
              <a:off x="5862"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88" name="Freeform 274">
              <a:extLst>
                <a:ext uri="{FF2B5EF4-FFF2-40B4-BE49-F238E27FC236}">
                  <a16:creationId xmlns:a16="http://schemas.microsoft.com/office/drawing/2014/main" id="{F4F8AC6F-AC3A-4E60-B9D1-5D7021CD9EC6}"/>
                </a:ext>
              </a:extLst>
            </p:cNvPr>
            <p:cNvSpPr>
              <a:spLocks/>
            </p:cNvSpPr>
            <p:nvPr/>
          </p:nvSpPr>
          <p:spPr bwMode="auto">
            <a:xfrm>
              <a:off x="618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89" name="Freeform 275">
              <a:extLst>
                <a:ext uri="{FF2B5EF4-FFF2-40B4-BE49-F238E27FC236}">
                  <a16:creationId xmlns:a16="http://schemas.microsoft.com/office/drawing/2014/main" id="{EB77965A-B487-4EEB-855D-687101494B1A}"/>
                </a:ext>
              </a:extLst>
            </p:cNvPr>
            <p:cNvSpPr>
              <a:spLocks/>
            </p:cNvSpPr>
            <p:nvPr/>
          </p:nvSpPr>
          <p:spPr bwMode="auto">
            <a:xfrm>
              <a:off x="6399"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90" name="Freeform 276">
              <a:extLst>
                <a:ext uri="{FF2B5EF4-FFF2-40B4-BE49-F238E27FC236}">
                  <a16:creationId xmlns:a16="http://schemas.microsoft.com/office/drawing/2014/main" id="{EB897AE9-A771-4561-888C-C392D6BA1550}"/>
                </a:ext>
              </a:extLst>
            </p:cNvPr>
            <p:cNvSpPr>
              <a:spLocks/>
            </p:cNvSpPr>
            <p:nvPr/>
          </p:nvSpPr>
          <p:spPr bwMode="auto">
            <a:xfrm>
              <a:off x="628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91" name="Freeform 277">
              <a:extLst>
                <a:ext uri="{FF2B5EF4-FFF2-40B4-BE49-F238E27FC236}">
                  <a16:creationId xmlns:a16="http://schemas.microsoft.com/office/drawing/2014/main" id="{21040155-8E54-4CBF-9A80-992D6F965746}"/>
                </a:ext>
              </a:extLst>
            </p:cNvPr>
            <p:cNvSpPr>
              <a:spLocks/>
            </p:cNvSpPr>
            <p:nvPr/>
          </p:nvSpPr>
          <p:spPr bwMode="auto">
            <a:xfrm>
              <a:off x="6171"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92" name="Freeform 278">
              <a:extLst>
                <a:ext uri="{FF2B5EF4-FFF2-40B4-BE49-F238E27FC236}">
                  <a16:creationId xmlns:a16="http://schemas.microsoft.com/office/drawing/2014/main" id="{DDAB9C51-E381-4B67-A5C8-AF6B865DBAD7}"/>
                </a:ext>
              </a:extLst>
            </p:cNvPr>
            <p:cNvSpPr>
              <a:spLocks/>
            </p:cNvSpPr>
            <p:nvPr/>
          </p:nvSpPr>
          <p:spPr bwMode="auto">
            <a:xfrm>
              <a:off x="633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93" name="Freeform 279">
              <a:extLst>
                <a:ext uri="{FF2B5EF4-FFF2-40B4-BE49-F238E27FC236}">
                  <a16:creationId xmlns:a16="http://schemas.microsoft.com/office/drawing/2014/main" id="{758E90C3-234A-4D0E-9C3F-740FD1828C6E}"/>
                </a:ext>
              </a:extLst>
            </p:cNvPr>
            <p:cNvSpPr>
              <a:spLocks/>
            </p:cNvSpPr>
            <p:nvPr/>
          </p:nvSpPr>
          <p:spPr bwMode="auto">
            <a:xfrm>
              <a:off x="6479"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94" name="Freeform 280">
              <a:extLst>
                <a:ext uri="{FF2B5EF4-FFF2-40B4-BE49-F238E27FC236}">
                  <a16:creationId xmlns:a16="http://schemas.microsoft.com/office/drawing/2014/main" id="{D8CE768F-B928-4ED6-9352-E19BE903C771}"/>
                </a:ext>
              </a:extLst>
            </p:cNvPr>
            <p:cNvSpPr>
              <a:spLocks/>
            </p:cNvSpPr>
            <p:nvPr/>
          </p:nvSpPr>
          <p:spPr bwMode="auto">
            <a:xfrm>
              <a:off x="644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95" name="Freeform 281">
              <a:extLst>
                <a:ext uri="{FF2B5EF4-FFF2-40B4-BE49-F238E27FC236}">
                  <a16:creationId xmlns:a16="http://schemas.microsoft.com/office/drawing/2014/main" id="{341A2601-A732-49FE-83CC-552087B9BEB3}"/>
                </a:ext>
              </a:extLst>
            </p:cNvPr>
            <p:cNvSpPr>
              <a:spLocks/>
            </p:cNvSpPr>
            <p:nvPr/>
          </p:nvSpPr>
          <p:spPr bwMode="auto">
            <a:xfrm>
              <a:off x="635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96" name="Freeform 282">
              <a:extLst>
                <a:ext uri="{FF2B5EF4-FFF2-40B4-BE49-F238E27FC236}">
                  <a16:creationId xmlns:a16="http://schemas.microsoft.com/office/drawing/2014/main" id="{227830DE-D6B5-438E-B319-49F57586B36C}"/>
                </a:ext>
              </a:extLst>
            </p:cNvPr>
            <p:cNvSpPr>
              <a:spLocks/>
            </p:cNvSpPr>
            <p:nvPr/>
          </p:nvSpPr>
          <p:spPr bwMode="auto">
            <a:xfrm>
              <a:off x="6240"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97" name="Freeform 283">
              <a:extLst>
                <a:ext uri="{FF2B5EF4-FFF2-40B4-BE49-F238E27FC236}">
                  <a16:creationId xmlns:a16="http://schemas.microsoft.com/office/drawing/2014/main" id="{944C371C-2C7C-4C01-8B09-42B6B318F0CF}"/>
                </a:ext>
              </a:extLst>
            </p:cNvPr>
            <p:cNvSpPr>
              <a:spLocks/>
            </p:cNvSpPr>
            <p:nvPr/>
          </p:nvSpPr>
          <p:spPr bwMode="auto">
            <a:xfrm>
              <a:off x="6532"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98" name="Freeform 284">
              <a:extLst>
                <a:ext uri="{FF2B5EF4-FFF2-40B4-BE49-F238E27FC236}">
                  <a16:creationId xmlns:a16="http://schemas.microsoft.com/office/drawing/2014/main" id="{B7C91B49-C7D8-4194-B5D7-373BE3B7E3E5}"/>
                </a:ext>
              </a:extLst>
            </p:cNvPr>
            <p:cNvSpPr>
              <a:spLocks/>
            </p:cNvSpPr>
            <p:nvPr/>
          </p:nvSpPr>
          <p:spPr bwMode="auto">
            <a:xfrm>
              <a:off x="6793"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99" name="Freeform 285">
              <a:extLst>
                <a:ext uri="{FF2B5EF4-FFF2-40B4-BE49-F238E27FC236}">
                  <a16:creationId xmlns:a16="http://schemas.microsoft.com/office/drawing/2014/main" id="{E8F708D4-764E-4158-970C-E7F46BB17FA6}"/>
                </a:ext>
              </a:extLst>
            </p:cNvPr>
            <p:cNvSpPr>
              <a:spLocks/>
            </p:cNvSpPr>
            <p:nvPr/>
          </p:nvSpPr>
          <p:spPr bwMode="auto">
            <a:xfrm>
              <a:off x="6654"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 name="Freeform 286">
              <a:extLst>
                <a:ext uri="{FF2B5EF4-FFF2-40B4-BE49-F238E27FC236}">
                  <a16:creationId xmlns:a16="http://schemas.microsoft.com/office/drawing/2014/main" id="{B6EB617C-5A10-4DAC-8D00-961543D9CC6E}"/>
                </a:ext>
              </a:extLst>
            </p:cNvPr>
            <p:cNvSpPr>
              <a:spLocks/>
            </p:cNvSpPr>
            <p:nvPr/>
          </p:nvSpPr>
          <p:spPr bwMode="auto">
            <a:xfrm>
              <a:off x="6509"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 name="Freeform 287">
              <a:extLst>
                <a:ext uri="{FF2B5EF4-FFF2-40B4-BE49-F238E27FC236}">
                  <a16:creationId xmlns:a16="http://schemas.microsoft.com/office/drawing/2014/main" id="{F70C8E5E-6D4B-4FDD-8BDB-AEA7CDA6AB34}"/>
                </a:ext>
              </a:extLst>
            </p:cNvPr>
            <p:cNvSpPr>
              <a:spLocks/>
            </p:cNvSpPr>
            <p:nvPr/>
          </p:nvSpPr>
          <p:spPr bwMode="auto">
            <a:xfrm>
              <a:off x="671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 name="Freeform 288">
              <a:extLst>
                <a:ext uri="{FF2B5EF4-FFF2-40B4-BE49-F238E27FC236}">
                  <a16:creationId xmlns:a16="http://schemas.microsoft.com/office/drawing/2014/main" id="{7654929B-ECE0-4153-ABB5-0414FB9F9B3E}"/>
                </a:ext>
              </a:extLst>
            </p:cNvPr>
            <p:cNvSpPr>
              <a:spLocks/>
            </p:cNvSpPr>
            <p:nvPr/>
          </p:nvSpPr>
          <p:spPr bwMode="auto">
            <a:xfrm>
              <a:off x="6892" y="2303"/>
              <a:ext cx="39" cy="100"/>
            </a:xfrm>
            <a:custGeom>
              <a:avLst/>
              <a:gdLst>
                <a:gd name="T0" fmla="*/ 0 w 17"/>
                <a:gd name="T1" fmla="*/ 43 h 43"/>
                <a:gd name="T2" fmla="*/ 10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0" y="0"/>
                  </a:cubicBezTo>
                  <a:cubicBezTo>
                    <a:pt x="10"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03" name="Freeform 289">
              <a:extLst>
                <a:ext uri="{FF2B5EF4-FFF2-40B4-BE49-F238E27FC236}">
                  <a16:creationId xmlns:a16="http://schemas.microsoft.com/office/drawing/2014/main" id="{A0B9B79D-7D53-4D03-A4E9-00C6EB8BDEB7}"/>
                </a:ext>
              </a:extLst>
            </p:cNvPr>
            <p:cNvSpPr>
              <a:spLocks/>
            </p:cNvSpPr>
            <p:nvPr/>
          </p:nvSpPr>
          <p:spPr bwMode="auto">
            <a:xfrm>
              <a:off x="6855"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04" name="Freeform 290">
              <a:extLst>
                <a:ext uri="{FF2B5EF4-FFF2-40B4-BE49-F238E27FC236}">
                  <a16:creationId xmlns:a16="http://schemas.microsoft.com/office/drawing/2014/main" id="{8F9E8127-2635-4DA1-81F1-1E5B7E2FA8C0}"/>
                </a:ext>
              </a:extLst>
            </p:cNvPr>
            <p:cNvSpPr>
              <a:spLocks/>
            </p:cNvSpPr>
            <p:nvPr/>
          </p:nvSpPr>
          <p:spPr bwMode="auto">
            <a:xfrm>
              <a:off x="6737"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05" name="Freeform 291">
              <a:extLst>
                <a:ext uri="{FF2B5EF4-FFF2-40B4-BE49-F238E27FC236}">
                  <a16:creationId xmlns:a16="http://schemas.microsoft.com/office/drawing/2014/main" id="{00B78C97-E5E0-455A-BE2D-35667C959782}"/>
                </a:ext>
              </a:extLst>
            </p:cNvPr>
            <p:cNvSpPr>
              <a:spLocks/>
            </p:cNvSpPr>
            <p:nvPr/>
          </p:nvSpPr>
          <p:spPr bwMode="auto">
            <a:xfrm>
              <a:off x="6597"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06" name="Freeform 292">
              <a:extLst>
                <a:ext uri="{FF2B5EF4-FFF2-40B4-BE49-F238E27FC236}">
                  <a16:creationId xmlns:a16="http://schemas.microsoft.com/office/drawing/2014/main" id="{4B769716-F811-4AB7-8D21-3BC15808B0AD}"/>
                </a:ext>
              </a:extLst>
            </p:cNvPr>
            <p:cNvSpPr>
              <a:spLocks/>
            </p:cNvSpPr>
            <p:nvPr/>
          </p:nvSpPr>
          <p:spPr bwMode="auto">
            <a:xfrm>
              <a:off x="694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 name="Freeform 293">
              <a:extLst>
                <a:ext uri="{FF2B5EF4-FFF2-40B4-BE49-F238E27FC236}">
                  <a16:creationId xmlns:a16="http://schemas.microsoft.com/office/drawing/2014/main" id="{7325CBB8-4452-47EA-B06D-A0797A075110}"/>
                </a:ext>
              </a:extLst>
            </p:cNvPr>
            <p:cNvSpPr>
              <a:spLocks/>
            </p:cNvSpPr>
            <p:nvPr/>
          </p:nvSpPr>
          <p:spPr bwMode="auto">
            <a:xfrm>
              <a:off x="7159"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 name="Freeform 294">
              <a:extLst>
                <a:ext uri="{FF2B5EF4-FFF2-40B4-BE49-F238E27FC236}">
                  <a16:creationId xmlns:a16="http://schemas.microsoft.com/office/drawing/2014/main" id="{98BFA92A-AC4E-46F0-B1C5-C253AE7562C2}"/>
                </a:ext>
              </a:extLst>
            </p:cNvPr>
            <p:cNvSpPr>
              <a:spLocks/>
            </p:cNvSpPr>
            <p:nvPr/>
          </p:nvSpPr>
          <p:spPr bwMode="auto">
            <a:xfrm>
              <a:off x="704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 name="Freeform 295">
              <a:extLst>
                <a:ext uri="{FF2B5EF4-FFF2-40B4-BE49-F238E27FC236}">
                  <a16:creationId xmlns:a16="http://schemas.microsoft.com/office/drawing/2014/main" id="{30E84ABF-01C7-49B3-A4BC-95472D44DBF0}"/>
                </a:ext>
              </a:extLst>
            </p:cNvPr>
            <p:cNvSpPr>
              <a:spLocks/>
            </p:cNvSpPr>
            <p:nvPr/>
          </p:nvSpPr>
          <p:spPr bwMode="auto">
            <a:xfrm>
              <a:off x="6931"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10" name="Freeform 296">
              <a:extLst>
                <a:ext uri="{FF2B5EF4-FFF2-40B4-BE49-F238E27FC236}">
                  <a16:creationId xmlns:a16="http://schemas.microsoft.com/office/drawing/2014/main" id="{6A3DA2F0-894E-42FD-A4B0-258FC8C874CD}"/>
                </a:ext>
              </a:extLst>
            </p:cNvPr>
            <p:cNvSpPr>
              <a:spLocks/>
            </p:cNvSpPr>
            <p:nvPr/>
          </p:nvSpPr>
          <p:spPr bwMode="auto">
            <a:xfrm>
              <a:off x="709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11" name="Freeform 297">
              <a:extLst>
                <a:ext uri="{FF2B5EF4-FFF2-40B4-BE49-F238E27FC236}">
                  <a16:creationId xmlns:a16="http://schemas.microsoft.com/office/drawing/2014/main" id="{FC35C545-A76B-47A2-8A98-C4B72E661619}"/>
                </a:ext>
              </a:extLst>
            </p:cNvPr>
            <p:cNvSpPr>
              <a:spLocks/>
            </p:cNvSpPr>
            <p:nvPr/>
          </p:nvSpPr>
          <p:spPr bwMode="auto">
            <a:xfrm>
              <a:off x="7240" y="2303"/>
              <a:ext cx="27" cy="100"/>
            </a:xfrm>
            <a:custGeom>
              <a:avLst/>
              <a:gdLst>
                <a:gd name="T0" fmla="*/ 0 w 12"/>
                <a:gd name="T1" fmla="*/ 43 h 43"/>
                <a:gd name="T2" fmla="*/ 8 w 12"/>
                <a:gd name="T3" fmla="*/ 0 h 43"/>
                <a:gd name="T4" fmla="*/ 12 w 12"/>
                <a:gd name="T5" fmla="*/ 43 h 43"/>
                <a:gd name="T6" fmla="*/ 0 w 12"/>
                <a:gd name="T7" fmla="*/ 43 h 43"/>
              </a:gdLst>
              <a:ahLst/>
              <a:cxnLst>
                <a:cxn ang="0">
                  <a:pos x="T0" y="T1"/>
                </a:cxn>
                <a:cxn ang="0">
                  <a:pos x="T2" y="T3"/>
                </a:cxn>
                <a:cxn ang="0">
                  <a:pos x="T4" y="T5"/>
                </a:cxn>
                <a:cxn ang="0">
                  <a:pos x="T6" y="T7"/>
                </a:cxn>
              </a:cxnLst>
              <a:rect l="0" t="0" r="r" b="b"/>
              <a:pathLst>
                <a:path w="12" h="43">
                  <a:moveTo>
                    <a:pt x="0" y="43"/>
                  </a:moveTo>
                  <a:cubicBezTo>
                    <a:pt x="0" y="43"/>
                    <a:pt x="1" y="23"/>
                    <a:pt x="8" y="0"/>
                  </a:cubicBezTo>
                  <a:cubicBezTo>
                    <a:pt x="8" y="0"/>
                    <a:pt x="12" y="40"/>
                    <a:pt x="12"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12" name="Freeform 298">
              <a:extLst>
                <a:ext uri="{FF2B5EF4-FFF2-40B4-BE49-F238E27FC236}">
                  <a16:creationId xmlns:a16="http://schemas.microsoft.com/office/drawing/2014/main" id="{6F2D5959-86A7-4CDD-A5F9-EA1CBFF30736}"/>
                </a:ext>
              </a:extLst>
            </p:cNvPr>
            <p:cNvSpPr>
              <a:spLocks/>
            </p:cNvSpPr>
            <p:nvPr/>
          </p:nvSpPr>
          <p:spPr bwMode="auto">
            <a:xfrm>
              <a:off x="7210"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13" name="Freeform 299">
              <a:extLst>
                <a:ext uri="{FF2B5EF4-FFF2-40B4-BE49-F238E27FC236}">
                  <a16:creationId xmlns:a16="http://schemas.microsoft.com/office/drawing/2014/main" id="{60290581-5BB8-435B-A07A-4E8C19C8AF68}"/>
                </a:ext>
              </a:extLst>
            </p:cNvPr>
            <p:cNvSpPr>
              <a:spLocks/>
            </p:cNvSpPr>
            <p:nvPr/>
          </p:nvSpPr>
          <p:spPr bwMode="auto">
            <a:xfrm>
              <a:off x="711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14" name="Freeform 300">
              <a:extLst>
                <a:ext uri="{FF2B5EF4-FFF2-40B4-BE49-F238E27FC236}">
                  <a16:creationId xmlns:a16="http://schemas.microsoft.com/office/drawing/2014/main" id="{8F8C3DE8-C5AF-4FA2-A68A-947104AF0369}"/>
                </a:ext>
              </a:extLst>
            </p:cNvPr>
            <p:cNvSpPr>
              <a:spLocks/>
            </p:cNvSpPr>
            <p:nvPr/>
          </p:nvSpPr>
          <p:spPr bwMode="auto">
            <a:xfrm>
              <a:off x="7000"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15" name="Freeform 301">
              <a:extLst>
                <a:ext uri="{FF2B5EF4-FFF2-40B4-BE49-F238E27FC236}">
                  <a16:creationId xmlns:a16="http://schemas.microsoft.com/office/drawing/2014/main" id="{895484EF-DB9B-4CC6-B0D0-44A3F5EAB287}"/>
                </a:ext>
              </a:extLst>
            </p:cNvPr>
            <p:cNvSpPr>
              <a:spLocks/>
            </p:cNvSpPr>
            <p:nvPr/>
          </p:nvSpPr>
          <p:spPr bwMode="auto">
            <a:xfrm>
              <a:off x="7293"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16" name="Freeform 302">
              <a:extLst>
                <a:ext uri="{FF2B5EF4-FFF2-40B4-BE49-F238E27FC236}">
                  <a16:creationId xmlns:a16="http://schemas.microsoft.com/office/drawing/2014/main" id="{769CD946-965B-4CD0-AEC9-EF0E4BD157E4}"/>
                </a:ext>
              </a:extLst>
            </p:cNvPr>
            <p:cNvSpPr>
              <a:spLocks/>
            </p:cNvSpPr>
            <p:nvPr/>
          </p:nvSpPr>
          <p:spPr bwMode="auto">
            <a:xfrm>
              <a:off x="7413" y="2277"/>
              <a:ext cx="66"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17" name="Freeform 303">
              <a:extLst>
                <a:ext uri="{FF2B5EF4-FFF2-40B4-BE49-F238E27FC236}">
                  <a16:creationId xmlns:a16="http://schemas.microsoft.com/office/drawing/2014/main" id="{65AD46F2-A74F-4CFC-B821-F46ABC2FBE66}"/>
                </a:ext>
              </a:extLst>
            </p:cNvPr>
            <p:cNvSpPr>
              <a:spLocks/>
            </p:cNvSpPr>
            <p:nvPr/>
          </p:nvSpPr>
          <p:spPr bwMode="auto">
            <a:xfrm>
              <a:off x="7267" y="2303"/>
              <a:ext cx="42" cy="100"/>
            </a:xfrm>
            <a:custGeom>
              <a:avLst/>
              <a:gdLst>
                <a:gd name="T0" fmla="*/ 0 w 18"/>
                <a:gd name="T1" fmla="*/ 43 h 43"/>
                <a:gd name="T2" fmla="*/ 12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2" y="0"/>
                  </a:cubicBezTo>
                  <a:cubicBezTo>
                    <a:pt x="12"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18" name="Freeform 304">
              <a:extLst>
                <a:ext uri="{FF2B5EF4-FFF2-40B4-BE49-F238E27FC236}">
                  <a16:creationId xmlns:a16="http://schemas.microsoft.com/office/drawing/2014/main" id="{8FBBBADC-89A7-4F82-9D0F-029393A7C86C}"/>
                </a:ext>
              </a:extLst>
            </p:cNvPr>
            <p:cNvSpPr>
              <a:spLocks/>
            </p:cNvSpPr>
            <p:nvPr/>
          </p:nvSpPr>
          <p:spPr bwMode="auto">
            <a:xfrm>
              <a:off x="747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sp>
          <p:nvSpPr>
            <p:cNvPr id="119" name="Freeform 305">
              <a:extLst>
                <a:ext uri="{FF2B5EF4-FFF2-40B4-BE49-F238E27FC236}">
                  <a16:creationId xmlns:a16="http://schemas.microsoft.com/office/drawing/2014/main" id="{378DA0E0-3A9B-48D4-A722-ACBFB05629FB}"/>
                </a:ext>
              </a:extLst>
            </p:cNvPr>
            <p:cNvSpPr>
              <a:spLocks/>
            </p:cNvSpPr>
            <p:nvPr/>
          </p:nvSpPr>
          <p:spPr bwMode="auto">
            <a:xfrm>
              <a:off x="7357"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Arial"/>
                <a:ea typeface="微软雅黑"/>
                <a:cs typeface="+mn-cs"/>
              </a:endParaRPr>
            </a:p>
          </p:txBody>
        </p:sp>
      </p:grpSp>
    </p:spTree>
    <p:extLst>
      <p:ext uri="{BB962C8B-B14F-4D97-AF65-F5344CB8AC3E}">
        <p14:creationId xmlns:p14="http://schemas.microsoft.com/office/powerpoint/2010/main" val="4137437471"/>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accent5"/>
              </a:buClr>
              <a:buSzPts val="2800"/>
              <a:buFont typeface="Aldrich"/>
              <a:buNone/>
              <a:defRPr sz="2800">
                <a:solidFill>
                  <a:schemeClr val="accent5"/>
                </a:solidFill>
                <a:latin typeface="Aldrich"/>
                <a:ea typeface="Aldrich"/>
                <a:cs typeface="Aldrich"/>
                <a:sym typeface="Aldrich"/>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accent5"/>
              </a:buClr>
              <a:buSzPts val="1800"/>
              <a:buFont typeface="Didact Gothic"/>
              <a:buChar char="●"/>
              <a:defRPr sz="1800">
                <a:solidFill>
                  <a:schemeClr val="accent5"/>
                </a:solidFill>
                <a:latin typeface="Didact Gothic"/>
                <a:ea typeface="Didact Gothic"/>
                <a:cs typeface="Didact Gothic"/>
                <a:sym typeface="Didact Gothic"/>
              </a:defRPr>
            </a:lvl1pPr>
            <a:lvl2pPr marL="914400" lvl="1" indent="-317500">
              <a:lnSpc>
                <a:spcPct val="115000"/>
              </a:lnSpc>
              <a:spcBef>
                <a:spcPts val="1600"/>
              </a:spcBef>
              <a:spcAft>
                <a:spcPts val="0"/>
              </a:spcAft>
              <a:buClr>
                <a:schemeClr val="accent5"/>
              </a:buClr>
              <a:buSzPts val="1400"/>
              <a:buFont typeface="Didact Gothic"/>
              <a:buChar char="○"/>
              <a:defRPr>
                <a:solidFill>
                  <a:schemeClr val="accent5"/>
                </a:solidFill>
                <a:latin typeface="Didact Gothic"/>
                <a:ea typeface="Didact Gothic"/>
                <a:cs typeface="Didact Gothic"/>
                <a:sym typeface="Didact Gothic"/>
              </a:defRPr>
            </a:lvl2pPr>
            <a:lvl3pPr marL="1371600" lvl="2" indent="-317500">
              <a:lnSpc>
                <a:spcPct val="115000"/>
              </a:lnSpc>
              <a:spcBef>
                <a:spcPts val="1600"/>
              </a:spcBef>
              <a:spcAft>
                <a:spcPts val="0"/>
              </a:spcAft>
              <a:buClr>
                <a:schemeClr val="accent5"/>
              </a:buClr>
              <a:buSzPts val="1400"/>
              <a:buFont typeface="Didact Gothic"/>
              <a:buChar char="■"/>
              <a:defRPr>
                <a:solidFill>
                  <a:schemeClr val="accent5"/>
                </a:solidFill>
                <a:latin typeface="Didact Gothic"/>
                <a:ea typeface="Didact Gothic"/>
                <a:cs typeface="Didact Gothic"/>
                <a:sym typeface="Didact Gothic"/>
              </a:defRPr>
            </a:lvl3pPr>
            <a:lvl4pPr marL="1828800" lvl="3" indent="-317500">
              <a:lnSpc>
                <a:spcPct val="115000"/>
              </a:lnSpc>
              <a:spcBef>
                <a:spcPts val="1600"/>
              </a:spcBef>
              <a:spcAft>
                <a:spcPts val="0"/>
              </a:spcAft>
              <a:buClr>
                <a:schemeClr val="accent5"/>
              </a:buClr>
              <a:buSzPts val="1400"/>
              <a:buFont typeface="Didact Gothic"/>
              <a:buChar char="●"/>
              <a:defRPr>
                <a:solidFill>
                  <a:schemeClr val="accent5"/>
                </a:solidFill>
                <a:latin typeface="Didact Gothic"/>
                <a:ea typeface="Didact Gothic"/>
                <a:cs typeface="Didact Gothic"/>
                <a:sym typeface="Didact Gothic"/>
              </a:defRPr>
            </a:lvl4pPr>
            <a:lvl5pPr marL="2286000" lvl="4" indent="-317500">
              <a:lnSpc>
                <a:spcPct val="115000"/>
              </a:lnSpc>
              <a:spcBef>
                <a:spcPts val="1600"/>
              </a:spcBef>
              <a:spcAft>
                <a:spcPts val="0"/>
              </a:spcAft>
              <a:buClr>
                <a:schemeClr val="accent5"/>
              </a:buClr>
              <a:buSzPts val="1400"/>
              <a:buFont typeface="Didact Gothic"/>
              <a:buChar char="○"/>
              <a:defRPr>
                <a:solidFill>
                  <a:schemeClr val="accent5"/>
                </a:solidFill>
                <a:latin typeface="Didact Gothic"/>
                <a:ea typeface="Didact Gothic"/>
                <a:cs typeface="Didact Gothic"/>
                <a:sym typeface="Didact Gothic"/>
              </a:defRPr>
            </a:lvl5pPr>
            <a:lvl6pPr marL="2743200" lvl="5" indent="-317500">
              <a:lnSpc>
                <a:spcPct val="115000"/>
              </a:lnSpc>
              <a:spcBef>
                <a:spcPts val="1600"/>
              </a:spcBef>
              <a:spcAft>
                <a:spcPts val="0"/>
              </a:spcAft>
              <a:buClr>
                <a:schemeClr val="accent5"/>
              </a:buClr>
              <a:buSzPts val="1400"/>
              <a:buFont typeface="Didact Gothic"/>
              <a:buChar char="■"/>
              <a:defRPr>
                <a:solidFill>
                  <a:schemeClr val="accent5"/>
                </a:solidFill>
                <a:latin typeface="Didact Gothic"/>
                <a:ea typeface="Didact Gothic"/>
                <a:cs typeface="Didact Gothic"/>
                <a:sym typeface="Didact Gothic"/>
              </a:defRPr>
            </a:lvl6pPr>
            <a:lvl7pPr marL="3200400" lvl="6" indent="-317500">
              <a:lnSpc>
                <a:spcPct val="115000"/>
              </a:lnSpc>
              <a:spcBef>
                <a:spcPts val="1600"/>
              </a:spcBef>
              <a:spcAft>
                <a:spcPts val="0"/>
              </a:spcAft>
              <a:buClr>
                <a:schemeClr val="accent5"/>
              </a:buClr>
              <a:buSzPts val="1400"/>
              <a:buFont typeface="Didact Gothic"/>
              <a:buChar char="●"/>
              <a:defRPr>
                <a:solidFill>
                  <a:schemeClr val="accent5"/>
                </a:solidFill>
                <a:latin typeface="Didact Gothic"/>
                <a:ea typeface="Didact Gothic"/>
                <a:cs typeface="Didact Gothic"/>
                <a:sym typeface="Didact Gothic"/>
              </a:defRPr>
            </a:lvl7pPr>
            <a:lvl8pPr marL="3657600" lvl="7" indent="-317500">
              <a:lnSpc>
                <a:spcPct val="115000"/>
              </a:lnSpc>
              <a:spcBef>
                <a:spcPts val="1600"/>
              </a:spcBef>
              <a:spcAft>
                <a:spcPts val="0"/>
              </a:spcAft>
              <a:buClr>
                <a:schemeClr val="accent5"/>
              </a:buClr>
              <a:buSzPts val="1400"/>
              <a:buFont typeface="Didact Gothic"/>
              <a:buChar char="○"/>
              <a:defRPr>
                <a:solidFill>
                  <a:schemeClr val="accent5"/>
                </a:solidFill>
                <a:latin typeface="Didact Gothic"/>
                <a:ea typeface="Didact Gothic"/>
                <a:cs typeface="Didact Gothic"/>
                <a:sym typeface="Didact Gothic"/>
              </a:defRPr>
            </a:lvl8pPr>
            <a:lvl9pPr marL="4114800" lvl="8" indent="-317500">
              <a:lnSpc>
                <a:spcPct val="115000"/>
              </a:lnSpc>
              <a:spcBef>
                <a:spcPts val="1600"/>
              </a:spcBef>
              <a:spcAft>
                <a:spcPts val="1600"/>
              </a:spcAft>
              <a:buClr>
                <a:schemeClr val="accent5"/>
              </a:buClr>
              <a:buSzPts val="1400"/>
              <a:buFont typeface="Didact Gothic"/>
              <a:buChar char="■"/>
              <a:defRPr>
                <a:solidFill>
                  <a:schemeClr val="accent5"/>
                </a:solidFill>
                <a:latin typeface="Didact Gothic"/>
                <a:ea typeface="Didact Gothic"/>
                <a:cs typeface="Didact Gothic"/>
                <a:sym typeface="Didact Gothic"/>
              </a:defRPr>
            </a:lvl9pPr>
          </a:lstStyle>
          <a:p>
            <a:endParaRPr/>
          </a:p>
        </p:txBody>
      </p:sp>
    </p:spTree>
    <p:extLst>
      <p:ext uri="{BB962C8B-B14F-4D97-AF65-F5344CB8AC3E}">
        <p14:creationId xmlns:p14="http://schemas.microsoft.com/office/powerpoint/2010/main" val="2598860975"/>
      </p:ext>
    </p:extLst>
  </p:cSld>
  <p:clrMap bg1="lt1" tx1="dk1" bg2="dk2" tx2="lt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6"/>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129A8B2-0818-4DE5-9C5C-A8B4F38BD068}" type="datetimeFigureOut">
              <a:rPr lang="en-US" smtClean="0"/>
              <a:t>12/11/2024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15E083-3F6E-4F1C-9AA7-297C4DD7E1F2}" type="slidenum">
              <a:rPr lang="en-US" smtClean="0"/>
              <a:t>‹#›</a:t>
            </a:fld>
            <a:endParaRPr lang="en-US"/>
          </a:p>
        </p:txBody>
      </p:sp>
    </p:spTree>
    <p:extLst>
      <p:ext uri="{BB962C8B-B14F-4D97-AF65-F5344CB8AC3E}">
        <p14:creationId xmlns:p14="http://schemas.microsoft.com/office/powerpoint/2010/main" val="3098781666"/>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 id="2147483878" r:id="rId13"/>
    <p:sldLayoutId id="2147483879" r:id="rId14"/>
    <p:sldLayoutId id="2147483791" r:id="rId15"/>
    <p:sldLayoutId id="2147483807" r:id="rId1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66FFFF"/>
            </a:gs>
          </a:gsLst>
          <a:lin ang="5400000" scaled="1"/>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D52818F-1354-610A-CD1C-E7B5767E6B90}"/>
              </a:ext>
            </a:extLst>
          </p:cNvPr>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7551633C-D5A9-E453-B91B-77F608ECF87D}"/>
              </a:ext>
            </a:extLst>
          </p:cNvPr>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4EBDE365-778C-81F1-48C6-DC47481DD4BF}"/>
              </a:ext>
            </a:extLst>
          </p:cNvPr>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050">
                <a:latin typeface="Arial" pitchFamily="34" charset="0"/>
                <a:cs typeface="+mn-cs"/>
              </a:defRPr>
            </a:lvl1pPr>
          </a:lstStyle>
          <a:p>
            <a:pPr>
              <a:defRPr/>
            </a:pPr>
            <a:endParaRPr lang="en-US"/>
          </a:p>
        </p:txBody>
      </p:sp>
      <p:sp>
        <p:nvSpPr>
          <p:cNvPr id="1029" name="Rectangle 5">
            <a:extLst>
              <a:ext uri="{FF2B5EF4-FFF2-40B4-BE49-F238E27FC236}">
                <a16:creationId xmlns:a16="http://schemas.microsoft.com/office/drawing/2014/main" id="{E0048879-85C8-612C-2CC8-3630BFBC62FE}"/>
              </a:ext>
            </a:extLst>
          </p:cNvPr>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pitchFamily="34" charset="0"/>
                <a:cs typeface="+mn-cs"/>
              </a:defRPr>
            </a:lvl1pPr>
          </a:lstStyle>
          <a:p>
            <a:pPr>
              <a:defRPr/>
            </a:pPr>
            <a:endParaRPr lang="en-US"/>
          </a:p>
        </p:txBody>
      </p:sp>
      <p:sp>
        <p:nvSpPr>
          <p:cNvPr id="1030" name="Rectangle 6">
            <a:extLst>
              <a:ext uri="{FF2B5EF4-FFF2-40B4-BE49-F238E27FC236}">
                <a16:creationId xmlns:a16="http://schemas.microsoft.com/office/drawing/2014/main" id="{67352CFA-6936-5F0A-E1AE-9C29018AD857}"/>
              </a:ext>
            </a:extLst>
          </p:cNvPr>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a:defRPr/>
            </a:pPr>
            <a:fld id="{88799897-B755-4C9B-9C25-73F33C3507B1}" type="slidenum">
              <a:rPr lang="en-US" altLang="en-US"/>
              <a:pPr>
                <a:defRPr/>
              </a:pPr>
              <a:t>‹#›</a:t>
            </a:fld>
            <a:endParaRPr lang="en-US" altLang="en-US"/>
          </a:p>
        </p:txBody>
      </p:sp>
    </p:spTree>
    <p:extLst>
      <p:ext uri="{BB962C8B-B14F-4D97-AF65-F5344CB8AC3E}">
        <p14:creationId xmlns:p14="http://schemas.microsoft.com/office/powerpoint/2010/main" val="2835632098"/>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 id="2147483848" r:id="rId13"/>
  </p:sldLayoutIdLst>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pitchFamily="34" charset="0"/>
        </a:defRPr>
      </a:lvl2pPr>
      <a:lvl3pPr algn="ctr" rtl="0" eaLnBrk="0" fontAlgn="base" hangingPunct="0">
        <a:spcBef>
          <a:spcPct val="0"/>
        </a:spcBef>
        <a:spcAft>
          <a:spcPct val="0"/>
        </a:spcAft>
        <a:defRPr sz="3300">
          <a:solidFill>
            <a:schemeClr val="tx2"/>
          </a:solidFill>
          <a:latin typeface="Arial" pitchFamily="34" charset="0"/>
        </a:defRPr>
      </a:lvl3pPr>
      <a:lvl4pPr algn="ctr" rtl="0" eaLnBrk="0" fontAlgn="base" hangingPunct="0">
        <a:spcBef>
          <a:spcPct val="0"/>
        </a:spcBef>
        <a:spcAft>
          <a:spcPct val="0"/>
        </a:spcAft>
        <a:defRPr sz="3300">
          <a:solidFill>
            <a:schemeClr val="tx2"/>
          </a:solidFill>
          <a:latin typeface="Arial" pitchFamily="34" charset="0"/>
        </a:defRPr>
      </a:lvl4pPr>
      <a:lvl5pPr algn="ctr" rtl="0" eaLnBrk="0" fontAlgn="base" hangingPunct="0">
        <a:spcBef>
          <a:spcPct val="0"/>
        </a:spcBef>
        <a:spcAft>
          <a:spcPct val="0"/>
        </a:spcAft>
        <a:defRPr sz="3300">
          <a:solidFill>
            <a:schemeClr val="tx2"/>
          </a:solidFill>
          <a:latin typeface="Arial" pitchFamily="34" charset="0"/>
        </a:defRPr>
      </a:lvl5pPr>
      <a:lvl6pPr marL="342900" algn="ctr" rtl="0" fontAlgn="base">
        <a:spcBef>
          <a:spcPct val="0"/>
        </a:spcBef>
        <a:spcAft>
          <a:spcPct val="0"/>
        </a:spcAft>
        <a:defRPr sz="3300">
          <a:solidFill>
            <a:schemeClr val="tx2"/>
          </a:solidFill>
          <a:latin typeface="Arial" pitchFamily="34" charset="0"/>
        </a:defRPr>
      </a:lvl6pPr>
      <a:lvl7pPr marL="685800" algn="ctr" rtl="0" fontAlgn="base">
        <a:spcBef>
          <a:spcPct val="0"/>
        </a:spcBef>
        <a:spcAft>
          <a:spcPct val="0"/>
        </a:spcAft>
        <a:defRPr sz="3300">
          <a:solidFill>
            <a:schemeClr val="tx2"/>
          </a:solidFill>
          <a:latin typeface="Arial" pitchFamily="34" charset="0"/>
        </a:defRPr>
      </a:lvl7pPr>
      <a:lvl8pPr marL="1028700" algn="ctr" rtl="0" fontAlgn="base">
        <a:spcBef>
          <a:spcPct val="0"/>
        </a:spcBef>
        <a:spcAft>
          <a:spcPct val="0"/>
        </a:spcAft>
        <a:defRPr sz="3300">
          <a:solidFill>
            <a:schemeClr val="tx2"/>
          </a:solidFill>
          <a:latin typeface="Arial" pitchFamily="34" charset="0"/>
        </a:defRPr>
      </a:lvl8pPr>
      <a:lvl9pPr marL="1371600" algn="ctr" rtl="0" fontAlgn="base">
        <a:spcBef>
          <a:spcPct val="0"/>
        </a:spcBef>
        <a:spcAft>
          <a:spcPct val="0"/>
        </a:spcAft>
        <a:defRPr sz="3300">
          <a:solidFill>
            <a:schemeClr val="tx2"/>
          </a:solidFill>
          <a:latin typeface="Arial" pitchFamily="34" charset="0"/>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a:solidFill>
            <a:schemeClr val="tx1"/>
          </a:solidFill>
          <a:latin typeface="+mn-lt"/>
        </a:defRPr>
      </a:lvl2pPr>
      <a:lvl3pPr marL="857250" indent="-171450" algn="l" rtl="0" eaLnBrk="0" fontAlgn="base" hangingPunct="0">
        <a:spcBef>
          <a:spcPct val="20000"/>
        </a:spcBef>
        <a:spcAft>
          <a:spcPct val="0"/>
        </a:spcAft>
        <a:buChar char="•"/>
        <a:defRPr sz="1800">
          <a:solidFill>
            <a:schemeClr val="tx1"/>
          </a:solidFill>
          <a:latin typeface="+mn-lt"/>
        </a:defRPr>
      </a:lvl3pPr>
      <a:lvl4pPr marL="1200150" indent="-171450" algn="l" rtl="0" eaLnBrk="0" fontAlgn="base" hangingPunct="0">
        <a:spcBef>
          <a:spcPct val="20000"/>
        </a:spcBef>
        <a:spcAft>
          <a:spcPct val="0"/>
        </a:spcAft>
        <a:buChar char="–"/>
        <a:defRPr sz="1500">
          <a:solidFill>
            <a:schemeClr val="tx1"/>
          </a:solidFill>
          <a:latin typeface="+mn-lt"/>
        </a:defRPr>
      </a:lvl4pPr>
      <a:lvl5pPr marL="1543050" indent="-171450" algn="l" rtl="0" eaLnBrk="0" fontAlgn="base" hangingPunct="0">
        <a:spcBef>
          <a:spcPct val="20000"/>
        </a:spcBef>
        <a:spcAft>
          <a:spcPct val="0"/>
        </a:spcAft>
        <a:buChar char="»"/>
        <a:defRPr sz="1500">
          <a:solidFill>
            <a:schemeClr val="tx1"/>
          </a:solidFill>
          <a:latin typeface="+mn-lt"/>
        </a:defRPr>
      </a:lvl5pPr>
      <a:lvl6pPr marL="1885950" indent="-171450" algn="l" rtl="0" fontAlgn="base">
        <a:spcBef>
          <a:spcPct val="20000"/>
        </a:spcBef>
        <a:spcAft>
          <a:spcPct val="0"/>
        </a:spcAft>
        <a:buChar char="»"/>
        <a:defRPr sz="1500">
          <a:solidFill>
            <a:schemeClr val="tx1"/>
          </a:solidFill>
          <a:latin typeface="+mn-lt"/>
        </a:defRPr>
      </a:lvl6pPr>
      <a:lvl7pPr marL="2228850" indent="-171450" algn="l" rtl="0" fontAlgn="base">
        <a:spcBef>
          <a:spcPct val="20000"/>
        </a:spcBef>
        <a:spcAft>
          <a:spcPct val="0"/>
        </a:spcAft>
        <a:buChar char="»"/>
        <a:defRPr sz="1500">
          <a:solidFill>
            <a:schemeClr val="tx1"/>
          </a:solidFill>
          <a:latin typeface="+mn-lt"/>
        </a:defRPr>
      </a:lvl7pPr>
      <a:lvl8pPr marL="2571750" indent="-171450" algn="l" rtl="0" fontAlgn="base">
        <a:spcBef>
          <a:spcPct val="20000"/>
        </a:spcBef>
        <a:spcAft>
          <a:spcPct val="0"/>
        </a:spcAft>
        <a:buChar char="»"/>
        <a:defRPr sz="1500">
          <a:solidFill>
            <a:schemeClr val="tx1"/>
          </a:solidFill>
          <a:latin typeface="+mn-lt"/>
        </a:defRPr>
      </a:lvl8pPr>
      <a:lvl9pPr marL="2914650" indent="-171450" algn="l" rtl="0" fontAlgn="base">
        <a:spcBef>
          <a:spcPct val="20000"/>
        </a:spcBef>
        <a:spcAft>
          <a:spcPct val="0"/>
        </a:spcAft>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66FFFF"/>
            </a:gs>
          </a:gsLst>
          <a:lin ang="5400000" scaled="1"/>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891E505-36E3-09B0-50AE-9A08755CC039}"/>
              </a:ext>
            </a:extLst>
          </p:cNvPr>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E91ADCE8-A38A-BA7D-53AD-95890DDF1AA8}"/>
              </a:ext>
            </a:extLst>
          </p:cNvPr>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CF0E18D2-C9B8-2285-320A-A50CA1F76A0E}"/>
              </a:ext>
            </a:extLst>
          </p:cNvPr>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050">
                <a:latin typeface="Arial" pitchFamily="34" charset="0"/>
                <a:cs typeface="+mn-cs"/>
              </a:defRPr>
            </a:lvl1pPr>
          </a:lstStyle>
          <a:p>
            <a:pPr>
              <a:defRPr/>
            </a:pPr>
            <a:endParaRPr lang="en-US"/>
          </a:p>
        </p:txBody>
      </p:sp>
      <p:sp>
        <p:nvSpPr>
          <p:cNvPr id="1029" name="Rectangle 5">
            <a:extLst>
              <a:ext uri="{FF2B5EF4-FFF2-40B4-BE49-F238E27FC236}">
                <a16:creationId xmlns:a16="http://schemas.microsoft.com/office/drawing/2014/main" id="{250867E7-7417-BF33-1E70-44979CCC8217}"/>
              </a:ext>
            </a:extLst>
          </p:cNvPr>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50">
                <a:latin typeface="Arial" pitchFamily="34" charset="0"/>
                <a:cs typeface="+mn-cs"/>
              </a:defRPr>
            </a:lvl1pPr>
          </a:lstStyle>
          <a:p>
            <a:pPr>
              <a:defRPr/>
            </a:pPr>
            <a:endParaRPr lang="en-US"/>
          </a:p>
        </p:txBody>
      </p:sp>
      <p:sp>
        <p:nvSpPr>
          <p:cNvPr id="1030" name="Rectangle 6">
            <a:extLst>
              <a:ext uri="{FF2B5EF4-FFF2-40B4-BE49-F238E27FC236}">
                <a16:creationId xmlns:a16="http://schemas.microsoft.com/office/drawing/2014/main" id="{0D831115-459E-77AE-6B3C-F9DF2BED6F8E}"/>
              </a:ext>
            </a:extLst>
          </p:cNvPr>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50" smtClean="0"/>
            </a:lvl1pPr>
          </a:lstStyle>
          <a:p>
            <a:pPr>
              <a:defRPr/>
            </a:pPr>
            <a:fld id="{E6527097-4627-4135-9D17-9D86C2BF89E4}" type="slidenum">
              <a:rPr lang="en-US" altLang="en-US"/>
              <a:pPr>
                <a:defRPr/>
              </a:pPr>
              <a:t>‹#›</a:t>
            </a:fld>
            <a:endParaRPr lang="en-US" altLang="en-US"/>
          </a:p>
        </p:txBody>
      </p:sp>
    </p:spTree>
    <p:extLst>
      <p:ext uri="{BB962C8B-B14F-4D97-AF65-F5344CB8AC3E}">
        <p14:creationId xmlns:p14="http://schemas.microsoft.com/office/powerpoint/2010/main" val="3862666780"/>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 id="2147483861" r:id="rId12"/>
    <p:sldLayoutId id="2147483862" r:id="rId13"/>
  </p:sldLayoutIdLst>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pitchFamily="34" charset="0"/>
        </a:defRPr>
      </a:lvl2pPr>
      <a:lvl3pPr algn="ctr" rtl="0" eaLnBrk="0" fontAlgn="base" hangingPunct="0">
        <a:spcBef>
          <a:spcPct val="0"/>
        </a:spcBef>
        <a:spcAft>
          <a:spcPct val="0"/>
        </a:spcAft>
        <a:defRPr sz="3300">
          <a:solidFill>
            <a:schemeClr val="tx2"/>
          </a:solidFill>
          <a:latin typeface="Arial" pitchFamily="34" charset="0"/>
        </a:defRPr>
      </a:lvl3pPr>
      <a:lvl4pPr algn="ctr" rtl="0" eaLnBrk="0" fontAlgn="base" hangingPunct="0">
        <a:spcBef>
          <a:spcPct val="0"/>
        </a:spcBef>
        <a:spcAft>
          <a:spcPct val="0"/>
        </a:spcAft>
        <a:defRPr sz="3300">
          <a:solidFill>
            <a:schemeClr val="tx2"/>
          </a:solidFill>
          <a:latin typeface="Arial" pitchFamily="34" charset="0"/>
        </a:defRPr>
      </a:lvl4pPr>
      <a:lvl5pPr algn="ctr" rtl="0" eaLnBrk="0" fontAlgn="base" hangingPunct="0">
        <a:spcBef>
          <a:spcPct val="0"/>
        </a:spcBef>
        <a:spcAft>
          <a:spcPct val="0"/>
        </a:spcAft>
        <a:defRPr sz="3300">
          <a:solidFill>
            <a:schemeClr val="tx2"/>
          </a:solidFill>
          <a:latin typeface="Arial" pitchFamily="34" charset="0"/>
        </a:defRPr>
      </a:lvl5pPr>
      <a:lvl6pPr marL="342900" algn="ctr" rtl="0" fontAlgn="base">
        <a:spcBef>
          <a:spcPct val="0"/>
        </a:spcBef>
        <a:spcAft>
          <a:spcPct val="0"/>
        </a:spcAft>
        <a:defRPr sz="3300">
          <a:solidFill>
            <a:schemeClr val="tx2"/>
          </a:solidFill>
          <a:latin typeface="Arial" pitchFamily="34" charset="0"/>
        </a:defRPr>
      </a:lvl6pPr>
      <a:lvl7pPr marL="685800" algn="ctr" rtl="0" fontAlgn="base">
        <a:spcBef>
          <a:spcPct val="0"/>
        </a:spcBef>
        <a:spcAft>
          <a:spcPct val="0"/>
        </a:spcAft>
        <a:defRPr sz="3300">
          <a:solidFill>
            <a:schemeClr val="tx2"/>
          </a:solidFill>
          <a:latin typeface="Arial" pitchFamily="34" charset="0"/>
        </a:defRPr>
      </a:lvl7pPr>
      <a:lvl8pPr marL="1028700" algn="ctr" rtl="0" fontAlgn="base">
        <a:spcBef>
          <a:spcPct val="0"/>
        </a:spcBef>
        <a:spcAft>
          <a:spcPct val="0"/>
        </a:spcAft>
        <a:defRPr sz="3300">
          <a:solidFill>
            <a:schemeClr val="tx2"/>
          </a:solidFill>
          <a:latin typeface="Arial" pitchFamily="34" charset="0"/>
        </a:defRPr>
      </a:lvl8pPr>
      <a:lvl9pPr marL="1371600" algn="ctr" rtl="0" fontAlgn="base">
        <a:spcBef>
          <a:spcPct val="0"/>
        </a:spcBef>
        <a:spcAft>
          <a:spcPct val="0"/>
        </a:spcAft>
        <a:defRPr sz="3300">
          <a:solidFill>
            <a:schemeClr val="tx2"/>
          </a:solidFill>
          <a:latin typeface="Arial" pitchFamily="34" charset="0"/>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a:solidFill>
            <a:schemeClr val="tx1"/>
          </a:solidFill>
          <a:latin typeface="+mn-lt"/>
        </a:defRPr>
      </a:lvl2pPr>
      <a:lvl3pPr marL="857250" indent="-171450" algn="l" rtl="0" eaLnBrk="0" fontAlgn="base" hangingPunct="0">
        <a:spcBef>
          <a:spcPct val="20000"/>
        </a:spcBef>
        <a:spcAft>
          <a:spcPct val="0"/>
        </a:spcAft>
        <a:buChar char="•"/>
        <a:defRPr sz="1800">
          <a:solidFill>
            <a:schemeClr val="tx1"/>
          </a:solidFill>
          <a:latin typeface="+mn-lt"/>
        </a:defRPr>
      </a:lvl3pPr>
      <a:lvl4pPr marL="1200150" indent="-171450" algn="l" rtl="0" eaLnBrk="0" fontAlgn="base" hangingPunct="0">
        <a:spcBef>
          <a:spcPct val="20000"/>
        </a:spcBef>
        <a:spcAft>
          <a:spcPct val="0"/>
        </a:spcAft>
        <a:buChar char="–"/>
        <a:defRPr sz="1500">
          <a:solidFill>
            <a:schemeClr val="tx1"/>
          </a:solidFill>
          <a:latin typeface="+mn-lt"/>
        </a:defRPr>
      </a:lvl4pPr>
      <a:lvl5pPr marL="1543050" indent="-171450" algn="l" rtl="0" eaLnBrk="0" fontAlgn="base" hangingPunct="0">
        <a:spcBef>
          <a:spcPct val="20000"/>
        </a:spcBef>
        <a:spcAft>
          <a:spcPct val="0"/>
        </a:spcAft>
        <a:buChar char="»"/>
        <a:defRPr sz="1500">
          <a:solidFill>
            <a:schemeClr val="tx1"/>
          </a:solidFill>
          <a:latin typeface="+mn-lt"/>
        </a:defRPr>
      </a:lvl5pPr>
      <a:lvl6pPr marL="1885950" indent="-171450" algn="l" rtl="0" fontAlgn="base">
        <a:spcBef>
          <a:spcPct val="20000"/>
        </a:spcBef>
        <a:spcAft>
          <a:spcPct val="0"/>
        </a:spcAft>
        <a:buChar char="»"/>
        <a:defRPr sz="1500">
          <a:solidFill>
            <a:schemeClr val="tx1"/>
          </a:solidFill>
          <a:latin typeface="+mn-lt"/>
        </a:defRPr>
      </a:lvl6pPr>
      <a:lvl7pPr marL="2228850" indent="-171450" algn="l" rtl="0" fontAlgn="base">
        <a:spcBef>
          <a:spcPct val="20000"/>
        </a:spcBef>
        <a:spcAft>
          <a:spcPct val="0"/>
        </a:spcAft>
        <a:buChar char="»"/>
        <a:defRPr sz="1500">
          <a:solidFill>
            <a:schemeClr val="tx1"/>
          </a:solidFill>
          <a:latin typeface="+mn-lt"/>
        </a:defRPr>
      </a:lvl7pPr>
      <a:lvl8pPr marL="2571750" indent="-171450" algn="l" rtl="0" fontAlgn="base">
        <a:spcBef>
          <a:spcPct val="20000"/>
        </a:spcBef>
        <a:spcAft>
          <a:spcPct val="0"/>
        </a:spcAft>
        <a:buChar char="»"/>
        <a:defRPr sz="1500">
          <a:solidFill>
            <a:schemeClr val="tx1"/>
          </a:solidFill>
          <a:latin typeface="+mn-lt"/>
        </a:defRPr>
      </a:lvl8pPr>
      <a:lvl9pPr marL="2914650" indent="-171450" algn="l" rtl="0" fontAlgn="base">
        <a:spcBef>
          <a:spcPct val="20000"/>
        </a:spcBef>
        <a:spcAft>
          <a:spcPct val="0"/>
        </a:spcAft>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D30D46D-97B5-4132-A246-9D521E4B018D}" type="datetimeFigureOut">
              <a:rPr lang="en-US" smtClean="0">
                <a:solidFill>
                  <a:prstClr val="black">
                    <a:tint val="75000"/>
                  </a:prstClr>
                </a:solidFill>
              </a:rPr>
              <a:pPr/>
              <a:t>12/11/2024</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E88466F0-939E-41F9-B920-EF76007D34B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0135443"/>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slide" Target="slide7.xml"/><Relationship Id="rId18" Type="http://schemas.openxmlformats.org/officeDocument/2006/relationships/slide" Target="slide4.xml"/><Relationship Id="rId26" Type="http://schemas.openxmlformats.org/officeDocument/2006/relationships/image" Target="../media/image23.png"/><Relationship Id="rId3" Type="http://schemas.openxmlformats.org/officeDocument/2006/relationships/slideLayout" Target="../slideLayouts/slideLayout30.xml"/><Relationship Id="rId21" Type="http://schemas.openxmlformats.org/officeDocument/2006/relationships/image" Target="../media/image19.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7.png"/><Relationship Id="rId25" Type="http://schemas.openxmlformats.org/officeDocument/2006/relationships/image" Target="../media/image22.png"/><Relationship Id="rId2" Type="http://schemas.openxmlformats.org/officeDocument/2006/relationships/audio" Target="../media/media1.wma"/><Relationship Id="rId16" Type="http://schemas.openxmlformats.org/officeDocument/2006/relationships/slide" Target="slide3.xml"/><Relationship Id="rId20" Type="http://schemas.openxmlformats.org/officeDocument/2006/relationships/slide" Target="slide5.xml"/><Relationship Id="rId1" Type="http://schemas.microsoft.com/office/2007/relationships/media" Target="../media/media1.wma"/><Relationship Id="rId6" Type="http://schemas.openxmlformats.org/officeDocument/2006/relationships/image" Target="../media/image8.png"/><Relationship Id="rId11" Type="http://schemas.openxmlformats.org/officeDocument/2006/relationships/image" Target="../media/image13.png"/><Relationship Id="rId24" Type="http://schemas.openxmlformats.org/officeDocument/2006/relationships/image" Target="../media/image21.png"/><Relationship Id="rId5" Type="http://schemas.openxmlformats.org/officeDocument/2006/relationships/image" Target="../media/image7.png"/><Relationship Id="rId15" Type="http://schemas.openxmlformats.org/officeDocument/2006/relationships/image" Target="../media/image16.png"/><Relationship Id="rId23" Type="http://schemas.openxmlformats.org/officeDocument/2006/relationships/image" Target="../media/image20.png"/><Relationship Id="rId10" Type="http://schemas.openxmlformats.org/officeDocument/2006/relationships/image" Target="../media/image12.png"/><Relationship Id="rId19" Type="http://schemas.openxmlformats.org/officeDocument/2006/relationships/image" Target="../media/image18.png"/><Relationship Id="rId4" Type="http://schemas.openxmlformats.org/officeDocument/2006/relationships/audio" Target="../media/audio1.wav"/><Relationship Id="rId9" Type="http://schemas.openxmlformats.org/officeDocument/2006/relationships/image" Target="../media/image11.png"/><Relationship Id="rId14" Type="http://schemas.openxmlformats.org/officeDocument/2006/relationships/image" Target="../media/image15.png"/><Relationship Id="rId22" Type="http://schemas.openxmlformats.org/officeDocument/2006/relationships/slide" Target="slide6.xml"/><Relationship Id="rId27" Type="http://schemas.openxmlformats.org/officeDocument/2006/relationships/image" Target="../media/image24.png"/></Relationships>
</file>

<file path=ppt/slides/_rels/slide2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59.xml"/><Relationship Id="rId5" Type="http://schemas.openxmlformats.org/officeDocument/2006/relationships/image" Target="../media/image39.jpeg"/><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59.xml"/><Relationship Id="rId5" Type="http://schemas.openxmlformats.org/officeDocument/2006/relationships/image" Target="../media/image43.jpeg"/><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2.wav"/><Relationship Id="rId1" Type="http://schemas.openxmlformats.org/officeDocument/2006/relationships/slideLayout" Target="../slideLayouts/slideLayout30.xml"/><Relationship Id="rId4" Type="http://schemas.openxmlformats.org/officeDocument/2006/relationships/image" Target="../media/image2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59.xml"/><Relationship Id="rId5" Type="http://schemas.openxmlformats.org/officeDocument/2006/relationships/image" Target="../media/image47.jpeg"/><Relationship Id="rId4" Type="http://schemas.openxmlformats.org/officeDocument/2006/relationships/image" Target="../media/image46.jpeg"/></Relationships>
</file>

<file path=ppt/slides/_rels/slide3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7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2.wav"/><Relationship Id="rId1" Type="http://schemas.openxmlformats.org/officeDocument/2006/relationships/slideLayout" Target="../slideLayouts/slideLayout30.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2.wav"/><Relationship Id="rId1" Type="http://schemas.openxmlformats.org/officeDocument/2006/relationships/slideLayout" Target="../slideLayouts/slideLayout30.xml"/><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2.wav"/><Relationship Id="rId1" Type="http://schemas.openxmlformats.org/officeDocument/2006/relationships/slideLayout" Target="../slideLayouts/slideLayout30.xml"/><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 name="图片 325">
            <a:extLst>
              <a:ext uri="{FF2B5EF4-FFF2-40B4-BE49-F238E27FC236}">
                <a16:creationId xmlns:a16="http://schemas.microsoft.com/office/drawing/2014/main" id="{17D90F82-D78F-42DD-9A56-9556F66F1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1436" y="4619315"/>
            <a:ext cx="6212564" cy="524185"/>
          </a:xfrm>
          <a:prstGeom prst="rect">
            <a:avLst/>
          </a:prstGeom>
        </p:spPr>
      </p:pic>
      <p:pic>
        <p:nvPicPr>
          <p:cNvPr id="328" name="图片 327">
            <a:extLst>
              <a:ext uri="{FF2B5EF4-FFF2-40B4-BE49-F238E27FC236}">
                <a16:creationId xmlns:a16="http://schemas.microsoft.com/office/drawing/2014/main" id="{E189541B-B39E-4638-9D43-92944763BE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19315"/>
            <a:ext cx="5935911" cy="524185"/>
          </a:xfrm>
          <a:prstGeom prst="rect">
            <a:avLst/>
          </a:prstGeom>
        </p:spPr>
      </p:pic>
      <p:grpSp>
        <p:nvGrpSpPr>
          <p:cNvPr id="2" name="组合 1">
            <a:extLst>
              <a:ext uri="{FF2B5EF4-FFF2-40B4-BE49-F238E27FC236}">
                <a16:creationId xmlns:a16="http://schemas.microsoft.com/office/drawing/2014/main" id="{DE0DC727-CD0A-4A78-A914-5F8ACDE4CF9E}"/>
              </a:ext>
            </a:extLst>
          </p:cNvPr>
          <p:cNvGrpSpPr/>
          <p:nvPr/>
        </p:nvGrpSpPr>
        <p:grpSpPr>
          <a:xfrm flipH="1">
            <a:off x="0" y="1554989"/>
            <a:ext cx="4727895" cy="3399187"/>
            <a:chOff x="5888140" y="2073318"/>
            <a:chExt cx="6303860" cy="4532249"/>
          </a:xfrm>
        </p:grpSpPr>
        <p:pic>
          <p:nvPicPr>
            <p:cNvPr id="330" name="图片 329">
              <a:extLst>
                <a:ext uri="{FF2B5EF4-FFF2-40B4-BE49-F238E27FC236}">
                  <a16:creationId xmlns:a16="http://schemas.microsoft.com/office/drawing/2014/main" id="{7E344B9E-4235-4D99-9C68-220C40C5DD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8056" y="2073318"/>
              <a:ext cx="5470264" cy="4384425"/>
            </a:xfrm>
            <a:prstGeom prst="rect">
              <a:avLst/>
            </a:prstGeom>
          </p:spPr>
        </p:pic>
        <p:pic>
          <p:nvPicPr>
            <p:cNvPr id="336" name="图片 335">
              <a:extLst>
                <a:ext uri="{FF2B5EF4-FFF2-40B4-BE49-F238E27FC236}">
                  <a16:creationId xmlns:a16="http://schemas.microsoft.com/office/drawing/2014/main" id="{420F89D8-45EE-4E1E-9611-CC2B34129C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88140" y="5619751"/>
              <a:ext cx="6303860" cy="985816"/>
            </a:xfrm>
            <a:prstGeom prst="rect">
              <a:avLst/>
            </a:prstGeom>
          </p:spPr>
        </p:pic>
      </p:grpSp>
      <p:pic>
        <p:nvPicPr>
          <p:cNvPr id="338" name="图片 337">
            <a:extLst>
              <a:ext uri="{FF2B5EF4-FFF2-40B4-BE49-F238E27FC236}">
                <a16:creationId xmlns:a16="http://schemas.microsoft.com/office/drawing/2014/main" id="{B18620E4-EE9E-4014-9E5F-00D69CB5B68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2363948" y="300193"/>
            <a:ext cx="5935911" cy="1216280"/>
          </a:xfrm>
          <a:prstGeom prst="rect">
            <a:avLst/>
          </a:prstGeom>
        </p:spPr>
      </p:pic>
      <p:sp>
        <p:nvSpPr>
          <p:cNvPr id="13" name="文本框 12">
            <a:extLst>
              <a:ext uri="{FF2B5EF4-FFF2-40B4-BE49-F238E27FC236}">
                <a16:creationId xmlns:a16="http://schemas.microsoft.com/office/drawing/2014/main" id="{FEB55FDF-400F-4DA8-8847-96A2D4DFD4DF}"/>
              </a:ext>
            </a:extLst>
          </p:cNvPr>
          <p:cNvSpPr txBox="1"/>
          <p:nvPr/>
        </p:nvSpPr>
        <p:spPr>
          <a:xfrm>
            <a:off x="3388968" y="1680615"/>
            <a:ext cx="4820551" cy="1107996"/>
          </a:xfrm>
          <a:prstGeom prst="rect">
            <a:avLst/>
          </a:prstGeom>
          <a:noFill/>
          <a:ln>
            <a:noFill/>
          </a:ln>
        </p:spPr>
        <p:txBody>
          <a:bodyPr wrap="none" rtlCol="0">
            <a:spAutoFit/>
            <a:scene3d>
              <a:camera prst="orthographicFront"/>
              <a:lightRig rig="threePt" dir="t"/>
            </a:scene3d>
            <a:sp3d contourW="12700"/>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3 AllRoundGothic" panose="020B0703020202020104" pitchFamily="34" charset="0"/>
                <a:ea typeface="字魂36号-正文宋楷" panose="02000000000000000000" pitchFamily="2" charset="-122"/>
                <a:cs typeface="+mn-cs"/>
              </a:rPr>
              <a:t>KHỞI ĐỘNG</a:t>
            </a:r>
            <a:endParaRPr kumimoji="0" lang="zh-CN" altLang="en-US" sz="66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3 AllRoundGothic" panose="020B0703020202020104" pitchFamily="34" charset="0"/>
              <a:ea typeface="字魂36号-正文宋楷" panose="02000000000000000000" pitchFamily="2" charset="-122"/>
              <a:cs typeface="+mn-cs"/>
            </a:endParaRPr>
          </a:p>
        </p:txBody>
      </p:sp>
      <p:sp>
        <p:nvSpPr>
          <p:cNvPr id="14" name="文本框 13">
            <a:extLst>
              <a:ext uri="{FF2B5EF4-FFF2-40B4-BE49-F238E27FC236}">
                <a16:creationId xmlns:a16="http://schemas.microsoft.com/office/drawing/2014/main" id="{CAD5F869-C84C-4BF3-BE1A-FAA58A356943}"/>
              </a:ext>
            </a:extLst>
          </p:cNvPr>
          <p:cNvSpPr txBox="1"/>
          <p:nvPr/>
        </p:nvSpPr>
        <p:spPr>
          <a:xfrm>
            <a:off x="3388968" y="1677944"/>
            <a:ext cx="4820551" cy="1107996"/>
          </a:xfrm>
          <a:prstGeom prst="rect">
            <a:avLst/>
          </a:prstGeom>
          <a:noFill/>
        </p:spPr>
        <p:txBody>
          <a:bodyPr wrap="none" rtlCol="0">
            <a:spAutoFit/>
            <a:scene3d>
              <a:camera prst="orthographicFront"/>
              <a:lightRig rig="threePt" dir="t"/>
            </a:scene3d>
            <a:sp3d contourW="12700"/>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0" normalizeH="0" baseline="0" noProof="0" dirty="0">
                <a:ln>
                  <a:noFill/>
                </a:ln>
                <a:pattFill prst="wdDnDiag">
                  <a:fgClr>
                    <a:srgbClr val="92D050"/>
                  </a:fgClr>
                  <a:bgClr>
                    <a:srgbClr val="91B82E"/>
                  </a:bgClr>
                </a:pattFill>
                <a:effectLst/>
                <a:uLnTx/>
                <a:uFillTx/>
                <a:latin typeface="#9Slide03 AllRoundGothic" panose="020B0703020202020104" pitchFamily="34" charset="0"/>
                <a:ea typeface="字魂36号-正文宋楷" panose="02000000000000000000" pitchFamily="2" charset="-122"/>
                <a:cs typeface="+mn-cs"/>
              </a:rPr>
              <a:t>KHỞI ĐỘNG</a:t>
            </a:r>
            <a:endParaRPr kumimoji="0" lang="zh-CN" altLang="en-US" sz="6600" b="0" i="0" u="none" strike="noStrike" kern="1200" cap="none" spc="0" normalizeH="0" baseline="0" noProof="0" dirty="0">
              <a:ln>
                <a:noFill/>
              </a:ln>
              <a:pattFill prst="wdDnDiag">
                <a:fgClr>
                  <a:srgbClr val="92D050"/>
                </a:fgClr>
                <a:bgClr>
                  <a:srgbClr val="91B82E"/>
                </a:bgClr>
              </a:pattFill>
              <a:effectLst/>
              <a:uLnTx/>
              <a:uFillTx/>
              <a:latin typeface="#9Slide03 AllRoundGothic" panose="020B0703020202020104" pitchFamily="34" charset="0"/>
              <a:ea typeface="字魂36号-正文宋楷" panose="02000000000000000000" pitchFamily="2" charset="-122"/>
              <a:cs typeface="+mn-cs"/>
            </a:endParaRPr>
          </a:p>
        </p:txBody>
      </p:sp>
    </p:spTree>
    <p:extLst>
      <p:ext uri="{BB962C8B-B14F-4D97-AF65-F5344CB8AC3E}">
        <p14:creationId xmlns:p14="http://schemas.microsoft.com/office/powerpoint/2010/main" val="1477603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F4202D21-87DB-4A79-A6E4-621973D2FD6F}"/>
              </a:ext>
            </a:extLst>
          </p:cNvPr>
          <p:cNvSpPr/>
          <p:nvPr/>
        </p:nvSpPr>
        <p:spPr>
          <a:xfrm>
            <a:off x="562037" y="1626454"/>
            <a:ext cx="1850572" cy="456092"/>
          </a:xfrm>
          <a:prstGeom prst="roundRect">
            <a:avLst>
              <a:gd name="adj" fmla="val 50000"/>
            </a:avLst>
          </a:pr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srgbClr val="FF5C8D"/>
              </a:solidFill>
              <a:effectLst/>
              <a:uLnTx/>
              <a:uFillTx/>
              <a:latin typeface="Roboto" panose="02000000000000000000" pitchFamily="2" charset="0"/>
              <a:ea typeface="Roboto" panose="02000000000000000000" pitchFamily="2" charset="0"/>
              <a:cs typeface="+mn-cs"/>
            </a:endParaRPr>
          </a:p>
        </p:txBody>
      </p:sp>
      <p:sp>
        <p:nvSpPr>
          <p:cNvPr id="4" name="Rectangle: Rounded Corners 3">
            <a:extLst>
              <a:ext uri="{FF2B5EF4-FFF2-40B4-BE49-F238E27FC236}">
                <a16:creationId xmlns:a16="http://schemas.microsoft.com/office/drawing/2014/main" id="{781F5317-F913-4A20-BBC6-8CB73163359E}"/>
              </a:ext>
            </a:extLst>
          </p:cNvPr>
          <p:cNvSpPr/>
          <p:nvPr/>
        </p:nvSpPr>
        <p:spPr>
          <a:xfrm>
            <a:off x="6731394" y="1626454"/>
            <a:ext cx="1850572" cy="456092"/>
          </a:xfrm>
          <a:prstGeom prst="roundRect">
            <a:avLst>
              <a:gd name="adj" fmla="val 50000"/>
            </a:avLst>
          </a:pr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srgbClr val="FF5C8D"/>
              </a:solidFill>
              <a:effectLst/>
              <a:uLnTx/>
              <a:uFillTx/>
              <a:latin typeface="Roboto" panose="02000000000000000000" pitchFamily="2" charset="0"/>
              <a:ea typeface="Roboto" panose="02000000000000000000" pitchFamily="2" charset="0"/>
              <a:cs typeface="+mn-cs"/>
            </a:endParaRPr>
          </a:p>
        </p:txBody>
      </p:sp>
      <p:sp>
        <p:nvSpPr>
          <p:cNvPr id="5" name="!!7">
            <a:extLst>
              <a:ext uri="{FF2B5EF4-FFF2-40B4-BE49-F238E27FC236}">
                <a16:creationId xmlns:a16="http://schemas.microsoft.com/office/drawing/2014/main" id="{6A6EEFB4-B154-4394-A477-171CA06F1E26}"/>
              </a:ext>
            </a:extLst>
          </p:cNvPr>
          <p:cNvSpPr txBox="1"/>
          <p:nvPr/>
        </p:nvSpPr>
        <p:spPr>
          <a:xfrm>
            <a:off x="261087" y="3028950"/>
            <a:ext cx="2670428" cy="1708160"/>
          </a:xfrm>
          <a:prstGeom prst="rect">
            <a:avLst/>
          </a:prstGeom>
          <a:noFill/>
        </p:spPr>
        <p:txBody>
          <a:bodyPr wrap="square" rtlCol="0">
            <a:spAutoFit/>
          </a:bodyPr>
          <a:lstStyle/>
          <a:p>
            <a:pPr marL="0" marR="0" lvl="0" indent="0" algn="just" defTabSz="685800" rtl="0" eaLnBrk="1" fontAlgn="auto" latinLnBrk="0" hangingPunct="1">
              <a:lnSpc>
                <a:spcPct val="100000"/>
              </a:lnSpc>
              <a:spcBef>
                <a:spcPct val="10000"/>
              </a:spcBef>
              <a:spcAft>
                <a:spcPct val="10000"/>
              </a:spcAft>
              <a:buClrTx/>
              <a:buSzTx/>
              <a:buFontTx/>
              <a:buNone/>
              <a:tabLst/>
              <a:defRPr/>
            </a:pPr>
            <a:r>
              <a:rPr kumimoji="0" lang="en-US" altLang="en-US" sz="2100" b="1" i="0" u="none" strike="noStrike" kern="1200" cap="none" spc="0" normalizeH="0" baseline="0" noProof="0">
                <a:ln>
                  <a:noFill/>
                </a:ln>
                <a:solidFill>
                  <a:srgbClr val="000099"/>
                </a:solidFill>
                <a:effectLst/>
                <a:uLnTx/>
                <a:uFillTx/>
                <a:latin typeface="Calibri" panose="020F0502020204030204"/>
                <a:ea typeface="+mn-ea"/>
                <a:cs typeface="+mn-cs"/>
              </a:rPr>
              <a:t>Nêu</a:t>
            </a:r>
            <a:r>
              <a:rPr kumimoji="0" lang="en-US" altLang="en-US" sz="2100" b="1" i="0" u="none" strike="noStrike" kern="1200" cap="none" spc="0" normalizeH="0" noProof="0">
                <a:ln>
                  <a:noFill/>
                </a:ln>
                <a:solidFill>
                  <a:srgbClr val="000099"/>
                </a:solidFill>
                <a:effectLst/>
                <a:uLnTx/>
                <a:uFillTx/>
                <a:latin typeface="Calibri" panose="020F0502020204030204"/>
                <a:ea typeface="+mn-ea"/>
                <a:cs typeface="+mn-cs"/>
              </a:rPr>
              <a:t> được những nét chính về tình hình kinh tế ở Đại Việt trong các thế kỉ XVI - XVIII</a:t>
            </a:r>
            <a:endParaRPr kumimoji="0" lang="en-US" altLang="en-US" sz="2100" b="1" i="0" u="none" strike="noStrike" kern="1200" cap="none" spc="0" normalizeH="0" baseline="0" noProof="0" dirty="0">
              <a:ln>
                <a:noFill/>
              </a:ln>
              <a:solidFill>
                <a:srgbClr val="000099"/>
              </a:solidFill>
              <a:effectLst/>
              <a:uLnTx/>
              <a:uFillTx/>
              <a:latin typeface="Calibri" panose="020F0502020204030204"/>
              <a:ea typeface="+mn-ea"/>
              <a:cs typeface="+mn-cs"/>
            </a:endParaRPr>
          </a:p>
        </p:txBody>
      </p:sp>
      <p:sp>
        <p:nvSpPr>
          <p:cNvPr id="7" name="!!7">
            <a:extLst>
              <a:ext uri="{FF2B5EF4-FFF2-40B4-BE49-F238E27FC236}">
                <a16:creationId xmlns:a16="http://schemas.microsoft.com/office/drawing/2014/main" id="{79578C50-A912-481F-9228-A30D6E31E6E3}"/>
              </a:ext>
            </a:extLst>
          </p:cNvPr>
          <p:cNvSpPr txBox="1"/>
          <p:nvPr/>
        </p:nvSpPr>
        <p:spPr>
          <a:xfrm>
            <a:off x="6146436" y="2876550"/>
            <a:ext cx="2708694" cy="2031325"/>
          </a:xfrm>
          <a:prstGeom prst="rect">
            <a:avLst/>
          </a:prstGeom>
          <a:noFill/>
        </p:spPr>
        <p:txBody>
          <a:bodyPr wrap="square" rtlCol="0">
            <a:spAutoFit/>
          </a:bodyPr>
          <a:lstStyle/>
          <a:p>
            <a:pPr lvl="0" algn="just" defTabSz="685800">
              <a:spcBef>
                <a:spcPct val="10000"/>
              </a:spcBef>
              <a:spcAft>
                <a:spcPct val="10000"/>
              </a:spcAft>
              <a:defRPr/>
            </a:pPr>
            <a:r>
              <a:rPr kumimoji="0" lang="en-US" altLang="en-US" sz="2100" b="1" i="0" u="none" strike="noStrike" kern="1200" cap="none" spc="0" normalizeH="0" baseline="0" noProof="0">
                <a:ln>
                  <a:noFill/>
                </a:ln>
                <a:solidFill>
                  <a:srgbClr val="000099"/>
                </a:solidFill>
                <a:effectLst/>
                <a:uLnTx/>
                <a:uFillTx/>
                <a:latin typeface="Calibri" panose="020F0502020204030204"/>
                <a:ea typeface="+mn-ea"/>
                <a:cs typeface="+mn-cs"/>
              </a:rPr>
              <a:t>Mô</a:t>
            </a:r>
            <a:r>
              <a:rPr lang="en-US" altLang="en-US" sz="2100" b="1">
                <a:solidFill>
                  <a:srgbClr val="000099"/>
                </a:solidFill>
              </a:rPr>
              <a:t> tả và nhận xét được những nét chính về sự chuyển biến văn hoá và tôn giáo ở Đại Việt trong các thế kỉ XVI - XVIII </a:t>
            </a:r>
            <a:endParaRPr kumimoji="0" lang="en-US" altLang="en-US" sz="2100" b="1" i="0" u="none" strike="noStrike" kern="1200" cap="none" spc="0" normalizeH="0" baseline="0" noProof="0" dirty="0">
              <a:ln>
                <a:noFill/>
              </a:ln>
              <a:solidFill>
                <a:srgbClr val="000099"/>
              </a:solidFill>
              <a:effectLst/>
              <a:uLnTx/>
              <a:uFillTx/>
              <a:latin typeface="Calibri" panose="020F0502020204030204"/>
              <a:ea typeface="+mn-ea"/>
              <a:cs typeface="+mn-cs"/>
            </a:endParaRPr>
          </a:p>
        </p:txBody>
      </p:sp>
      <p:pic>
        <p:nvPicPr>
          <p:cNvPr id="8" name="Graphic 7" descr="Arrow: Rotate left with solid fill">
            <a:extLst>
              <a:ext uri="{FF2B5EF4-FFF2-40B4-BE49-F238E27FC236}">
                <a16:creationId xmlns:a16="http://schemas.microsoft.com/office/drawing/2014/main" id="{C2038E0C-4006-4D51-B822-E405D03FF3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8637333">
            <a:off x="1144422" y="2036915"/>
            <a:ext cx="685800" cy="685800"/>
          </a:xfrm>
          <a:prstGeom prst="rect">
            <a:avLst/>
          </a:prstGeom>
        </p:spPr>
      </p:pic>
      <p:pic>
        <p:nvPicPr>
          <p:cNvPr id="10" name="Graphic 9" descr="Arrow: Rotate left with solid fill">
            <a:extLst>
              <a:ext uri="{FF2B5EF4-FFF2-40B4-BE49-F238E27FC236}">
                <a16:creationId xmlns:a16="http://schemas.microsoft.com/office/drawing/2014/main" id="{FDC16C64-C51C-4004-A3C8-1F9F91B5062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8637333">
            <a:off x="7313778" y="2036915"/>
            <a:ext cx="685800" cy="685800"/>
          </a:xfrm>
          <a:prstGeom prst="rect">
            <a:avLst/>
          </a:prstGeom>
        </p:spPr>
      </p:pic>
      <p:sp>
        <p:nvSpPr>
          <p:cNvPr id="11" name="Rectangle 10">
            <a:extLst>
              <a:ext uri="{FF2B5EF4-FFF2-40B4-BE49-F238E27FC236}">
                <a16:creationId xmlns:a16="http://schemas.microsoft.com/office/drawing/2014/main" id="{7BFE2213-A5E7-44B6-93F1-BDBA17DA1076}"/>
              </a:ext>
            </a:extLst>
          </p:cNvPr>
          <p:cNvSpPr/>
          <p:nvPr/>
        </p:nvSpPr>
        <p:spPr>
          <a:xfrm>
            <a:off x="261087" y="2672768"/>
            <a:ext cx="2713556" cy="2432948"/>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1" i="0" u="none" strike="noStrike" kern="1200" cap="none" spc="0" normalizeH="0" baseline="0" noProof="0">
              <a:ln>
                <a:noFill/>
              </a:ln>
              <a:solidFill>
                <a:srgbClr val="0000CC"/>
              </a:solidFill>
              <a:effectLst/>
              <a:uLnTx/>
              <a:uFillTx/>
              <a:latin typeface="#9Slide03 BoosterNextFYBlack" panose="02000A03000000020004" pitchFamily="2" charset="0"/>
              <a:ea typeface="Roboto" panose="02000000000000000000" pitchFamily="2" charset="0"/>
              <a:cs typeface="#9Slide03 Arima Madurai Medium" panose="00000600000000000000" pitchFamily="2" charset="0"/>
            </a:endParaRPr>
          </a:p>
        </p:txBody>
      </p:sp>
      <p:sp>
        <p:nvSpPr>
          <p:cNvPr id="13" name="Rectangle 12">
            <a:extLst>
              <a:ext uri="{FF2B5EF4-FFF2-40B4-BE49-F238E27FC236}">
                <a16:creationId xmlns:a16="http://schemas.microsoft.com/office/drawing/2014/main" id="{93DC5579-A9E6-440F-8821-F1564C26FB23}"/>
              </a:ext>
            </a:extLst>
          </p:cNvPr>
          <p:cNvSpPr/>
          <p:nvPr/>
        </p:nvSpPr>
        <p:spPr>
          <a:xfrm>
            <a:off x="6158556" y="2672768"/>
            <a:ext cx="2713556" cy="2432948"/>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1" i="0" u="none" strike="noStrike" kern="1200" cap="none" spc="0" normalizeH="0" baseline="0" noProof="0">
              <a:ln>
                <a:noFill/>
              </a:ln>
              <a:solidFill>
                <a:srgbClr val="0000CC"/>
              </a:solidFill>
              <a:effectLst/>
              <a:uLnTx/>
              <a:uFillTx/>
              <a:latin typeface="#9Slide03 BoosterNextFYBlack" panose="02000A03000000020004" pitchFamily="2" charset="0"/>
              <a:ea typeface="Roboto" panose="02000000000000000000" pitchFamily="2" charset="0"/>
              <a:cs typeface="#9Slide03 Arima Madurai Medium" panose="00000600000000000000" pitchFamily="2" charset="0"/>
            </a:endParaRPr>
          </a:p>
        </p:txBody>
      </p:sp>
      <p:grpSp>
        <p:nvGrpSpPr>
          <p:cNvPr id="14" name="Group 13">
            <a:extLst>
              <a:ext uri="{FF2B5EF4-FFF2-40B4-BE49-F238E27FC236}">
                <a16:creationId xmlns:a16="http://schemas.microsoft.com/office/drawing/2014/main" id="{B630BEC2-57C9-4E78-927C-53FFE50EFD7B}"/>
              </a:ext>
            </a:extLst>
          </p:cNvPr>
          <p:cNvGrpSpPr/>
          <p:nvPr/>
        </p:nvGrpSpPr>
        <p:grpSpPr>
          <a:xfrm>
            <a:off x="2918074" y="971550"/>
            <a:ext cx="3330326" cy="456091"/>
            <a:chOff x="2300258" y="1401547"/>
            <a:chExt cx="7591484" cy="608121"/>
          </a:xfrm>
          <a:solidFill>
            <a:srgbClr val="72B37E"/>
          </a:solidFill>
        </p:grpSpPr>
        <p:sp>
          <p:nvSpPr>
            <p:cNvPr id="15" name="Rectangle: Rounded Corners 14">
              <a:extLst>
                <a:ext uri="{FF2B5EF4-FFF2-40B4-BE49-F238E27FC236}">
                  <a16:creationId xmlns:a16="http://schemas.microsoft.com/office/drawing/2014/main" id="{77DBDE29-50DF-46EB-A392-68BBCF52C296}"/>
                </a:ext>
              </a:extLst>
            </p:cNvPr>
            <p:cNvSpPr/>
            <p:nvPr/>
          </p:nvSpPr>
          <p:spPr>
            <a:xfrm>
              <a:off x="2300258" y="1401547"/>
              <a:ext cx="7591484" cy="60812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16" name="!!123">
              <a:extLst>
                <a:ext uri="{FF2B5EF4-FFF2-40B4-BE49-F238E27FC236}">
                  <a16:creationId xmlns:a16="http://schemas.microsoft.com/office/drawing/2014/main" id="{8471B56A-85B2-47FB-9C8E-D12549A466EC}"/>
                </a:ext>
              </a:extLst>
            </p:cNvPr>
            <p:cNvSpPr txBox="1"/>
            <p:nvPr/>
          </p:nvSpPr>
          <p:spPr>
            <a:xfrm>
              <a:off x="2544668" y="1443998"/>
              <a:ext cx="7102663" cy="553997"/>
            </a:xfrm>
            <a:prstGeom prst="rect">
              <a:avLst/>
            </a:prstGeom>
            <a:grp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MỤC TIÊU</a:t>
              </a:r>
              <a:endParaRPr kumimoji="0" lang="vi-VN" sz="21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endParaRPr>
            </a:p>
          </p:txBody>
        </p:sp>
      </p:grpSp>
      <p:sp>
        <p:nvSpPr>
          <p:cNvPr id="17" name="!!212">
            <a:extLst>
              <a:ext uri="{FF2B5EF4-FFF2-40B4-BE49-F238E27FC236}">
                <a16:creationId xmlns:a16="http://schemas.microsoft.com/office/drawing/2014/main" id="{0B5E5AE8-A9AF-490A-A11A-C0447F29704A}"/>
              </a:ext>
            </a:extLst>
          </p:cNvPr>
          <p:cNvSpPr/>
          <p:nvPr/>
        </p:nvSpPr>
        <p:spPr>
          <a:xfrm rot="13500000" flipV="1">
            <a:off x="4129436" y="4173024"/>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1" i="0" u="none" strike="noStrike" kern="1200" cap="none" spc="0" normalizeH="0" baseline="0" noProof="0">
              <a:ln>
                <a:noFill/>
              </a:ln>
              <a:solidFill>
                <a:srgbClr val="0000CC"/>
              </a:solidFill>
              <a:effectLst/>
              <a:uLnTx/>
              <a:uFillTx/>
              <a:latin typeface="#9Slide03 BoosterNextFYBlack" panose="02000A03000000020004" pitchFamily="2" charset="0"/>
              <a:ea typeface="+mn-ea"/>
              <a:cs typeface="#9Slide03 Arima Madurai Medium" panose="00000600000000000000" pitchFamily="2" charset="0"/>
            </a:endParaRPr>
          </a:p>
        </p:txBody>
      </p:sp>
      <p:sp>
        <p:nvSpPr>
          <p:cNvPr id="18" name="Oval 17">
            <a:extLst>
              <a:ext uri="{FF2B5EF4-FFF2-40B4-BE49-F238E27FC236}">
                <a16:creationId xmlns:a16="http://schemas.microsoft.com/office/drawing/2014/main" id="{7C55E530-0452-4516-A276-AE22C9FD071A}"/>
              </a:ext>
            </a:extLst>
          </p:cNvPr>
          <p:cNvSpPr/>
          <p:nvPr/>
        </p:nvSpPr>
        <p:spPr>
          <a:xfrm>
            <a:off x="1283417" y="1650595"/>
            <a:ext cx="407811" cy="4078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2B37E"/>
                </a:solidFill>
                <a:effectLst/>
                <a:uLnTx/>
                <a:uFillTx/>
                <a:latin typeface="Roboto" panose="02000000000000000000" pitchFamily="2" charset="0"/>
                <a:ea typeface="Roboto" panose="02000000000000000000" pitchFamily="2" charset="0"/>
                <a:cs typeface="+mn-cs"/>
              </a:rPr>
              <a:t>1</a:t>
            </a:r>
            <a:endParaRPr kumimoji="0" lang="vi-VN" sz="2400" b="1" i="0" u="none" strike="noStrike" kern="1200" cap="none" spc="0" normalizeH="0" baseline="0" noProof="0" dirty="0">
              <a:ln>
                <a:noFill/>
              </a:ln>
              <a:solidFill>
                <a:srgbClr val="72B37E"/>
              </a:solidFill>
              <a:effectLst/>
              <a:uLnTx/>
              <a:uFillTx/>
              <a:latin typeface="Roboto" panose="02000000000000000000" pitchFamily="2" charset="0"/>
              <a:ea typeface="Roboto" panose="02000000000000000000" pitchFamily="2" charset="0"/>
              <a:cs typeface="+mn-cs"/>
            </a:endParaRPr>
          </a:p>
        </p:txBody>
      </p:sp>
      <p:sp>
        <p:nvSpPr>
          <p:cNvPr id="20" name="Oval 19">
            <a:extLst>
              <a:ext uri="{FF2B5EF4-FFF2-40B4-BE49-F238E27FC236}">
                <a16:creationId xmlns:a16="http://schemas.microsoft.com/office/drawing/2014/main" id="{9DCA8039-DA70-470E-AB9F-4399F18FE018}"/>
              </a:ext>
            </a:extLst>
          </p:cNvPr>
          <p:cNvSpPr/>
          <p:nvPr/>
        </p:nvSpPr>
        <p:spPr>
          <a:xfrm>
            <a:off x="7452773" y="1650595"/>
            <a:ext cx="407811" cy="4078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400" b="1" dirty="0">
                <a:solidFill>
                  <a:srgbClr val="72B37E"/>
                </a:solidFill>
                <a:latin typeface="Roboto" panose="02000000000000000000" pitchFamily="2" charset="0"/>
                <a:ea typeface="Roboto" panose="02000000000000000000" pitchFamily="2" charset="0"/>
              </a:rPr>
              <a:t>2</a:t>
            </a:r>
            <a:endParaRPr kumimoji="0" lang="vi-VN" sz="2400" b="1" i="0" u="none" strike="noStrike" kern="1200" cap="none" spc="0" normalizeH="0" baseline="0" noProof="0" dirty="0">
              <a:ln>
                <a:noFill/>
              </a:ln>
              <a:solidFill>
                <a:srgbClr val="72B37E"/>
              </a:solidFill>
              <a:effectLst/>
              <a:uLnTx/>
              <a:uFillTx/>
              <a:latin typeface="Roboto" panose="02000000000000000000" pitchFamily="2" charset="0"/>
              <a:ea typeface="Roboto" panose="02000000000000000000" pitchFamily="2" charset="0"/>
              <a:cs typeface="+mn-cs"/>
            </a:endParaRPr>
          </a:p>
        </p:txBody>
      </p:sp>
      <p:sp>
        <p:nvSpPr>
          <p:cNvPr id="21" name="TextBox 8">
            <a:extLst>
              <a:ext uri="{FF2B5EF4-FFF2-40B4-BE49-F238E27FC236}">
                <a16:creationId xmlns:a16="http://schemas.microsoft.com/office/drawing/2014/main" id="{E9D4ED72-F0D3-4268-0AC8-04CE157FDCC8}"/>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22" name="Freeform: Shape 9">
            <a:extLst>
              <a:ext uri="{FF2B5EF4-FFF2-40B4-BE49-F238E27FC236}">
                <a16:creationId xmlns:a16="http://schemas.microsoft.com/office/drawing/2014/main" id="{CC8AB018-11E0-66F5-5511-105B171DB03C}"/>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3" name="Freeform: Shape 10">
            <a:extLst>
              <a:ext uri="{FF2B5EF4-FFF2-40B4-BE49-F238E27FC236}">
                <a16:creationId xmlns:a16="http://schemas.microsoft.com/office/drawing/2014/main" id="{EDAD3122-5303-05D1-3347-B1F1B86D4942}"/>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4" name="Freeform: Shape 11">
            <a:extLst>
              <a:ext uri="{FF2B5EF4-FFF2-40B4-BE49-F238E27FC236}">
                <a16:creationId xmlns:a16="http://schemas.microsoft.com/office/drawing/2014/main" id="{FFCA8AB0-16DD-4FF6-8325-0334D3B4C619}"/>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Oval 13">
            <a:extLst>
              <a:ext uri="{FF2B5EF4-FFF2-40B4-BE49-F238E27FC236}">
                <a16:creationId xmlns:a16="http://schemas.microsoft.com/office/drawing/2014/main" id="{52CEF4CC-1077-880F-C44B-613633F80BED}"/>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6" name="TextBox 15">
            <a:extLst>
              <a:ext uri="{FF2B5EF4-FFF2-40B4-BE49-F238E27FC236}">
                <a16:creationId xmlns:a16="http://schemas.microsoft.com/office/drawing/2014/main" id="{6EC037E1-F57A-A9D1-031D-002A50987A1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3000" b="1" dirty="0">
                <a:solidFill>
                  <a:srgbClr val="72B37E"/>
                </a:solidFill>
                <a:latin typeface="Calibri" panose="020F0502020204030204"/>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sp>
        <p:nvSpPr>
          <p:cNvPr id="27" name="TextBox 14">
            <a:extLst>
              <a:ext uri="{FF2B5EF4-FFF2-40B4-BE49-F238E27FC236}">
                <a16:creationId xmlns:a16="http://schemas.microsoft.com/office/drawing/2014/main" id="{8DCEDC6E-F68A-266C-0EF4-E4BA569A8212}"/>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Tree>
    <p:extLst>
      <p:ext uri="{BB962C8B-B14F-4D97-AF65-F5344CB8AC3E}">
        <p14:creationId xmlns:p14="http://schemas.microsoft.com/office/powerpoint/2010/main" val="997325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0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childTnLst>
                              </p:cTn>
                            </p:par>
                            <p:par>
                              <p:cTn id="25" fill="hold">
                                <p:stCondLst>
                                  <p:cond delay="500"/>
                                </p:stCondLst>
                                <p:childTnLst>
                                  <p:par>
                                    <p:cTn id="26" presetID="21"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1000"/>
                                            <p:tgtEl>
                                              <p:spTgt spid="11"/>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500"/>
                                            <p:tgtEl>
                                              <p:spTgt spid="4"/>
                                            </p:tgtEl>
                                          </p:cBhvr>
                                        </p:animEffect>
                                      </p:childTnLst>
                                    </p:cTn>
                                  </p:par>
                                </p:childTnLst>
                              </p:cTn>
                            </p:par>
                            <p:par>
                              <p:cTn id="38" fill="hold">
                                <p:stCondLst>
                                  <p:cond delay="50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500"/>
                                            <p:tgtEl>
                                              <p:spTgt spid="10"/>
                                            </p:tgtEl>
                                          </p:cBhvr>
                                        </p:animEffect>
                                      </p:childTnLst>
                                    </p:cTn>
                                  </p:par>
                                </p:childTnLst>
                              </p:cTn>
                            </p:par>
                            <p:par>
                              <p:cTn id="49" fill="hold">
                                <p:stCondLst>
                                  <p:cond delay="500"/>
                                </p:stCondLst>
                                <p:childTnLst>
                                  <p:par>
                                    <p:cTn id="50" presetID="21" presetClass="entr" presetSubtype="1"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heel(1)">
                                          <p:cBhvr>
                                            <p:cTn id="52" dur="1000"/>
                                            <p:tgtEl>
                                              <p:spTgt spid="13"/>
                                            </p:tgtEl>
                                          </p:cBhvr>
                                        </p:animEffect>
                                      </p:childTnLst>
                                    </p:cTn>
                                  </p:par>
                                </p:childTnLst>
                              </p:cTn>
                            </p:par>
                            <p:par>
                              <p:cTn id="53" fill="hold">
                                <p:stCondLst>
                                  <p:cond delay="1500"/>
                                </p:stCondLst>
                                <p:childTnLst>
                                  <p:par>
                                    <p:cTn id="54" presetID="22" presetClass="entr" presetSubtype="4"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up)">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P spid="7" grpId="0"/>
          <p:bldP spid="11" grpId="0" animBg="1"/>
          <p:bldP spid="13" grpId="0" animBg="1"/>
          <p:bldP spid="17" grpId="0" animBg="1"/>
          <p:bldP spid="18" grpId="0" animBg="1"/>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childTnLst>
                              </p:cTn>
                            </p:par>
                            <p:par>
                              <p:cTn id="25" fill="hold">
                                <p:stCondLst>
                                  <p:cond delay="500"/>
                                </p:stCondLst>
                                <p:childTnLst>
                                  <p:par>
                                    <p:cTn id="26" presetID="21"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1000"/>
                                            <p:tgtEl>
                                              <p:spTgt spid="11"/>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500"/>
                                            <p:tgtEl>
                                              <p:spTgt spid="4"/>
                                            </p:tgtEl>
                                          </p:cBhvr>
                                        </p:animEffect>
                                      </p:childTnLst>
                                    </p:cTn>
                                  </p:par>
                                </p:childTnLst>
                              </p:cTn>
                            </p:par>
                            <p:par>
                              <p:cTn id="38" fill="hold">
                                <p:stCondLst>
                                  <p:cond delay="50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500"/>
                                            <p:tgtEl>
                                              <p:spTgt spid="10"/>
                                            </p:tgtEl>
                                          </p:cBhvr>
                                        </p:animEffect>
                                      </p:childTnLst>
                                    </p:cTn>
                                  </p:par>
                                </p:childTnLst>
                              </p:cTn>
                            </p:par>
                            <p:par>
                              <p:cTn id="49" fill="hold">
                                <p:stCondLst>
                                  <p:cond delay="500"/>
                                </p:stCondLst>
                                <p:childTnLst>
                                  <p:par>
                                    <p:cTn id="50" presetID="21" presetClass="entr" presetSubtype="1"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heel(1)">
                                          <p:cBhvr>
                                            <p:cTn id="52" dur="1000"/>
                                            <p:tgtEl>
                                              <p:spTgt spid="13"/>
                                            </p:tgtEl>
                                          </p:cBhvr>
                                        </p:animEffect>
                                      </p:childTnLst>
                                    </p:cTn>
                                  </p:par>
                                </p:childTnLst>
                              </p:cTn>
                            </p:par>
                            <p:par>
                              <p:cTn id="53" fill="hold">
                                <p:stCondLst>
                                  <p:cond delay="1500"/>
                                </p:stCondLst>
                                <p:childTnLst>
                                  <p:par>
                                    <p:cTn id="54" presetID="22" presetClass="entr" presetSubtype="4"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up)">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p:bldP spid="7" grpId="0"/>
          <p:bldP spid="11" grpId="0" animBg="1"/>
          <p:bldP spid="13" grpId="0" animBg="1"/>
          <p:bldP spid="17" grpId="0" animBg="1"/>
          <p:bldP spid="18" grpId="0" animBg="1"/>
          <p:bldP spid="20"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grpSp>
        <p:nvGrpSpPr>
          <p:cNvPr id="64" name="Group 4">
            <a:extLst>
              <a:ext uri="{FF2B5EF4-FFF2-40B4-BE49-F238E27FC236}">
                <a16:creationId xmlns:a16="http://schemas.microsoft.com/office/drawing/2014/main" id="{4530932C-3B19-554E-BB67-C1C6ABD16907}"/>
              </a:ext>
            </a:extLst>
          </p:cNvPr>
          <p:cNvGrpSpPr>
            <a:grpSpLocks noChangeAspect="1"/>
          </p:cNvGrpSpPr>
          <p:nvPr/>
        </p:nvGrpSpPr>
        <p:grpSpPr bwMode="auto">
          <a:xfrm>
            <a:off x="1538152" y="110297"/>
            <a:ext cx="6201591" cy="1394653"/>
            <a:chOff x="1541" y="-64"/>
            <a:chExt cx="4577" cy="1184"/>
          </a:xfrm>
        </p:grpSpPr>
        <p:sp>
          <p:nvSpPr>
            <p:cNvPr id="65" name="AutoShape 3">
              <a:extLst>
                <a:ext uri="{FF2B5EF4-FFF2-40B4-BE49-F238E27FC236}">
                  <a16:creationId xmlns:a16="http://schemas.microsoft.com/office/drawing/2014/main" id="{D0542A78-0A78-964A-B5CA-D7628EF02F63}"/>
                </a:ext>
              </a:extLst>
            </p:cNvPr>
            <p:cNvSpPr>
              <a:spLocks noChangeAspect="1" noChangeArrowheads="1" noTextEdit="1"/>
            </p:cNvSpPr>
            <p:nvPr/>
          </p:nvSpPr>
          <p:spPr bwMode="auto">
            <a:xfrm>
              <a:off x="1573" y="0"/>
              <a:ext cx="4534" cy="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66" name="Freeform 5">
              <a:extLst>
                <a:ext uri="{FF2B5EF4-FFF2-40B4-BE49-F238E27FC236}">
                  <a16:creationId xmlns:a16="http://schemas.microsoft.com/office/drawing/2014/main" id="{BFE70890-6455-AF43-A27B-594FB13ADCF0}"/>
                </a:ext>
              </a:extLst>
            </p:cNvPr>
            <p:cNvSpPr>
              <a:spLocks/>
            </p:cNvSpPr>
            <p:nvPr/>
          </p:nvSpPr>
          <p:spPr bwMode="auto">
            <a:xfrm>
              <a:off x="2324" y="459"/>
              <a:ext cx="3177" cy="640"/>
            </a:xfrm>
            <a:custGeom>
              <a:avLst/>
              <a:gdLst>
                <a:gd name="T0" fmla="*/ 67 w 1190"/>
                <a:gd name="T1" fmla="*/ 133 h 238"/>
                <a:gd name="T2" fmla="*/ 172 w 1190"/>
                <a:gd name="T3" fmla="*/ 23 h 238"/>
                <a:gd name="T4" fmla="*/ 401 w 1190"/>
                <a:gd name="T5" fmla="*/ 19 h 238"/>
                <a:gd name="T6" fmla="*/ 874 w 1190"/>
                <a:gd name="T7" fmla="*/ 38 h 238"/>
                <a:gd name="T8" fmla="*/ 1190 w 1190"/>
                <a:gd name="T9" fmla="*/ 119 h 238"/>
                <a:gd name="T10" fmla="*/ 874 w 1190"/>
                <a:gd name="T11" fmla="*/ 148 h 238"/>
                <a:gd name="T12" fmla="*/ 538 w 1190"/>
                <a:gd name="T13" fmla="*/ 171 h 238"/>
                <a:gd name="T14" fmla="*/ 67 w 1190"/>
                <a:gd name="T15" fmla="*/ 133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0" h="238">
                  <a:moveTo>
                    <a:pt x="67" y="133"/>
                  </a:moveTo>
                  <a:cubicBezTo>
                    <a:pt x="0" y="59"/>
                    <a:pt x="134" y="28"/>
                    <a:pt x="172" y="23"/>
                  </a:cubicBezTo>
                  <a:cubicBezTo>
                    <a:pt x="244" y="9"/>
                    <a:pt x="325" y="19"/>
                    <a:pt x="401" y="19"/>
                  </a:cubicBezTo>
                  <a:cubicBezTo>
                    <a:pt x="559" y="23"/>
                    <a:pt x="717" y="43"/>
                    <a:pt x="874" y="38"/>
                  </a:cubicBezTo>
                  <a:cubicBezTo>
                    <a:pt x="946" y="38"/>
                    <a:pt x="1190" y="0"/>
                    <a:pt x="1190" y="119"/>
                  </a:cubicBezTo>
                  <a:cubicBezTo>
                    <a:pt x="1190" y="238"/>
                    <a:pt x="932" y="162"/>
                    <a:pt x="874" y="148"/>
                  </a:cubicBezTo>
                  <a:cubicBezTo>
                    <a:pt x="773" y="126"/>
                    <a:pt x="656" y="149"/>
                    <a:pt x="538" y="171"/>
                  </a:cubicBezTo>
                  <a:cubicBezTo>
                    <a:pt x="367" y="203"/>
                    <a:pt x="194" y="235"/>
                    <a:pt x="67" y="133"/>
                  </a:cubicBezTo>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67" name="Freeform 6">
              <a:extLst>
                <a:ext uri="{FF2B5EF4-FFF2-40B4-BE49-F238E27FC236}">
                  <a16:creationId xmlns:a16="http://schemas.microsoft.com/office/drawing/2014/main" id="{918813F1-F32D-D14F-B5DC-E4AFA671CD4E}"/>
                </a:ext>
              </a:extLst>
            </p:cNvPr>
            <p:cNvSpPr>
              <a:spLocks/>
            </p:cNvSpPr>
            <p:nvPr/>
          </p:nvSpPr>
          <p:spPr bwMode="auto">
            <a:xfrm>
              <a:off x="1589" y="-64"/>
              <a:ext cx="881" cy="835"/>
            </a:xfrm>
            <a:custGeom>
              <a:avLst/>
              <a:gdLst>
                <a:gd name="T0" fmla="*/ 179 w 330"/>
                <a:gd name="T1" fmla="*/ 136 h 311"/>
                <a:gd name="T2" fmla="*/ 319 w 330"/>
                <a:gd name="T3" fmla="*/ 115 h 311"/>
                <a:gd name="T4" fmla="*/ 248 w 330"/>
                <a:gd name="T5" fmla="*/ 201 h 311"/>
                <a:gd name="T6" fmla="*/ 253 w 330"/>
                <a:gd name="T7" fmla="*/ 311 h 311"/>
                <a:gd name="T8" fmla="*/ 125 w 330"/>
                <a:gd name="T9" fmla="*/ 261 h 311"/>
                <a:gd name="T10" fmla="*/ 4 w 330"/>
                <a:gd name="T11" fmla="*/ 171 h 311"/>
                <a:gd name="T12" fmla="*/ 85 w 330"/>
                <a:gd name="T13" fmla="*/ 98 h 311"/>
                <a:gd name="T14" fmla="*/ 177 w 330"/>
                <a:gd name="T15" fmla="*/ 167 h 311"/>
                <a:gd name="T16" fmla="*/ 179 w 330"/>
                <a:gd name="T17" fmla="*/ 13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311">
                  <a:moveTo>
                    <a:pt x="179" y="136"/>
                  </a:moveTo>
                  <a:cubicBezTo>
                    <a:pt x="158" y="23"/>
                    <a:pt x="330" y="0"/>
                    <a:pt x="319" y="115"/>
                  </a:cubicBezTo>
                  <a:cubicBezTo>
                    <a:pt x="315" y="165"/>
                    <a:pt x="276" y="165"/>
                    <a:pt x="248" y="201"/>
                  </a:cubicBezTo>
                  <a:cubicBezTo>
                    <a:pt x="221" y="236"/>
                    <a:pt x="234" y="276"/>
                    <a:pt x="253" y="311"/>
                  </a:cubicBezTo>
                  <a:cubicBezTo>
                    <a:pt x="213" y="261"/>
                    <a:pt x="184" y="274"/>
                    <a:pt x="125" y="261"/>
                  </a:cubicBezTo>
                  <a:cubicBezTo>
                    <a:pt x="79" y="251"/>
                    <a:pt x="10" y="228"/>
                    <a:pt x="4" y="171"/>
                  </a:cubicBezTo>
                  <a:cubicBezTo>
                    <a:pt x="0" y="125"/>
                    <a:pt x="44" y="98"/>
                    <a:pt x="85" y="98"/>
                  </a:cubicBezTo>
                  <a:cubicBezTo>
                    <a:pt x="129" y="96"/>
                    <a:pt x="163" y="127"/>
                    <a:pt x="177" y="167"/>
                  </a:cubicBezTo>
                  <a:cubicBezTo>
                    <a:pt x="179" y="136"/>
                    <a:pt x="179" y="136"/>
                    <a:pt x="179" y="136"/>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68" name="Freeform 7">
              <a:extLst>
                <a:ext uri="{FF2B5EF4-FFF2-40B4-BE49-F238E27FC236}">
                  <a16:creationId xmlns:a16="http://schemas.microsoft.com/office/drawing/2014/main" id="{D953EFA1-FED8-7846-AA9D-6C59F5796A8A}"/>
                </a:ext>
              </a:extLst>
            </p:cNvPr>
            <p:cNvSpPr>
              <a:spLocks/>
            </p:cNvSpPr>
            <p:nvPr/>
          </p:nvSpPr>
          <p:spPr bwMode="auto">
            <a:xfrm>
              <a:off x="2038" y="653"/>
              <a:ext cx="24" cy="5"/>
            </a:xfrm>
            <a:custGeom>
              <a:avLst/>
              <a:gdLst>
                <a:gd name="T0" fmla="*/ 4 w 9"/>
                <a:gd name="T1" fmla="*/ 0 h 2"/>
                <a:gd name="T2" fmla="*/ 0 w 9"/>
                <a:gd name="T3" fmla="*/ 1 h 2"/>
                <a:gd name="T4" fmla="*/ 9 w 9"/>
                <a:gd name="T5" fmla="*/ 2 h 2"/>
                <a:gd name="T6" fmla="*/ 4 w 9"/>
                <a:gd name="T7" fmla="*/ 0 h 2"/>
              </a:gdLst>
              <a:ahLst/>
              <a:cxnLst>
                <a:cxn ang="0">
                  <a:pos x="T0" y="T1"/>
                </a:cxn>
                <a:cxn ang="0">
                  <a:pos x="T2" y="T3"/>
                </a:cxn>
                <a:cxn ang="0">
                  <a:pos x="T4" y="T5"/>
                </a:cxn>
                <a:cxn ang="0">
                  <a:pos x="T6" y="T7"/>
                </a:cxn>
              </a:cxnLst>
              <a:rect l="0" t="0" r="r" b="b"/>
              <a:pathLst>
                <a:path w="9" h="2">
                  <a:moveTo>
                    <a:pt x="4" y="0"/>
                  </a:moveTo>
                  <a:cubicBezTo>
                    <a:pt x="3" y="0"/>
                    <a:pt x="2" y="0"/>
                    <a:pt x="0" y="1"/>
                  </a:cubicBezTo>
                  <a:cubicBezTo>
                    <a:pt x="4" y="1"/>
                    <a:pt x="7" y="1"/>
                    <a:pt x="9" y="2"/>
                  </a:cubicBezTo>
                  <a:cubicBezTo>
                    <a:pt x="8" y="1"/>
                    <a:pt x="6" y="0"/>
                    <a:pt x="4"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69" name="Freeform 8">
              <a:extLst>
                <a:ext uri="{FF2B5EF4-FFF2-40B4-BE49-F238E27FC236}">
                  <a16:creationId xmlns:a16="http://schemas.microsoft.com/office/drawing/2014/main" id="{0826DAB6-11F2-B94D-972A-751312314C81}"/>
                </a:ext>
              </a:extLst>
            </p:cNvPr>
            <p:cNvSpPr>
              <a:spLocks/>
            </p:cNvSpPr>
            <p:nvPr/>
          </p:nvSpPr>
          <p:spPr bwMode="auto">
            <a:xfrm>
              <a:off x="2142" y="656"/>
              <a:ext cx="42" cy="37"/>
            </a:xfrm>
            <a:custGeom>
              <a:avLst/>
              <a:gdLst>
                <a:gd name="T0" fmla="*/ 8 w 16"/>
                <a:gd name="T1" fmla="*/ 0 h 14"/>
                <a:gd name="T2" fmla="*/ 0 w 16"/>
                <a:gd name="T3" fmla="*/ 7 h 14"/>
                <a:gd name="T4" fmla="*/ 13 w 16"/>
                <a:gd name="T5" fmla="*/ 14 h 14"/>
                <a:gd name="T6" fmla="*/ 16 w 16"/>
                <a:gd name="T7" fmla="*/ 8 h 14"/>
                <a:gd name="T8" fmla="*/ 8 w 16"/>
                <a:gd name="T9" fmla="*/ 0 h 14"/>
              </a:gdLst>
              <a:ahLst/>
              <a:cxnLst>
                <a:cxn ang="0">
                  <a:pos x="T0" y="T1"/>
                </a:cxn>
                <a:cxn ang="0">
                  <a:pos x="T2" y="T3"/>
                </a:cxn>
                <a:cxn ang="0">
                  <a:pos x="T4" y="T5"/>
                </a:cxn>
                <a:cxn ang="0">
                  <a:pos x="T6" y="T7"/>
                </a:cxn>
                <a:cxn ang="0">
                  <a:pos x="T8" y="T9"/>
                </a:cxn>
              </a:cxnLst>
              <a:rect l="0" t="0" r="r" b="b"/>
              <a:pathLst>
                <a:path w="16" h="14">
                  <a:moveTo>
                    <a:pt x="8" y="0"/>
                  </a:moveTo>
                  <a:cubicBezTo>
                    <a:pt x="4" y="0"/>
                    <a:pt x="0" y="3"/>
                    <a:pt x="0" y="7"/>
                  </a:cubicBezTo>
                  <a:cubicBezTo>
                    <a:pt x="5" y="9"/>
                    <a:pt x="9" y="11"/>
                    <a:pt x="13" y="14"/>
                  </a:cubicBezTo>
                  <a:cubicBezTo>
                    <a:pt x="15" y="12"/>
                    <a:pt x="16" y="10"/>
                    <a:pt x="16" y="8"/>
                  </a:cubicBezTo>
                  <a:cubicBezTo>
                    <a:pt x="16" y="4"/>
                    <a:pt x="12" y="0"/>
                    <a:pt x="8"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70" name="Freeform 9">
              <a:extLst>
                <a:ext uri="{FF2B5EF4-FFF2-40B4-BE49-F238E27FC236}">
                  <a16:creationId xmlns:a16="http://schemas.microsoft.com/office/drawing/2014/main" id="{E47F3E19-81DF-AC49-BE33-0BA20403EEA5}"/>
                </a:ext>
              </a:extLst>
            </p:cNvPr>
            <p:cNvSpPr>
              <a:spLocks/>
            </p:cNvSpPr>
            <p:nvPr/>
          </p:nvSpPr>
          <p:spPr bwMode="auto">
            <a:xfrm>
              <a:off x="1717" y="204"/>
              <a:ext cx="46" cy="27"/>
            </a:xfrm>
            <a:custGeom>
              <a:avLst/>
              <a:gdLst>
                <a:gd name="T0" fmla="*/ 17 w 17"/>
                <a:gd name="T1" fmla="*/ 0 h 10"/>
                <a:gd name="T2" fmla="*/ 0 w 17"/>
                <a:gd name="T3" fmla="*/ 5 h 10"/>
                <a:gd name="T4" fmla="*/ 8 w 17"/>
                <a:gd name="T5" fmla="*/ 10 h 10"/>
                <a:gd name="T6" fmla="*/ 17 w 17"/>
                <a:gd name="T7" fmla="*/ 1 h 10"/>
                <a:gd name="T8" fmla="*/ 17 w 17"/>
                <a:gd name="T9" fmla="*/ 0 h 10"/>
              </a:gdLst>
              <a:ahLst/>
              <a:cxnLst>
                <a:cxn ang="0">
                  <a:pos x="T0" y="T1"/>
                </a:cxn>
                <a:cxn ang="0">
                  <a:pos x="T2" y="T3"/>
                </a:cxn>
                <a:cxn ang="0">
                  <a:pos x="T4" y="T5"/>
                </a:cxn>
                <a:cxn ang="0">
                  <a:pos x="T6" y="T7"/>
                </a:cxn>
                <a:cxn ang="0">
                  <a:pos x="T8" y="T9"/>
                </a:cxn>
              </a:cxnLst>
              <a:rect l="0" t="0" r="r" b="b"/>
              <a:pathLst>
                <a:path w="17" h="10">
                  <a:moveTo>
                    <a:pt x="17" y="0"/>
                  </a:moveTo>
                  <a:cubicBezTo>
                    <a:pt x="11" y="1"/>
                    <a:pt x="5" y="3"/>
                    <a:pt x="0" y="5"/>
                  </a:cubicBezTo>
                  <a:cubicBezTo>
                    <a:pt x="1" y="8"/>
                    <a:pt x="4" y="10"/>
                    <a:pt x="8" y="10"/>
                  </a:cubicBezTo>
                  <a:cubicBezTo>
                    <a:pt x="13" y="10"/>
                    <a:pt x="17" y="6"/>
                    <a:pt x="17" y="1"/>
                  </a:cubicBezTo>
                  <a:cubicBezTo>
                    <a:pt x="17" y="1"/>
                    <a:pt x="17" y="1"/>
                    <a:pt x="17"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71" name="Oval 10">
              <a:extLst>
                <a:ext uri="{FF2B5EF4-FFF2-40B4-BE49-F238E27FC236}">
                  <a16:creationId xmlns:a16="http://schemas.microsoft.com/office/drawing/2014/main" id="{8AC3A246-C9B3-CA43-82C6-ABA08C83FEAA}"/>
                </a:ext>
              </a:extLst>
            </p:cNvPr>
            <p:cNvSpPr>
              <a:spLocks noChangeArrowheads="1"/>
            </p:cNvSpPr>
            <p:nvPr/>
          </p:nvSpPr>
          <p:spPr bwMode="auto">
            <a:xfrm>
              <a:off x="1661" y="247"/>
              <a:ext cx="43" cy="43"/>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72" name="Oval 11">
              <a:extLst>
                <a:ext uri="{FF2B5EF4-FFF2-40B4-BE49-F238E27FC236}">
                  <a16:creationId xmlns:a16="http://schemas.microsoft.com/office/drawing/2014/main" id="{22113A0F-01BC-2346-A173-0FF9FCEF2C8E}"/>
                </a:ext>
              </a:extLst>
            </p:cNvPr>
            <p:cNvSpPr>
              <a:spLocks noChangeArrowheads="1"/>
            </p:cNvSpPr>
            <p:nvPr/>
          </p:nvSpPr>
          <p:spPr bwMode="auto">
            <a:xfrm>
              <a:off x="1760" y="365"/>
              <a:ext cx="48" cy="49"/>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73" name="Oval 12">
              <a:extLst>
                <a:ext uri="{FF2B5EF4-FFF2-40B4-BE49-F238E27FC236}">
                  <a16:creationId xmlns:a16="http://schemas.microsoft.com/office/drawing/2014/main" id="{1EAD8C37-A964-C449-88FC-C460BC03EB96}"/>
                </a:ext>
              </a:extLst>
            </p:cNvPr>
            <p:cNvSpPr>
              <a:spLocks noChangeArrowheads="1"/>
            </p:cNvSpPr>
            <p:nvPr/>
          </p:nvSpPr>
          <p:spPr bwMode="auto">
            <a:xfrm>
              <a:off x="1653" y="390"/>
              <a:ext cx="43" cy="43"/>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74" name="Freeform 13">
              <a:extLst>
                <a:ext uri="{FF2B5EF4-FFF2-40B4-BE49-F238E27FC236}">
                  <a16:creationId xmlns:a16="http://schemas.microsoft.com/office/drawing/2014/main" id="{04BE7F1D-5D6B-4F43-A066-AD360EB88A61}"/>
                </a:ext>
              </a:extLst>
            </p:cNvPr>
            <p:cNvSpPr>
              <a:spLocks/>
            </p:cNvSpPr>
            <p:nvPr/>
          </p:nvSpPr>
          <p:spPr bwMode="auto">
            <a:xfrm>
              <a:off x="1610" y="290"/>
              <a:ext cx="40" cy="43"/>
            </a:xfrm>
            <a:custGeom>
              <a:avLst/>
              <a:gdLst>
                <a:gd name="T0" fmla="*/ 7 w 15"/>
                <a:gd name="T1" fmla="*/ 0 h 16"/>
                <a:gd name="T2" fmla="*/ 5 w 15"/>
                <a:gd name="T3" fmla="*/ 0 h 16"/>
                <a:gd name="T4" fmla="*/ 0 w 15"/>
                <a:gd name="T5" fmla="*/ 11 h 16"/>
                <a:gd name="T6" fmla="*/ 7 w 15"/>
                <a:gd name="T7" fmla="*/ 16 h 16"/>
                <a:gd name="T8" fmla="*/ 15 w 15"/>
                <a:gd name="T9" fmla="*/ 8 h 16"/>
                <a:gd name="T10" fmla="*/ 7 w 15"/>
                <a:gd name="T11" fmla="*/ 0 h 16"/>
              </a:gdLst>
              <a:ahLst/>
              <a:cxnLst>
                <a:cxn ang="0">
                  <a:pos x="T0" y="T1"/>
                </a:cxn>
                <a:cxn ang="0">
                  <a:pos x="T2" y="T3"/>
                </a:cxn>
                <a:cxn ang="0">
                  <a:pos x="T4" y="T5"/>
                </a:cxn>
                <a:cxn ang="0">
                  <a:pos x="T6" y="T7"/>
                </a:cxn>
                <a:cxn ang="0">
                  <a:pos x="T8" y="T9"/>
                </a:cxn>
                <a:cxn ang="0">
                  <a:pos x="T10" y="T11"/>
                </a:cxn>
              </a:cxnLst>
              <a:rect l="0" t="0" r="r" b="b"/>
              <a:pathLst>
                <a:path w="15" h="16">
                  <a:moveTo>
                    <a:pt x="7" y="0"/>
                  </a:moveTo>
                  <a:cubicBezTo>
                    <a:pt x="6" y="0"/>
                    <a:pt x="6" y="0"/>
                    <a:pt x="5" y="0"/>
                  </a:cubicBezTo>
                  <a:cubicBezTo>
                    <a:pt x="3" y="4"/>
                    <a:pt x="1" y="8"/>
                    <a:pt x="0" y="11"/>
                  </a:cubicBezTo>
                  <a:cubicBezTo>
                    <a:pt x="1" y="14"/>
                    <a:pt x="4" y="16"/>
                    <a:pt x="7" y="16"/>
                  </a:cubicBezTo>
                  <a:cubicBezTo>
                    <a:pt x="11" y="16"/>
                    <a:pt x="15" y="13"/>
                    <a:pt x="15" y="8"/>
                  </a:cubicBezTo>
                  <a:cubicBezTo>
                    <a:pt x="15" y="4"/>
                    <a:pt x="11" y="0"/>
                    <a:pt x="7"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75" name="Oval 14">
              <a:extLst>
                <a:ext uri="{FF2B5EF4-FFF2-40B4-BE49-F238E27FC236}">
                  <a16:creationId xmlns:a16="http://schemas.microsoft.com/office/drawing/2014/main" id="{BD71D59C-7583-7541-87DD-9125E92B7F2C}"/>
                </a:ext>
              </a:extLst>
            </p:cNvPr>
            <p:cNvSpPr>
              <a:spLocks noChangeArrowheads="1"/>
            </p:cNvSpPr>
            <p:nvPr/>
          </p:nvSpPr>
          <p:spPr bwMode="auto">
            <a:xfrm>
              <a:off x="2190" y="105"/>
              <a:ext cx="37" cy="37"/>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76" name="Freeform 15">
              <a:extLst>
                <a:ext uri="{FF2B5EF4-FFF2-40B4-BE49-F238E27FC236}">
                  <a16:creationId xmlns:a16="http://schemas.microsoft.com/office/drawing/2014/main" id="{04E65142-3B01-D942-9CDD-576F0AD08410}"/>
                </a:ext>
              </a:extLst>
            </p:cNvPr>
            <p:cNvSpPr>
              <a:spLocks/>
            </p:cNvSpPr>
            <p:nvPr/>
          </p:nvSpPr>
          <p:spPr bwMode="auto">
            <a:xfrm>
              <a:off x="2080" y="159"/>
              <a:ext cx="3" cy="8"/>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0" y="2"/>
                    <a:pt x="0" y="3"/>
                  </a:cubicBezTo>
                  <a:cubicBezTo>
                    <a:pt x="0" y="2"/>
                    <a:pt x="1" y="1"/>
                    <a:pt x="1"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77" name="Freeform 16">
              <a:extLst>
                <a:ext uri="{FF2B5EF4-FFF2-40B4-BE49-F238E27FC236}">
                  <a16:creationId xmlns:a16="http://schemas.microsoft.com/office/drawing/2014/main" id="{6196594E-2BC0-CF4D-98BF-FC11DF8D9589}"/>
                </a:ext>
              </a:extLst>
            </p:cNvPr>
            <p:cNvSpPr>
              <a:spLocks/>
            </p:cNvSpPr>
            <p:nvPr/>
          </p:nvSpPr>
          <p:spPr bwMode="auto">
            <a:xfrm>
              <a:off x="2369" y="67"/>
              <a:ext cx="37" cy="38"/>
            </a:xfrm>
            <a:custGeom>
              <a:avLst/>
              <a:gdLst>
                <a:gd name="T0" fmla="*/ 1 w 14"/>
                <a:gd name="T1" fmla="*/ 0 h 14"/>
                <a:gd name="T2" fmla="*/ 0 w 14"/>
                <a:gd name="T3" fmla="*/ 5 h 14"/>
                <a:gd name="T4" fmla="*/ 9 w 14"/>
                <a:gd name="T5" fmla="*/ 14 h 14"/>
                <a:gd name="T6" fmla="*/ 14 w 14"/>
                <a:gd name="T7" fmla="*/ 12 h 14"/>
                <a:gd name="T8" fmla="*/ 1 w 14"/>
                <a:gd name="T9" fmla="*/ 0 h 14"/>
              </a:gdLst>
              <a:ahLst/>
              <a:cxnLst>
                <a:cxn ang="0">
                  <a:pos x="T0" y="T1"/>
                </a:cxn>
                <a:cxn ang="0">
                  <a:pos x="T2" y="T3"/>
                </a:cxn>
                <a:cxn ang="0">
                  <a:pos x="T4" y="T5"/>
                </a:cxn>
                <a:cxn ang="0">
                  <a:pos x="T6" y="T7"/>
                </a:cxn>
                <a:cxn ang="0">
                  <a:pos x="T8" y="T9"/>
                </a:cxn>
              </a:cxnLst>
              <a:rect l="0" t="0" r="r" b="b"/>
              <a:pathLst>
                <a:path w="14" h="14">
                  <a:moveTo>
                    <a:pt x="1" y="0"/>
                  </a:moveTo>
                  <a:cubicBezTo>
                    <a:pt x="1" y="2"/>
                    <a:pt x="0" y="4"/>
                    <a:pt x="0" y="5"/>
                  </a:cubicBezTo>
                  <a:cubicBezTo>
                    <a:pt x="0" y="10"/>
                    <a:pt x="4" y="14"/>
                    <a:pt x="9" y="14"/>
                  </a:cubicBezTo>
                  <a:cubicBezTo>
                    <a:pt x="11" y="14"/>
                    <a:pt x="13" y="14"/>
                    <a:pt x="14" y="12"/>
                  </a:cubicBezTo>
                  <a:cubicBezTo>
                    <a:pt x="11" y="8"/>
                    <a:pt x="6" y="4"/>
                    <a:pt x="1"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78" name="Freeform 17">
              <a:extLst>
                <a:ext uri="{FF2B5EF4-FFF2-40B4-BE49-F238E27FC236}">
                  <a16:creationId xmlns:a16="http://schemas.microsoft.com/office/drawing/2014/main" id="{6D42A062-59A1-8949-8B4D-0168A43D7650}"/>
                </a:ext>
              </a:extLst>
            </p:cNvPr>
            <p:cNvSpPr>
              <a:spLocks/>
            </p:cNvSpPr>
            <p:nvPr/>
          </p:nvSpPr>
          <p:spPr bwMode="auto">
            <a:xfrm>
              <a:off x="2155" y="59"/>
              <a:ext cx="29" cy="19"/>
            </a:xfrm>
            <a:custGeom>
              <a:avLst/>
              <a:gdLst>
                <a:gd name="T0" fmla="*/ 11 w 11"/>
                <a:gd name="T1" fmla="*/ 0 h 7"/>
                <a:gd name="T2" fmla="*/ 0 w 11"/>
                <a:gd name="T3" fmla="*/ 7 h 7"/>
                <a:gd name="T4" fmla="*/ 3 w 11"/>
                <a:gd name="T5" fmla="*/ 7 h 7"/>
                <a:gd name="T6" fmla="*/ 11 w 11"/>
                <a:gd name="T7" fmla="*/ 0 h 7"/>
              </a:gdLst>
              <a:ahLst/>
              <a:cxnLst>
                <a:cxn ang="0">
                  <a:pos x="T0" y="T1"/>
                </a:cxn>
                <a:cxn ang="0">
                  <a:pos x="T2" y="T3"/>
                </a:cxn>
                <a:cxn ang="0">
                  <a:pos x="T4" y="T5"/>
                </a:cxn>
                <a:cxn ang="0">
                  <a:pos x="T6" y="T7"/>
                </a:cxn>
              </a:cxnLst>
              <a:rect l="0" t="0" r="r" b="b"/>
              <a:pathLst>
                <a:path w="11" h="7">
                  <a:moveTo>
                    <a:pt x="11" y="0"/>
                  </a:moveTo>
                  <a:cubicBezTo>
                    <a:pt x="7" y="2"/>
                    <a:pt x="3" y="4"/>
                    <a:pt x="0" y="7"/>
                  </a:cubicBezTo>
                  <a:cubicBezTo>
                    <a:pt x="1" y="7"/>
                    <a:pt x="2" y="7"/>
                    <a:pt x="3" y="7"/>
                  </a:cubicBezTo>
                  <a:cubicBezTo>
                    <a:pt x="7" y="7"/>
                    <a:pt x="10" y="4"/>
                    <a:pt x="11"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79" name="Oval 18">
              <a:extLst>
                <a:ext uri="{FF2B5EF4-FFF2-40B4-BE49-F238E27FC236}">
                  <a16:creationId xmlns:a16="http://schemas.microsoft.com/office/drawing/2014/main" id="{9F446DD8-5534-EB44-A17F-A08E145C56BA}"/>
                </a:ext>
              </a:extLst>
            </p:cNvPr>
            <p:cNvSpPr>
              <a:spLocks noChangeArrowheads="1"/>
            </p:cNvSpPr>
            <p:nvPr/>
          </p:nvSpPr>
          <p:spPr bwMode="auto">
            <a:xfrm>
              <a:off x="2294" y="134"/>
              <a:ext cx="43" cy="43"/>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80" name="Oval 19">
              <a:extLst>
                <a:ext uri="{FF2B5EF4-FFF2-40B4-BE49-F238E27FC236}">
                  <a16:creationId xmlns:a16="http://schemas.microsoft.com/office/drawing/2014/main" id="{2DB0761F-411E-8E47-8462-C25CA70063FF}"/>
                </a:ext>
              </a:extLst>
            </p:cNvPr>
            <p:cNvSpPr>
              <a:spLocks noChangeArrowheads="1"/>
            </p:cNvSpPr>
            <p:nvPr/>
          </p:nvSpPr>
          <p:spPr bwMode="auto">
            <a:xfrm>
              <a:off x="2251" y="46"/>
              <a:ext cx="43" cy="43"/>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81" name="Freeform 20">
              <a:extLst>
                <a:ext uri="{FF2B5EF4-FFF2-40B4-BE49-F238E27FC236}">
                  <a16:creationId xmlns:a16="http://schemas.microsoft.com/office/drawing/2014/main" id="{D890C26F-4A7A-8C4C-89BD-C76D001A9E1C}"/>
                </a:ext>
              </a:extLst>
            </p:cNvPr>
            <p:cNvSpPr>
              <a:spLocks/>
            </p:cNvSpPr>
            <p:nvPr/>
          </p:nvSpPr>
          <p:spPr bwMode="auto">
            <a:xfrm>
              <a:off x="1861" y="202"/>
              <a:ext cx="43" cy="18"/>
            </a:xfrm>
            <a:custGeom>
              <a:avLst/>
              <a:gdLst>
                <a:gd name="T0" fmla="*/ 0 w 16"/>
                <a:gd name="T1" fmla="*/ 0 h 7"/>
                <a:gd name="T2" fmla="*/ 9 w 16"/>
                <a:gd name="T3" fmla="*/ 7 h 7"/>
                <a:gd name="T4" fmla="*/ 16 w 16"/>
                <a:gd name="T5" fmla="*/ 4 h 7"/>
                <a:gd name="T6" fmla="*/ 0 w 16"/>
                <a:gd name="T7" fmla="*/ 0 h 7"/>
              </a:gdLst>
              <a:ahLst/>
              <a:cxnLst>
                <a:cxn ang="0">
                  <a:pos x="T0" y="T1"/>
                </a:cxn>
                <a:cxn ang="0">
                  <a:pos x="T2" y="T3"/>
                </a:cxn>
                <a:cxn ang="0">
                  <a:pos x="T4" y="T5"/>
                </a:cxn>
                <a:cxn ang="0">
                  <a:pos x="T6" y="T7"/>
                </a:cxn>
              </a:cxnLst>
              <a:rect l="0" t="0" r="r" b="b"/>
              <a:pathLst>
                <a:path w="16" h="7">
                  <a:moveTo>
                    <a:pt x="0" y="0"/>
                  </a:moveTo>
                  <a:cubicBezTo>
                    <a:pt x="1" y="4"/>
                    <a:pt x="5" y="7"/>
                    <a:pt x="9" y="7"/>
                  </a:cubicBezTo>
                  <a:cubicBezTo>
                    <a:pt x="12" y="7"/>
                    <a:pt x="14" y="6"/>
                    <a:pt x="16" y="4"/>
                  </a:cubicBezTo>
                  <a:cubicBezTo>
                    <a:pt x="11" y="2"/>
                    <a:pt x="6" y="1"/>
                    <a:pt x="0"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82" name="Oval 21">
              <a:extLst>
                <a:ext uri="{FF2B5EF4-FFF2-40B4-BE49-F238E27FC236}">
                  <a16:creationId xmlns:a16="http://schemas.microsoft.com/office/drawing/2014/main" id="{D7570315-7158-1F44-AB27-A10A030D6D39}"/>
                </a:ext>
              </a:extLst>
            </p:cNvPr>
            <p:cNvSpPr>
              <a:spLocks noChangeArrowheads="1"/>
            </p:cNvSpPr>
            <p:nvPr/>
          </p:nvSpPr>
          <p:spPr bwMode="auto">
            <a:xfrm>
              <a:off x="2123" y="253"/>
              <a:ext cx="37" cy="37"/>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83" name="Freeform 22">
              <a:extLst>
                <a:ext uri="{FF2B5EF4-FFF2-40B4-BE49-F238E27FC236}">
                  <a16:creationId xmlns:a16="http://schemas.microsoft.com/office/drawing/2014/main" id="{704E2377-5358-CF46-852C-F2FAC8299186}"/>
                </a:ext>
              </a:extLst>
            </p:cNvPr>
            <p:cNvSpPr>
              <a:spLocks/>
            </p:cNvSpPr>
            <p:nvPr/>
          </p:nvSpPr>
          <p:spPr bwMode="auto">
            <a:xfrm>
              <a:off x="2064" y="218"/>
              <a:ext cx="14" cy="40"/>
            </a:xfrm>
            <a:custGeom>
              <a:avLst/>
              <a:gdLst>
                <a:gd name="T0" fmla="*/ 0 w 5"/>
                <a:gd name="T1" fmla="*/ 0 h 15"/>
                <a:gd name="T2" fmla="*/ 0 w 5"/>
                <a:gd name="T3" fmla="*/ 12 h 15"/>
                <a:gd name="T4" fmla="*/ 0 w 5"/>
                <a:gd name="T5" fmla="*/ 15 h 15"/>
                <a:gd name="T6" fmla="*/ 5 w 5"/>
                <a:gd name="T7" fmla="*/ 7 h 15"/>
                <a:gd name="T8" fmla="*/ 0 w 5"/>
                <a:gd name="T9" fmla="*/ 0 h 15"/>
              </a:gdLst>
              <a:ahLst/>
              <a:cxnLst>
                <a:cxn ang="0">
                  <a:pos x="T0" y="T1"/>
                </a:cxn>
                <a:cxn ang="0">
                  <a:pos x="T2" y="T3"/>
                </a:cxn>
                <a:cxn ang="0">
                  <a:pos x="T4" y="T5"/>
                </a:cxn>
                <a:cxn ang="0">
                  <a:pos x="T6" y="T7"/>
                </a:cxn>
                <a:cxn ang="0">
                  <a:pos x="T8" y="T9"/>
                </a:cxn>
              </a:cxnLst>
              <a:rect l="0" t="0" r="r" b="b"/>
              <a:pathLst>
                <a:path w="5" h="15">
                  <a:moveTo>
                    <a:pt x="0" y="0"/>
                  </a:moveTo>
                  <a:cubicBezTo>
                    <a:pt x="0" y="4"/>
                    <a:pt x="0" y="8"/>
                    <a:pt x="0" y="12"/>
                  </a:cubicBezTo>
                  <a:cubicBezTo>
                    <a:pt x="0" y="13"/>
                    <a:pt x="0" y="14"/>
                    <a:pt x="0" y="15"/>
                  </a:cubicBezTo>
                  <a:cubicBezTo>
                    <a:pt x="3" y="14"/>
                    <a:pt x="5" y="11"/>
                    <a:pt x="5" y="7"/>
                  </a:cubicBezTo>
                  <a:cubicBezTo>
                    <a:pt x="5" y="4"/>
                    <a:pt x="3" y="1"/>
                    <a:pt x="0"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84" name="Oval 23">
              <a:extLst>
                <a:ext uri="{FF2B5EF4-FFF2-40B4-BE49-F238E27FC236}">
                  <a16:creationId xmlns:a16="http://schemas.microsoft.com/office/drawing/2014/main" id="{DF0FBB3F-4C3E-FA48-A4F8-02B33DA412A0}"/>
                </a:ext>
              </a:extLst>
            </p:cNvPr>
            <p:cNvSpPr>
              <a:spLocks noChangeArrowheads="1"/>
            </p:cNvSpPr>
            <p:nvPr/>
          </p:nvSpPr>
          <p:spPr bwMode="auto">
            <a:xfrm>
              <a:off x="1725" y="304"/>
              <a:ext cx="48" cy="48"/>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85" name="Freeform 24">
              <a:extLst>
                <a:ext uri="{FF2B5EF4-FFF2-40B4-BE49-F238E27FC236}">
                  <a16:creationId xmlns:a16="http://schemas.microsoft.com/office/drawing/2014/main" id="{92BBD463-08F6-8A48-B69B-AC0A38B8B734}"/>
                </a:ext>
              </a:extLst>
            </p:cNvPr>
            <p:cNvSpPr>
              <a:spLocks/>
            </p:cNvSpPr>
            <p:nvPr/>
          </p:nvSpPr>
          <p:spPr bwMode="auto">
            <a:xfrm>
              <a:off x="1947" y="236"/>
              <a:ext cx="43" cy="41"/>
            </a:xfrm>
            <a:custGeom>
              <a:avLst/>
              <a:gdLst>
                <a:gd name="T0" fmla="*/ 2 w 16"/>
                <a:gd name="T1" fmla="*/ 0 h 15"/>
                <a:gd name="T2" fmla="*/ 0 w 16"/>
                <a:gd name="T3" fmla="*/ 6 h 15"/>
                <a:gd name="T4" fmla="*/ 9 w 16"/>
                <a:gd name="T5" fmla="*/ 15 h 15"/>
                <a:gd name="T6" fmla="*/ 16 w 16"/>
                <a:gd name="T7" fmla="*/ 12 h 15"/>
                <a:gd name="T8" fmla="*/ 2 w 16"/>
                <a:gd name="T9" fmla="*/ 0 h 15"/>
              </a:gdLst>
              <a:ahLst/>
              <a:cxnLst>
                <a:cxn ang="0">
                  <a:pos x="T0" y="T1"/>
                </a:cxn>
                <a:cxn ang="0">
                  <a:pos x="T2" y="T3"/>
                </a:cxn>
                <a:cxn ang="0">
                  <a:pos x="T4" y="T5"/>
                </a:cxn>
                <a:cxn ang="0">
                  <a:pos x="T6" y="T7"/>
                </a:cxn>
                <a:cxn ang="0">
                  <a:pos x="T8" y="T9"/>
                </a:cxn>
              </a:cxnLst>
              <a:rect l="0" t="0" r="r" b="b"/>
              <a:pathLst>
                <a:path w="16" h="15">
                  <a:moveTo>
                    <a:pt x="2" y="0"/>
                  </a:moveTo>
                  <a:cubicBezTo>
                    <a:pt x="1" y="2"/>
                    <a:pt x="0" y="4"/>
                    <a:pt x="0" y="6"/>
                  </a:cubicBezTo>
                  <a:cubicBezTo>
                    <a:pt x="0" y="11"/>
                    <a:pt x="4" y="15"/>
                    <a:pt x="9" y="15"/>
                  </a:cubicBezTo>
                  <a:cubicBezTo>
                    <a:pt x="12" y="15"/>
                    <a:pt x="14" y="13"/>
                    <a:pt x="16" y="12"/>
                  </a:cubicBezTo>
                  <a:cubicBezTo>
                    <a:pt x="11" y="7"/>
                    <a:pt x="7" y="4"/>
                    <a:pt x="2"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86" name="Oval 25">
              <a:extLst>
                <a:ext uri="{FF2B5EF4-FFF2-40B4-BE49-F238E27FC236}">
                  <a16:creationId xmlns:a16="http://schemas.microsoft.com/office/drawing/2014/main" id="{B9156F24-F46E-B541-9893-BC4AC4A6039D}"/>
                </a:ext>
              </a:extLst>
            </p:cNvPr>
            <p:cNvSpPr>
              <a:spLocks noChangeArrowheads="1"/>
            </p:cNvSpPr>
            <p:nvPr/>
          </p:nvSpPr>
          <p:spPr bwMode="auto">
            <a:xfrm>
              <a:off x="2363" y="210"/>
              <a:ext cx="48" cy="48"/>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87" name="Oval 26">
              <a:extLst>
                <a:ext uri="{FF2B5EF4-FFF2-40B4-BE49-F238E27FC236}">
                  <a16:creationId xmlns:a16="http://schemas.microsoft.com/office/drawing/2014/main" id="{E14EE8B2-1759-E841-B4AA-0666FA653287}"/>
                </a:ext>
              </a:extLst>
            </p:cNvPr>
            <p:cNvSpPr>
              <a:spLocks noChangeArrowheads="1"/>
            </p:cNvSpPr>
            <p:nvPr/>
          </p:nvSpPr>
          <p:spPr bwMode="auto">
            <a:xfrm>
              <a:off x="2126" y="172"/>
              <a:ext cx="42" cy="43"/>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88" name="Oval 27">
              <a:extLst>
                <a:ext uri="{FF2B5EF4-FFF2-40B4-BE49-F238E27FC236}">
                  <a16:creationId xmlns:a16="http://schemas.microsoft.com/office/drawing/2014/main" id="{A877FE15-1B04-3349-A22B-2187878B642B}"/>
                </a:ext>
              </a:extLst>
            </p:cNvPr>
            <p:cNvSpPr>
              <a:spLocks noChangeArrowheads="1"/>
            </p:cNvSpPr>
            <p:nvPr/>
          </p:nvSpPr>
          <p:spPr bwMode="auto">
            <a:xfrm>
              <a:off x="2198" y="250"/>
              <a:ext cx="43" cy="43"/>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89" name="Oval 28">
              <a:extLst>
                <a:ext uri="{FF2B5EF4-FFF2-40B4-BE49-F238E27FC236}">
                  <a16:creationId xmlns:a16="http://schemas.microsoft.com/office/drawing/2014/main" id="{0CC4DBAC-7C1A-A04C-98CF-4B56DE955A7F}"/>
                </a:ext>
              </a:extLst>
            </p:cNvPr>
            <p:cNvSpPr>
              <a:spLocks noChangeArrowheads="1"/>
            </p:cNvSpPr>
            <p:nvPr/>
          </p:nvSpPr>
          <p:spPr bwMode="auto">
            <a:xfrm>
              <a:off x="2257" y="196"/>
              <a:ext cx="42" cy="43"/>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90" name="Oval 29">
              <a:extLst>
                <a:ext uri="{FF2B5EF4-FFF2-40B4-BE49-F238E27FC236}">
                  <a16:creationId xmlns:a16="http://schemas.microsoft.com/office/drawing/2014/main" id="{806E9BF8-A606-BF4A-B852-CA06BDC23EB6}"/>
                </a:ext>
              </a:extLst>
            </p:cNvPr>
            <p:cNvSpPr>
              <a:spLocks noChangeArrowheads="1"/>
            </p:cNvSpPr>
            <p:nvPr/>
          </p:nvSpPr>
          <p:spPr bwMode="auto">
            <a:xfrm>
              <a:off x="1819" y="266"/>
              <a:ext cx="48" cy="48"/>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91" name="Oval 30">
              <a:extLst>
                <a:ext uri="{FF2B5EF4-FFF2-40B4-BE49-F238E27FC236}">
                  <a16:creationId xmlns:a16="http://schemas.microsoft.com/office/drawing/2014/main" id="{FE4CEA73-F7E0-954B-A861-C03AA6A419E6}"/>
                </a:ext>
              </a:extLst>
            </p:cNvPr>
            <p:cNvSpPr>
              <a:spLocks noChangeArrowheads="1"/>
            </p:cNvSpPr>
            <p:nvPr/>
          </p:nvSpPr>
          <p:spPr bwMode="auto">
            <a:xfrm>
              <a:off x="1917" y="312"/>
              <a:ext cx="38" cy="37"/>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92" name="Oval 31">
              <a:extLst>
                <a:ext uri="{FF2B5EF4-FFF2-40B4-BE49-F238E27FC236}">
                  <a16:creationId xmlns:a16="http://schemas.microsoft.com/office/drawing/2014/main" id="{447D23AE-ED9E-0843-B4DC-399ABF8FD2DB}"/>
                </a:ext>
              </a:extLst>
            </p:cNvPr>
            <p:cNvSpPr>
              <a:spLocks noChangeArrowheads="1"/>
            </p:cNvSpPr>
            <p:nvPr/>
          </p:nvSpPr>
          <p:spPr bwMode="auto">
            <a:xfrm>
              <a:off x="2176" y="387"/>
              <a:ext cx="38" cy="38"/>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93" name="Freeform 32">
              <a:extLst>
                <a:ext uri="{FF2B5EF4-FFF2-40B4-BE49-F238E27FC236}">
                  <a16:creationId xmlns:a16="http://schemas.microsoft.com/office/drawing/2014/main" id="{4DDFD239-9E61-C645-9B2A-F96238E34920}"/>
                </a:ext>
              </a:extLst>
            </p:cNvPr>
            <p:cNvSpPr>
              <a:spLocks/>
            </p:cNvSpPr>
            <p:nvPr/>
          </p:nvSpPr>
          <p:spPr bwMode="auto">
            <a:xfrm>
              <a:off x="2011" y="317"/>
              <a:ext cx="40" cy="46"/>
            </a:xfrm>
            <a:custGeom>
              <a:avLst/>
              <a:gdLst>
                <a:gd name="T0" fmla="*/ 7 w 15"/>
                <a:gd name="T1" fmla="*/ 0 h 17"/>
                <a:gd name="T2" fmla="*/ 0 w 15"/>
                <a:gd name="T3" fmla="*/ 8 h 17"/>
                <a:gd name="T4" fmla="*/ 9 w 15"/>
                <a:gd name="T5" fmla="*/ 17 h 17"/>
                <a:gd name="T6" fmla="*/ 15 w 15"/>
                <a:gd name="T7" fmla="*/ 15 h 17"/>
                <a:gd name="T8" fmla="*/ 7 w 15"/>
                <a:gd name="T9" fmla="*/ 0 h 17"/>
              </a:gdLst>
              <a:ahLst/>
              <a:cxnLst>
                <a:cxn ang="0">
                  <a:pos x="T0" y="T1"/>
                </a:cxn>
                <a:cxn ang="0">
                  <a:pos x="T2" y="T3"/>
                </a:cxn>
                <a:cxn ang="0">
                  <a:pos x="T4" y="T5"/>
                </a:cxn>
                <a:cxn ang="0">
                  <a:pos x="T6" y="T7"/>
                </a:cxn>
                <a:cxn ang="0">
                  <a:pos x="T8" y="T9"/>
                </a:cxn>
              </a:cxnLst>
              <a:rect l="0" t="0" r="r" b="b"/>
              <a:pathLst>
                <a:path w="15" h="17">
                  <a:moveTo>
                    <a:pt x="7" y="0"/>
                  </a:moveTo>
                  <a:cubicBezTo>
                    <a:pt x="3" y="1"/>
                    <a:pt x="0" y="4"/>
                    <a:pt x="0" y="8"/>
                  </a:cubicBezTo>
                  <a:cubicBezTo>
                    <a:pt x="0" y="13"/>
                    <a:pt x="4" y="17"/>
                    <a:pt x="9" y="17"/>
                  </a:cubicBezTo>
                  <a:cubicBezTo>
                    <a:pt x="11" y="17"/>
                    <a:pt x="13" y="16"/>
                    <a:pt x="15" y="15"/>
                  </a:cubicBezTo>
                  <a:cubicBezTo>
                    <a:pt x="13" y="10"/>
                    <a:pt x="10" y="5"/>
                    <a:pt x="7"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94" name="Oval 33">
              <a:extLst>
                <a:ext uri="{FF2B5EF4-FFF2-40B4-BE49-F238E27FC236}">
                  <a16:creationId xmlns:a16="http://schemas.microsoft.com/office/drawing/2014/main" id="{B359A5B4-CB21-944B-B2DB-75A570A3DDCF}"/>
                </a:ext>
              </a:extLst>
            </p:cNvPr>
            <p:cNvSpPr>
              <a:spLocks noChangeArrowheads="1"/>
            </p:cNvSpPr>
            <p:nvPr/>
          </p:nvSpPr>
          <p:spPr bwMode="auto">
            <a:xfrm>
              <a:off x="1880" y="384"/>
              <a:ext cx="48" cy="49"/>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95" name="Oval 34">
              <a:extLst>
                <a:ext uri="{FF2B5EF4-FFF2-40B4-BE49-F238E27FC236}">
                  <a16:creationId xmlns:a16="http://schemas.microsoft.com/office/drawing/2014/main" id="{3A64F7B4-8620-2E4C-AAE2-5467A3AE2FA4}"/>
                </a:ext>
              </a:extLst>
            </p:cNvPr>
            <p:cNvSpPr>
              <a:spLocks noChangeArrowheads="1"/>
            </p:cNvSpPr>
            <p:nvPr/>
          </p:nvSpPr>
          <p:spPr bwMode="auto">
            <a:xfrm>
              <a:off x="2040" y="384"/>
              <a:ext cx="48" cy="49"/>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96" name="Freeform 35">
              <a:extLst>
                <a:ext uri="{FF2B5EF4-FFF2-40B4-BE49-F238E27FC236}">
                  <a16:creationId xmlns:a16="http://schemas.microsoft.com/office/drawing/2014/main" id="{19D97C92-7B34-444A-843E-509EE927D0FA}"/>
                </a:ext>
              </a:extLst>
            </p:cNvPr>
            <p:cNvSpPr>
              <a:spLocks/>
            </p:cNvSpPr>
            <p:nvPr/>
          </p:nvSpPr>
          <p:spPr bwMode="auto">
            <a:xfrm>
              <a:off x="2350" y="328"/>
              <a:ext cx="48" cy="48"/>
            </a:xfrm>
            <a:custGeom>
              <a:avLst/>
              <a:gdLst>
                <a:gd name="T0" fmla="*/ 9 w 18"/>
                <a:gd name="T1" fmla="*/ 0 h 18"/>
                <a:gd name="T2" fmla="*/ 0 w 18"/>
                <a:gd name="T3" fmla="*/ 9 h 18"/>
                <a:gd name="T4" fmla="*/ 6 w 18"/>
                <a:gd name="T5" fmla="*/ 18 h 18"/>
                <a:gd name="T6" fmla="*/ 18 w 18"/>
                <a:gd name="T7" fmla="*/ 8 h 18"/>
                <a:gd name="T8" fmla="*/ 9 w 18"/>
                <a:gd name="T9" fmla="*/ 0 h 18"/>
              </a:gdLst>
              <a:ahLst/>
              <a:cxnLst>
                <a:cxn ang="0">
                  <a:pos x="T0" y="T1"/>
                </a:cxn>
                <a:cxn ang="0">
                  <a:pos x="T2" y="T3"/>
                </a:cxn>
                <a:cxn ang="0">
                  <a:pos x="T4" y="T5"/>
                </a:cxn>
                <a:cxn ang="0">
                  <a:pos x="T6" y="T7"/>
                </a:cxn>
                <a:cxn ang="0">
                  <a:pos x="T8" y="T9"/>
                </a:cxn>
              </a:cxnLst>
              <a:rect l="0" t="0" r="r" b="b"/>
              <a:pathLst>
                <a:path w="18" h="18">
                  <a:moveTo>
                    <a:pt x="9" y="0"/>
                  </a:moveTo>
                  <a:cubicBezTo>
                    <a:pt x="4" y="0"/>
                    <a:pt x="0" y="4"/>
                    <a:pt x="0" y="9"/>
                  </a:cubicBezTo>
                  <a:cubicBezTo>
                    <a:pt x="0" y="13"/>
                    <a:pt x="3" y="17"/>
                    <a:pt x="6" y="18"/>
                  </a:cubicBezTo>
                  <a:cubicBezTo>
                    <a:pt x="11" y="15"/>
                    <a:pt x="14" y="12"/>
                    <a:pt x="18" y="8"/>
                  </a:cubicBezTo>
                  <a:cubicBezTo>
                    <a:pt x="17" y="4"/>
                    <a:pt x="14" y="0"/>
                    <a:pt x="9"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97" name="Oval 36">
              <a:extLst>
                <a:ext uri="{FF2B5EF4-FFF2-40B4-BE49-F238E27FC236}">
                  <a16:creationId xmlns:a16="http://schemas.microsoft.com/office/drawing/2014/main" id="{5876326F-72E2-6847-B57B-155CCFE3A5E2}"/>
                </a:ext>
              </a:extLst>
            </p:cNvPr>
            <p:cNvSpPr>
              <a:spLocks noChangeArrowheads="1"/>
            </p:cNvSpPr>
            <p:nvPr/>
          </p:nvSpPr>
          <p:spPr bwMode="auto">
            <a:xfrm>
              <a:off x="2128" y="317"/>
              <a:ext cx="43" cy="43"/>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98" name="Freeform 37">
              <a:extLst>
                <a:ext uri="{FF2B5EF4-FFF2-40B4-BE49-F238E27FC236}">
                  <a16:creationId xmlns:a16="http://schemas.microsoft.com/office/drawing/2014/main" id="{67D7140C-B21B-9742-AC4C-8494128D7530}"/>
                </a:ext>
              </a:extLst>
            </p:cNvPr>
            <p:cNvSpPr>
              <a:spLocks/>
            </p:cNvSpPr>
            <p:nvPr/>
          </p:nvSpPr>
          <p:spPr bwMode="auto">
            <a:xfrm>
              <a:off x="2294" y="390"/>
              <a:ext cx="40" cy="35"/>
            </a:xfrm>
            <a:custGeom>
              <a:avLst/>
              <a:gdLst>
                <a:gd name="T0" fmla="*/ 8 w 15"/>
                <a:gd name="T1" fmla="*/ 0 h 13"/>
                <a:gd name="T2" fmla="*/ 0 w 15"/>
                <a:gd name="T3" fmla="*/ 8 h 13"/>
                <a:gd name="T4" fmla="*/ 2 w 15"/>
                <a:gd name="T5" fmla="*/ 13 h 13"/>
                <a:gd name="T6" fmla="*/ 15 w 15"/>
                <a:gd name="T7" fmla="*/ 4 h 13"/>
                <a:gd name="T8" fmla="*/ 8 w 15"/>
                <a:gd name="T9" fmla="*/ 0 h 13"/>
              </a:gdLst>
              <a:ahLst/>
              <a:cxnLst>
                <a:cxn ang="0">
                  <a:pos x="T0" y="T1"/>
                </a:cxn>
                <a:cxn ang="0">
                  <a:pos x="T2" y="T3"/>
                </a:cxn>
                <a:cxn ang="0">
                  <a:pos x="T4" y="T5"/>
                </a:cxn>
                <a:cxn ang="0">
                  <a:pos x="T6" y="T7"/>
                </a:cxn>
                <a:cxn ang="0">
                  <a:pos x="T8" y="T9"/>
                </a:cxn>
              </a:cxnLst>
              <a:rect l="0" t="0" r="r" b="b"/>
              <a:pathLst>
                <a:path w="15" h="13">
                  <a:moveTo>
                    <a:pt x="8" y="0"/>
                  </a:moveTo>
                  <a:cubicBezTo>
                    <a:pt x="3" y="0"/>
                    <a:pt x="0" y="3"/>
                    <a:pt x="0" y="8"/>
                  </a:cubicBezTo>
                  <a:cubicBezTo>
                    <a:pt x="0" y="10"/>
                    <a:pt x="1" y="12"/>
                    <a:pt x="2" y="13"/>
                  </a:cubicBezTo>
                  <a:cubicBezTo>
                    <a:pt x="6" y="10"/>
                    <a:pt x="11" y="7"/>
                    <a:pt x="15" y="4"/>
                  </a:cubicBezTo>
                  <a:cubicBezTo>
                    <a:pt x="13" y="1"/>
                    <a:pt x="11" y="0"/>
                    <a:pt x="8"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99" name="Oval 38">
              <a:extLst>
                <a:ext uri="{FF2B5EF4-FFF2-40B4-BE49-F238E27FC236}">
                  <a16:creationId xmlns:a16="http://schemas.microsoft.com/office/drawing/2014/main" id="{1AED6A42-5288-034B-98DA-211778BED6B2}"/>
                </a:ext>
              </a:extLst>
            </p:cNvPr>
            <p:cNvSpPr>
              <a:spLocks noChangeArrowheads="1"/>
            </p:cNvSpPr>
            <p:nvPr/>
          </p:nvSpPr>
          <p:spPr bwMode="auto">
            <a:xfrm>
              <a:off x="2273" y="293"/>
              <a:ext cx="42" cy="43"/>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00" name="Freeform 39">
              <a:extLst>
                <a:ext uri="{FF2B5EF4-FFF2-40B4-BE49-F238E27FC236}">
                  <a16:creationId xmlns:a16="http://schemas.microsoft.com/office/drawing/2014/main" id="{1D3F1341-44E1-7044-AFDD-A180DD9B2029}"/>
                </a:ext>
              </a:extLst>
            </p:cNvPr>
            <p:cNvSpPr>
              <a:spLocks/>
            </p:cNvSpPr>
            <p:nvPr/>
          </p:nvSpPr>
          <p:spPr bwMode="auto">
            <a:xfrm>
              <a:off x="2409" y="134"/>
              <a:ext cx="32" cy="46"/>
            </a:xfrm>
            <a:custGeom>
              <a:avLst/>
              <a:gdLst>
                <a:gd name="T0" fmla="*/ 7 w 12"/>
                <a:gd name="T1" fmla="*/ 0 h 17"/>
                <a:gd name="T2" fmla="*/ 0 w 12"/>
                <a:gd name="T3" fmla="*/ 8 h 17"/>
                <a:gd name="T4" fmla="*/ 9 w 12"/>
                <a:gd name="T5" fmla="*/ 17 h 17"/>
                <a:gd name="T6" fmla="*/ 12 w 12"/>
                <a:gd name="T7" fmla="*/ 17 h 17"/>
                <a:gd name="T8" fmla="*/ 7 w 12"/>
                <a:gd name="T9" fmla="*/ 0 h 17"/>
              </a:gdLst>
              <a:ahLst/>
              <a:cxnLst>
                <a:cxn ang="0">
                  <a:pos x="T0" y="T1"/>
                </a:cxn>
                <a:cxn ang="0">
                  <a:pos x="T2" y="T3"/>
                </a:cxn>
                <a:cxn ang="0">
                  <a:pos x="T4" y="T5"/>
                </a:cxn>
                <a:cxn ang="0">
                  <a:pos x="T6" y="T7"/>
                </a:cxn>
                <a:cxn ang="0">
                  <a:pos x="T8" y="T9"/>
                </a:cxn>
              </a:cxnLst>
              <a:rect l="0" t="0" r="r" b="b"/>
              <a:pathLst>
                <a:path w="12" h="17">
                  <a:moveTo>
                    <a:pt x="7" y="0"/>
                  </a:moveTo>
                  <a:cubicBezTo>
                    <a:pt x="3" y="1"/>
                    <a:pt x="0" y="4"/>
                    <a:pt x="0" y="8"/>
                  </a:cubicBezTo>
                  <a:cubicBezTo>
                    <a:pt x="0" y="13"/>
                    <a:pt x="4" y="17"/>
                    <a:pt x="9" y="17"/>
                  </a:cubicBezTo>
                  <a:cubicBezTo>
                    <a:pt x="10" y="17"/>
                    <a:pt x="11" y="17"/>
                    <a:pt x="12" y="17"/>
                  </a:cubicBezTo>
                  <a:cubicBezTo>
                    <a:pt x="11" y="11"/>
                    <a:pt x="9" y="5"/>
                    <a:pt x="7"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01" name="Freeform 40">
              <a:extLst>
                <a:ext uri="{FF2B5EF4-FFF2-40B4-BE49-F238E27FC236}">
                  <a16:creationId xmlns:a16="http://schemas.microsoft.com/office/drawing/2014/main" id="{B92FFA1F-CBDF-3B45-B70C-AB36FB1A4C5C}"/>
                </a:ext>
              </a:extLst>
            </p:cNvPr>
            <p:cNvSpPr>
              <a:spLocks/>
            </p:cNvSpPr>
            <p:nvPr/>
          </p:nvSpPr>
          <p:spPr bwMode="auto">
            <a:xfrm>
              <a:off x="1541" y="-16"/>
              <a:ext cx="918" cy="755"/>
            </a:xfrm>
            <a:custGeom>
              <a:avLst/>
              <a:gdLst>
                <a:gd name="T0" fmla="*/ 193 w 344"/>
                <a:gd name="T1" fmla="*/ 103 h 281"/>
                <a:gd name="T2" fmla="*/ 237 w 344"/>
                <a:gd name="T3" fmla="*/ 14 h 281"/>
                <a:gd name="T4" fmla="*/ 321 w 344"/>
                <a:gd name="T5" fmla="*/ 40 h 281"/>
                <a:gd name="T6" fmla="*/ 326 w 344"/>
                <a:gd name="T7" fmla="*/ 94 h 281"/>
                <a:gd name="T8" fmla="*/ 279 w 344"/>
                <a:gd name="T9" fmla="*/ 146 h 281"/>
                <a:gd name="T10" fmla="*/ 260 w 344"/>
                <a:gd name="T11" fmla="*/ 280 h 281"/>
                <a:gd name="T12" fmla="*/ 266 w 344"/>
                <a:gd name="T13" fmla="*/ 278 h 281"/>
                <a:gd name="T14" fmla="*/ 175 w 344"/>
                <a:gd name="T15" fmla="*/ 233 h 281"/>
                <a:gd name="T16" fmla="*/ 59 w 344"/>
                <a:gd name="T17" fmla="*/ 197 h 281"/>
                <a:gd name="T18" fmla="*/ 48 w 344"/>
                <a:gd name="T19" fmla="*/ 80 h 281"/>
                <a:gd name="T20" fmla="*/ 185 w 344"/>
                <a:gd name="T21" fmla="*/ 136 h 281"/>
                <a:gd name="T22" fmla="*/ 191 w 344"/>
                <a:gd name="T23" fmla="*/ 134 h 281"/>
                <a:gd name="T24" fmla="*/ 86 w 344"/>
                <a:gd name="T25" fmla="*/ 65 h 281"/>
                <a:gd name="T26" fmla="*/ 13 w 344"/>
                <a:gd name="T27" fmla="*/ 149 h 281"/>
                <a:gd name="T28" fmla="*/ 117 w 344"/>
                <a:gd name="T29" fmla="*/ 226 h 281"/>
                <a:gd name="T30" fmla="*/ 190 w 344"/>
                <a:gd name="T31" fmla="*/ 239 h 281"/>
                <a:gd name="T32" fmla="*/ 261 w 344"/>
                <a:gd name="T33" fmla="*/ 280 h 281"/>
                <a:gd name="T34" fmla="*/ 266 w 344"/>
                <a:gd name="T35" fmla="*/ 278 h 281"/>
                <a:gd name="T36" fmla="*/ 258 w 344"/>
                <a:gd name="T37" fmla="*/ 174 h 281"/>
                <a:gd name="T38" fmla="*/ 319 w 344"/>
                <a:gd name="T39" fmla="*/ 119 h 281"/>
                <a:gd name="T40" fmla="*/ 307 w 344"/>
                <a:gd name="T41" fmla="*/ 16 h 281"/>
                <a:gd name="T42" fmla="*/ 228 w 344"/>
                <a:gd name="T43" fmla="*/ 15 h 281"/>
                <a:gd name="T44" fmla="*/ 187 w 344"/>
                <a:gd name="T45" fmla="*/ 104 h 281"/>
                <a:gd name="T46" fmla="*/ 193 w 344"/>
                <a:gd name="T47" fmla="*/ 103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4" h="281">
                  <a:moveTo>
                    <a:pt x="193" y="103"/>
                  </a:moveTo>
                  <a:cubicBezTo>
                    <a:pt x="187" y="65"/>
                    <a:pt x="201" y="30"/>
                    <a:pt x="237" y="14"/>
                  </a:cubicBezTo>
                  <a:cubicBezTo>
                    <a:pt x="267" y="1"/>
                    <a:pt x="305" y="10"/>
                    <a:pt x="321" y="40"/>
                  </a:cubicBezTo>
                  <a:cubicBezTo>
                    <a:pt x="329" y="56"/>
                    <a:pt x="329" y="77"/>
                    <a:pt x="326" y="94"/>
                  </a:cubicBezTo>
                  <a:cubicBezTo>
                    <a:pt x="321" y="120"/>
                    <a:pt x="298" y="132"/>
                    <a:pt x="279" y="146"/>
                  </a:cubicBezTo>
                  <a:cubicBezTo>
                    <a:pt x="232" y="182"/>
                    <a:pt x="236" y="232"/>
                    <a:pt x="260" y="280"/>
                  </a:cubicBezTo>
                  <a:cubicBezTo>
                    <a:pt x="262" y="279"/>
                    <a:pt x="264" y="278"/>
                    <a:pt x="266" y="278"/>
                  </a:cubicBezTo>
                  <a:cubicBezTo>
                    <a:pt x="241" y="247"/>
                    <a:pt x="214" y="238"/>
                    <a:pt x="175" y="233"/>
                  </a:cubicBezTo>
                  <a:cubicBezTo>
                    <a:pt x="135" y="228"/>
                    <a:pt x="94" y="219"/>
                    <a:pt x="59" y="197"/>
                  </a:cubicBezTo>
                  <a:cubicBezTo>
                    <a:pt x="15" y="170"/>
                    <a:pt x="0" y="111"/>
                    <a:pt x="48" y="80"/>
                  </a:cubicBezTo>
                  <a:cubicBezTo>
                    <a:pt x="103" y="44"/>
                    <a:pt x="164" y="82"/>
                    <a:pt x="185" y="136"/>
                  </a:cubicBezTo>
                  <a:cubicBezTo>
                    <a:pt x="186" y="137"/>
                    <a:pt x="192" y="136"/>
                    <a:pt x="191" y="134"/>
                  </a:cubicBezTo>
                  <a:cubicBezTo>
                    <a:pt x="173" y="88"/>
                    <a:pt x="136" y="61"/>
                    <a:pt x="86" y="65"/>
                  </a:cubicBezTo>
                  <a:cubicBezTo>
                    <a:pt x="42" y="68"/>
                    <a:pt x="3" y="103"/>
                    <a:pt x="13" y="149"/>
                  </a:cubicBezTo>
                  <a:cubicBezTo>
                    <a:pt x="23" y="195"/>
                    <a:pt x="78" y="215"/>
                    <a:pt x="117" y="226"/>
                  </a:cubicBezTo>
                  <a:cubicBezTo>
                    <a:pt x="141" y="233"/>
                    <a:pt x="166" y="235"/>
                    <a:pt x="190" y="239"/>
                  </a:cubicBezTo>
                  <a:cubicBezTo>
                    <a:pt x="220" y="243"/>
                    <a:pt x="242" y="257"/>
                    <a:pt x="261" y="280"/>
                  </a:cubicBezTo>
                  <a:cubicBezTo>
                    <a:pt x="262" y="281"/>
                    <a:pt x="267" y="280"/>
                    <a:pt x="266" y="278"/>
                  </a:cubicBezTo>
                  <a:cubicBezTo>
                    <a:pt x="249" y="245"/>
                    <a:pt x="238" y="209"/>
                    <a:pt x="258" y="174"/>
                  </a:cubicBezTo>
                  <a:cubicBezTo>
                    <a:pt x="272" y="150"/>
                    <a:pt x="300" y="139"/>
                    <a:pt x="319" y="119"/>
                  </a:cubicBezTo>
                  <a:cubicBezTo>
                    <a:pt x="344" y="91"/>
                    <a:pt x="337" y="37"/>
                    <a:pt x="307" y="16"/>
                  </a:cubicBezTo>
                  <a:cubicBezTo>
                    <a:pt x="284" y="0"/>
                    <a:pt x="252" y="3"/>
                    <a:pt x="228" y="15"/>
                  </a:cubicBezTo>
                  <a:cubicBezTo>
                    <a:pt x="195" y="33"/>
                    <a:pt x="181" y="67"/>
                    <a:pt x="187" y="104"/>
                  </a:cubicBezTo>
                  <a:cubicBezTo>
                    <a:pt x="188" y="106"/>
                    <a:pt x="193" y="105"/>
                    <a:pt x="193" y="103"/>
                  </a:cubicBezTo>
                  <a:close/>
                </a:path>
              </a:pathLst>
            </a:custGeom>
            <a:solidFill>
              <a:srgbClr val="73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02" name="Freeform 41">
              <a:extLst>
                <a:ext uri="{FF2B5EF4-FFF2-40B4-BE49-F238E27FC236}">
                  <a16:creationId xmlns:a16="http://schemas.microsoft.com/office/drawing/2014/main" id="{2B21B291-12C5-694C-AA93-199636301ED8}"/>
                </a:ext>
              </a:extLst>
            </p:cNvPr>
            <p:cNvSpPr>
              <a:spLocks/>
            </p:cNvSpPr>
            <p:nvPr/>
          </p:nvSpPr>
          <p:spPr bwMode="auto">
            <a:xfrm>
              <a:off x="5546" y="314"/>
              <a:ext cx="564" cy="600"/>
            </a:xfrm>
            <a:custGeom>
              <a:avLst/>
              <a:gdLst>
                <a:gd name="T0" fmla="*/ 113 w 211"/>
                <a:gd name="T1" fmla="*/ 81 h 223"/>
                <a:gd name="T2" fmla="*/ 195 w 211"/>
                <a:gd name="T3" fmla="*/ 35 h 223"/>
                <a:gd name="T4" fmla="*/ 211 w 211"/>
                <a:gd name="T5" fmla="*/ 79 h 223"/>
                <a:gd name="T6" fmla="*/ 176 w 211"/>
                <a:gd name="T7" fmla="*/ 119 h 223"/>
                <a:gd name="T8" fmla="*/ 131 w 211"/>
                <a:gd name="T9" fmla="*/ 167 h 223"/>
                <a:gd name="T10" fmla="*/ 86 w 211"/>
                <a:gd name="T11" fmla="*/ 200 h 223"/>
                <a:gd name="T12" fmla="*/ 19 w 211"/>
                <a:gd name="T13" fmla="*/ 35 h 223"/>
                <a:gd name="T14" fmla="*/ 82 w 211"/>
                <a:gd name="T15" fmla="*/ 25 h 223"/>
                <a:gd name="T16" fmla="*/ 109 w 211"/>
                <a:gd name="T17" fmla="*/ 90 h 223"/>
                <a:gd name="T18" fmla="*/ 113 w 211"/>
                <a:gd name="T19" fmla="*/ 8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223">
                  <a:moveTo>
                    <a:pt x="113" y="81"/>
                  </a:moveTo>
                  <a:cubicBezTo>
                    <a:pt x="126" y="48"/>
                    <a:pt x="161" y="0"/>
                    <a:pt x="195" y="35"/>
                  </a:cubicBezTo>
                  <a:cubicBezTo>
                    <a:pt x="203" y="44"/>
                    <a:pt x="211" y="69"/>
                    <a:pt x="211" y="79"/>
                  </a:cubicBezTo>
                  <a:cubicBezTo>
                    <a:pt x="209" y="106"/>
                    <a:pt x="195" y="104"/>
                    <a:pt x="176" y="119"/>
                  </a:cubicBezTo>
                  <a:cubicBezTo>
                    <a:pt x="151" y="137"/>
                    <a:pt x="147" y="142"/>
                    <a:pt x="131" y="167"/>
                  </a:cubicBezTo>
                  <a:cubicBezTo>
                    <a:pt x="116" y="190"/>
                    <a:pt x="115" y="223"/>
                    <a:pt x="86" y="200"/>
                  </a:cubicBezTo>
                  <a:cubicBezTo>
                    <a:pt x="55" y="177"/>
                    <a:pt x="0" y="73"/>
                    <a:pt x="19" y="35"/>
                  </a:cubicBezTo>
                  <a:cubicBezTo>
                    <a:pt x="30" y="10"/>
                    <a:pt x="59" y="8"/>
                    <a:pt x="82" y="25"/>
                  </a:cubicBezTo>
                  <a:cubicBezTo>
                    <a:pt x="105" y="42"/>
                    <a:pt x="94" y="69"/>
                    <a:pt x="109" y="90"/>
                  </a:cubicBezTo>
                  <a:cubicBezTo>
                    <a:pt x="113" y="81"/>
                    <a:pt x="113" y="81"/>
                    <a:pt x="113" y="8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03" name="Oval 42">
              <a:extLst>
                <a:ext uri="{FF2B5EF4-FFF2-40B4-BE49-F238E27FC236}">
                  <a16:creationId xmlns:a16="http://schemas.microsoft.com/office/drawing/2014/main" id="{00B35B71-1DAA-704F-A664-4D59CB126AF7}"/>
                </a:ext>
              </a:extLst>
            </p:cNvPr>
            <p:cNvSpPr>
              <a:spLocks noChangeArrowheads="1"/>
            </p:cNvSpPr>
            <p:nvPr/>
          </p:nvSpPr>
          <p:spPr bwMode="auto">
            <a:xfrm>
              <a:off x="5744" y="739"/>
              <a:ext cx="37" cy="38"/>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04" name="Freeform 43">
              <a:extLst>
                <a:ext uri="{FF2B5EF4-FFF2-40B4-BE49-F238E27FC236}">
                  <a16:creationId xmlns:a16="http://schemas.microsoft.com/office/drawing/2014/main" id="{E65277FE-2EAF-E54A-B9D2-E6A6770CC03A}"/>
                </a:ext>
              </a:extLst>
            </p:cNvPr>
            <p:cNvSpPr>
              <a:spLocks/>
            </p:cNvSpPr>
            <p:nvPr/>
          </p:nvSpPr>
          <p:spPr bwMode="auto">
            <a:xfrm>
              <a:off x="5923" y="691"/>
              <a:ext cx="26" cy="32"/>
            </a:xfrm>
            <a:custGeom>
              <a:avLst/>
              <a:gdLst>
                <a:gd name="T0" fmla="*/ 9 w 10"/>
                <a:gd name="T1" fmla="*/ 0 h 12"/>
                <a:gd name="T2" fmla="*/ 0 w 10"/>
                <a:gd name="T3" fmla="*/ 9 h 12"/>
                <a:gd name="T4" fmla="*/ 0 w 10"/>
                <a:gd name="T5" fmla="*/ 12 h 12"/>
                <a:gd name="T6" fmla="*/ 10 w 10"/>
                <a:gd name="T7" fmla="*/ 0 h 12"/>
                <a:gd name="T8" fmla="*/ 9 w 10"/>
                <a:gd name="T9" fmla="*/ 0 h 12"/>
              </a:gdLst>
              <a:ahLst/>
              <a:cxnLst>
                <a:cxn ang="0">
                  <a:pos x="T0" y="T1"/>
                </a:cxn>
                <a:cxn ang="0">
                  <a:pos x="T2" y="T3"/>
                </a:cxn>
                <a:cxn ang="0">
                  <a:pos x="T4" y="T5"/>
                </a:cxn>
                <a:cxn ang="0">
                  <a:pos x="T6" y="T7"/>
                </a:cxn>
                <a:cxn ang="0">
                  <a:pos x="T8" y="T9"/>
                </a:cxn>
              </a:cxnLst>
              <a:rect l="0" t="0" r="r" b="b"/>
              <a:pathLst>
                <a:path w="10" h="12">
                  <a:moveTo>
                    <a:pt x="9" y="0"/>
                  </a:moveTo>
                  <a:cubicBezTo>
                    <a:pt x="4" y="0"/>
                    <a:pt x="0" y="4"/>
                    <a:pt x="0" y="9"/>
                  </a:cubicBezTo>
                  <a:cubicBezTo>
                    <a:pt x="0" y="10"/>
                    <a:pt x="0" y="11"/>
                    <a:pt x="0" y="12"/>
                  </a:cubicBezTo>
                  <a:cubicBezTo>
                    <a:pt x="3" y="7"/>
                    <a:pt x="6" y="4"/>
                    <a:pt x="10" y="0"/>
                  </a:cubicBezTo>
                  <a:cubicBezTo>
                    <a:pt x="9" y="0"/>
                    <a:pt x="9" y="0"/>
                    <a:pt x="9"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05" name="Oval 44">
              <a:extLst>
                <a:ext uri="{FF2B5EF4-FFF2-40B4-BE49-F238E27FC236}">
                  <a16:creationId xmlns:a16="http://schemas.microsoft.com/office/drawing/2014/main" id="{2BE4DE92-2335-5647-935F-29628CCEC9A8}"/>
                </a:ext>
              </a:extLst>
            </p:cNvPr>
            <p:cNvSpPr>
              <a:spLocks noChangeArrowheads="1"/>
            </p:cNvSpPr>
            <p:nvPr/>
          </p:nvSpPr>
          <p:spPr bwMode="auto">
            <a:xfrm>
              <a:off x="5696" y="669"/>
              <a:ext cx="42" cy="43"/>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06" name="Freeform 45">
              <a:extLst>
                <a:ext uri="{FF2B5EF4-FFF2-40B4-BE49-F238E27FC236}">
                  <a16:creationId xmlns:a16="http://schemas.microsoft.com/office/drawing/2014/main" id="{C1DC53B0-7F13-3342-99F3-CF2F5D46ECF2}"/>
                </a:ext>
              </a:extLst>
            </p:cNvPr>
            <p:cNvSpPr>
              <a:spLocks/>
            </p:cNvSpPr>
            <p:nvPr/>
          </p:nvSpPr>
          <p:spPr bwMode="auto">
            <a:xfrm>
              <a:off x="5848" y="768"/>
              <a:ext cx="40" cy="43"/>
            </a:xfrm>
            <a:custGeom>
              <a:avLst/>
              <a:gdLst>
                <a:gd name="T0" fmla="*/ 8 w 15"/>
                <a:gd name="T1" fmla="*/ 0 h 16"/>
                <a:gd name="T2" fmla="*/ 0 w 15"/>
                <a:gd name="T3" fmla="*/ 8 h 16"/>
                <a:gd name="T4" fmla="*/ 8 w 15"/>
                <a:gd name="T5" fmla="*/ 16 h 16"/>
                <a:gd name="T6" fmla="*/ 9 w 15"/>
                <a:gd name="T7" fmla="*/ 16 h 16"/>
                <a:gd name="T8" fmla="*/ 15 w 15"/>
                <a:gd name="T9" fmla="*/ 4 h 16"/>
                <a:gd name="T10" fmla="*/ 8 w 15"/>
                <a:gd name="T11" fmla="*/ 0 h 16"/>
              </a:gdLst>
              <a:ahLst/>
              <a:cxnLst>
                <a:cxn ang="0">
                  <a:pos x="T0" y="T1"/>
                </a:cxn>
                <a:cxn ang="0">
                  <a:pos x="T2" y="T3"/>
                </a:cxn>
                <a:cxn ang="0">
                  <a:pos x="T4" y="T5"/>
                </a:cxn>
                <a:cxn ang="0">
                  <a:pos x="T6" y="T7"/>
                </a:cxn>
                <a:cxn ang="0">
                  <a:pos x="T8" y="T9"/>
                </a:cxn>
                <a:cxn ang="0">
                  <a:pos x="T10" y="T11"/>
                </a:cxn>
              </a:cxnLst>
              <a:rect l="0" t="0" r="r" b="b"/>
              <a:pathLst>
                <a:path w="15" h="16">
                  <a:moveTo>
                    <a:pt x="8" y="0"/>
                  </a:moveTo>
                  <a:cubicBezTo>
                    <a:pt x="3" y="0"/>
                    <a:pt x="0" y="4"/>
                    <a:pt x="0" y="8"/>
                  </a:cubicBezTo>
                  <a:cubicBezTo>
                    <a:pt x="0" y="12"/>
                    <a:pt x="3" y="16"/>
                    <a:pt x="8" y="16"/>
                  </a:cubicBezTo>
                  <a:cubicBezTo>
                    <a:pt x="8" y="16"/>
                    <a:pt x="9" y="16"/>
                    <a:pt x="9" y="16"/>
                  </a:cubicBezTo>
                  <a:cubicBezTo>
                    <a:pt x="11" y="12"/>
                    <a:pt x="13" y="8"/>
                    <a:pt x="15" y="4"/>
                  </a:cubicBezTo>
                  <a:cubicBezTo>
                    <a:pt x="13" y="2"/>
                    <a:pt x="11" y="0"/>
                    <a:pt x="8"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07" name="Oval 46">
              <a:extLst>
                <a:ext uri="{FF2B5EF4-FFF2-40B4-BE49-F238E27FC236}">
                  <a16:creationId xmlns:a16="http://schemas.microsoft.com/office/drawing/2014/main" id="{88383AF7-5CC1-6B41-8473-4B6A047815DA}"/>
                </a:ext>
              </a:extLst>
            </p:cNvPr>
            <p:cNvSpPr>
              <a:spLocks noChangeArrowheads="1"/>
            </p:cNvSpPr>
            <p:nvPr/>
          </p:nvSpPr>
          <p:spPr bwMode="auto">
            <a:xfrm>
              <a:off x="5802" y="680"/>
              <a:ext cx="43" cy="43"/>
            </a:xfrm>
            <a:prstGeom prst="ellipse">
              <a:avLst/>
            </a:pr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08" name="Freeform 47">
              <a:extLst>
                <a:ext uri="{FF2B5EF4-FFF2-40B4-BE49-F238E27FC236}">
                  <a16:creationId xmlns:a16="http://schemas.microsoft.com/office/drawing/2014/main" id="{8D1AD440-6CD5-574F-B740-67E4EC571127}"/>
                </a:ext>
              </a:extLst>
            </p:cNvPr>
            <p:cNvSpPr>
              <a:spLocks/>
            </p:cNvSpPr>
            <p:nvPr/>
          </p:nvSpPr>
          <p:spPr bwMode="auto">
            <a:xfrm>
              <a:off x="5773" y="836"/>
              <a:ext cx="40" cy="35"/>
            </a:xfrm>
            <a:custGeom>
              <a:avLst/>
              <a:gdLst>
                <a:gd name="T0" fmla="*/ 7 w 15"/>
                <a:gd name="T1" fmla="*/ 0 h 13"/>
                <a:gd name="T2" fmla="*/ 0 w 15"/>
                <a:gd name="T3" fmla="*/ 5 h 13"/>
                <a:gd name="T4" fmla="*/ 1 w 15"/>
                <a:gd name="T5" fmla="*/ 6 h 13"/>
                <a:gd name="T6" fmla="*/ 13 w 15"/>
                <a:gd name="T7" fmla="*/ 13 h 13"/>
                <a:gd name="T8" fmla="*/ 15 w 15"/>
                <a:gd name="T9" fmla="*/ 8 h 13"/>
                <a:gd name="T10" fmla="*/ 7 w 15"/>
                <a:gd name="T11" fmla="*/ 0 h 13"/>
              </a:gdLst>
              <a:ahLst/>
              <a:cxnLst>
                <a:cxn ang="0">
                  <a:pos x="T0" y="T1"/>
                </a:cxn>
                <a:cxn ang="0">
                  <a:pos x="T2" y="T3"/>
                </a:cxn>
                <a:cxn ang="0">
                  <a:pos x="T4" y="T5"/>
                </a:cxn>
                <a:cxn ang="0">
                  <a:pos x="T6" y="T7"/>
                </a:cxn>
                <a:cxn ang="0">
                  <a:pos x="T8" y="T9"/>
                </a:cxn>
                <a:cxn ang="0">
                  <a:pos x="T10" y="T11"/>
                </a:cxn>
              </a:cxnLst>
              <a:rect l="0" t="0" r="r" b="b"/>
              <a:pathLst>
                <a:path w="15" h="13">
                  <a:moveTo>
                    <a:pt x="7" y="0"/>
                  </a:moveTo>
                  <a:cubicBezTo>
                    <a:pt x="4" y="0"/>
                    <a:pt x="1" y="2"/>
                    <a:pt x="0" y="5"/>
                  </a:cubicBezTo>
                  <a:cubicBezTo>
                    <a:pt x="0" y="6"/>
                    <a:pt x="1" y="6"/>
                    <a:pt x="1" y="6"/>
                  </a:cubicBezTo>
                  <a:cubicBezTo>
                    <a:pt x="6" y="10"/>
                    <a:pt x="10" y="12"/>
                    <a:pt x="13" y="13"/>
                  </a:cubicBezTo>
                  <a:cubicBezTo>
                    <a:pt x="14" y="12"/>
                    <a:pt x="15" y="10"/>
                    <a:pt x="15" y="8"/>
                  </a:cubicBezTo>
                  <a:cubicBezTo>
                    <a:pt x="15" y="3"/>
                    <a:pt x="12" y="0"/>
                    <a:pt x="7"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09" name="Freeform 48">
              <a:extLst>
                <a:ext uri="{FF2B5EF4-FFF2-40B4-BE49-F238E27FC236}">
                  <a16:creationId xmlns:a16="http://schemas.microsoft.com/office/drawing/2014/main" id="{3FAD15A3-BC27-4344-8A39-DFA3F4764866}"/>
                </a:ext>
              </a:extLst>
            </p:cNvPr>
            <p:cNvSpPr>
              <a:spLocks/>
            </p:cNvSpPr>
            <p:nvPr/>
          </p:nvSpPr>
          <p:spPr bwMode="auto">
            <a:xfrm>
              <a:off x="5757" y="382"/>
              <a:ext cx="35" cy="34"/>
            </a:xfrm>
            <a:custGeom>
              <a:avLst/>
              <a:gdLst>
                <a:gd name="T0" fmla="*/ 3 w 13"/>
                <a:gd name="T1" fmla="*/ 0 h 13"/>
                <a:gd name="T2" fmla="*/ 0 w 13"/>
                <a:gd name="T3" fmla="*/ 6 h 13"/>
                <a:gd name="T4" fmla="*/ 7 w 13"/>
                <a:gd name="T5" fmla="*/ 13 h 13"/>
                <a:gd name="T6" fmla="*/ 13 w 13"/>
                <a:gd name="T7" fmla="*/ 10 h 13"/>
                <a:gd name="T8" fmla="*/ 3 w 13"/>
                <a:gd name="T9" fmla="*/ 0 h 13"/>
              </a:gdLst>
              <a:ahLst/>
              <a:cxnLst>
                <a:cxn ang="0">
                  <a:pos x="T0" y="T1"/>
                </a:cxn>
                <a:cxn ang="0">
                  <a:pos x="T2" y="T3"/>
                </a:cxn>
                <a:cxn ang="0">
                  <a:pos x="T4" y="T5"/>
                </a:cxn>
                <a:cxn ang="0">
                  <a:pos x="T6" y="T7"/>
                </a:cxn>
                <a:cxn ang="0">
                  <a:pos x="T8" y="T9"/>
                </a:cxn>
              </a:cxnLst>
              <a:rect l="0" t="0" r="r" b="b"/>
              <a:pathLst>
                <a:path w="13" h="13">
                  <a:moveTo>
                    <a:pt x="3" y="0"/>
                  </a:moveTo>
                  <a:cubicBezTo>
                    <a:pt x="1" y="1"/>
                    <a:pt x="0" y="3"/>
                    <a:pt x="0" y="6"/>
                  </a:cubicBezTo>
                  <a:cubicBezTo>
                    <a:pt x="0" y="10"/>
                    <a:pt x="3" y="13"/>
                    <a:pt x="7" y="13"/>
                  </a:cubicBezTo>
                  <a:cubicBezTo>
                    <a:pt x="9" y="13"/>
                    <a:pt x="11" y="12"/>
                    <a:pt x="13" y="10"/>
                  </a:cubicBezTo>
                  <a:cubicBezTo>
                    <a:pt x="10" y="7"/>
                    <a:pt x="7" y="3"/>
                    <a:pt x="3"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10" name="Freeform 49">
              <a:extLst>
                <a:ext uri="{FF2B5EF4-FFF2-40B4-BE49-F238E27FC236}">
                  <a16:creationId xmlns:a16="http://schemas.microsoft.com/office/drawing/2014/main" id="{7B6B9FD9-A95F-E147-B8E9-3E8E96F45282}"/>
                </a:ext>
              </a:extLst>
            </p:cNvPr>
            <p:cNvSpPr>
              <a:spLocks/>
            </p:cNvSpPr>
            <p:nvPr/>
          </p:nvSpPr>
          <p:spPr bwMode="auto">
            <a:xfrm>
              <a:off x="5594" y="382"/>
              <a:ext cx="43" cy="48"/>
            </a:xfrm>
            <a:custGeom>
              <a:avLst/>
              <a:gdLst>
                <a:gd name="T0" fmla="*/ 8 w 16"/>
                <a:gd name="T1" fmla="*/ 0 h 18"/>
                <a:gd name="T2" fmla="*/ 1 w 16"/>
                <a:gd name="T3" fmla="*/ 10 h 18"/>
                <a:gd name="T4" fmla="*/ 0 w 16"/>
                <a:gd name="T5" fmla="*/ 14 h 18"/>
                <a:gd name="T6" fmla="*/ 7 w 16"/>
                <a:gd name="T7" fmla="*/ 18 h 18"/>
                <a:gd name="T8" fmla="*/ 16 w 16"/>
                <a:gd name="T9" fmla="*/ 9 h 18"/>
                <a:gd name="T10" fmla="*/ 8 w 16"/>
                <a:gd name="T11" fmla="*/ 0 h 18"/>
              </a:gdLst>
              <a:ahLst/>
              <a:cxnLst>
                <a:cxn ang="0">
                  <a:pos x="T0" y="T1"/>
                </a:cxn>
                <a:cxn ang="0">
                  <a:pos x="T2" y="T3"/>
                </a:cxn>
                <a:cxn ang="0">
                  <a:pos x="T4" y="T5"/>
                </a:cxn>
                <a:cxn ang="0">
                  <a:pos x="T6" y="T7"/>
                </a:cxn>
                <a:cxn ang="0">
                  <a:pos x="T8" y="T9"/>
                </a:cxn>
                <a:cxn ang="0">
                  <a:pos x="T10" y="T11"/>
                </a:cxn>
              </a:cxnLst>
              <a:rect l="0" t="0" r="r" b="b"/>
              <a:pathLst>
                <a:path w="16" h="18">
                  <a:moveTo>
                    <a:pt x="8" y="0"/>
                  </a:moveTo>
                  <a:cubicBezTo>
                    <a:pt x="5" y="3"/>
                    <a:pt x="3" y="6"/>
                    <a:pt x="1" y="10"/>
                  </a:cubicBezTo>
                  <a:cubicBezTo>
                    <a:pt x="0" y="12"/>
                    <a:pt x="0" y="13"/>
                    <a:pt x="0" y="14"/>
                  </a:cubicBezTo>
                  <a:cubicBezTo>
                    <a:pt x="1" y="16"/>
                    <a:pt x="4" y="18"/>
                    <a:pt x="7" y="18"/>
                  </a:cubicBezTo>
                  <a:cubicBezTo>
                    <a:pt x="12" y="18"/>
                    <a:pt x="16" y="14"/>
                    <a:pt x="16" y="9"/>
                  </a:cubicBezTo>
                  <a:cubicBezTo>
                    <a:pt x="16" y="4"/>
                    <a:pt x="12" y="0"/>
                    <a:pt x="8"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11" name="Freeform 50">
              <a:extLst>
                <a:ext uri="{FF2B5EF4-FFF2-40B4-BE49-F238E27FC236}">
                  <a16:creationId xmlns:a16="http://schemas.microsoft.com/office/drawing/2014/main" id="{DDED2B6B-0A3F-7045-A23E-9341294CF188}"/>
                </a:ext>
              </a:extLst>
            </p:cNvPr>
            <p:cNvSpPr>
              <a:spLocks/>
            </p:cNvSpPr>
            <p:nvPr/>
          </p:nvSpPr>
          <p:spPr bwMode="auto">
            <a:xfrm>
              <a:off x="5955" y="379"/>
              <a:ext cx="24" cy="11"/>
            </a:xfrm>
            <a:custGeom>
              <a:avLst/>
              <a:gdLst>
                <a:gd name="T0" fmla="*/ 9 w 9"/>
                <a:gd name="T1" fmla="*/ 0 h 4"/>
                <a:gd name="T2" fmla="*/ 0 w 9"/>
                <a:gd name="T3" fmla="*/ 4 h 4"/>
                <a:gd name="T4" fmla="*/ 2 w 9"/>
                <a:gd name="T5" fmla="*/ 4 h 4"/>
                <a:gd name="T6" fmla="*/ 9 w 9"/>
                <a:gd name="T7" fmla="*/ 0 h 4"/>
              </a:gdLst>
              <a:ahLst/>
              <a:cxnLst>
                <a:cxn ang="0">
                  <a:pos x="T0" y="T1"/>
                </a:cxn>
                <a:cxn ang="0">
                  <a:pos x="T2" y="T3"/>
                </a:cxn>
                <a:cxn ang="0">
                  <a:pos x="T4" y="T5"/>
                </a:cxn>
                <a:cxn ang="0">
                  <a:pos x="T6" y="T7"/>
                </a:cxn>
              </a:cxnLst>
              <a:rect l="0" t="0" r="r" b="b"/>
              <a:pathLst>
                <a:path w="9" h="4">
                  <a:moveTo>
                    <a:pt x="9" y="0"/>
                  </a:moveTo>
                  <a:cubicBezTo>
                    <a:pt x="6" y="1"/>
                    <a:pt x="3" y="2"/>
                    <a:pt x="0" y="4"/>
                  </a:cubicBezTo>
                  <a:cubicBezTo>
                    <a:pt x="1" y="4"/>
                    <a:pt x="1" y="4"/>
                    <a:pt x="2" y="4"/>
                  </a:cubicBezTo>
                  <a:cubicBezTo>
                    <a:pt x="5" y="4"/>
                    <a:pt x="7" y="2"/>
                    <a:pt x="9"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12" name="Freeform 51">
              <a:extLst>
                <a:ext uri="{FF2B5EF4-FFF2-40B4-BE49-F238E27FC236}">
                  <a16:creationId xmlns:a16="http://schemas.microsoft.com/office/drawing/2014/main" id="{A83D83EF-8A64-0448-A3A1-351CB1E6B465}"/>
                </a:ext>
              </a:extLst>
            </p:cNvPr>
            <p:cNvSpPr>
              <a:spLocks/>
            </p:cNvSpPr>
            <p:nvPr/>
          </p:nvSpPr>
          <p:spPr bwMode="auto">
            <a:xfrm>
              <a:off x="5669" y="352"/>
              <a:ext cx="43" cy="38"/>
            </a:xfrm>
            <a:custGeom>
              <a:avLst/>
              <a:gdLst>
                <a:gd name="T0" fmla="*/ 5 w 16"/>
                <a:gd name="T1" fmla="*/ 0 h 14"/>
                <a:gd name="T2" fmla="*/ 2 w 16"/>
                <a:gd name="T3" fmla="*/ 0 h 14"/>
                <a:gd name="T4" fmla="*/ 0 w 16"/>
                <a:gd name="T5" fmla="*/ 6 h 14"/>
                <a:gd name="T6" fmla="*/ 8 w 16"/>
                <a:gd name="T7" fmla="*/ 14 h 14"/>
                <a:gd name="T8" fmla="*/ 16 w 16"/>
                <a:gd name="T9" fmla="*/ 6 h 14"/>
                <a:gd name="T10" fmla="*/ 14 w 16"/>
                <a:gd name="T11" fmla="*/ 1 h 14"/>
                <a:gd name="T12" fmla="*/ 5 w 1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6" h="14">
                  <a:moveTo>
                    <a:pt x="5" y="0"/>
                  </a:moveTo>
                  <a:cubicBezTo>
                    <a:pt x="4" y="0"/>
                    <a:pt x="3" y="0"/>
                    <a:pt x="2" y="0"/>
                  </a:cubicBezTo>
                  <a:cubicBezTo>
                    <a:pt x="1" y="2"/>
                    <a:pt x="0" y="4"/>
                    <a:pt x="0" y="6"/>
                  </a:cubicBezTo>
                  <a:cubicBezTo>
                    <a:pt x="0" y="10"/>
                    <a:pt x="3" y="14"/>
                    <a:pt x="8" y="14"/>
                  </a:cubicBezTo>
                  <a:cubicBezTo>
                    <a:pt x="12" y="14"/>
                    <a:pt x="16" y="10"/>
                    <a:pt x="16" y="6"/>
                  </a:cubicBezTo>
                  <a:cubicBezTo>
                    <a:pt x="16" y="4"/>
                    <a:pt x="15" y="2"/>
                    <a:pt x="14" y="1"/>
                  </a:cubicBezTo>
                  <a:cubicBezTo>
                    <a:pt x="11" y="0"/>
                    <a:pt x="8" y="0"/>
                    <a:pt x="5"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13" name="Freeform 52">
              <a:extLst>
                <a:ext uri="{FF2B5EF4-FFF2-40B4-BE49-F238E27FC236}">
                  <a16:creationId xmlns:a16="http://schemas.microsoft.com/office/drawing/2014/main" id="{20D637E0-ABED-C94D-BA25-0160D7E722DB}"/>
                </a:ext>
              </a:extLst>
            </p:cNvPr>
            <p:cNvSpPr>
              <a:spLocks/>
            </p:cNvSpPr>
            <p:nvPr/>
          </p:nvSpPr>
          <p:spPr bwMode="auto">
            <a:xfrm>
              <a:off x="6045" y="392"/>
              <a:ext cx="30" cy="27"/>
            </a:xfrm>
            <a:custGeom>
              <a:avLst/>
              <a:gdLst>
                <a:gd name="T0" fmla="*/ 0 w 11"/>
                <a:gd name="T1" fmla="*/ 0 h 10"/>
                <a:gd name="T2" fmla="*/ 0 w 11"/>
                <a:gd name="T3" fmla="*/ 1 h 10"/>
                <a:gd name="T4" fmla="*/ 9 w 11"/>
                <a:gd name="T5" fmla="*/ 10 h 10"/>
                <a:gd name="T6" fmla="*/ 11 w 11"/>
                <a:gd name="T7" fmla="*/ 10 h 10"/>
                <a:gd name="T8" fmla="*/ 8 w 11"/>
                <a:gd name="T9" fmla="*/ 6 h 10"/>
                <a:gd name="T10" fmla="*/ 0 w 11"/>
                <a:gd name="T11" fmla="*/ 0 h 10"/>
              </a:gdLst>
              <a:ahLst/>
              <a:cxnLst>
                <a:cxn ang="0">
                  <a:pos x="T0" y="T1"/>
                </a:cxn>
                <a:cxn ang="0">
                  <a:pos x="T2" y="T3"/>
                </a:cxn>
                <a:cxn ang="0">
                  <a:pos x="T4" y="T5"/>
                </a:cxn>
                <a:cxn ang="0">
                  <a:pos x="T6" y="T7"/>
                </a:cxn>
                <a:cxn ang="0">
                  <a:pos x="T8" y="T9"/>
                </a:cxn>
                <a:cxn ang="0">
                  <a:pos x="T10" y="T11"/>
                </a:cxn>
              </a:cxnLst>
              <a:rect l="0" t="0" r="r" b="b"/>
              <a:pathLst>
                <a:path w="11" h="10">
                  <a:moveTo>
                    <a:pt x="0" y="0"/>
                  </a:moveTo>
                  <a:cubicBezTo>
                    <a:pt x="0" y="0"/>
                    <a:pt x="0" y="1"/>
                    <a:pt x="0" y="1"/>
                  </a:cubicBezTo>
                  <a:cubicBezTo>
                    <a:pt x="0" y="6"/>
                    <a:pt x="4" y="10"/>
                    <a:pt x="9" y="10"/>
                  </a:cubicBezTo>
                  <a:cubicBezTo>
                    <a:pt x="10" y="10"/>
                    <a:pt x="10" y="10"/>
                    <a:pt x="11" y="10"/>
                  </a:cubicBezTo>
                  <a:cubicBezTo>
                    <a:pt x="10" y="9"/>
                    <a:pt x="9" y="7"/>
                    <a:pt x="8" y="6"/>
                  </a:cubicBezTo>
                  <a:cubicBezTo>
                    <a:pt x="5" y="4"/>
                    <a:pt x="3" y="2"/>
                    <a:pt x="0" y="0"/>
                  </a:cubicBezTo>
                </a:path>
              </a:pathLst>
            </a:custGeom>
            <a:solidFill>
              <a:srgbClr val="EDC3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14" name="Freeform 53">
              <a:extLst>
                <a:ext uri="{FF2B5EF4-FFF2-40B4-BE49-F238E27FC236}">
                  <a16:creationId xmlns:a16="http://schemas.microsoft.com/office/drawing/2014/main" id="{17152E5C-AB2F-9649-81A4-5FA22186BF45}"/>
                </a:ext>
              </a:extLst>
            </p:cNvPr>
            <p:cNvSpPr>
              <a:spLocks/>
            </p:cNvSpPr>
            <p:nvPr/>
          </p:nvSpPr>
          <p:spPr bwMode="auto">
            <a:xfrm>
              <a:off x="5551" y="277"/>
              <a:ext cx="567" cy="569"/>
            </a:xfrm>
            <a:custGeom>
              <a:avLst/>
              <a:gdLst>
                <a:gd name="T0" fmla="*/ 107 w 212"/>
                <a:gd name="T1" fmla="*/ 80 h 212"/>
                <a:gd name="T2" fmla="*/ 185 w 212"/>
                <a:gd name="T3" fmla="*/ 39 h 212"/>
                <a:gd name="T4" fmla="*/ 199 w 212"/>
                <a:gd name="T5" fmla="*/ 76 h 212"/>
                <a:gd name="T6" fmla="*/ 177 w 212"/>
                <a:gd name="T7" fmla="*/ 111 h 212"/>
                <a:gd name="T8" fmla="*/ 131 w 212"/>
                <a:gd name="T9" fmla="*/ 150 h 212"/>
                <a:gd name="T10" fmla="*/ 110 w 212"/>
                <a:gd name="T11" fmla="*/ 185 h 212"/>
                <a:gd name="T12" fmla="*/ 80 w 212"/>
                <a:gd name="T13" fmla="*/ 199 h 212"/>
                <a:gd name="T14" fmla="*/ 42 w 212"/>
                <a:gd name="T15" fmla="*/ 151 h 212"/>
                <a:gd name="T16" fmla="*/ 13 w 212"/>
                <a:gd name="T17" fmla="*/ 80 h 212"/>
                <a:gd name="T18" fmla="*/ 51 w 212"/>
                <a:gd name="T19" fmla="*/ 16 h 212"/>
                <a:gd name="T20" fmla="*/ 97 w 212"/>
                <a:gd name="T21" fmla="*/ 90 h 212"/>
                <a:gd name="T22" fmla="*/ 103 w 212"/>
                <a:gd name="T23" fmla="*/ 89 h 212"/>
                <a:gd name="T24" fmla="*/ 86 w 212"/>
                <a:gd name="T25" fmla="*/ 36 h 212"/>
                <a:gd name="T26" fmla="*/ 46 w 212"/>
                <a:gd name="T27" fmla="*/ 13 h 212"/>
                <a:gd name="T28" fmla="*/ 3 w 212"/>
                <a:gd name="T29" fmla="*/ 51 h 212"/>
                <a:gd name="T30" fmla="*/ 34 w 212"/>
                <a:gd name="T31" fmla="*/ 148 h 212"/>
                <a:gd name="T32" fmla="*/ 91 w 212"/>
                <a:gd name="T33" fmla="*/ 209 h 212"/>
                <a:gd name="T34" fmla="*/ 106 w 212"/>
                <a:gd name="T35" fmla="*/ 202 h 212"/>
                <a:gd name="T36" fmla="*/ 131 w 212"/>
                <a:gd name="T37" fmla="*/ 157 h 212"/>
                <a:gd name="T38" fmla="*/ 169 w 212"/>
                <a:gd name="T39" fmla="*/ 118 h 212"/>
                <a:gd name="T40" fmla="*/ 203 w 212"/>
                <a:gd name="T41" fmla="*/ 89 h 212"/>
                <a:gd name="T42" fmla="*/ 161 w 212"/>
                <a:gd name="T43" fmla="*/ 21 h 212"/>
                <a:gd name="T44" fmla="*/ 101 w 212"/>
                <a:gd name="T45" fmla="*/ 82 h 212"/>
                <a:gd name="T46" fmla="*/ 107 w 212"/>
                <a:gd name="T47"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 h="212">
                  <a:moveTo>
                    <a:pt x="107" y="80"/>
                  </a:moveTo>
                  <a:cubicBezTo>
                    <a:pt x="118" y="51"/>
                    <a:pt x="153" y="0"/>
                    <a:pt x="185" y="39"/>
                  </a:cubicBezTo>
                  <a:cubicBezTo>
                    <a:pt x="193" y="48"/>
                    <a:pt x="197" y="64"/>
                    <a:pt x="199" y="76"/>
                  </a:cubicBezTo>
                  <a:cubicBezTo>
                    <a:pt x="202" y="93"/>
                    <a:pt x="190" y="103"/>
                    <a:pt x="177" y="111"/>
                  </a:cubicBezTo>
                  <a:cubicBezTo>
                    <a:pt x="159" y="120"/>
                    <a:pt x="143" y="134"/>
                    <a:pt x="131" y="150"/>
                  </a:cubicBezTo>
                  <a:cubicBezTo>
                    <a:pt x="123" y="161"/>
                    <a:pt x="116" y="172"/>
                    <a:pt x="110" y="185"/>
                  </a:cubicBezTo>
                  <a:cubicBezTo>
                    <a:pt x="103" y="200"/>
                    <a:pt x="97" y="212"/>
                    <a:pt x="80" y="199"/>
                  </a:cubicBezTo>
                  <a:cubicBezTo>
                    <a:pt x="63" y="187"/>
                    <a:pt x="52" y="168"/>
                    <a:pt x="42" y="151"/>
                  </a:cubicBezTo>
                  <a:cubicBezTo>
                    <a:pt x="29" y="129"/>
                    <a:pt x="19" y="105"/>
                    <a:pt x="13" y="80"/>
                  </a:cubicBezTo>
                  <a:cubicBezTo>
                    <a:pt x="6" y="53"/>
                    <a:pt x="7" y="7"/>
                    <a:pt x="51" y="16"/>
                  </a:cubicBezTo>
                  <a:cubicBezTo>
                    <a:pt x="90" y="24"/>
                    <a:pt x="81" y="64"/>
                    <a:pt x="97" y="90"/>
                  </a:cubicBezTo>
                  <a:cubicBezTo>
                    <a:pt x="98" y="91"/>
                    <a:pt x="103" y="89"/>
                    <a:pt x="103" y="89"/>
                  </a:cubicBezTo>
                  <a:cubicBezTo>
                    <a:pt x="93" y="72"/>
                    <a:pt x="94" y="53"/>
                    <a:pt x="86" y="36"/>
                  </a:cubicBezTo>
                  <a:cubicBezTo>
                    <a:pt x="80" y="22"/>
                    <a:pt x="60" y="12"/>
                    <a:pt x="46" y="13"/>
                  </a:cubicBezTo>
                  <a:cubicBezTo>
                    <a:pt x="22" y="13"/>
                    <a:pt x="6" y="27"/>
                    <a:pt x="3" y="51"/>
                  </a:cubicBezTo>
                  <a:cubicBezTo>
                    <a:pt x="0" y="83"/>
                    <a:pt x="19" y="120"/>
                    <a:pt x="34" y="148"/>
                  </a:cubicBezTo>
                  <a:cubicBezTo>
                    <a:pt x="44" y="166"/>
                    <a:pt x="66" y="209"/>
                    <a:pt x="91" y="209"/>
                  </a:cubicBezTo>
                  <a:cubicBezTo>
                    <a:pt x="98" y="209"/>
                    <a:pt x="102" y="206"/>
                    <a:pt x="106" y="202"/>
                  </a:cubicBezTo>
                  <a:cubicBezTo>
                    <a:pt x="117" y="190"/>
                    <a:pt x="122" y="170"/>
                    <a:pt x="131" y="157"/>
                  </a:cubicBezTo>
                  <a:cubicBezTo>
                    <a:pt x="141" y="141"/>
                    <a:pt x="154" y="130"/>
                    <a:pt x="169" y="118"/>
                  </a:cubicBezTo>
                  <a:cubicBezTo>
                    <a:pt x="182" y="109"/>
                    <a:pt x="197" y="105"/>
                    <a:pt x="203" y="89"/>
                  </a:cubicBezTo>
                  <a:cubicBezTo>
                    <a:pt x="212" y="65"/>
                    <a:pt x="190" y="18"/>
                    <a:pt x="161" y="21"/>
                  </a:cubicBezTo>
                  <a:cubicBezTo>
                    <a:pt x="130" y="25"/>
                    <a:pt x="112" y="55"/>
                    <a:pt x="101" y="82"/>
                  </a:cubicBezTo>
                  <a:cubicBezTo>
                    <a:pt x="101" y="82"/>
                    <a:pt x="106" y="82"/>
                    <a:pt x="107" y="80"/>
                  </a:cubicBezTo>
                  <a:close/>
                </a:path>
              </a:pathLst>
            </a:custGeom>
            <a:solidFill>
              <a:srgbClr val="73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15" name="Freeform 54">
              <a:extLst>
                <a:ext uri="{FF2B5EF4-FFF2-40B4-BE49-F238E27FC236}">
                  <a16:creationId xmlns:a16="http://schemas.microsoft.com/office/drawing/2014/main" id="{58F70AFB-1071-DB4B-963E-402CBFEABD51}"/>
                </a:ext>
              </a:extLst>
            </p:cNvPr>
            <p:cNvSpPr>
              <a:spLocks/>
            </p:cNvSpPr>
            <p:nvPr/>
          </p:nvSpPr>
          <p:spPr bwMode="auto">
            <a:xfrm>
              <a:off x="2294" y="489"/>
              <a:ext cx="3180" cy="631"/>
            </a:xfrm>
            <a:custGeom>
              <a:avLst/>
              <a:gdLst>
                <a:gd name="T0" fmla="*/ 65 w 1191"/>
                <a:gd name="T1" fmla="*/ 118 h 235"/>
                <a:gd name="T2" fmla="*/ 167 w 1191"/>
                <a:gd name="T3" fmla="*/ 10 h 235"/>
                <a:gd name="T4" fmla="*/ 365 w 1191"/>
                <a:gd name="T5" fmla="*/ 5 h 235"/>
                <a:gd name="T6" fmla="*/ 561 w 1191"/>
                <a:gd name="T7" fmla="*/ 14 h 235"/>
                <a:gd name="T8" fmla="*/ 895 w 1191"/>
                <a:gd name="T9" fmla="*/ 24 h 235"/>
                <a:gd name="T10" fmla="*/ 1096 w 1191"/>
                <a:gd name="T11" fmla="*/ 26 h 235"/>
                <a:gd name="T12" fmla="*/ 1170 w 1191"/>
                <a:gd name="T13" fmla="*/ 65 h 235"/>
                <a:gd name="T14" fmla="*/ 1170 w 1191"/>
                <a:gd name="T15" fmla="*/ 145 h 235"/>
                <a:gd name="T16" fmla="*/ 1082 w 1191"/>
                <a:gd name="T17" fmla="*/ 179 h 235"/>
                <a:gd name="T18" fmla="*/ 979 w 1191"/>
                <a:gd name="T19" fmla="*/ 174 h 235"/>
                <a:gd name="T20" fmla="*/ 794 w 1191"/>
                <a:gd name="T21" fmla="*/ 147 h 235"/>
                <a:gd name="T22" fmla="*/ 515 w 1191"/>
                <a:gd name="T23" fmla="*/ 175 h 235"/>
                <a:gd name="T24" fmla="*/ 65 w 1191"/>
                <a:gd name="T25" fmla="*/ 118 h 235"/>
                <a:gd name="T26" fmla="*/ 60 w 1191"/>
                <a:gd name="T27" fmla="*/ 120 h 235"/>
                <a:gd name="T28" fmla="*/ 578 w 1191"/>
                <a:gd name="T29" fmla="*/ 168 h 235"/>
                <a:gd name="T30" fmla="*/ 864 w 1191"/>
                <a:gd name="T31" fmla="*/ 156 h 235"/>
                <a:gd name="T32" fmla="*/ 1035 w 1191"/>
                <a:gd name="T33" fmla="*/ 182 h 235"/>
                <a:gd name="T34" fmla="*/ 1177 w 1191"/>
                <a:gd name="T35" fmla="*/ 142 h 235"/>
                <a:gd name="T36" fmla="*/ 1182 w 1191"/>
                <a:gd name="T37" fmla="*/ 73 h 235"/>
                <a:gd name="T38" fmla="*/ 1125 w 1191"/>
                <a:gd name="T39" fmla="*/ 30 h 235"/>
                <a:gd name="T40" fmla="*/ 934 w 1191"/>
                <a:gd name="T41" fmla="*/ 19 h 235"/>
                <a:gd name="T42" fmla="*/ 635 w 1191"/>
                <a:gd name="T43" fmla="*/ 16 h 235"/>
                <a:gd name="T44" fmla="*/ 391 w 1191"/>
                <a:gd name="T45" fmla="*/ 3 h 235"/>
                <a:gd name="T46" fmla="*/ 271 w 1191"/>
                <a:gd name="T47" fmla="*/ 0 h 235"/>
                <a:gd name="T48" fmla="*/ 166 w 1191"/>
                <a:gd name="T49" fmla="*/ 8 h 235"/>
                <a:gd name="T50" fmla="*/ 60 w 1191"/>
                <a:gd name="T51" fmla="*/ 120 h 235"/>
                <a:gd name="T52" fmla="*/ 65 w 1191"/>
                <a:gd name="T53" fmla="*/ 11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91" h="235">
                  <a:moveTo>
                    <a:pt x="65" y="118"/>
                  </a:moveTo>
                  <a:cubicBezTo>
                    <a:pt x="7" y="50"/>
                    <a:pt x="115" y="17"/>
                    <a:pt x="167" y="10"/>
                  </a:cubicBezTo>
                  <a:cubicBezTo>
                    <a:pt x="234" y="2"/>
                    <a:pt x="298" y="3"/>
                    <a:pt x="365" y="5"/>
                  </a:cubicBezTo>
                  <a:cubicBezTo>
                    <a:pt x="431" y="7"/>
                    <a:pt x="496" y="10"/>
                    <a:pt x="561" y="14"/>
                  </a:cubicBezTo>
                  <a:cubicBezTo>
                    <a:pt x="672" y="21"/>
                    <a:pt x="783" y="30"/>
                    <a:pt x="895" y="24"/>
                  </a:cubicBezTo>
                  <a:cubicBezTo>
                    <a:pt x="961" y="20"/>
                    <a:pt x="1029" y="13"/>
                    <a:pt x="1096" y="26"/>
                  </a:cubicBezTo>
                  <a:cubicBezTo>
                    <a:pt x="1123" y="32"/>
                    <a:pt x="1152" y="42"/>
                    <a:pt x="1170" y="65"/>
                  </a:cubicBezTo>
                  <a:cubicBezTo>
                    <a:pt x="1187" y="87"/>
                    <a:pt x="1187" y="122"/>
                    <a:pt x="1170" y="145"/>
                  </a:cubicBezTo>
                  <a:cubicBezTo>
                    <a:pt x="1151" y="171"/>
                    <a:pt x="1112" y="177"/>
                    <a:pt x="1082" y="179"/>
                  </a:cubicBezTo>
                  <a:cubicBezTo>
                    <a:pt x="1048" y="182"/>
                    <a:pt x="1013" y="179"/>
                    <a:pt x="979" y="174"/>
                  </a:cubicBezTo>
                  <a:cubicBezTo>
                    <a:pt x="917" y="166"/>
                    <a:pt x="858" y="148"/>
                    <a:pt x="794" y="147"/>
                  </a:cubicBezTo>
                  <a:cubicBezTo>
                    <a:pt x="700" y="146"/>
                    <a:pt x="607" y="162"/>
                    <a:pt x="515" y="175"/>
                  </a:cubicBezTo>
                  <a:cubicBezTo>
                    <a:pt x="366" y="196"/>
                    <a:pt x="192" y="218"/>
                    <a:pt x="65" y="118"/>
                  </a:cubicBezTo>
                  <a:cubicBezTo>
                    <a:pt x="64" y="117"/>
                    <a:pt x="59" y="119"/>
                    <a:pt x="60" y="120"/>
                  </a:cubicBezTo>
                  <a:cubicBezTo>
                    <a:pt x="206" y="235"/>
                    <a:pt x="410" y="192"/>
                    <a:pt x="578" y="168"/>
                  </a:cubicBezTo>
                  <a:cubicBezTo>
                    <a:pt x="672" y="155"/>
                    <a:pt x="769" y="141"/>
                    <a:pt x="864" y="156"/>
                  </a:cubicBezTo>
                  <a:cubicBezTo>
                    <a:pt x="921" y="165"/>
                    <a:pt x="976" y="180"/>
                    <a:pt x="1035" y="182"/>
                  </a:cubicBezTo>
                  <a:cubicBezTo>
                    <a:pt x="1081" y="185"/>
                    <a:pt x="1147" y="184"/>
                    <a:pt x="1177" y="142"/>
                  </a:cubicBezTo>
                  <a:cubicBezTo>
                    <a:pt x="1191" y="123"/>
                    <a:pt x="1191" y="94"/>
                    <a:pt x="1182" y="73"/>
                  </a:cubicBezTo>
                  <a:cubicBezTo>
                    <a:pt x="1171" y="51"/>
                    <a:pt x="1148" y="38"/>
                    <a:pt x="1125" y="30"/>
                  </a:cubicBezTo>
                  <a:cubicBezTo>
                    <a:pt x="1065" y="10"/>
                    <a:pt x="996" y="15"/>
                    <a:pt x="934" y="19"/>
                  </a:cubicBezTo>
                  <a:cubicBezTo>
                    <a:pt x="834" y="25"/>
                    <a:pt x="735" y="22"/>
                    <a:pt x="635" y="16"/>
                  </a:cubicBezTo>
                  <a:cubicBezTo>
                    <a:pt x="554" y="11"/>
                    <a:pt x="472" y="3"/>
                    <a:pt x="391" y="3"/>
                  </a:cubicBezTo>
                  <a:cubicBezTo>
                    <a:pt x="351" y="3"/>
                    <a:pt x="311" y="0"/>
                    <a:pt x="271" y="0"/>
                  </a:cubicBezTo>
                  <a:cubicBezTo>
                    <a:pt x="235" y="0"/>
                    <a:pt x="201" y="4"/>
                    <a:pt x="166" y="8"/>
                  </a:cubicBezTo>
                  <a:cubicBezTo>
                    <a:pt x="113" y="15"/>
                    <a:pt x="0" y="50"/>
                    <a:pt x="60" y="120"/>
                  </a:cubicBezTo>
                  <a:cubicBezTo>
                    <a:pt x="61" y="121"/>
                    <a:pt x="66" y="119"/>
                    <a:pt x="65" y="118"/>
                  </a:cubicBezTo>
                </a:path>
              </a:pathLst>
            </a:custGeom>
            <a:solidFill>
              <a:srgbClr val="733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17" name="Freeform 56">
              <a:extLst>
                <a:ext uri="{FF2B5EF4-FFF2-40B4-BE49-F238E27FC236}">
                  <a16:creationId xmlns:a16="http://schemas.microsoft.com/office/drawing/2014/main" id="{6AD1E06E-8369-1A40-B2E9-9A5F7F590B57}"/>
                </a:ext>
              </a:extLst>
            </p:cNvPr>
            <p:cNvSpPr>
              <a:spLocks/>
            </p:cNvSpPr>
            <p:nvPr/>
          </p:nvSpPr>
          <p:spPr bwMode="auto">
            <a:xfrm>
              <a:off x="2542" y="892"/>
              <a:ext cx="40" cy="30"/>
            </a:xfrm>
            <a:custGeom>
              <a:avLst/>
              <a:gdLst>
                <a:gd name="T0" fmla="*/ 0 w 15"/>
                <a:gd name="T1" fmla="*/ 0 h 11"/>
                <a:gd name="T2" fmla="*/ 0 w 15"/>
                <a:gd name="T3" fmla="*/ 1 h 11"/>
                <a:gd name="T4" fmla="*/ 15 w 15"/>
                <a:gd name="T5" fmla="*/ 11 h 11"/>
                <a:gd name="T6" fmla="*/ 15 w 15"/>
                <a:gd name="T7" fmla="*/ 9 h 11"/>
                <a:gd name="T8" fmla="*/ 0 w 15"/>
                <a:gd name="T9" fmla="*/ 0 h 11"/>
              </a:gdLst>
              <a:ahLst/>
              <a:cxnLst>
                <a:cxn ang="0">
                  <a:pos x="T0" y="T1"/>
                </a:cxn>
                <a:cxn ang="0">
                  <a:pos x="T2" y="T3"/>
                </a:cxn>
                <a:cxn ang="0">
                  <a:pos x="T4" y="T5"/>
                </a:cxn>
                <a:cxn ang="0">
                  <a:pos x="T6" y="T7"/>
                </a:cxn>
                <a:cxn ang="0">
                  <a:pos x="T8" y="T9"/>
                </a:cxn>
              </a:cxnLst>
              <a:rect l="0" t="0" r="r" b="b"/>
              <a:pathLst>
                <a:path w="15" h="11">
                  <a:moveTo>
                    <a:pt x="0" y="0"/>
                  </a:moveTo>
                  <a:cubicBezTo>
                    <a:pt x="0" y="1"/>
                    <a:pt x="0" y="1"/>
                    <a:pt x="0" y="1"/>
                  </a:cubicBezTo>
                  <a:cubicBezTo>
                    <a:pt x="5" y="5"/>
                    <a:pt x="10" y="8"/>
                    <a:pt x="15" y="11"/>
                  </a:cubicBezTo>
                  <a:cubicBezTo>
                    <a:pt x="15" y="10"/>
                    <a:pt x="15" y="10"/>
                    <a:pt x="15" y="9"/>
                  </a:cubicBezTo>
                  <a:cubicBezTo>
                    <a:pt x="10" y="6"/>
                    <a:pt x="5" y="3"/>
                    <a:pt x="0"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18" name="Freeform 57">
              <a:extLst>
                <a:ext uri="{FF2B5EF4-FFF2-40B4-BE49-F238E27FC236}">
                  <a16:creationId xmlns:a16="http://schemas.microsoft.com/office/drawing/2014/main" id="{3ACC047F-7CE3-724C-A81A-D3B9F934C96C}"/>
                </a:ext>
              </a:extLst>
            </p:cNvPr>
            <p:cNvSpPr>
              <a:spLocks/>
            </p:cNvSpPr>
            <p:nvPr/>
          </p:nvSpPr>
          <p:spPr bwMode="auto">
            <a:xfrm>
              <a:off x="2537" y="871"/>
              <a:ext cx="45" cy="45"/>
            </a:xfrm>
            <a:custGeom>
              <a:avLst/>
              <a:gdLst>
                <a:gd name="T0" fmla="*/ 0 w 17"/>
                <a:gd name="T1" fmla="*/ 0 h 17"/>
                <a:gd name="T2" fmla="*/ 2 w 17"/>
                <a:gd name="T3" fmla="*/ 8 h 17"/>
                <a:gd name="T4" fmla="*/ 17 w 17"/>
                <a:gd name="T5" fmla="*/ 17 h 17"/>
                <a:gd name="T6" fmla="*/ 16 w 17"/>
                <a:gd name="T7" fmla="*/ 9 h 17"/>
                <a:gd name="T8" fmla="*/ 0 w 17"/>
                <a:gd name="T9" fmla="*/ 0 h 17"/>
              </a:gdLst>
              <a:ahLst/>
              <a:cxnLst>
                <a:cxn ang="0">
                  <a:pos x="T0" y="T1"/>
                </a:cxn>
                <a:cxn ang="0">
                  <a:pos x="T2" y="T3"/>
                </a:cxn>
                <a:cxn ang="0">
                  <a:pos x="T4" y="T5"/>
                </a:cxn>
                <a:cxn ang="0">
                  <a:pos x="T6" y="T7"/>
                </a:cxn>
                <a:cxn ang="0">
                  <a:pos x="T8" y="T9"/>
                </a:cxn>
              </a:cxnLst>
              <a:rect l="0" t="0" r="r" b="b"/>
              <a:pathLst>
                <a:path w="17" h="17">
                  <a:moveTo>
                    <a:pt x="0" y="0"/>
                  </a:moveTo>
                  <a:cubicBezTo>
                    <a:pt x="1" y="3"/>
                    <a:pt x="1" y="5"/>
                    <a:pt x="2" y="8"/>
                  </a:cubicBezTo>
                  <a:cubicBezTo>
                    <a:pt x="7" y="11"/>
                    <a:pt x="12" y="14"/>
                    <a:pt x="17" y="17"/>
                  </a:cubicBezTo>
                  <a:cubicBezTo>
                    <a:pt x="17" y="15"/>
                    <a:pt x="16" y="12"/>
                    <a:pt x="16" y="9"/>
                  </a:cubicBezTo>
                  <a:cubicBezTo>
                    <a:pt x="11" y="6"/>
                    <a:pt x="6" y="3"/>
                    <a:pt x="0" y="0"/>
                  </a:cubicBezTo>
                </a:path>
              </a:pathLst>
            </a:custGeom>
            <a:solidFill>
              <a:srgbClr val="D4BB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19" name="Freeform 58">
              <a:extLst>
                <a:ext uri="{FF2B5EF4-FFF2-40B4-BE49-F238E27FC236}">
                  <a16:creationId xmlns:a16="http://schemas.microsoft.com/office/drawing/2014/main" id="{DB85B1A0-1969-4E47-829B-C1533A3E221F}"/>
                </a:ext>
              </a:extLst>
            </p:cNvPr>
            <p:cNvSpPr>
              <a:spLocks/>
            </p:cNvSpPr>
            <p:nvPr/>
          </p:nvSpPr>
          <p:spPr bwMode="auto">
            <a:xfrm>
              <a:off x="2534" y="854"/>
              <a:ext cx="46" cy="41"/>
            </a:xfrm>
            <a:custGeom>
              <a:avLst/>
              <a:gdLst>
                <a:gd name="T0" fmla="*/ 0 w 17"/>
                <a:gd name="T1" fmla="*/ 0 h 15"/>
                <a:gd name="T2" fmla="*/ 1 w 17"/>
                <a:gd name="T3" fmla="*/ 6 h 15"/>
                <a:gd name="T4" fmla="*/ 17 w 17"/>
                <a:gd name="T5" fmla="*/ 15 h 15"/>
                <a:gd name="T6" fmla="*/ 17 w 17"/>
                <a:gd name="T7" fmla="*/ 10 h 15"/>
                <a:gd name="T8" fmla="*/ 0 w 17"/>
                <a:gd name="T9" fmla="*/ 0 h 15"/>
              </a:gdLst>
              <a:ahLst/>
              <a:cxnLst>
                <a:cxn ang="0">
                  <a:pos x="T0" y="T1"/>
                </a:cxn>
                <a:cxn ang="0">
                  <a:pos x="T2" y="T3"/>
                </a:cxn>
                <a:cxn ang="0">
                  <a:pos x="T4" y="T5"/>
                </a:cxn>
                <a:cxn ang="0">
                  <a:pos x="T6" y="T7"/>
                </a:cxn>
                <a:cxn ang="0">
                  <a:pos x="T8" y="T9"/>
                </a:cxn>
              </a:cxnLst>
              <a:rect l="0" t="0" r="r" b="b"/>
              <a:pathLst>
                <a:path w="17" h="15">
                  <a:moveTo>
                    <a:pt x="0" y="0"/>
                  </a:moveTo>
                  <a:cubicBezTo>
                    <a:pt x="1" y="2"/>
                    <a:pt x="1" y="4"/>
                    <a:pt x="1" y="6"/>
                  </a:cubicBezTo>
                  <a:cubicBezTo>
                    <a:pt x="7" y="9"/>
                    <a:pt x="12" y="12"/>
                    <a:pt x="17" y="15"/>
                  </a:cubicBezTo>
                  <a:cubicBezTo>
                    <a:pt x="17" y="13"/>
                    <a:pt x="17" y="11"/>
                    <a:pt x="17" y="10"/>
                  </a:cubicBezTo>
                  <a:cubicBezTo>
                    <a:pt x="11" y="6"/>
                    <a:pt x="6" y="3"/>
                    <a:pt x="0" y="0"/>
                  </a:cubicBezTo>
                </a:path>
              </a:pathLst>
            </a:custGeom>
            <a:solidFill>
              <a:srgbClr val="6A2E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21" name="Freeform 60">
              <a:extLst>
                <a:ext uri="{FF2B5EF4-FFF2-40B4-BE49-F238E27FC236}">
                  <a16:creationId xmlns:a16="http://schemas.microsoft.com/office/drawing/2014/main" id="{706DE769-62AB-4A4A-BB52-4ACE064A63DB}"/>
                </a:ext>
              </a:extLst>
            </p:cNvPr>
            <p:cNvSpPr>
              <a:spLocks/>
            </p:cNvSpPr>
            <p:nvPr/>
          </p:nvSpPr>
          <p:spPr bwMode="auto">
            <a:xfrm>
              <a:off x="2710" y="975"/>
              <a:ext cx="57" cy="22"/>
            </a:xfrm>
            <a:custGeom>
              <a:avLst/>
              <a:gdLst>
                <a:gd name="T0" fmla="*/ 0 w 21"/>
                <a:gd name="T1" fmla="*/ 0 h 8"/>
                <a:gd name="T2" fmla="*/ 0 w 21"/>
                <a:gd name="T3" fmla="*/ 2 h 8"/>
                <a:gd name="T4" fmla="*/ 21 w 21"/>
                <a:gd name="T5" fmla="*/ 8 h 8"/>
                <a:gd name="T6" fmla="*/ 21 w 21"/>
                <a:gd name="T7" fmla="*/ 7 h 8"/>
                <a:gd name="T8" fmla="*/ 0 w 21"/>
                <a:gd name="T9" fmla="*/ 0 h 8"/>
              </a:gdLst>
              <a:ahLst/>
              <a:cxnLst>
                <a:cxn ang="0">
                  <a:pos x="T0" y="T1"/>
                </a:cxn>
                <a:cxn ang="0">
                  <a:pos x="T2" y="T3"/>
                </a:cxn>
                <a:cxn ang="0">
                  <a:pos x="T4" y="T5"/>
                </a:cxn>
                <a:cxn ang="0">
                  <a:pos x="T6" y="T7"/>
                </a:cxn>
                <a:cxn ang="0">
                  <a:pos x="T8" y="T9"/>
                </a:cxn>
              </a:cxnLst>
              <a:rect l="0" t="0" r="r" b="b"/>
              <a:pathLst>
                <a:path w="21" h="8">
                  <a:moveTo>
                    <a:pt x="0" y="0"/>
                  </a:moveTo>
                  <a:cubicBezTo>
                    <a:pt x="0" y="1"/>
                    <a:pt x="0" y="1"/>
                    <a:pt x="0" y="2"/>
                  </a:cubicBezTo>
                  <a:cubicBezTo>
                    <a:pt x="7" y="4"/>
                    <a:pt x="14" y="6"/>
                    <a:pt x="21" y="8"/>
                  </a:cubicBezTo>
                  <a:cubicBezTo>
                    <a:pt x="21" y="8"/>
                    <a:pt x="21" y="7"/>
                    <a:pt x="21" y="7"/>
                  </a:cubicBezTo>
                  <a:cubicBezTo>
                    <a:pt x="14" y="5"/>
                    <a:pt x="7" y="3"/>
                    <a:pt x="0"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22" name="Freeform 61">
              <a:extLst>
                <a:ext uri="{FF2B5EF4-FFF2-40B4-BE49-F238E27FC236}">
                  <a16:creationId xmlns:a16="http://schemas.microsoft.com/office/drawing/2014/main" id="{1AD928A9-8E74-D04E-9EFD-71C1A9050F5E}"/>
                </a:ext>
              </a:extLst>
            </p:cNvPr>
            <p:cNvSpPr>
              <a:spLocks/>
            </p:cNvSpPr>
            <p:nvPr/>
          </p:nvSpPr>
          <p:spPr bwMode="auto">
            <a:xfrm>
              <a:off x="2710" y="951"/>
              <a:ext cx="57" cy="43"/>
            </a:xfrm>
            <a:custGeom>
              <a:avLst/>
              <a:gdLst>
                <a:gd name="T0" fmla="*/ 1 w 21"/>
                <a:gd name="T1" fmla="*/ 0 h 16"/>
                <a:gd name="T2" fmla="*/ 0 w 21"/>
                <a:gd name="T3" fmla="*/ 9 h 16"/>
                <a:gd name="T4" fmla="*/ 21 w 21"/>
                <a:gd name="T5" fmla="*/ 16 h 16"/>
                <a:gd name="T6" fmla="*/ 20 w 21"/>
                <a:gd name="T7" fmla="*/ 6 h 16"/>
                <a:gd name="T8" fmla="*/ 1 w 21"/>
                <a:gd name="T9" fmla="*/ 0 h 16"/>
              </a:gdLst>
              <a:ahLst/>
              <a:cxnLst>
                <a:cxn ang="0">
                  <a:pos x="T0" y="T1"/>
                </a:cxn>
                <a:cxn ang="0">
                  <a:pos x="T2" y="T3"/>
                </a:cxn>
                <a:cxn ang="0">
                  <a:pos x="T4" y="T5"/>
                </a:cxn>
                <a:cxn ang="0">
                  <a:pos x="T6" y="T7"/>
                </a:cxn>
                <a:cxn ang="0">
                  <a:pos x="T8" y="T9"/>
                </a:cxn>
              </a:cxnLst>
              <a:rect l="0" t="0" r="r" b="b"/>
              <a:pathLst>
                <a:path w="21" h="16">
                  <a:moveTo>
                    <a:pt x="1" y="0"/>
                  </a:moveTo>
                  <a:cubicBezTo>
                    <a:pt x="1" y="3"/>
                    <a:pt x="0" y="6"/>
                    <a:pt x="0" y="9"/>
                  </a:cubicBezTo>
                  <a:cubicBezTo>
                    <a:pt x="7" y="12"/>
                    <a:pt x="14" y="14"/>
                    <a:pt x="21" y="16"/>
                  </a:cubicBezTo>
                  <a:cubicBezTo>
                    <a:pt x="20" y="13"/>
                    <a:pt x="20" y="10"/>
                    <a:pt x="20" y="6"/>
                  </a:cubicBezTo>
                  <a:cubicBezTo>
                    <a:pt x="13" y="5"/>
                    <a:pt x="7" y="3"/>
                    <a:pt x="1" y="0"/>
                  </a:cubicBezTo>
                </a:path>
              </a:pathLst>
            </a:custGeom>
            <a:solidFill>
              <a:srgbClr val="D4BB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23" name="Freeform 62">
              <a:extLst>
                <a:ext uri="{FF2B5EF4-FFF2-40B4-BE49-F238E27FC236}">
                  <a16:creationId xmlns:a16="http://schemas.microsoft.com/office/drawing/2014/main" id="{E53F30AC-7B2B-2A40-8F48-389A764ED26A}"/>
                </a:ext>
              </a:extLst>
            </p:cNvPr>
            <p:cNvSpPr>
              <a:spLocks/>
            </p:cNvSpPr>
            <p:nvPr/>
          </p:nvSpPr>
          <p:spPr bwMode="auto">
            <a:xfrm>
              <a:off x="2713" y="940"/>
              <a:ext cx="51" cy="27"/>
            </a:xfrm>
            <a:custGeom>
              <a:avLst/>
              <a:gdLst>
                <a:gd name="T0" fmla="*/ 0 w 19"/>
                <a:gd name="T1" fmla="*/ 0 h 10"/>
                <a:gd name="T2" fmla="*/ 0 w 19"/>
                <a:gd name="T3" fmla="*/ 4 h 10"/>
                <a:gd name="T4" fmla="*/ 19 w 19"/>
                <a:gd name="T5" fmla="*/ 10 h 10"/>
                <a:gd name="T6" fmla="*/ 18 w 19"/>
                <a:gd name="T7" fmla="*/ 6 h 10"/>
                <a:gd name="T8" fmla="*/ 0 w 19"/>
                <a:gd name="T9" fmla="*/ 0 h 10"/>
              </a:gdLst>
              <a:ahLst/>
              <a:cxnLst>
                <a:cxn ang="0">
                  <a:pos x="T0" y="T1"/>
                </a:cxn>
                <a:cxn ang="0">
                  <a:pos x="T2" y="T3"/>
                </a:cxn>
                <a:cxn ang="0">
                  <a:pos x="T4" y="T5"/>
                </a:cxn>
                <a:cxn ang="0">
                  <a:pos x="T6" y="T7"/>
                </a:cxn>
                <a:cxn ang="0">
                  <a:pos x="T8" y="T9"/>
                </a:cxn>
              </a:cxnLst>
              <a:rect l="0" t="0" r="r" b="b"/>
              <a:pathLst>
                <a:path w="19" h="10">
                  <a:moveTo>
                    <a:pt x="0" y="0"/>
                  </a:moveTo>
                  <a:cubicBezTo>
                    <a:pt x="0" y="2"/>
                    <a:pt x="0" y="3"/>
                    <a:pt x="0" y="4"/>
                  </a:cubicBezTo>
                  <a:cubicBezTo>
                    <a:pt x="6" y="7"/>
                    <a:pt x="12" y="9"/>
                    <a:pt x="19" y="10"/>
                  </a:cubicBezTo>
                  <a:cubicBezTo>
                    <a:pt x="19" y="9"/>
                    <a:pt x="18" y="8"/>
                    <a:pt x="18" y="6"/>
                  </a:cubicBezTo>
                  <a:cubicBezTo>
                    <a:pt x="12" y="4"/>
                    <a:pt x="6" y="2"/>
                    <a:pt x="0" y="0"/>
                  </a:cubicBezTo>
                </a:path>
              </a:pathLst>
            </a:custGeom>
            <a:solidFill>
              <a:srgbClr val="6A2E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25" name="Freeform 64">
              <a:extLst>
                <a:ext uri="{FF2B5EF4-FFF2-40B4-BE49-F238E27FC236}">
                  <a16:creationId xmlns:a16="http://schemas.microsoft.com/office/drawing/2014/main" id="{AB30A50C-37BF-6942-8011-071B79431975}"/>
                </a:ext>
              </a:extLst>
            </p:cNvPr>
            <p:cNvSpPr>
              <a:spLocks/>
            </p:cNvSpPr>
            <p:nvPr/>
          </p:nvSpPr>
          <p:spPr bwMode="auto">
            <a:xfrm>
              <a:off x="2897" y="989"/>
              <a:ext cx="51" cy="16"/>
            </a:xfrm>
            <a:custGeom>
              <a:avLst/>
              <a:gdLst>
                <a:gd name="T0" fmla="*/ 0 w 19"/>
                <a:gd name="T1" fmla="*/ 0 h 6"/>
                <a:gd name="T2" fmla="*/ 1 w 19"/>
                <a:gd name="T3" fmla="*/ 4 h 6"/>
                <a:gd name="T4" fmla="*/ 18 w 19"/>
                <a:gd name="T5" fmla="*/ 6 h 6"/>
                <a:gd name="T6" fmla="*/ 18 w 19"/>
                <a:gd name="T7" fmla="*/ 5 h 6"/>
                <a:gd name="T8" fmla="*/ 19 w 19"/>
                <a:gd name="T9" fmla="*/ 3 h 6"/>
                <a:gd name="T10" fmla="*/ 0 w 19"/>
                <a:gd name="T11" fmla="*/ 0 h 6"/>
              </a:gdLst>
              <a:ahLst/>
              <a:cxnLst>
                <a:cxn ang="0">
                  <a:pos x="T0" y="T1"/>
                </a:cxn>
                <a:cxn ang="0">
                  <a:pos x="T2" y="T3"/>
                </a:cxn>
                <a:cxn ang="0">
                  <a:pos x="T4" y="T5"/>
                </a:cxn>
                <a:cxn ang="0">
                  <a:pos x="T6" y="T7"/>
                </a:cxn>
                <a:cxn ang="0">
                  <a:pos x="T8" y="T9"/>
                </a:cxn>
                <a:cxn ang="0">
                  <a:pos x="T10" y="T11"/>
                </a:cxn>
              </a:cxnLst>
              <a:rect l="0" t="0" r="r" b="b"/>
              <a:pathLst>
                <a:path w="19" h="6">
                  <a:moveTo>
                    <a:pt x="0" y="0"/>
                  </a:moveTo>
                  <a:cubicBezTo>
                    <a:pt x="1" y="1"/>
                    <a:pt x="1" y="2"/>
                    <a:pt x="1" y="4"/>
                  </a:cubicBezTo>
                  <a:cubicBezTo>
                    <a:pt x="7" y="5"/>
                    <a:pt x="12" y="5"/>
                    <a:pt x="18" y="6"/>
                  </a:cubicBezTo>
                  <a:cubicBezTo>
                    <a:pt x="18" y="6"/>
                    <a:pt x="18" y="5"/>
                    <a:pt x="18" y="5"/>
                  </a:cubicBezTo>
                  <a:cubicBezTo>
                    <a:pt x="18" y="4"/>
                    <a:pt x="18" y="3"/>
                    <a:pt x="19" y="3"/>
                  </a:cubicBezTo>
                  <a:cubicBezTo>
                    <a:pt x="12" y="2"/>
                    <a:pt x="6" y="1"/>
                    <a:pt x="0" y="0"/>
                  </a:cubicBezTo>
                </a:path>
              </a:pathLst>
            </a:custGeom>
            <a:solidFill>
              <a:srgbClr val="6A2E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27" name="Freeform 66">
              <a:extLst>
                <a:ext uri="{FF2B5EF4-FFF2-40B4-BE49-F238E27FC236}">
                  <a16:creationId xmlns:a16="http://schemas.microsoft.com/office/drawing/2014/main" id="{5B802385-31D1-9742-A150-F629628FFE8C}"/>
                </a:ext>
              </a:extLst>
            </p:cNvPr>
            <p:cNvSpPr>
              <a:spLocks/>
            </p:cNvSpPr>
            <p:nvPr/>
          </p:nvSpPr>
          <p:spPr bwMode="auto">
            <a:xfrm>
              <a:off x="3063" y="1005"/>
              <a:ext cx="40" cy="8"/>
            </a:xfrm>
            <a:custGeom>
              <a:avLst/>
              <a:gdLst>
                <a:gd name="T0" fmla="*/ 0 w 15"/>
                <a:gd name="T1" fmla="*/ 0 h 3"/>
                <a:gd name="T2" fmla="*/ 8 w 15"/>
                <a:gd name="T3" fmla="*/ 3 h 3"/>
                <a:gd name="T4" fmla="*/ 15 w 15"/>
                <a:gd name="T5" fmla="*/ 1 h 3"/>
                <a:gd name="T6" fmla="*/ 0 w 15"/>
                <a:gd name="T7" fmla="*/ 0 h 3"/>
              </a:gdLst>
              <a:ahLst/>
              <a:cxnLst>
                <a:cxn ang="0">
                  <a:pos x="T0" y="T1"/>
                </a:cxn>
                <a:cxn ang="0">
                  <a:pos x="T2" y="T3"/>
                </a:cxn>
                <a:cxn ang="0">
                  <a:pos x="T4" y="T5"/>
                </a:cxn>
                <a:cxn ang="0">
                  <a:pos x="T6" y="T7"/>
                </a:cxn>
              </a:cxnLst>
              <a:rect l="0" t="0" r="r" b="b"/>
              <a:pathLst>
                <a:path w="15" h="3">
                  <a:moveTo>
                    <a:pt x="0" y="0"/>
                  </a:moveTo>
                  <a:cubicBezTo>
                    <a:pt x="2" y="2"/>
                    <a:pt x="5" y="3"/>
                    <a:pt x="8" y="3"/>
                  </a:cubicBezTo>
                  <a:cubicBezTo>
                    <a:pt x="10" y="3"/>
                    <a:pt x="13" y="2"/>
                    <a:pt x="15" y="1"/>
                  </a:cubicBezTo>
                  <a:cubicBezTo>
                    <a:pt x="10" y="1"/>
                    <a:pt x="5" y="0"/>
                    <a:pt x="0" y="0"/>
                  </a:cubicBezTo>
                </a:path>
              </a:pathLst>
            </a:custGeom>
            <a:solidFill>
              <a:srgbClr val="6A2E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28" name="Freeform 67">
              <a:extLst>
                <a:ext uri="{FF2B5EF4-FFF2-40B4-BE49-F238E27FC236}">
                  <a16:creationId xmlns:a16="http://schemas.microsoft.com/office/drawing/2014/main" id="{55191076-EA45-7247-8BA4-26CCCE6568E0}"/>
                </a:ext>
              </a:extLst>
            </p:cNvPr>
            <p:cNvSpPr>
              <a:spLocks/>
            </p:cNvSpPr>
            <p:nvPr/>
          </p:nvSpPr>
          <p:spPr bwMode="auto">
            <a:xfrm>
              <a:off x="2566" y="588"/>
              <a:ext cx="91" cy="65"/>
            </a:xfrm>
            <a:custGeom>
              <a:avLst/>
              <a:gdLst>
                <a:gd name="T0" fmla="*/ 19 w 34"/>
                <a:gd name="T1" fmla="*/ 0 h 24"/>
                <a:gd name="T2" fmla="*/ 4 w 34"/>
                <a:gd name="T3" fmla="*/ 6 h 24"/>
                <a:gd name="T4" fmla="*/ 8 w 34"/>
                <a:gd name="T5" fmla="*/ 22 h 24"/>
                <a:gd name="T6" fmla="*/ 16 w 34"/>
                <a:gd name="T7" fmla="*/ 24 h 24"/>
                <a:gd name="T8" fmla="*/ 29 w 34"/>
                <a:gd name="T9" fmla="*/ 9 h 24"/>
                <a:gd name="T10" fmla="*/ 19 w 34"/>
                <a:gd name="T11" fmla="*/ 0 h 24"/>
              </a:gdLst>
              <a:ahLst/>
              <a:cxnLst>
                <a:cxn ang="0">
                  <a:pos x="T0" y="T1"/>
                </a:cxn>
                <a:cxn ang="0">
                  <a:pos x="T2" y="T3"/>
                </a:cxn>
                <a:cxn ang="0">
                  <a:pos x="T4" y="T5"/>
                </a:cxn>
                <a:cxn ang="0">
                  <a:pos x="T6" y="T7"/>
                </a:cxn>
                <a:cxn ang="0">
                  <a:pos x="T8" y="T9"/>
                </a:cxn>
                <a:cxn ang="0">
                  <a:pos x="T10" y="T11"/>
                </a:cxn>
              </a:cxnLst>
              <a:rect l="0" t="0" r="r" b="b"/>
              <a:pathLst>
                <a:path w="34" h="24">
                  <a:moveTo>
                    <a:pt x="19" y="0"/>
                  </a:moveTo>
                  <a:cubicBezTo>
                    <a:pt x="14" y="2"/>
                    <a:pt x="9" y="4"/>
                    <a:pt x="4" y="6"/>
                  </a:cubicBezTo>
                  <a:cubicBezTo>
                    <a:pt x="2" y="9"/>
                    <a:pt x="0" y="18"/>
                    <a:pt x="8" y="22"/>
                  </a:cubicBezTo>
                  <a:cubicBezTo>
                    <a:pt x="10" y="24"/>
                    <a:pt x="13" y="24"/>
                    <a:pt x="16" y="24"/>
                  </a:cubicBezTo>
                  <a:cubicBezTo>
                    <a:pt x="25" y="24"/>
                    <a:pt x="34" y="17"/>
                    <a:pt x="29" y="9"/>
                  </a:cubicBezTo>
                  <a:cubicBezTo>
                    <a:pt x="27" y="5"/>
                    <a:pt x="23" y="2"/>
                    <a:pt x="19"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29" name="Freeform 68">
              <a:extLst>
                <a:ext uri="{FF2B5EF4-FFF2-40B4-BE49-F238E27FC236}">
                  <a16:creationId xmlns:a16="http://schemas.microsoft.com/office/drawing/2014/main" id="{D97F3637-EBB1-2E44-81AB-A6CEEC096B8C}"/>
                </a:ext>
              </a:extLst>
            </p:cNvPr>
            <p:cNvSpPr>
              <a:spLocks/>
            </p:cNvSpPr>
            <p:nvPr/>
          </p:nvSpPr>
          <p:spPr bwMode="auto">
            <a:xfrm>
              <a:off x="2577" y="728"/>
              <a:ext cx="91" cy="70"/>
            </a:xfrm>
            <a:custGeom>
              <a:avLst/>
              <a:gdLst>
                <a:gd name="T0" fmla="*/ 20 w 34"/>
                <a:gd name="T1" fmla="*/ 0 h 26"/>
                <a:gd name="T2" fmla="*/ 15 w 34"/>
                <a:gd name="T3" fmla="*/ 2 h 26"/>
                <a:gd name="T4" fmla="*/ 8 w 34"/>
                <a:gd name="T5" fmla="*/ 18 h 26"/>
                <a:gd name="T6" fmla="*/ 22 w 34"/>
                <a:gd name="T7" fmla="*/ 26 h 26"/>
                <a:gd name="T8" fmla="*/ 33 w 34"/>
                <a:gd name="T9" fmla="*/ 18 h 26"/>
                <a:gd name="T10" fmla="*/ 20 w 34"/>
                <a:gd name="T11" fmla="*/ 0 h 26"/>
              </a:gdLst>
              <a:ahLst/>
              <a:cxnLst>
                <a:cxn ang="0">
                  <a:pos x="T0" y="T1"/>
                </a:cxn>
                <a:cxn ang="0">
                  <a:pos x="T2" y="T3"/>
                </a:cxn>
                <a:cxn ang="0">
                  <a:pos x="T4" y="T5"/>
                </a:cxn>
                <a:cxn ang="0">
                  <a:pos x="T6" y="T7"/>
                </a:cxn>
                <a:cxn ang="0">
                  <a:pos x="T8" y="T9"/>
                </a:cxn>
                <a:cxn ang="0">
                  <a:pos x="T10" y="T11"/>
                </a:cxn>
              </a:cxnLst>
              <a:rect l="0" t="0" r="r" b="b"/>
              <a:pathLst>
                <a:path w="34" h="26">
                  <a:moveTo>
                    <a:pt x="20" y="0"/>
                  </a:moveTo>
                  <a:cubicBezTo>
                    <a:pt x="19" y="0"/>
                    <a:pt x="17" y="1"/>
                    <a:pt x="15" y="2"/>
                  </a:cubicBezTo>
                  <a:cubicBezTo>
                    <a:pt x="15" y="2"/>
                    <a:pt x="0" y="4"/>
                    <a:pt x="8" y="18"/>
                  </a:cubicBezTo>
                  <a:cubicBezTo>
                    <a:pt x="11" y="24"/>
                    <a:pt x="17" y="26"/>
                    <a:pt x="22" y="26"/>
                  </a:cubicBezTo>
                  <a:cubicBezTo>
                    <a:pt x="27" y="26"/>
                    <a:pt x="32" y="23"/>
                    <a:pt x="33" y="18"/>
                  </a:cubicBezTo>
                  <a:cubicBezTo>
                    <a:pt x="34" y="11"/>
                    <a:pt x="28" y="0"/>
                    <a:pt x="20"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30" name="Freeform 69">
              <a:extLst>
                <a:ext uri="{FF2B5EF4-FFF2-40B4-BE49-F238E27FC236}">
                  <a16:creationId xmlns:a16="http://schemas.microsoft.com/office/drawing/2014/main" id="{1ED140C1-794C-5B46-9381-C5570057E8A6}"/>
                </a:ext>
              </a:extLst>
            </p:cNvPr>
            <p:cNvSpPr>
              <a:spLocks/>
            </p:cNvSpPr>
            <p:nvPr/>
          </p:nvSpPr>
          <p:spPr bwMode="auto">
            <a:xfrm>
              <a:off x="2620" y="897"/>
              <a:ext cx="58" cy="30"/>
            </a:xfrm>
            <a:custGeom>
              <a:avLst/>
              <a:gdLst>
                <a:gd name="T0" fmla="*/ 6 w 22"/>
                <a:gd name="T1" fmla="*/ 0 h 11"/>
                <a:gd name="T2" fmla="*/ 0 w 22"/>
                <a:gd name="T3" fmla="*/ 2 h 11"/>
                <a:gd name="T4" fmla="*/ 22 w 22"/>
                <a:gd name="T5" fmla="*/ 11 h 11"/>
                <a:gd name="T6" fmla="*/ 20 w 22"/>
                <a:gd name="T7" fmla="*/ 9 h 11"/>
                <a:gd name="T8" fmla="*/ 6 w 22"/>
                <a:gd name="T9" fmla="*/ 0 h 11"/>
              </a:gdLst>
              <a:ahLst/>
              <a:cxnLst>
                <a:cxn ang="0">
                  <a:pos x="T0" y="T1"/>
                </a:cxn>
                <a:cxn ang="0">
                  <a:pos x="T2" y="T3"/>
                </a:cxn>
                <a:cxn ang="0">
                  <a:pos x="T4" y="T5"/>
                </a:cxn>
                <a:cxn ang="0">
                  <a:pos x="T6" y="T7"/>
                </a:cxn>
                <a:cxn ang="0">
                  <a:pos x="T8" y="T9"/>
                </a:cxn>
              </a:cxnLst>
              <a:rect l="0" t="0" r="r" b="b"/>
              <a:pathLst>
                <a:path w="22" h="11">
                  <a:moveTo>
                    <a:pt x="6" y="0"/>
                  </a:moveTo>
                  <a:cubicBezTo>
                    <a:pt x="4" y="0"/>
                    <a:pt x="2" y="0"/>
                    <a:pt x="0" y="2"/>
                  </a:cubicBezTo>
                  <a:cubicBezTo>
                    <a:pt x="7" y="5"/>
                    <a:pt x="15" y="8"/>
                    <a:pt x="22" y="11"/>
                  </a:cubicBezTo>
                  <a:cubicBezTo>
                    <a:pt x="22" y="10"/>
                    <a:pt x="21" y="10"/>
                    <a:pt x="20" y="9"/>
                  </a:cubicBezTo>
                  <a:cubicBezTo>
                    <a:pt x="16" y="4"/>
                    <a:pt x="11" y="0"/>
                    <a:pt x="6"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31" name="Freeform 70">
              <a:extLst>
                <a:ext uri="{FF2B5EF4-FFF2-40B4-BE49-F238E27FC236}">
                  <a16:creationId xmlns:a16="http://schemas.microsoft.com/office/drawing/2014/main" id="{4F94026F-5375-D74E-B396-2B0A3FB3826E}"/>
                </a:ext>
              </a:extLst>
            </p:cNvPr>
            <p:cNvSpPr>
              <a:spLocks/>
            </p:cNvSpPr>
            <p:nvPr/>
          </p:nvSpPr>
          <p:spPr bwMode="auto">
            <a:xfrm>
              <a:off x="2609" y="932"/>
              <a:ext cx="61" cy="30"/>
            </a:xfrm>
            <a:custGeom>
              <a:avLst/>
              <a:gdLst>
                <a:gd name="T0" fmla="*/ 0 w 23"/>
                <a:gd name="T1" fmla="*/ 0 h 11"/>
                <a:gd name="T2" fmla="*/ 0 w 23"/>
                <a:gd name="T3" fmla="*/ 1 h 11"/>
                <a:gd name="T4" fmla="*/ 22 w 23"/>
                <a:gd name="T5" fmla="*/ 11 h 11"/>
                <a:gd name="T6" fmla="*/ 23 w 23"/>
                <a:gd name="T7" fmla="*/ 10 h 11"/>
                <a:gd name="T8" fmla="*/ 0 w 23"/>
                <a:gd name="T9" fmla="*/ 0 h 11"/>
              </a:gdLst>
              <a:ahLst/>
              <a:cxnLst>
                <a:cxn ang="0">
                  <a:pos x="T0" y="T1"/>
                </a:cxn>
                <a:cxn ang="0">
                  <a:pos x="T2" y="T3"/>
                </a:cxn>
                <a:cxn ang="0">
                  <a:pos x="T4" y="T5"/>
                </a:cxn>
                <a:cxn ang="0">
                  <a:pos x="T6" y="T7"/>
                </a:cxn>
                <a:cxn ang="0">
                  <a:pos x="T8" y="T9"/>
                </a:cxn>
              </a:cxnLst>
              <a:rect l="0" t="0" r="r" b="b"/>
              <a:pathLst>
                <a:path w="23" h="11">
                  <a:moveTo>
                    <a:pt x="0" y="0"/>
                  </a:moveTo>
                  <a:cubicBezTo>
                    <a:pt x="0" y="0"/>
                    <a:pt x="0" y="0"/>
                    <a:pt x="0" y="1"/>
                  </a:cubicBezTo>
                  <a:cubicBezTo>
                    <a:pt x="7" y="5"/>
                    <a:pt x="14" y="8"/>
                    <a:pt x="22" y="11"/>
                  </a:cubicBezTo>
                  <a:cubicBezTo>
                    <a:pt x="22" y="11"/>
                    <a:pt x="22" y="11"/>
                    <a:pt x="23" y="10"/>
                  </a:cubicBezTo>
                  <a:cubicBezTo>
                    <a:pt x="15" y="7"/>
                    <a:pt x="7" y="4"/>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32" name="Freeform 71">
              <a:extLst>
                <a:ext uri="{FF2B5EF4-FFF2-40B4-BE49-F238E27FC236}">
                  <a16:creationId xmlns:a16="http://schemas.microsoft.com/office/drawing/2014/main" id="{CCAE2A99-9CEE-414E-9AD1-89921F4C4B0F}"/>
                </a:ext>
              </a:extLst>
            </p:cNvPr>
            <p:cNvSpPr>
              <a:spLocks/>
            </p:cNvSpPr>
            <p:nvPr/>
          </p:nvSpPr>
          <p:spPr bwMode="auto">
            <a:xfrm>
              <a:off x="2609" y="911"/>
              <a:ext cx="72" cy="48"/>
            </a:xfrm>
            <a:custGeom>
              <a:avLst/>
              <a:gdLst>
                <a:gd name="T0" fmla="*/ 1 w 27"/>
                <a:gd name="T1" fmla="*/ 0 h 18"/>
                <a:gd name="T2" fmla="*/ 0 w 27"/>
                <a:gd name="T3" fmla="*/ 2 h 18"/>
                <a:gd name="T4" fmla="*/ 0 w 27"/>
                <a:gd name="T5" fmla="*/ 8 h 18"/>
                <a:gd name="T6" fmla="*/ 23 w 27"/>
                <a:gd name="T7" fmla="*/ 18 h 18"/>
                <a:gd name="T8" fmla="*/ 27 w 27"/>
                <a:gd name="T9" fmla="*/ 11 h 18"/>
                <a:gd name="T10" fmla="*/ 1 w 27"/>
                <a:gd name="T11" fmla="*/ 0 h 18"/>
              </a:gdLst>
              <a:ahLst/>
              <a:cxnLst>
                <a:cxn ang="0">
                  <a:pos x="T0" y="T1"/>
                </a:cxn>
                <a:cxn ang="0">
                  <a:pos x="T2" y="T3"/>
                </a:cxn>
                <a:cxn ang="0">
                  <a:pos x="T4" y="T5"/>
                </a:cxn>
                <a:cxn ang="0">
                  <a:pos x="T6" y="T7"/>
                </a:cxn>
                <a:cxn ang="0">
                  <a:pos x="T8" y="T9"/>
                </a:cxn>
                <a:cxn ang="0">
                  <a:pos x="T10" y="T11"/>
                </a:cxn>
              </a:cxnLst>
              <a:rect l="0" t="0" r="r" b="b"/>
              <a:pathLst>
                <a:path w="27" h="18">
                  <a:moveTo>
                    <a:pt x="1" y="0"/>
                  </a:moveTo>
                  <a:cubicBezTo>
                    <a:pt x="1" y="1"/>
                    <a:pt x="1" y="1"/>
                    <a:pt x="0" y="2"/>
                  </a:cubicBezTo>
                  <a:cubicBezTo>
                    <a:pt x="0" y="2"/>
                    <a:pt x="0" y="4"/>
                    <a:pt x="0" y="8"/>
                  </a:cubicBezTo>
                  <a:cubicBezTo>
                    <a:pt x="7" y="12"/>
                    <a:pt x="15" y="15"/>
                    <a:pt x="23" y="18"/>
                  </a:cubicBezTo>
                  <a:cubicBezTo>
                    <a:pt x="25" y="16"/>
                    <a:pt x="26" y="14"/>
                    <a:pt x="27" y="11"/>
                  </a:cubicBezTo>
                  <a:cubicBezTo>
                    <a:pt x="18" y="8"/>
                    <a:pt x="10" y="4"/>
                    <a:pt x="1"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33" name="Freeform 72">
              <a:extLst>
                <a:ext uri="{FF2B5EF4-FFF2-40B4-BE49-F238E27FC236}">
                  <a16:creationId xmlns:a16="http://schemas.microsoft.com/office/drawing/2014/main" id="{46B7E3F3-4D43-904D-94CF-B010CD4AC0E9}"/>
                </a:ext>
              </a:extLst>
            </p:cNvPr>
            <p:cNvSpPr>
              <a:spLocks/>
            </p:cNvSpPr>
            <p:nvPr/>
          </p:nvSpPr>
          <p:spPr bwMode="auto">
            <a:xfrm>
              <a:off x="2612" y="903"/>
              <a:ext cx="69" cy="37"/>
            </a:xfrm>
            <a:custGeom>
              <a:avLst/>
              <a:gdLst>
                <a:gd name="T0" fmla="*/ 3 w 26"/>
                <a:gd name="T1" fmla="*/ 0 h 14"/>
                <a:gd name="T2" fmla="*/ 0 w 26"/>
                <a:gd name="T3" fmla="*/ 3 h 14"/>
                <a:gd name="T4" fmla="*/ 26 w 26"/>
                <a:gd name="T5" fmla="*/ 14 h 14"/>
                <a:gd name="T6" fmla="*/ 25 w 26"/>
                <a:gd name="T7" fmla="*/ 9 h 14"/>
                <a:gd name="T8" fmla="*/ 3 w 26"/>
                <a:gd name="T9" fmla="*/ 0 h 14"/>
              </a:gdLst>
              <a:ahLst/>
              <a:cxnLst>
                <a:cxn ang="0">
                  <a:pos x="T0" y="T1"/>
                </a:cxn>
                <a:cxn ang="0">
                  <a:pos x="T2" y="T3"/>
                </a:cxn>
                <a:cxn ang="0">
                  <a:pos x="T4" y="T5"/>
                </a:cxn>
                <a:cxn ang="0">
                  <a:pos x="T6" y="T7"/>
                </a:cxn>
                <a:cxn ang="0">
                  <a:pos x="T8" y="T9"/>
                </a:cxn>
              </a:cxnLst>
              <a:rect l="0" t="0" r="r" b="b"/>
              <a:pathLst>
                <a:path w="26" h="14">
                  <a:moveTo>
                    <a:pt x="3" y="0"/>
                  </a:moveTo>
                  <a:cubicBezTo>
                    <a:pt x="2" y="1"/>
                    <a:pt x="1" y="2"/>
                    <a:pt x="0" y="3"/>
                  </a:cubicBezTo>
                  <a:cubicBezTo>
                    <a:pt x="9" y="7"/>
                    <a:pt x="17" y="11"/>
                    <a:pt x="26" y="14"/>
                  </a:cubicBezTo>
                  <a:cubicBezTo>
                    <a:pt x="26" y="12"/>
                    <a:pt x="26" y="11"/>
                    <a:pt x="25" y="9"/>
                  </a:cubicBezTo>
                  <a:cubicBezTo>
                    <a:pt x="18" y="6"/>
                    <a:pt x="10" y="3"/>
                    <a:pt x="3" y="0"/>
                  </a:cubicBezTo>
                </a:path>
              </a:pathLst>
            </a:custGeom>
            <a:solidFill>
              <a:srgbClr val="E3D6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34" name="Freeform 73">
              <a:extLst>
                <a:ext uri="{FF2B5EF4-FFF2-40B4-BE49-F238E27FC236}">
                  <a16:creationId xmlns:a16="http://schemas.microsoft.com/office/drawing/2014/main" id="{8AF72C22-A466-994A-B043-4AF444759817}"/>
                </a:ext>
              </a:extLst>
            </p:cNvPr>
            <p:cNvSpPr>
              <a:spLocks/>
            </p:cNvSpPr>
            <p:nvPr/>
          </p:nvSpPr>
          <p:spPr bwMode="auto">
            <a:xfrm>
              <a:off x="2953" y="889"/>
              <a:ext cx="94" cy="76"/>
            </a:xfrm>
            <a:custGeom>
              <a:avLst/>
              <a:gdLst>
                <a:gd name="T0" fmla="*/ 14 w 35"/>
                <a:gd name="T1" fmla="*/ 0 h 28"/>
                <a:gd name="T2" fmla="*/ 4 w 35"/>
                <a:gd name="T3" fmla="*/ 7 h 28"/>
                <a:gd name="T4" fmla="*/ 12 w 35"/>
                <a:gd name="T5" fmla="*/ 27 h 28"/>
                <a:gd name="T6" fmla="*/ 16 w 35"/>
                <a:gd name="T7" fmla="*/ 28 h 28"/>
                <a:gd name="T8" fmla="*/ 28 w 35"/>
                <a:gd name="T9" fmla="*/ 9 h 28"/>
                <a:gd name="T10" fmla="*/ 14 w 35"/>
                <a:gd name="T11" fmla="*/ 0 h 28"/>
              </a:gdLst>
              <a:ahLst/>
              <a:cxnLst>
                <a:cxn ang="0">
                  <a:pos x="T0" y="T1"/>
                </a:cxn>
                <a:cxn ang="0">
                  <a:pos x="T2" y="T3"/>
                </a:cxn>
                <a:cxn ang="0">
                  <a:pos x="T4" y="T5"/>
                </a:cxn>
                <a:cxn ang="0">
                  <a:pos x="T6" y="T7"/>
                </a:cxn>
                <a:cxn ang="0">
                  <a:pos x="T8" y="T9"/>
                </a:cxn>
                <a:cxn ang="0">
                  <a:pos x="T10" y="T11"/>
                </a:cxn>
              </a:cxnLst>
              <a:rect l="0" t="0" r="r" b="b"/>
              <a:pathLst>
                <a:path w="35" h="28">
                  <a:moveTo>
                    <a:pt x="14" y="0"/>
                  </a:moveTo>
                  <a:cubicBezTo>
                    <a:pt x="10" y="0"/>
                    <a:pt x="7" y="2"/>
                    <a:pt x="4" y="7"/>
                  </a:cubicBezTo>
                  <a:cubicBezTo>
                    <a:pt x="4" y="7"/>
                    <a:pt x="0" y="25"/>
                    <a:pt x="12" y="27"/>
                  </a:cubicBezTo>
                  <a:cubicBezTo>
                    <a:pt x="13" y="28"/>
                    <a:pt x="15" y="28"/>
                    <a:pt x="16" y="28"/>
                  </a:cubicBezTo>
                  <a:cubicBezTo>
                    <a:pt x="26" y="28"/>
                    <a:pt x="35" y="17"/>
                    <a:pt x="28" y="9"/>
                  </a:cubicBezTo>
                  <a:cubicBezTo>
                    <a:pt x="24" y="4"/>
                    <a:pt x="19" y="0"/>
                    <a:pt x="14"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35" name="Freeform 74">
              <a:extLst>
                <a:ext uri="{FF2B5EF4-FFF2-40B4-BE49-F238E27FC236}">
                  <a16:creationId xmlns:a16="http://schemas.microsoft.com/office/drawing/2014/main" id="{0753CE80-D255-204A-B2E6-07118870D95C}"/>
                </a:ext>
              </a:extLst>
            </p:cNvPr>
            <p:cNvSpPr>
              <a:spLocks/>
            </p:cNvSpPr>
            <p:nvPr/>
          </p:nvSpPr>
          <p:spPr bwMode="auto">
            <a:xfrm>
              <a:off x="2932" y="712"/>
              <a:ext cx="94" cy="75"/>
            </a:xfrm>
            <a:custGeom>
              <a:avLst/>
              <a:gdLst>
                <a:gd name="T0" fmla="*/ 14 w 35"/>
                <a:gd name="T1" fmla="*/ 0 h 28"/>
                <a:gd name="T2" fmla="*/ 4 w 35"/>
                <a:gd name="T3" fmla="*/ 7 h 28"/>
                <a:gd name="T4" fmla="*/ 12 w 35"/>
                <a:gd name="T5" fmla="*/ 28 h 28"/>
                <a:gd name="T6" fmla="*/ 15 w 35"/>
                <a:gd name="T7" fmla="*/ 28 h 28"/>
                <a:gd name="T8" fmla="*/ 28 w 35"/>
                <a:gd name="T9" fmla="*/ 9 h 28"/>
                <a:gd name="T10" fmla="*/ 14 w 35"/>
                <a:gd name="T11" fmla="*/ 0 h 28"/>
              </a:gdLst>
              <a:ahLst/>
              <a:cxnLst>
                <a:cxn ang="0">
                  <a:pos x="T0" y="T1"/>
                </a:cxn>
                <a:cxn ang="0">
                  <a:pos x="T2" y="T3"/>
                </a:cxn>
                <a:cxn ang="0">
                  <a:pos x="T4" y="T5"/>
                </a:cxn>
                <a:cxn ang="0">
                  <a:pos x="T6" y="T7"/>
                </a:cxn>
                <a:cxn ang="0">
                  <a:pos x="T8" y="T9"/>
                </a:cxn>
                <a:cxn ang="0">
                  <a:pos x="T10" y="T11"/>
                </a:cxn>
              </a:cxnLst>
              <a:rect l="0" t="0" r="r" b="b"/>
              <a:pathLst>
                <a:path w="35" h="28">
                  <a:moveTo>
                    <a:pt x="14" y="0"/>
                  </a:moveTo>
                  <a:cubicBezTo>
                    <a:pt x="10" y="0"/>
                    <a:pt x="7" y="2"/>
                    <a:pt x="4" y="7"/>
                  </a:cubicBezTo>
                  <a:cubicBezTo>
                    <a:pt x="4" y="7"/>
                    <a:pt x="0" y="25"/>
                    <a:pt x="12" y="28"/>
                  </a:cubicBezTo>
                  <a:cubicBezTo>
                    <a:pt x="13" y="28"/>
                    <a:pt x="14" y="28"/>
                    <a:pt x="15" y="28"/>
                  </a:cubicBezTo>
                  <a:cubicBezTo>
                    <a:pt x="26" y="28"/>
                    <a:pt x="35" y="17"/>
                    <a:pt x="28" y="9"/>
                  </a:cubicBezTo>
                  <a:cubicBezTo>
                    <a:pt x="23" y="4"/>
                    <a:pt x="18" y="0"/>
                    <a:pt x="14"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36" name="Freeform 75">
              <a:extLst>
                <a:ext uri="{FF2B5EF4-FFF2-40B4-BE49-F238E27FC236}">
                  <a16:creationId xmlns:a16="http://schemas.microsoft.com/office/drawing/2014/main" id="{91867187-ED38-CE42-96C2-2407FBF381CC}"/>
                </a:ext>
              </a:extLst>
            </p:cNvPr>
            <p:cNvSpPr>
              <a:spLocks/>
            </p:cNvSpPr>
            <p:nvPr/>
          </p:nvSpPr>
          <p:spPr bwMode="auto">
            <a:xfrm>
              <a:off x="2919" y="564"/>
              <a:ext cx="93" cy="75"/>
            </a:xfrm>
            <a:custGeom>
              <a:avLst/>
              <a:gdLst>
                <a:gd name="T0" fmla="*/ 14 w 35"/>
                <a:gd name="T1" fmla="*/ 0 h 28"/>
                <a:gd name="T2" fmla="*/ 4 w 35"/>
                <a:gd name="T3" fmla="*/ 7 h 28"/>
                <a:gd name="T4" fmla="*/ 12 w 35"/>
                <a:gd name="T5" fmla="*/ 28 h 28"/>
                <a:gd name="T6" fmla="*/ 16 w 35"/>
                <a:gd name="T7" fmla="*/ 28 h 28"/>
                <a:gd name="T8" fmla="*/ 28 w 35"/>
                <a:gd name="T9" fmla="*/ 9 h 28"/>
                <a:gd name="T10" fmla="*/ 14 w 35"/>
                <a:gd name="T11" fmla="*/ 0 h 28"/>
              </a:gdLst>
              <a:ahLst/>
              <a:cxnLst>
                <a:cxn ang="0">
                  <a:pos x="T0" y="T1"/>
                </a:cxn>
                <a:cxn ang="0">
                  <a:pos x="T2" y="T3"/>
                </a:cxn>
                <a:cxn ang="0">
                  <a:pos x="T4" y="T5"/>
                </a:cxn>
                <a:cxn ang="0">
                  <a:pos x="T6" y="T7"/>
                </a:cxn>
                <a:cxn ang="0">
                  <a:pos x="T8" y="T9"/>
                </a:cxn>
                <a:cxn ang="0">
                  <a:pos x="T10" y="T11"/>
                </a:cxn>
              </a:cxnLst>
              <a:rect l="0" t="0" r="r" b="b"/>
              <a:pathLst>
                <a:path w="35" h="28">
                  <a:moveTo>
                    <a:pt x="14" y="0"/>
                  </a:moveTo>
                  <a:cubicBezTo>
                    <a:pt x="10" y="0"/>
                    <a:pt x="7" y="2"/>
                    <a:pt x="4" y="7"/>
                  </a:cubicBezTo>
                  <a:cubicBezTo>
                    <a:pt x="4" y="7"/>
                    <a:pt x="0" y="25"/>
                    <a:pt x="12" y="28"/>
                  </a:cubicBezTo>
                  <a:cubicBezTo>
                    <a:pt x="13" y="28"/>
                    <a:pt x="15" y="28"/>
                    <a:pt x="16" y="28"/>
                  </a:cubicBezTo>
                  <a:cubicBezTo>
                    <a:pt x="26" y="28"/>
                    <a:pt x="35" y="17"/>
                    <a:pt x="28" y="9"/>
                  </a:cubicBezTo>
                  <a:cubicBezTo>
                    <a:pt x="24" y="4"/>
                    <a:pt x="19" y="0"/>
                    <a:pt x="14"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38" name="Freeform 77">
              <a:extLst>
                <a:ext uri="{FF2B5EF4-FFF2-40B4-BE49-F238E27FC236}">
                  <a16:creationId xmlns:a16="http://schemas.microsoft.com/office/drawing/2014/main" id="{BDCB77D3-F22C-514A-86CF-D858C2B906D0}"/>
                </a:ext>
              </a:extLst>
            </p:cNvPr>
            <p:cNvSpPr>
              <a:spLocks/>
            </p:cNvSpPr>
            <p:nvPr/>
          </p:nvSpPr>
          <p:spPr bwMode="auto">
            <a:xfrm>
              <a:off x="3274" y="1021"/>
              <a:ext cx="24" cy="3"/>
            </a:xfrm>
            <a:custGeom>
              <a:avLst/>
              <a:gdLst>
                <a:gd name="T0" fmla="*/ 9 w 9"/>
                <a:gd name="T1" fmla="*/ 0 h 1"/>
                <a:gd name="T2" fmla="*/ 0 w 9"/>
                <a:gd name="T3" fmla="*/ 0 h 1"/>
                <a:gd name="T4" fmla="*/ 3 w 9"/>
                <a:gd name="T5" fmla="*/ 1 h 1"/>
                <a:gd name="T6" fmla="*/ 3 w 9"/>
                <a:gd name="T7" fmla="*/ 1 h 1"/>
                <a:gd name="T8" fmla="*/ 4 w 9"/>
                <a:gd name="T9" fmla="*/ 1 h 1"/>
                <a:gd name="T10" fmla="*/ 9 w 9"/>
                <a:gd name="T11" fmla="*/ 0 h 1"/>
              </a:gdLst>
              <a:ahLst/>
              <a:cxnLst>
                <a:cxn ang="0">
                  <a:pos x="T0" y="T1"/>
                </a:cxn>
                <a:cxn ang="0">
                  <a:pos x="T2" y="T3"/>
                </a:cxn>
                <a:cxn ang="0">
                  <a:pos x="T4" y="T5"/>
                </a:cxn>
                <a:cxn ang="0">
                  <a:pos x="T6" y="T7"/>
                </a:cxn>
                <a:cxn ang="0">
                  <a:pos x="T8" y="T9"/>
                </a:cxn>
                <a:cxn ang="0">
                  <a:pos x="T10" y="T11"/>
                </a:cxn>
              </a:cxnLst>
              <a:rect l="0" t="0" r="r" b="b"/>
              <a:pathLst>
                <a:path w="9" h="1">
                  <a:moveTo>
                    <a:pt x="9" y="0"/>
                  </a:moveTo>
                  <a:cubicBezTo>
                    <a:pt x="6" y="0"/>
                    <a:pt x="3" y="0"/>
                    <a:pt x="0" y="0"/>
                  </a:cubicBezTo>
                  <a:cubicBezTo>
                    <a:pt x="1" y="1"/>
                    <a:pt x="2" y="1"/>
                    <a:pt x="3" y="1"/>
                  </a:cubicBezTo>
                  <a:cubicBezTo>
                    <a:pt x="3" y="1"/>
                    <a:pt x="3" y="1"/>
                    <a:pt x="3" y="1"/>
                  </a:cubicBezTo>
                  <a:cubicBezTo>
                    <a:pt x="4" y="1"/>
                    <a:pt x="4" y="1"/>
                    <a:pt x="4" y="1"/>
                  </a:cubicBezTo>
                  <a:cubicBezTo>
                    <a:pt x="6" y="1"/>
                    <a:pt x="7" y="0"/>
                    <a:pt x="9"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39" name="Freeform 78">
              <a:extLst>
                <a:ext uri="{FF2B5EF4-FFF2-40B4-BE49-F238E27FC236}">
                  <a16:creationId xmlns:a16="http://schemas.microsoft.com/office/drawing/2014/main" id="{D4BAAAA6-89BA-4742-85EC-AF22D44FF55A}"/>
                </a:ext>
              </a:extLst>
            </p:cNvPr>
            <p:cNvSpPr>
              <a:spLocks/>
            </p:cNvSpPr>
            <p:nvPr/>
          </p:nvSpPr>
          <p:spPr bwMode="auto">
            <a:xfrm>
              <a:off x="3258" y="1010"/>
              <a:ext cx="48" cy="11"/>
            </a:xfrm>
            <a:custGeom>
              <a:avLst/>
              <a:gdLst>
                <a:gd name="T0" fmla="*/ 18 w 18"/>
                <a:gd name="T1" fmla="*/ 0 h 4"/>
                <a:gd name="T2" fmla="*/ 0 w 18"/>
                <a:gd name="T3" fmla="*/ 1 h 4"/>
                <a:gd name="T4" fmla="*/ 6 w 18"/>
                <a:gd name="T5" fmla="*/ 4 h 4"/>
                <a:gd name="T6" fmla="*/ 15 w 18"/>
                <a:gd name="T7" fmla="*/ 4 h 4"/>
                <a:gd name="T8" fmla="*/ 17 w 18"/>
                <a:gd name="T9" fmla="*/ 1 h 4"/>
                <a:gd name="T10" fmla="*/ 18 w 18"/>
                <a:gd name="T11" fmla="*/ 0 h 4"/>
                <a:gd name="T12" fmla="*/ 18 w 1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8" y="0"/>
                  </a:moveTo>
                  <a:cubicBezTo>
                    <a:pt x="12" y="0"/>
                    <a:pt x="6" y="1"/>
                    <a:pt x="0" y="1"/>
                  </a:cubicBezTo>
                  <a:cubicBezTo>
                    <a:pt x="2" y="3"/>
                    <a:pt x="4" y="4"/>
                    <a:pt x="6" y="4"/>
                  </a:cubicBezTo>
                  <a:cubicBezTo>
                    <a:pt x="9" y="4"/>
                    <a:pt x="12" y="4"/>
                    <a:pt x="15" y="4"/>
                  </a:cubicBezTo>
                  <a:cubicBezTo>
                    <a:pt x="16" y="3"/>
                    <a:pt x="17" y="2"/>
                    <a:pt x="17" y="1"/>
                  </a:cubicBezTo>
                  <a:cubicBezTo>
                    <a:pt x="18" y="0"/>
                    <a:pt x="18" y="0"/>
                    <a:pt x="18" y="0"/>
                  </a:cubicBezTo>
                  <a:cubicBezTo>
                    <a:pt x="18" y="0"/>
                    <a:pt x="18" y="0"/>
                    <a:pt x="18" y="0"/>
                  </a:cubicBezTo>
                </a:path>
              </a:pathLst>
            </a:custGeom>
            <a:solidFill>
              <a:srgbClr val="D4BB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40" name="Freeform 79">
              <a:extLst>
                <a:ext uri="{FF2B5EF4-FFF2-40B4-BE49-F238E27FC236}">
                  <a16:creationId xmlns:a16="http://schemas.microsoft.com/office/drawing/2014/main" id="{7556F02B-58B2-C440-B246-60B3257EE89A}"/>
                </a:ext>
              </a:extLst>
            </p:cNvPr>
            <p:cNvSpPr>
              <a:spLocks/>
            </p:cNvSpPr>
            <p:nvPr/>
          </p:nvSpPr>
          <p:spPr bwMode="auto">
            <a:xfrm>
              <a:off x="3255" y="1002"/>
              <a:ext cx="54" cy="11"/>
            </a:xfrm>
            <a:custGeom>
              <a:avLst/>
              <a:gdLst>
                <a:gd name="T0" fmla="*/ 20 w 20"/>
                <a:gd name="T1" fmla="*/ 0 h 4"/>
                <a:gd name="T2" fmla="*/ 0 w 20"/>
                <a:gd name="T3" fmla="*/ 1 h 4"/>
                <a:gd name="T4" fmla="*/ 1 w 20"/>
                <a:gd name="T5" fmla="*/ 4 h 4"/>
                <a:gd name="T6" fmla="*/ 19 w 20"/>
                <a:gd name="T7" fmla="*/ 3 h 4"/>
                <a:gd name="T8" fmla="*/ 20 w 20"/>
                <a:gd name="T9" fmla="*/ 0 h 4"/>
              </a:gdLst>
              <a:ahLst/>
              <a:cxnLst>
                <a:cxn ang="0">
                  <a:pos x="T0" y="T1"/>
                </a:cxn>
                <a:cxn ang="0">
                  <a:pos x="T2" y="T3"/>
                </a:cxn>
                <a:cxn ang="0">
                  <a:pos x="T4" y="T5"/>
                </a:cxn>
                <a:cxn ang="0">
                  <a:pos x="T6" y="T7"/>
                </a:cxn>
                <a:cxn ang="0">
                  <a:pos x="T8" y="T9"/>
                </a:cxn>
              </a:cxnLst>
              <a:rect l="0" t="0" r="r" b="b"/>
              <a:pathLst>
                <a:path w="20" h="4">
                  <a:moveTo>
                    <a:pt x="20" y="0"/>
                  </a:moveTo>
                  <a:cubicBezTo>
                    <a:pt x="13" y="0"/>
                    <a:pt x="7" y="0"/>
                    <a:pt x="0" y="1"/>
                  </a:cubicBezTo>
                  <a:cubicBezTo>
                    <a:pt x="0" y="2"/>
                    <a:pt x="0" y="3"/>
                    <a:pt x="1" y="4"/>
                  </a:cubicBezTo>
                  <a:cubicBezTo>
                    <a:pt x="7" y="4"/>
                    <a:pt x="13" y="3"/>
                    <a:pt x="19" y="3"/>
                  </a:cubicBezTo>
                  <a:cubicBezTo>
                    <a:pt x="20" y="2"/>
                    <a:pt x="20" y="1"/>
                    <a:pt x="20" y="0"/>
                  </a:cubicBezTo>
                </a:path>
              </a:pathLst>
            </a:custGeom>
            <a:solidFill>
              <a:srgbClr val="6A2E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42" name="Freeform 81">
              <a:extLst>
                <a:ext uri="{FF2B5EF4-FFF2-40B4-BE49-F238E27FC236}">
                  <a16:creationId xmlns:a16="http://schemas.microsoft.com/office/drawing/2014/main" id="{E15FE6D3-8D5B-3047-AE86-F1DF3C95CEB1}"/>
                </a:ext>
              </a:extLst>
            </p:cNvPr>
            <p:cNvSpPr>
              <a:spLocks/>
            </p:cNvSpPr>
            <p:nvPr/>
          </p:nvSpPr>
          <p:spPr bwMode="auto">
            <a:xfrm>
              <a:off x="3413" y="997"/>
              <a:ext cx="56" cy="11"/>
            </a:xfrm>
            <a:custGeom>
              <a:avLst/>
              <a:gdLst>
                <a:gd name="T0" fmla="*/ 20 w 21"/>
                <a:gd name="T1" fmla="*/ 0 h 4"/>
                <a:gd name="T2" fmla="*/ 0 w 21"/>
                <a:gd name="T3" fmla="*/ 3 h 4"/>
                <a:gd name="T4" fmla="*/ 0 w 21"/>
                <a:gd name="T5" fmla="*/ 4 h 4"/>
                <a:gd name="T6" fmla="*/ 21 w 21"/>
                <a:gd name="T7" fmla="*/ 1 h 4"/>
                <a:gd name="T8" fmla="*/ 20 w 21"/>
                <a:gd name="T9" fmla="*/ 0 h 4"/>
              </a:gdLst>
              <a:ahLst/>
              <a:cxnLst>
                <a:cxn ang="0">
                  <a:pos x="T0" y="T1"/>
                </a:cxn>
                <a:cxn ang="0">
                  <a:pos x="T2" y="T3"/>
                </a:cxn>
                <a:cxn ang="0">
                  <a:pos x="T4" y="T5"/>
                </a:cxn>
                <a:cxn ang="0">
                  <a:pos x="T6" y="T7"/>
                </a:cxn>
                <a:cxn ang="0">
                  <a:pos x="T8" y="T9"/>
                </a:cxn>
              </a:cxnLst>
              <a:rect l="0" t="0" r="r" b="b"/>
              <a:pathLst>
                <a:path w="21" h="4">
                  <a:moveTo>
                    <a:pt x="20" y="0"/>
                  </a:moveTo>
                  <a:cubicBezTo>
                    <a:pt x="14" y="1"/>
                    <a:pt x="7" y="2"/>
                    <a:pt x="0" y="3"/>
                  </a:cubicBezTo>
                  <a:cubicBezTo>
                    <a:pt x="0" y="3"/>
                    <a:pt x="0" y="4"/>
                    <a:pt x="0" y="4"/>
                  </a:cubicBezTo>
                  <a:cubicBezTo>
                    <a:pt x="7" y="3"/>
                    <a:pt x="14" y="2"/>
                    <a:pt x="21" y="1"/>
                  </a:cubicBezTo>
                  <a:cubicBezTo>
                    <a:pt x="20" y="1"/>
                    <a:pt x="20" y="0"/>
                    <a:pt x="20"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43" name="Freeform 82">
              <a:extLst>
                <a:ext uri="{FF2B5EF4-FFF2-40B4-BE49-F238E27FC236}">
                  <a16:creationId xmlns:a16="http://schemas.microsoft.com/office/drawing/2014/main" id="{E4CA37DD-F9D2-0A46-83F8-810A357EB37B}"/>
                </a:ext>
              </a:extLst>
            </p:cNvPr>
            <p:cNvSpPr>
              <a:spLocks/>
            </p:cNvSpPr>
            <p:nvPr/>
          </p:nvSpPr>
          <p:spPr bwMode="auto">
            <a:xfrm>
              <a:off x="3413" y="994"/>
              <a:ext cx="53" cy="11"/>
            </a:xfrm>
            <a:custGeom>
              <a:avLst/>
              <a:gdLst>
                <a:gd name="T0" fmla="*/ 20 w 20"/>
                <a:gd name="T1" fmla="*/ 0 h 4"/>
                <a:gd name="T2" fmla="*/ 0 w 20"/>
                <a:gd name="T3" fmla="*/ 2 h 4"/>
                <a:gd name="T4" fmla="*/ 0 w 20"/>
                <a:gd name="T5" fmla="*/ 4 h 4"/>
                <a:gd name="T6" fmla="*/ 20 w 20"/>
                <a:gd name="T7" fmla="*/ 1 h 4"/>
                <a:gd name="T8" fmla="*/ 20 w 20"/>
                <a:gd name="T9" fmla="*/ 0 h 4"/>
              </a:gdLst>
              <a:ahLst/>
              <a:cxnLst>
                <a:cxn ang="0">
                  <a:pos x="T0" y="T1"/>
                </a:cxn>
                <a:cxn ang="0">
                  <a:pos x="T2" y="T3"/>
                </a:cxn>
                <a:cxn ang="0">
                  <a:pos x="T4" y="T5"/>
                </a:cxn>
                <a:cxn ang="0">
                  <a:pos x="T6" y="T7"/>
                </a:cxn>
                <a:cxn ang="0">
                  <a:pos x="T8" y="T9"/>
                </a:cxn>
              </a:cxnLst>
              <a:rect l="0" t="0" r="r" b="b"/>
              <a:pathLst>
                <a:path w="20" h="4">
                  <a:moveTo>
                    <a:pt x="20" y="0"/>
                  </a:moveTo>
                  <a:cubicBezTo>
                    <a:pt x="14" y="1"/>
                    <a:pt x="7" y="2"/>
                    <a:pt x="0" y="2"/>
                  </a:cubicBezTo>
                  <a:cubicBezTo>
                    <a:pt x="0" y="3"/>
                    <a:pt x="0" y="3"/>
                    <a:pt x="0" y="4"/>
                  </a:cubicBezTo>
                  <a:cubicBezTo>
                    <a:pt x="7" y="3"/>
                    <a:pt x="14" y="2"/>
                    <a:pt x="20" y="1"/>
                  </a:cubicBezTo>
                  <a:cubicBezTo>
                    <a:pt x="20" y="1"/>
                    <a:pt x="20" y="0"/>
                    <a:pt x="20" y="0"/>
                  </a:cubicBezTo>
                </a:path>
              </a:pathLst>
            </a:custGeom>
            <a:solidFill>
              <a:srgbClr val="D4BB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44" name="Freeform 83">
              <a:extLst>
                <a:ext uri="{FF2B5EF4-FFF2-40B4-BE49-F238E27FC236}">
                  <a16:creationId xmlns:a16="http://schemas.microsoft.com/office/drawing/2014/main" id="{32601F89-6B94-954D-B41F-E864E53F705D}"/>
                </a:ext>
              </a:extLst>
            </p:cNvPr>
            <p:cNvSpPr>
              <a:spLocks/>
            </p:cNvSpPr>
            <p:nvPr/>
          </p:nvSpPr>
          <p:spPr bwMode="auto">
            <a:xfrm>
              <a:off x="3413" y="986"/>
              <a:ext cx="53" cy="14"/>
            </a:xfrm>
            <a:custGeom>
              <a:avLst/>
              <a:gdLst>
                <a:gd name="T0" fmla="*/ 20 w 20"/>
                <a:gd name="T1" fmla="*/ 0 h 5"/>
                <a:gd name="T2" fmla="*/ 0 w 20"/>
                <a:gd name="T3" fmla="*/ 2 h 5"/>
                <a:gd name="T4" fmla="*/ 0 w 20"/>
                <a:gd name="T5" fmla="*/ 5 h 5"/>
                <a:gd name="T6" fmla="*/ 20 w 20"/>
                <a:gd name="T7" fmla="*/ 3 h 5"/>
                <a:gd name="T8" fmla="*/ 20 w 20"/>
                <a:gd name="T9" fmla="*/ 0 h 5"/>
              </a:gdLst>
              <a:ahLst/>
              <a:cxnLst>
                <a:cxn ang="0">
                  <a:pos x="T0" y="T1"/>
                </a:cxn>
                <a:cxn ang="0">
                  <a:pos x="T2" y="T3"/>
                </a:cxn>
                <a:cxn ang="0">
                  <a:pos x="T4" y="T5"/>
                </a:cxn>
                <a:cxn ang="0">
                  <a:pos x="T6" y="T7"/>
                </a:cxn>
                <a:cxn ang="0">
                  <a:pos x="T8" y="T9"/>
                </a:cxn>
              </a:cxnLst>
              <a:rect l="0" t="0" r="r" b="b"/>
              <a:pathLst>
                <a:path w="20" h="5">
                  <a:moveTo>
                    <a:pt x="20" y="0"/>
                  </a:moveTo>
                  <a:cubicBezTo>
                    <a:pt x="13" y="1"/>
                    <a:pt x="7" y="2"/>
                    <a:pt x="0" y="2"/>
                  </a:cubicBezTo>
                  <a:cubicBezTo>
                    <a:pt x="0" y="3"/>
                    <a:pt x="0" y="4"/>
                    <a:pt x="0" y="5"/>
                  </a:cubicBezTo>
                  <a:cubicBezTo>
                    <a:pt x="7" y="5"/>
                    <a:pt x="14" y="4"/>
                    <a:pt x="20" y="3"/>
                  </a:cubicBezTo>
                  <a:cubicBezTo>
                    <a:pt x="20" y="2"/>
                    <a:pt x="20" y="1"/>
                    <a:pt x="20" y="0"/>
                  </a:cubicBezTo>
                </a:path>
              </a:pathLst>
            </a:custGeom>
            <a:solidFill>
              <a:srgbClr val="6A2E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46" name="Freeform 85">
              <a:extLst>
                <a:ext uri="{FF2B5EF4-FFF2-40B4-BE49-F238E27FC236}">
                  <a16:creationId xmlns:a16="http://schemas.microsoft.com/office/drawing/2014/main" id="{4BB39EC8-1F3A-5F47-A78F-F081187C1B36}"/>
                </a:ext>
              </a:extLst>
            </p:cNvPr>
            <p:cNvSpPr>
              <a:spLocks/>
            </p:cNvSpPr>
            <p:nvPr/>
          </p:nvSpPr>
          <p:spPr bwMode="auto">
            <a:xfrm>
              <a:off x="3597" y="975"/>
              <a:ext cx="13" cy="3"/>
            </a:xfrm>
            <a:custGeom>
              <a:avLst/>
              <a:gdLst>
                <a:gd name="T0" fmla="*/ 5 w 5"/>
                <a:gd name="T1" fmla="*/ 0 h 1"/>
                <a:gd name="T2" fmla="*/ 0 w 5"/>
                <a:gd name="T3" fmla="*/ 1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3" y="0"/>
                    <a:pt x="2" y="0"/>
                    <a:pt x="0" y="1"/>
                  </a:cubicBezTo>
                  <a:cubicBezTo>
                    <a:pt x="0" y="1"/>
                    <a:pt x="0" y="1"/>
                    <a:pt x="0" y="1"/>
                  </a:cubicBezTo>
                  <a:cubicBezTo>
                    <a:pt x="2" y="0"/>
                    <a:pt x="3" y="0"/>
                    <a:pt x="5"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47" name="Freeform 86">
              <a:extLst>
                <a:ext uri="{FF2B5EF4-FFF2-40B4-BE49-F238E27FC236}">
                  <a16:creationId xmlns:a16="http://schemas.microsoft.com/office/drawing/2014/main" id="{692D248D-2A46-1B47-B2B2-3746ADA3B476}"/>
                </a:ext>
              </a:extLst>
            </p:cNvPr>
            <p:cNvSpPr>
              <a:spLocks/>
            </p:cNvSpPr>
            <p:nvPr/>
          </p:nvSpPr>
          <p:spPr bwMode="auto">
            <a:xfrm>
              <a:off x="3597" y="962"/>
              <a:ext cx="56" cy="16"/>
            </a:xfrm>
            <a:custGeom>
              <a:avLst/>
              <a:gdLst>
                <a:gd name="T0" fmla="*/ 21 w 21"/>
                <a:gd name="T1" fmla="*/ 0 h 6"/>
                <a:gd name="T2" fmla="*/ 0 w 21"/>
                <a:gd name="T3" fmla="*/ 3 h 6"/>
                <a:gd name="T4" fmla="*/ 0 w 21"/>
                <a:gd name="T5" fmla="*/ 6 h 6"/>
                <a:gd name="T6" fmla="*/ 5 w 21"/>
                <a:gd name="T7" fmla="*/ 5 h 6"/>
                <a:gd name="T8" fmla="*/ 21 w 21"/>
                <a:gd name="T9" fmla="*/ 2 h 6"/>
                <a:gd name="T10" fmla="*/ 21 w 21"/>
                <a:gd name="T11" fmla="*/ 0 h 6"/>
              </a:gdLst>
              <a:ahLst/>
              <a:cxnLst>
                <a:cxn ang="0">
                  <a:pos x="T0" y="T1"/>
                </a:cxn>
                <a:cxn ang="0">
                  <a:pos x="T2" y="T3"/>
                </a:cxn>
                <a:cxn ang="0">
                  <a:pos x="T4" y="T5"/>
                </a:cxn>
                <a:cxn ang="0">
                  <a:pos x="T6" y="T7"/>
                </a:cxn>
                <a:cxn ang="0">
                  <a:pos x="T8" y="T9"/>
                </a:cxn>
                <a:cxn ang="0">
                  <a:pos x="T10" y="T11"/>
                </a:cxn>
              </a:cxnLst>
              <a:rect l="0" t="0" r="r" b="b"/>
              <a:pathLst>
                <a:path w="21" h="6">
                  <a:moveTo>
                    <a:pt x="21" y="0"/>
                  </a:moveTo>
                  <a:cubicBezTo>
                    <a:pt x="14" y="1"/>
                    <a:pt x="7" y="2"/>
                    <a:pt x="0" y="3"/>
                  </a:cubicBezTo>
                  <a:cubicBezTo>
                    <a:pt x="0" y="4"/>
                    <a:pt x="0" y="5"/>
                    <a:pt x="0" y="6"/>
                  </a:cubicBezTo>
                  <a:cubicBezTo>
                    <a:pt x="2" y="5"/>
                    <a:pt x="3" y="5"/>
                    <a:pt x="5" y="5"/>
                  </a:cubicBezTo>
                  <a:cubicBezTo>
                    <a:pt x="10" y="4"/>
                    <a:pt x="16" y="3"/>
                    <a:pt x="21" y="2"/>
                  </a:cubicBezTo>
                  <a:cubicBezTo>
                    <a:pt x="21" y="1"/>
                    <a:pt x="21" y="1"/>
                    <a:pt x="21" y="0"/>
                  </a:cubicBezTo>
                </a:path>
              </a:pathLst>
            </a:custGeom>
            <a:solidFill>
              <a:srgbClr val="6A2E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48" name="Freeform 87">
              <a:extLst>
                <a:ext uri="{FF2B5EF4-FFF2-40B4-BE49-F238E27FC236}">
                  <a16:creationId xmlns:a16="http://schemas.microsoft.com/office/drawing/2014/main" id="{1396B30F-46A8-6849-A405-95D740F6261C}"/>
                </a:ext>
              </a:extLst>
            </p:cNvPr>
            <p:cNvSpPr>
              <a:spLocks/>
            </p:cNvSpPr>
            <p:nvPr/>
          </p:nvSpPr>
          <p:spPr bwMode="auto">
            <a:xfrm>
              <a:off x="3757" y="935"/>
              <a:ext cx="51" cy="11"/>
            </a:xfrm>
            <a:custGeom>
              <a:avLst/>
              <a:gdLst>
                <a:gd name="T0" fmla="*/ 18 w 19"/>
                <a:gd name="T1" fmla="*/ 0 h 4"/>
                <a:gd name="T2" fmla="*/ 0 w 19"/>
                <a:gd name="T3" fmla="*/ 3 h 4"/>
                <a:gd name="T4" fmla="*/ 0 w 19"/>
                <a:gd name="T5" fmla="*/ 4 h 4"/>
                <a:gd name="T6" fmla="*/ 7 w 19"/>
                <a:gd name="T7" fmla="*/ 3 h 4"/>
                <a:gd name="T8" fmla="*/ 19 w 19"/>
                <a:gd name="T9" fmla="*/ 1 h 4"/>
                <a:gd name="T10" fmla="*/ 18 w 19"/>
                <a:gd name="T11" fmla="*/ 0 h 4"/>
              </a:gdLst>
              <a:ahLst/>
              <a:cxnLst>
                <a:cxn ang="0">
                  <a:pos x="T0" y="T1"/>
                </a:cxn>
                <a:cxn ang="0">
                  <a:pos x="T2" y="T3"/>
                </a:cxn>
                <a:cxn ang="0">
                  <a:pos x="T4" y="T5"/>
                </a:cxn>
                <a:cxn ang="0">
                  <a:pos x="T6" y="T7"/>
                </a:cxn>
                <a:cxn ang="0">
                  <a:pos x="T8" y="T9"/>
                </a:cxn>
                <a:cxn ang="0">
                  <a:pos x="T10" y="T11"/>
                </a:cxn>
              </a:cxnLst>
              <a:rect l="0" t="0" r="r" b="b"/>
              <a:pathLst>
                <a:path w="19" h="4">
                  <a:moveTo>
                    <a:pt x="18" y="0"/>
                  </a:moveTo>
                  <a:cubicBezTo>
                    <a:pt x="12" y="1"/>
                    <a:pt x="6" y="2"/>
                    <a:pt x="0" y="3"/>
                  </a:cubicBezTo>
                  <a:cubicBezTo>
                    <a:pt x="0" y="4"/>
                    <a:pt x="0" y="4"/>
                    <a:pt x="0" y="4"/>
                  </a:cubicBezTo>
                  <a:cubicBezTo>
                    <a:pt x="2" y="4"/>
                    <a:pt x="5" y="4"/>
                    <a:pt x="7" y="3"/>
                  </a:cubicBezTo>
                  <a:cubicBezTo>
                    <a:pt x="11" y="3"/>
                    <a:pt x="15" y="2"/>
                    <a:pt x="19" y="1"/>
                  </a:cubicBezTo>
                  <a:cubicBezTo>
                    <a:pt x="18" y="1"/>
                    <a:pt x="18" y="0"/>
                    <a:pt x="18"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50" name="Freeform 89">
              <a:extLst>
                <a:ext uri="{FF2B5EF4-FFF2-40B4-BE49-F238E27FC236}">
                  <a16:creationId xmlns:a16="http://schemas.microsoft.com/office/drawing/2014/main" id="{F3E8F1DA-BD55-B94F-9D6A-74A3683DEF38}"/>
                </a:ext>
              </a:extLst>
            </p:cNvPr>
            <p:cNvSpPr>
              <a:spLocks/>
            </p:cNvSpPr>
            <p:nvPr/>
          </p:nvSpPr>
          <p:spPr bwMode="auto">
            <a:xfrm>
              <a:off x="3757" y="943"/>
              <a:ext cx="19" cy="5"/>
            </a:xfrm>
            <a:custGeom>
              <a:avLst/>
              <a:gdLst>
                <a:gd name="T0" fmla="*/ 7 w 7"/>
                <a:gd name="T1" fmla="*/ 0 h 2"/>
                <a:gd name="T2" fmla="*/ 0 w 7"/>
                <a:gd name="T3" fmla="*/ 1 h 2"/>
                <a:gd name="T4" fmla="*/ 0 w 7"/>
                <a:gd name="T5" fmla="*/ 2 h 2"/>
                <a:gd name="T6" fmla="*/ 7 w 7"/>
                <a:gd name="T7" fmla="*/ 0 h 2"/>
              </a:gdLst>
              <a:ahLst/>
              <a:cxnLst>
                <a:cxn ang="0">
                  <a:pos x="T0" y="T1"/>
                </a:cxn>
                <a:cxn ang="0">
                  <a:pos x="T2" y="T3"/>
                </a:cxn>
                <a:cxn ang="0">
                  <a:pos x="T4" y="T5"/>
                </a:cxn>
                <a:cxn ang="0">
                  <a:pos x="T6" y="T7"/>
                </a:cxn>
              </a:cxnLst>
              <a:rect l="0" t="0" r="r" b="b"/>
              <a:pathLst>
                <a:path w="7" h="2">
                  <a:moveTo>
                    <a:pt x="7" y="0"/>
                  </a:moveTo>
                  <a:cubicBezTo>
                    <a:pt x="5" y="1"/>
                    <a:pt x="2" y="1"/>
                    <a:pt x="0" y="1"/>
                  </a:cubicBezTo>
                  <a:cubicBezTo>
                    <a:pt x="0" y="1"/>
                    <a:pt x="0" y="1"/>
                    <a:pt x="0" y="2"/>
                  </a:cubicBezTo>
                  <a:cubicBezTo>
                    <a:pt x="2" y="1"/>
                    <a:pt x="5" y="1"/>
                    <a:pt x="7" y="0"/>
                  </a:cubicBezTo>
                </a:path>
              </a:pathLst>
            </a:custGeom>
            <a:solidFill>
              <a:srgbClr val="6A2E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51" name="Freeform 90">
              <a:extLst>
                <a:ext uri="{FF2B5EF4-FFF2-40B4-BE49-F238E27FC236}">
                  <a16:creationId xmlns:a16="http://schemas.microsoft.com/office/drawing/2014/main" id="{C70416BD-98D6-7847-865C-5ECF285269C1}"/>
                </a:ext>
              </a:extLst>
            </p:cNvPr>
            <p:cNvSpPr>
              <a:spLocks/>
            </p:cNvSpPr>
            <p:nvPr/>
          </p:nvSpPr>
          <p:spPr bwMode="auto">
            <a:xfrm>
              <a:off x="3261" y="586"/>
              <a:ext cx="96" cy="67"/>
            </a:xfrm>
            <a:custGeom>
              <a:avLst/>
              <a:gdLst>
                <a:gd name="T0" fmla="*/ 16 w 36"/>
                <a:gd name="T1" fmla="*/ 0 h 25"/>
                <a:gd name="T2" fmla="*/ 7 w 36"/>
                <a:gd name="T3" fmla="*/ 5 h 25"/>
                <a:gd name="T4" fmla="*/ 11 w 36"/>
                <a:gd name="T5" fmla="*/ 23 h 25"/>
                <a:gd name="T6" fmla="*/ 18 w 36"/>
                <a:gd name="T7" fmla="*/ 25 h 25"/>
                <a:gd name="T8" fmla="*/ 32 w 36"/>
                <a:gd name="T9" fmla="*/ 10 h 25"/>
                <a:gd name="T10" fmla="*/ 16 w 36"/>
                <a:gd name="T11" fmla="*/ 0 h 25"/>
              </a:gdLst>
              <a:ahLst/>
              <a:cxnLst>
                <a:cxn ang="0">
                  <a:pos x="T0" y="T1"/>
                </a:cxn>
                <a:cxn ang="0">
                  <a:pos x="T2" y="T3"/>
                </a:cxn>
                <a:cxn ang="0">
                  <a:pos x="T4" y="T5"/>
                </a:cxn>
                <a:cxn ang="0">
                  <a:pos x="T6" y="T7"/>
                </a:cxn>
                <a:cxn ang="0">
                  <a:pos x="T8" y="T9"/>
                </a:cxn>
                <a:cxn ang="0">
                  <a:pos x="T10" y="T11"/>
                </a:cxn>
              </a:cxnLst>
              <a:rect l="0" t="0" r="r" b="b"/>
              <a:pathLst>
                <a:path w="36" h="25">
                  <a:moveTo>
                    <a:pt x="16" y="0"/>
                  </a:moveTo>
                  <a:cubicBezTo>
                    <a:pt x="13" y="0"/>
                    <a:pt x="10" y="1"/>
                    <a:pt x="7" y="5"/>
                  </a:cubicBezTo>
                  <a:cubicBezTo>
                    <a:pt x="7" y="5"/>
                    <a:pt x="0" y="17"/>
                    <a:pt x="11" y="23"/>
                  </a:cubicBezTo>
                  <a:cubicBezTo>
                    <a:pt x="13" y="25"/>
                    <a:pt x="16" y="25"/>
                    <a:pt x="18" y="25"/>
                  </a:cubicBezTo>
                  <a:cubicBezTo>
                    <a:pt x="28" y="25"/>
                    <a:pt x="36" y="18"/>
                    <a:pt x="32" y="10"/>
                  </a:cubicBezTo>
                  <a:cubicBezTo>
                    <a:pt x="28" y="4"/>
                    <a:pt x="22" y="0"/>
                    <a:pt x="16"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52" name="Freeform 91">
              <a:extLst>
                <a:ext uri="{FF2B5EF4-FFF2-40B4-BE49-F238E27FC236}">
                  <a16:creationId xmlns:a16="http://schemas.microsoft.com/office/drawing/2014/main" id="{AF077B17-0E84-1341-978D-669E6E001D2F}"/>
                </a:ext>
              </a:extLst>
            </p:cNvPr>
            <p:cNvSpPr>
              <a:spLocks/>
            </p:cNvSpPr>
            <p:nvPr/>
          </p:nvSpPr>
          <p:spPr bwMode="auto">
            <a:xfrm>
              <a:off x="3277" y="728"/>
              <a:ext cx="93" cy="70"/>
            </a:xfrm>
            <a:custGeom>
              <a:avLst/>
              <a:gdLst>
                <a:gd name="T0" fmla="*/ 21 w 35"/>
                <a:gd name="T1" fmla="*/ 0 h 26"/>
                <a:gd name="T2" fmla="*/ 15 w 35"/>
                <a:gd name="T3" fmla="*/ 2 h 26"/>
                <a:gd name="T4" fmla="*/ 8 w 35"/>
                <a:gd name="T5" fmla="*/ 18 h 26"/>
                <a:gd name="T6" fmla="*/ 23 w 35"/>
                <a:gd name="T7" fmla="*/ 26 h 26"/>
                <a:gd name="T8" fmla="*/ 34 w 35"/>
                <a:gd name="T9" fmla="*/ 18 h 26"/>
                <a:gd name="T10" fmla="*/ 21 w 35"/>
                <a:gd name="T11" fmla="*/ 0 h 26"/>
              </a:gdLst>
              <a:ahLst/>
              <a:cxnLst>
                <a:cxn ang="0">
                  <a:pos x="T0" y="T1"/>
                </a:cxn>
                <a:cxn ang="0">
                  <a:pos x="T2" y="T3"/>
                </a:cxn>
                <a:cxn ang="0">
                  <a:pos x="T4" y="T5"/>
                </a:cxn>
                <a:cxn ang="0">
                  <a:pos x="T6" y="T7"/>
                </a:cxn>
                <a:cxn ang="0">
                  <a:pos x="T8" y="T9"/>
                </a:cxn>
                <a:cxn ang="0">
                  <a:pos x="T10" y="T11"/>
                </a:cxn>
              </a:cxnLst>
              <a:rect l="0" t="0" r="r" b="b"/>
              <a:pathLst>
                <a:path w="35" h="26">
                  <a:moveTo>
                    <a:pt x="21" y="0"/>
                  </a:moveTo>
                  <a:cubicBezTo>
                    <a:pt x="19" y="0"/>
                    <a:pt x="17" y="1"/>
                    <a:pt x="15" y="2"/>
                  </a:cubicBezTo>
                  <a:cubicBezTo>
                    <a:pt x="15" y="2"/>
                    <a:pt x="0" y="4"/>
                    <a:pt x="8" y="18"/>
                  </a:cubicBezTo>
                  <a:cubicBezTo>
                    <a:pt x="12" y="24"/>
                    <a:pt x="18" y="26"/>
                    <a:pt x="23" y="26"/>
                  </a:cubicBezTo>
                  <a:cubicBezTo>
                    <a:pt x="28" y="26"/>
                    <a:pt x="33" y="23"/>
                    <a:pt x="34" y="18"/>
                  </a:cubicBezTo>
                  <a:cubicBezTo>
                    <a:pt x="35" y="11"/>
                    <a:pt x="29" y="0"/>
                    <a:pt x="21"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53" name="Freeform 92">
              <a:extLst>
                <a:ext uri="{FF2B5EF4-FFF2-40B4-BE49-F238E27FC236}">
                  <a16:creationId xmlns:a16="http://schemas.microsoft.com/office/drawing/2014/main" id="{7E1EE9CA-4B3C-7544-8A61-9694C878427B}"/>
                </a:ext>
              </a:extLst>
            </p:cNvPr>
            <p:cNvSpPr>
              <a:spLocks/>
            </p:cNvSpPr>
            <p:nvPr/>
          </p:nvSpPr>
          <p:spPr bwMode="auto">
            <a:xfrm>
              <a:off x="3301" y="897"/>
              <a:ext cx="93" cy="76"/>
            </a:xfrm>
            <a:custGeom>
              <a:avLst/>
              <a:gdLst>
                <a:gd name="T0" fmla="*/ 14 w 35"/>
                <a:gd name="T1" fmla="*/ 0 h 28"/>
                <a:gd name="T2" fmla="*/ 4 w 35"/>
                <a:gd name="T3" fmla="*/ 7 h 28"/>
                <a:gd name="T4" fmla="*/ 12 w 35"/>
                <a:gd name="T5" fmla="*/ 27 h 28"/>
                <a:gd name="T6" fmla="*/ 16 w 35"/>
                <a:gd name="T7" fmla="*/ 28 h 28"/>
                <a:gd name="T8" fmla="*/ 28 w 35"/>
                <a:gd name="T9" fmla="*/ 9 h 28"/>
                <a:gd name="T10" fmla="*/ 14 w 35"/>
                <a:gd name="T11" fmla="*/ 0 h 28"/>
              </a:gdLst>
              <a:ahLst/>
              <a:cxnLst>
                <a:cxn ang="0">
                  <a:pos x="T0" y="T1"/>
                </a:cxn>
                <a:cxn ang="0">
                  <a:pos x="T2" y="T3"/>
                </a:cxn>
                <a:cxn ang="0">
                  <a:pos x="T4" y="T5"/>
                </a:cxn>
                <a:cxn ang="0">
                  <a:pos x="T6" y="T7"/>
                </a:cxn>
                <a:cxn ang="0">
                  <a:pos x="T8" y="T9"/>
                </a:cxn>
                <a:cxn ang="0">
                  <a:pos x="T10" y="T11"/>
                </a:cxn>
              </a:cxnLst>
              <a:rect l="0" t="0" r="r" b="b"/>
              <a:pathLst>
                <a:path w="35" h="28">
                  <a:moveTo>
                    <a:pt x="14" y="0"/>
                  </a:moveTo>
                  <a:cubicBezTo>
                    <a:pt x="10" y="0"/>
                    <a:pt x="7" y="2"/>
                    <a:pt x="4" y="7"/>
                  </a:cubicBezTo>
                  <a:cubicBezTo>
                    <a:pt x="4" y="7"/>
                    <a:pt x="0" y="25"/>
                    <a:pt x="12" y="27"/>
                  </a:cubicBezTo>
                  <a:cubicBezTo>
                    <a:pt x="13" y="28"/>
                    <a:pt x="14" y="28"/>
                    <a:pt x="16" y="28"/>
                  </a:cubicBezTo>
                  <a:cubicBezTo>
                    <a:pt x="26" y="28"/>
                    <a:pt x="35" y="17"/>
                    <a:pt x="28" y="9"/>
                  </a:cubicBezTo>
                  <a:cubicBezTo>
                    <a:pt x="24" y="4"/>
                    <a:pt x="18" y="0"/>
                    <a:pt x="14"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54" name="Freeform 93">
              <a:extLst>
                <a:ext uri="{FF2B5EF4-FFF2-40B4-BE49-F238E27FC236}">
                  <a16:creationId xmlns:a16="http://schemas.microsoft.com/office/drawing/2014/main" id="{BDE601B2-B179-6341-A4A8-073CAC47A147}"/>
                </a:ext>
              </a:extLst>
            </p:cNvPr>
            <p:cNvSpPr>
              <a:spLocks/>
            </p:cNvSpPr>
            <p:nvPr/>
          </p:nvSpPr>
          <p:spPr bwMode="auto">
            <a:xfrm>
              <a:off x="3701" y="948"/>
              <a:ext cx="27" cy="6"/>
            </a:xfrm>
            <a:custGeom>
              <a:avLst/>
              <a:gdLst>
                <a:gd name="T0" fmla="*/ 10 w 10"/>
                <a:gd name="T1" fmla="*/ 0 h 2"/>
                <a:gd name="T2" fmla="*/ 0 w 10"/>
                <a:gd name="T3" fmla="*/ 2 h 2"/>
                <a:gd name="T4" fmla="*/ 10 w 10"/>
                <a:gd name="T5" fmla="*/ 1 h 2"/>
                <a:gd name="T6" fmla="*/ 10 w 10"/>
                <a:gd name="T7" fmla="*/ 0 h 2"/>
              </a:gdLst>
              <a:ahLst/>
              <a:cxnLst>
                <a:cxn ang="0">
                  <a:pos x="T0" y="T1"/>
                </a:cxn>
                <a:cxn ang="0">
                  <a:pos x="T2" y="T3"/>
                </a:cxn>
                <a:cxn ang="0">
                  <a:pos x="T4" y="T5"/>
                </a:cxn>
                <a:cxn ang="0">
                  <a:pos x="T6" y="T7"/>
                </a:cxn>
              </a:cxnLst>
              <a:rect l="0" t="0" r="r" b="b"/>
              <a:pathLst>
                <a:path w="10" h="2">
                  <a:moveTo>
                    <a:pt x="10" y="0"/>
                  </a:moveTo>
                  <a:cubicBezTo>
                    <a:pt x="7" y="1"/>
                    <a:pt x="4" y="2"/>
                    <a:pt x="0" y="2"/>
                  </a:cubicBezTo>
                  <a:cubicBezTo>
                    <a:pt x="4" y="2"/>
                    <a:pt x="7" y="1"/>
                    <a:pt x="10" y="1"/>
                  </a:cubicBezTo>
                  <a:cubicBezTo>
                    <a:pt x="10" y="1"/>
                    <a:pt x="10" y="1"/>
                    <a:pt x="1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55" name="Freeform 94">
              <a:extLst>
                <a:ext uri="{FF2B5EF4-FFF2-40B4-BE49-F238E27FC236}">
                  <a16:creationId xmlns:a16="http://schemas.microsoft.com/office/drawing/2014/main" id="{56F6E2FB-D9A4-F549-A64E-D027C044C577}"/>
                </a:ext>
              </a:extLst>
            </p:cNvPr>
            <p:cNvSpPr>
              <a:spLocks/>
            </p:cNvSpPr>
            <p:nvPr/>
          </p:nvSpPr>
          <p:spPr bwMode="auto">
            <a:xfrm>
              <a:off x="3658" y="889"/>
              <a:ext cx="83" cy="70"/>
            </a:xfrm>
            <a:custGeom>
              <a:avLst/>
              <a:gdLst>
                <a:gd name="T0" fmla="*/ 12 w 31"/>
                <a:gd name="T1" fmla="*/ 0 h 26"/>
                <a:gd name="T2" fmla="*/ 3 w 31"/>
                <a:gd name="T3" fmla="*/ 7 h 26"/>
                <a:gd name="T4" fmla="*/ 7 w 31"/>
                <a:gd name="T5" fmla="*/ 26 h 26"/>
                <a:gd name="T6" fmla="*/ 16 w 31"/>
                <a:gd name="T7" fmla="*/ 24 h 26"/>
                <a:gd name="T8" fmla="*/ 26 w 31"/>
                <a:gd name="T9" fmla="*/ 22 h 26"/>
                <a:gd name="T10" fmla="*/ 27 w 31"/>
                <a:gd name="T11" fmla="*/ 9 h 26"/>
                <a:gd name="T12" fmla="*/ 12 w 31"/>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1" h="26">
                  <a:moveTo>
                    <a:pt x="12" y="0"/>
                  </a:moveTo>
                  <a:cubicBezTo>
                    <a:pt x="9" y="0"/>
                    <a:pt x="6" y="2"/>
                    <a:pt x="3" y="7"/>
                  </a:cubicBezTo>
                  <a:cubicBezTo>
                    <a:pt x="3" y="7"/>
                    <a:pt x="0" y="20"/>
                    <a:pt x="7" y="26"/>
                  </a:cubicBezTo>
                  <a:cubicBezTo>
                    <a:pt x="10" y="25"/>
                    <a:pt x="13" y="25"/>
                    <a:pt x="16" y="24"/>
                  </a:cubicBezTo>
                  <a:cubicBezTo>
                    <a:pt x="20" y="24"/>
                    <a:pt x="23" y="23"/>
                    <a:pt x="26" y="22"/>
                  </a:cubicBezTo>
                  <a:cubicBezTo>
                    <a:pt x="30" y="19"/>
                    <a:pt x="31" y="13"/>
                    <a:pt x="27" y="9"/>
                  </a:cubicBezTo>
                  <a:cubicBezTo>
                    <a:pt x="22" y="4"/>
                    <a:pt x="17" y="0"/>
                    <a:pt x="12"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56" name="Freeform 95">
              <a:extLst>
                <a:ext uri="{FF2B5EF4-FFF2-40B4-BE49-F238E27FC236}">
                  <a16:creationId xmlns:a16="http://schemas.microsoft.com/office/drawing/2014/main" id="{E8FEDA08-AB03-6C4A-AE46-FE1B25C646C4}"/>
                </a:ext>
              </a:extLst>
            </p:cNvPr>
            <p:cNvSpPr>
              <a:spLocks/>
            </p:cNvSpPr>
            <p:nvPr/>
          </p:nvSpPr>
          <p:spPr bwMode="auto">
            <a:xfrm>
              <a:off x="3677" y="951"/>
              <a:ext cx="51" cy="11"/>
            </a:xfrm>
            <a:custGeom>
              <a:avLst/>
              <a:gdLst>
                <a:gd name="T0" fmla="*/ 19 w 19"/>
                <a:gd name="T1" fmla="*/ 0 h 4"/>
                <a:gd name="T2" fmla="*/ 9 w 19"/>
                <a:gd name="T3" fmla="*/ 1 h 4"/>
                <a:gd name="T4" fmla="*/ 0 w 19"/>
                <a:gd name="T5" fmla="*/ 3 h 4"/>
                <a:gd name="T6" fmla="*/ 2 w 19"/>
                <a:gd name="T7" fmla="*/ 4 h 4"/>
                <a:gd name="T8" fmla="*/ 18 w 19"/>
                <a:gd name="T9" fmla="*/ 1 h 4"/>
                <a:gd name="T10" fmla="*/ 19 w 19"/>
                <a:gd name="T11" fmla="*/ 0 h 4"/>
              </a:gdLst>
              <a:ahLst/>
              <a:cxnLst>
                <a:cxn ang="0">
                  <a:pos x="T0" y="T1"/>
                </a:cxn>
                <a:cxn ang="0">
                  <a:pos x="T2" y="T3"/>
                </a:cxn>
                <a:cxn ang="0">
                  <a:pos x="T4" y="T5"/>
                </a:cxn>
                <a:cxn ang="0">
                  <a:pos x="T6" y="T7"/>
                </a:cxn>
                <a:cxn ang="0">
                  <a:pos x="T8" y="T9"/>
                </a:cxn>
                <a:cxn ang="0">
                  <a:pos x="T10" y="T11"/>
                </a:cxn>
              </a:cxnLst>
              <a:rect l="0" t="0" r="r" b="b"/>
              <a:pathLst>
                <a:path w="19" h="4">
                  <a:moveTo>
                    <a:pt x="19" y="0"/>
                  </a:moveTo>
                  <a:cubicBezTo>
                    <a:pt x="16" y="0"/>
                    <a:pt x="13" y="1"/>
                    <a:pt x="9" y="1"/>
                  </a:cubicBezTo>
                  <a:cubicBezTo>
                    <a:pt x="6" y="2"/>
                    <a:pt x="3" y="2"/>
                    <a:pt x="0" y="3"/>
                  </a:cubicBezTo>
                  <a:cubicBezTo>
                    <a:pt x="1" y="3"/>
                    <a:pt x="1" y="4"/>
                    <a:pt x="2" y="4"/>
                  </a:cubicBezTo>
                  <a:cubicBezTo>
                    <a:pt x="7" y="3"/>
                    <a:pt x="13" y="2"/>
                    <a:pt x="18" y="1"/>
                  </a:cubicBezTo>
                  <a:cubicBezTo>
                    <a:pt x="18" y="1"/>
                    <a:pt x="19" y="0"/>
                    <a:pt x="19" y="0"/>
                  </a:cubicBezTo>
                </a:path>
              </a:pathLst>
            </a:custGeom>
            <a:solidFill>
              <a:srgbClr val="E3D6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57" name="Freeform 96">
              <a:extLst>
                <a:ext uri="{FF2B5EF4-FFF2-40B4-BE49-F238E27FC236}">
                  <a16:creationId xmlns:a16="http://schemas.microsoft.com/office/drawing/2014/main" id="{989AF146-7C0B-5548-828A-AED4966D4DD1}"/>
                </a:ext>
              </a:extLst>
            </p:cNvPr>
            <p:cNvSpPr>
              <a:spLocks/>
            </p:cNvSpPr>
            <p:nvPr/>
          </p:nvSpPr>
          <p:spPr bwMode="auto">
            <a:xfrm>
              <a:off x="3634" y="712"/>
              <a:ext cx="94" cy="75"/>
            </a:xfrm>
            <a:custGeom>
              <a:avLst/>
              <a:gdLst>
                <a:gd name="T0" fmla="*/ 13 w 35"/>
                <a:gd name="T1" fmla="*/ 0 h 28"/>
                <a:gd name="T2" fmla="*/ 4 w 35"/>
                <a:gd name="T3" fmla="*/ 7 h 28"/>
                <a:gd name="T4" fmla="*/ 12 w 35"/>
                <a:gd name="T5" fmla="*/ 28 h 28"/>
                <a:gd name="T6" fmla="*/ 15 w 35"/>
                <a:gd name="T7" fmla="*/ 28 h 28"/>
                <a:gd name="T8" fmla="*/ 28 w 35"/>
                <a:gd name="T9" fmla="*/ 9 h 28"/>
                <a:gd name="T10" fmla="*/ 13 w 35"/>
                <a:gd name="T11" fmla="*/ 0 h 28"/>
              </a:gdLst>
              <a:ahLst/>
              <a:cxnLst>
                <a:cxn ang="0">
                  <a:pos x="T0" y="T1"/>
                </a:cxn>
                <a:cxn ang="0">
                  <a:pos x="T2" y="T3"/>
                </a:cxn>
                <a:cxn ang="0">
                  <a:pos x="T4" y="T5"/>
                </a:cxn>
                <a:cxn ang="0">
                  <a:pos x="T6" y="T7"/>
                </a:cxn>
                <a:cxn ang="0">
                  <a:pos x="T8" y="T9"/>
                </a:cxn>
                <a:cxn ang="0">
                  <a:pos x="T10" y="T11"/>
                </a:cxn>
              </a:cxnLst>
              <a:rect l="0" t="0" r="r" b="b"/>
              <a:pathLst>
                <a:path w="35" h="28">
                  <a:moveTo>
                    <a:pt x="13" y="0"/>
                  </a:moveTo>
                  <a:cubicBezTo>
                    <a:pt x="10" y="0"/>
                    <a:pt x="7" y="2"/>
                    <a:pt x="4" y="7"/>
                  </a:cubicBezTo>
                  <a:cubicBezTo>
                    <a:pt x="4" y="7"/>
                    <a:pt x="0" y="25"/>
                    <a:pt x="12" y="28"/>
                  </a:cubicBezTo>
                  <a:cubicBezTo>
                    <a:pt x="13" y="28"/>
                    <a:pt x="14" y="28"/>
                    <a:pt x="15" y="28"/>
                  </a:cubicBezTo>
                  <a:cubicBezTo>
                    <a:pt x="26" y="28"/>
                    <a:pt x="35" y="17"/>
                    <a:pt x="28" y="9"/>
                  </a:cubicBezTo>
                  <a:cubicBezTo>
                    <a:pt x="23" y="4"/>
                    <a:pt x="18" y="0"/>
                    <a:pt x="13"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58" name="Freeform 97">
              <a:extLst>
                <a:ext uri="{FF2B5EF4-FFF2-40B4-BE49-F238E27FC236}">
                  <a16:creationId xmlns:a16="http://schemas.microsoft.com/office/drawing/2014/main" id="{BEEBD3D8-359C-5243-BD67-DDE423171EA6}"/>
                </a:ext>
              </a:extLst>
            </p:cNvPr>
            <p:cNvSpPr>
              <a:spLocks/>
            </p:cNvSpPr>
            <p:nvPr/>
          </p:nvSpPr>
          <p:spPr bwMode="auto">
            <a:xfrm>
              <a:off x="3621" y="564"/>
              <a:ext cx="93" cy="75"/>
            </a:xfrm>
            <a:custGeom>
              <a:avLst/>
              <a:gdLst>
                <a:gd name="T0" fmla="*/ 14 w 35"/>
                <a:gd name="T1" fmla="*/ 0 h 28"/>
                <a:gd name="T2" fmla="*/ 4 w 35"/>
                <a:gd name="T3" fmla="*/ 7 h 28"/>
                <a:gd name="T4" fmla="*/ 12 w 35"/>
                <a:gd name="T5" fmla="*/ 28 h 28"/>
                <a:gd name="T6" fmla="*/ 15 w 35"/>
                <a:gd name="T7" fmla="*/ 28 h 28"/>
                <a:gd name="T8" fmla="*/ 28 w 35"/>
                <a:gd name="T9" fmla="*/ 9 h 28"/>
                <a:gd name="T10" fmla="*/ 14 w 35"/>
                <a:gd name="T11" fmla="*/ 0 h 28"/>
              </a:gdLst>
              <a:ahLst/>
              <a:cxnLst>
                <a:cxn ang="0">
                  <a:pos x="T0" y="T1"/>
                </a:cxn>
                <a:cxn ang="0">
                  <a:pos x="T2" y="T3"/>
                </a:cxn>
                <a:cxn ang="0">
                  <a:pos x="T4" y="T5"/>
                </a:cxn>
                <a:cxn ang="0">
                  <a:pos x="T6" y="T7"/>
                </a:cxn>
                <a:cxn ang="0">
                  <a:pos x="T8" y="T9"/>
                </a:cxn>
                <a:cxn ang="0">
                  <a:pos x="T10" y="T11"/>
                </a:cxn>
              </a:cxnLst>
              <a:rect l="0" t="0" r="r" b="b"/>
              <a:pathLst>
                <a:path w="35" h="28">
                  <a:moveTo>
                    <a:pt x="14" y="0"/>
                  </a:moveTo>
                  <a:cubicBezTo>
                    <a:pt x="10" y="0"/>
                    <a:pt x="7" y="2"/>
                    <a:pt x="4" y="7"/>
                  </a:cubicBezTo>
                  <a:cubicBezTo>
                    <a:pt x="4" y="7"/>
                    <a:pt x="0" y="25"/>
                    <a:pt x="12" y="28"/>
                  </a:cubicBezTo>
                  <a:cubicBezTo>
                    <a:pt x="13" y="28"/>
                    <a:pt x="14" y="28"/>
                    <a:pt x="15" y="28"/>
                  </a:cubicBezTo>
                  <a:cubicBezTo>
                    <a:pt x="26" y="28"/>
                    <a:pt x="35" y="17"/>
                    <a:pt x="28" y="9"/>
                  </a:cubicBezTo>
                  <a:cubicBezTo>
                    <a:pt x="23" y="4"/>
                    <a:pt x="18" y="0"/>
                    <a:pt x="14"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59" name="Freeform 98">
              <a:extLst>
                <a:ext uri="{FF2B5EF4-FFF2-40B4-BE49-F238E27FC236}">
                  <a16:creationId xmlns:a16="http://schemas.microsoft.com/office/drawing/2014/main" id="{38BD7165-D53F-954B-8815-4B9E10452ADA}"/>
                </a:ext>
              </a:extLst>
            </p:cNvPr>
            <p:cNvSpPr>
              <a:spLocks/>
            </p:cNvSpPr>
            <p:nvPr/>
          </p:nvSpPr>
          <p:spPr bwMode="auto">
            <a:xfrm>
              <a:off x="3976" y="897"/>
              <a:ext cx="35" cy="11"/>
            </a:xfrm>
            <a:custGeom>
              <a:avLst/>
              <a:gdLst>
                <a:gd name="T0" fmla="*/ 13 w 13"/>
                <a:gd name="T1" fmla="*/ 0 h 4"/>
                <a:gd name="T2" fmla="*/ 0 w 13"/>
                <a:gd name="T3" fmla="*/ 3 h 4"/>
                <a:gd name="T4" fmla="*/ 0 w 13"/>
                <a:gd name="T5" fmla="*/ 4 h 4"/>
                <a:gd name="T6" fmla="*/ 13 w 13"/>
                <a:gd name="T7" fmla="*/ 2 h 4"/>
                <a:gd name="T8" fmla="*/ 13 w 13"/>
                <a:gd name="T9" fmla="*/ 0 h 4"/>
              </a:gdLst>
              <a:ahLst/>
              <a:cxnLst>
                <a:cxn ang="0">
                  <a:pos x="T0" y="T1"/>
                </a:cxn>
                <a:cxn ang="0">
                  <a:pos x="T2" y="T3"/>
                </a:cxn>
                <a:cxn ang="0">
                  <a:pos x="T4" y="T5"/>
                </a:cxn>
                <a:cxn ang="0">
                  <a:pos x="T6" y="T7"/>
                </a:cxn>
                <a:cxn ang="0">
                  <a:pos x="T8" y="T9"/>
                </a:cxn>
              </a:cxnLst>
              <a:rect l="0" t="0" r="r" b="b"/>
              <a:pathLst>
                <a:path w="13" h="4">
                  <a:moveTo>
                    <a:pt x="13" y="0"/>
                  </a:moveTo>
                  <a:cubicBezTo>
                    <a:pt x="9" y="1"/>
                    <a:pt x="5" y="2"/>
                    <a:pt x="0" y="3"/>
                  </a:cubicBezTo>
                  <a:cubicBezTo>
                    <a:pt x="0" y="3"/>
                    <a:pt x="0" y="3"/>
                    <a:pt x="0" y="4"/>
                  </a:cubicBezTo>
                  <a:cubicBezTo>
                    <a:pt x="5" y="3"/>
                    <a:pt x="9" y="2"/>
                    <a:pt x="13" y="2"/>
                  </a:cubicBezTo>
                  <a:cubicBezTo>
                    <a:pt x="13" y="1"/>
                    <a:pt x="13" y="1"/>
                    <a:pt x="13"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61" name="Freeform 100">
              <a:extLst>
                <a:ext uri="{FF2B5EF4-FFF2-40B4-BE49-F238E27FC236}">
                  <a16:creationId xmlns:a16="http://schemas.microsoft.com/office/drawing/2014/main" id="{D7B46180-ECC7-204F-A965-B822EC8D3FD2}"/>
                </a:ext>
              </a:extLst>
            </p:cNvPr>
            <p:cNvSpPr>
              <a:spLocks/>
            </p:cNvSpPr>
            <p:nvPr/>
          </p:nvSpPr>
          <p:spPr bwMode="auto">
            <a:xfrm>
              <a:off x="4142" y="876"/>
              <a:ext cx="45" cy="8"/>
            </a:xfrm>
            <a:custGeom>
              <a:avLst/>
              <a:gdLst>
                <a:gd name="T0" fmla="*/ 17 w 17"/>
                <a:gd name="T1" fmla="*/ 0 h 3"/>
                <a:gd name="T2" fmla="*/ 0 w 17"/>
                <a:gd name="T3" fmla="*/ 2 h 3"/>
                <a:gd name="T4" fmla="*/ 0 w 17"/>
                <a:gd name="T5" fmla="*/ 3 h 3"/>
                <a:gd name="T6" fmla="*/ 17 w 17"/>
                <a:gd name="T7" fmla="*/ 1 h 3"/>
                <a:gd name="T8" fmla="*/ 17 w 17"/>
                <a:gd name="T9" fmla="*/ 0 h 3"/>
              </a:gdLst>
              <a:ahLst/>
              <a:cxnLst>
                <a:cxn ang="0">
                  <a:pos x="T0" y="T1"/>
                </a:cxn>
                <a:cxn ang="0">
                  <a:pos x="T2" y="T3"/>
                </a:cxn>
                <a:cxn ang="0">
                  <a:pos x="T4" y="T5"/>
                </a:cxn>
                <a:cxn ang="0">
                  <a:pos x="T6" y="T7"/>
                </a:cxn>
                <a:cxn ang="0">
                  <a:pos x="T8" y="T9"/>
                </a:cxn>
              </a:cxnLst>
              <a:rect l="0" t="0" r="r" b="b"/>
              <a:pathLst>
                <a:path w="17" h="3">
                  <a:moveTo>
                    <a:pt x="17" y="0"/>
                  </a:moveTo>
                  <a:cubicBezTo>
                    <a:pt x="11" y="0"/>
                    <a:pt x="5" y="1"/>
                    <a:pt x="0" y="2"/>
                  </a:cubicBezTo>
                  <a:cubicBezTo>
                    <a:pt x="0" y="2"/>
                    <a:pt x="0" y="2"/>
                    <a:pt x="0" y="3"/>
                  </a:cubicBezTo>
                  <a:cubicBezTo>
                    <a:pt x="5" y="2"/>
                    <a:pt x="11" y="1"/>
                    <a:pt x="17" y="1"/>
                  </a:cubicBezTo>
                  <a:cubicBezTo>
                    <a:pt x="17" y="0"/>
                    <a:pt x="17" y="0"/>
                    <a:pt x="17"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63" name="Freeform 102">
              <a:extLst>
                <a:ext uri="{FF2B5EF4-FFF2-40B4-BE49-F238E27FC236}">
                  <a16:creationId xmlns:a16="http://schemas.microsoft.com/office/drawing/2014/main" id="{9D56C538-8C3D-A046-8288-39B5CD590C37}"/>
                </a:ext>
              </a:extLst>
            </p:cNvPr>
            <p:cNvSpPr>
              <a:spLocks/>
            </p:cNvSpPr>
            <p:nvPr/>
          </p:nvSpPr>
          <p:spPr bwMode="auto">
            <a:xfrm>
              <a:off x="4318" y="863"/>
              <a:ext cx="59" cy="5"/>
            </a:xfrm>
            <a:custGeom>
              <a:avLst/>
              <a:gdLst>
                <a:gd name="T0" fmla="*/ 22 w 22"/>
                <a:gd name="T1" fmla="*/ 0 h 2"/>
                <a:gd name="T2" fmla="*/ 0 w 22"/>
                <a:gd name="T3" fmla="*/ 1 h 2"/>
                <a:gd name="T4" fmla="*/ 0 w 22"/>
                <a:gd name="T5" fmla="*/ 2 h 2"/>
                <a:gd name="T6" fmla="*/ 22 w 22"/>
                <a:gd name="T7" fmla="*/ 1 h 2"/>
                <a:gd name="T8" fmla="*/ 22 w 22"/>
                <a:gd name="T9" fmla="*/ 0 h 2"/>
              </a:gdLst>
              <a:ahLst/>
              <a:cxnLst>
                <a:cxn ang="0">
                  <a:pos x="T0" y="T1"/>
                </a:cxn>
                <a:cxn ang="0">
                  <a:pos x="T2" y="T3"/>
                </a:cxn>
                <a:cxn ang="0">
                  <a:pos x="T4" y="T5"/>
                </a:cxn>
                <a:cxn ang="0">
                  <a:pos x="T6" y="T7"/>
                </a:cxn>
                <a:cxn ang="0">
                  <a:pos x="T8" y="T9"/>
                </a:cxn>
              </a:cxnLst>
              <a:rect l="0" t="0" r="r" b="b"/>
              <a:pathLst>
                <a:path w="22" h="2">
                  <a:moveTo>
                    <a:pt x="22" y="0"/>
                  </a:moveTo>
                  <a:cubicBezTo>
                    <a:pt x="15" y="0"/>
                    <a:pt x="8" y="0"/>
                    <a:pt x="0" y="1"/>
                  </a:cubicBezTo>
                  <a:cubicBezTo>
                    <a:pt x="0" y="1"/>
                    <a:pt x="0" y="1"/>
                    <a:pt x="0" y="2"/>
                  </a:cubicBezTo>
                  <a:cubicBezTo>
                    <a:pt x="8" y="2"/>
                    <a:pt x="15" y="1"/>
                    <a:pt x="22" y="1"/>
                  </a:cubicBezTo>
                  <a:cubicBezTo>
                    <a:pt x="22" y="1"/>
                    <a:pt x="22" y="0"/>
                    <a:pt x="22"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65" name="Freeform 104">
              <a:extLst>
                <a:ext uri="{FF2B5EF4-FFF2-40B4-BE49-F238E27FC236}">
                  <a16:creationId xmlns:a16="http://schemas.microsoft.com/office/drawing/2014/main" id="{4A799A33-C39D-EA41-9317-E8716C87EF01}"/>
                </a:ext>
              </a:extLst>
            </p:cNvPr>
            <p:cNvSpPr>
              <a:spLocks/>
            </p:cNvSpPr>
            <p:nvPr/>
          </p:nvSpPr>
          <p:spPr bwMode="auto">
            <a:xfrm>
              <a:off x="4481" y="865"/>
              <a:ext cx="48" cy="8"/>
            </a:xfrm>
            <a:custGeom>
              <a:avLst/>
              <a:gdLst>
                <a:gd name="T0" fmla="*/ 0 w 18"/>
                <a:gd name="T1" fmla="*/ 0 h 3"/>
                <a:gd name="T2" fmla="*/ 0 w 18"/>
                <a:gd name="T3" fmla="*/ 1 h 3"/>
                <a:gd name="T4" fmla="*/ 18 w 18"/>
                <a:gd name="T5" fmla="*/ 3 h 3"/>
                <a:gd name="T6" fmla="*/ 18 w 18"/>
                <a:gd name="T7" fmla="*/ 2 h 3"/>
                <a:gd name="T8" fmla="*/ 0 w 18"/>
                <a:gd name="T9" fmla="*/ 0 h 3"/>
              </a:gdLst>
              <a:ahLst/>
              <a:cxnLst>
                <a:cxn ang="0">
                  <a:pos x="T0" y="T1"/>
                </a:cxn>
                <a:cxn ang="0">
                  <a:pos x="T2" y="T3"/>
                </a:cxn>
                <a:cxn ang="0">
                  <a:pos x="T4" y="T5"/>
                </a:cxn>
                <a:cxn ang="0">
                  <a:pos x="T6" y="T7"/>
                </a:cxn>
                <a:cxn ang="0">
                  <a:pos x="T8" y="T9"/>
                </a:cxn>
              </a:cxnLst>
              <a:rect l="0" t="0" r="r" b="b"/>
              <a:pathLst>
                <a:path w="18" h="3">
                  <a:moveTo>
                    <a:pt x="0" y="0"/>
                  </a:moveTo>
                  <a:cubicBezTo>
                    <a:pt x="0" y="0"/>
                    <a:pt x="0" y="1"/>
                    <a:pt x="0" y="1"/>
                  </a:cubicBezTo>
                  <a:cubicBezTo>
                    <a:pt x="6" y="2"/>
                    <a:pt x="12" y="2"/>
                    <a:pt x="18" y="3"/>
                  </a:cubicBezTo>
                  <a:cubicBezTo>
                    <a:pt x="18" y="2"/>
                    <a:pt x="18" y="2"/>
                    <a:pt x="18" y="2"/>
                  </a:cubicBezTo>
                  <a:cubicBezTo>
                    <a:pt x="12" y="1"/>
                    <a:pt x="6" y="0"/>
                    <a:pt x="0"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67" name="Freeform 106">
              <a:extLst>
                <a:ext uri="{FF2B5EF4-FFF2-40B4-BE49-F238E27FC236}">
                  <a16:creationId xmlns:a16="http://schemas.microsoft.com/office/drawing/2014/main" id="{B681245C-9D03-0141-A6C5-7D27CF5DA084}"/>
                </a:ext>
              </a:extLst>
            </p:cNvPr>
            <p:cNvSpPr>
              <a:spLocks/>
            </p:cNvSpPr>
            <p:nvPr/>
          </p:nvSpPr>
          <p:spPr bwMode="auto">
            <a:xfrm>
              <a:off x="3992" y="578"/>
              <a:ext cx="94" cy="53"/>
            </a:xfrm>
            <a:custGeom>
              <a:avLst/>
              <a:gdLst>
                <a:gd name="T0" fmla="*/ 5 w 35"/>
                <a:gd name="T1" fmla="*/ 0 h 20"/>
                <a:gd name="T2" fmla="*/ 9 w 35"/>
                <a:gd name="T3" fmla="*/ 18 h 20"/>
                <a:gd name="T4" fmla="*/ 17 w 35"/>
                <a:gd name="T5" fmla="*/ 20 h 20"/>
                <a:gd name="T6" fmla="*/ 30 w 35"/>
                <a:gd name="T7" fmla="*/ 5 h 20"/>
                <a:gd name="T8" fmla="*/ 27 w 35"/>
                <a:gd name="T9" fmla="*/ 1 h 20"/>
                <a:gd name="T10" fmla="*/ 5 w 35"/>
                <a:gd name="T11" fmla="*/ 0 h 20"/>
              </a:gdLst>
              <a:ahLst/>
              <a:cxnLst>
                <a:cxn ang="0">
                  <a:pos x="T0" y="T1"/>
                </a:cxn>
                <a:cxn ang="0">
                  <a:pos x="T2" y="T3"/>
                </a:cxn>
                <a:cxn ang="0">
                  <a:pos x="T4" y="T5"/>
                </a:cxn>
                <a:cxn ang="0">
                  <a:pos x="T6" y="T7"/>
                </a:cxn>
                <a:cxn ang="0">
                  <a:pos x="T8" y="T9"/>
                </a:cxn>
                <a:cxn ang="0">
                  <a:pos x="T10" y="T11"/>
                </a:cxn>
              </a:cxnLst>
              <a:rect l="0" t="0" r="r" b="b"/>
              <a:pathLst>
                <a:path w="35" h="20">
                  <a:moveTo>
                    <a:pt x="5" y="0"/>
                  </a:moveTo>
                  <a:cubicBezTo>
                    <a:pt x="4" y="3"/>
                    <a:pt x="0" y="13"/>
                    <a:pt x="9" y="18"/>
                  </a:cubicBezTo>
                  <a:cubicBezTo>
                    <a:pt x="12" y="19"/>
                    <a:pt x="14" y="20"/>
                    <a:pt x="17" y="20"/>
                  </a:cubicBezTo>
                  <a:cubicBezTo>
                    <a:pt x="26" y="20"/>
                    <a:pt x="35" y="12"/>
                    <a:pt x="30" y="5"/>
                  </a:cubicBezTo>
                  <a:cubicBezTo>
                    <a:pt x="29" y="4"/>
                    <a:pt x="29" y="3"/>
                    <a:pt x="27" y="1"/>
                  </a:cubicBezTo>
                  <a:cubicBezTo>
                    <a:pt x="20" y="1"/>
                    <a:pt x="13" y="1"/>
                    <a:pt x="5"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68" name="Freeform 107">
              <a:extLst>
                <a:ext uri="{FF2B5EF4-FFF2-40B4-BE49-F238E27FC236}">
                  <a16:creationId xmlns:a16="http://schemas.microsoft.com/office/drawing/2014/main" id="{4A56968A-1942-AC42-9008-8581C6B404CB}"/>
                </a:ext>
              </a:extLst>
            </p:cNvPr>
            <p:cNvSpPr>
              <a:spLocks/>
            </p:cNvSpPr>
            <p:nvPr/>
          </p:nvSpPr>
          <p:spPr bwMode="auto">
            <a:xfrm>
              <a:off x="4005" y="707"/>
              <a:ext cx="91" cy="70"/>
            </a:xfrm>
            <a:custGeom>
              <a:avLst/>
              <a:gdLst>
                <a:gd name="T0" fmla="*/ 21 w 34"/>
                <a:gd name="T1" fmla="*/ 0 h 26"/>
                <a:gd name="T2" fmla="*/ 15 w 34"/>
                <a:gd name="T3" fmla="*/ 2 h 26"/>
                <a:gd name="T4" fmla="*/ 8 w 34"/>
                <a:gd name="T5" fmla="*/ 17 h 26"/>
                <a:gd name="T6" fmla="*/ 22 w 34"/>
                <a:gd name="T7" fmla="*/ 26 h 26"/>
                <a:gd name="T8" fmla="*/ 33 w 34"/>
                <a:gd name="T9" fmla="*/ 18 h 26"/>
                <a:gd name="T10" fmla="*/ 21 w 34"/>
                <a:gd name="T11" fmla="*/ 0 h 26"/>
              </a:gdLst>
              <a:ahLst/>
              <a:cxnLst>
                <a:cxn ang="0">
                  <a:pos x="T0" y="T1"/>
                </a:cxn>
                <a:cxn ang="0">
                  <a:pos x="T2" y="T3"/>
                </a:cxn>
                <a:cxn ang="0">
                  <a:pos x="T4" y="T5"/>
                </a:cxn>
                <a:cxn ang="0">
                  <a:pos x="T6" y="T7"/>
                </a:cxn>
                <a:cxn ang="0">
                  <a:pos x="T8" y="T9"/>
                </a:cxn>
                <a:cxn ang="0">
                  <a:pos x="T10" y="T11"/>
                </a:cxn>
              </a:cxnLst>
              <a:rect l="0" t="0" r="r" b="b"/>
              <a:pathLst>
                <a:path w="34" h="26">
                  <a:moveTo>
                    <a:pt x="21" y="0"/>
                  </a:moveTo>
                  <a:cubicBezTo>
                    <a:pt x="19" y="0"/>
                    <a:pt x="17" y="0"/>
                    <a:pt x="15" y="2"/>
                  </a:cubicBezTo>
                  <a:cubicBezTo>
                    <a:pt x="15" y="2"/>
                    <a:pt x="0" y="4"/>
                    <a:pt x="8" y="17"/>
                  </a:cubicBezTo>
                  <a:cubicBezTo>
                    <a:pt x="11" y="23"/>
                    <a:pt x="17" y="26"/>
                    <a:pt x="22" y="26"/>
                  </a:cubicBezTo>
                  <a:cubicBezTo>
                    <a:pt x="28" y="26"/>
                    <a:pt x="33" y="23"/>
                    <a:pt x="33" y="18"/>
                  </a:cubicBezTo>
                  <a:cubicBezTo>
                    <a:pt x="34" y="11"/>
                    <a:pt x="28" y="0"/>
                    <a:pt x="21"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69" name="Freeform 108">
              <a:extLst>
                <a:ext uri="{FF2B5EF4-FFF2-40B4-BE49-F238E27FC236}">
                  <a16:creationId xmlns:a16="http://schemas.microsoft.com/office/drawing/2014/main" id="{8B81F7F5-5186-3E48-9CEE-FBB93291F119}"/>
                </a:ext>
              </a:extLst>
            </p:cNvPr>
            <p:cNvSpPr>
              <a:spLocks/>
            </p:cNvSpPr>
            <p:nvPr/>
          </p:nvSpPr>
          <p:spPr bwMode="auto">
            <a:xfrm>
              <a:off x="4038" y="887"/>
              <a:ext cx="56" cy="10"/>
            </a:xfrm>
            <a:custGeom>
              <a:avLst/>
              <a:gdLst>
                <a:gd name="T0" fmla="*/ 20 w 21"/>
                <a:gd name="T1" fmla="*/ 0 h 4"/>
                <a:gd name="T2" fmla="*/ 0 w 21"/>
                <a:gd name="T3" fmla="*/ 3 h 4"/>
                <a:gd name="T4" fmla="*/ 0 w 21"/>
                <a:gd name="T5" fmla="*/ 4 h 4"/>
                <a:gd name="T6" fmla="*/ 21 w 21"/>
                <a:gd name="T7" fmla="*/ 1 h 4"/>
                <a:gd name="T8" fmla="*/ 20 w 21"/>
                <a:gd name="T9" fmla="*/ 0 h 4"/>
              </a:gdLst>
              <a:ahLst/>
              <a:cxnLst>
                <a:cxn ang="0">
                  <a:pos x="T0" y="T1"/>
                </a:cxn>
                <a:cxn ang="0">
                  <a:pos x="T2" y="T3"/>
                </a:cxn>
                <a:cxn ang="0">
                  <a:pos x="T4" y="T5"/>
                </a:cxn>
                <a:cxn ang="0">
                  <a:pos x="T6" y="T7"/>
                </a:cxn>
                <a:cxn ang="0">
                  <a:pos x="T8" y="T9"/>
                </a:cxn>
              </a:cxnLst>
              <a:rect l="0" t="0" r="r" b="b"/>
              <a:pathLst>
                <a:path w="21" h="4">
                  <a:moveTo>
                    <a:pt x="20" y="0"/>
                  </a:moveTo>
                  <a:cubicBezTo>
                    <a:pt x="13" y="1"/>
                    <a:pt x="7" y="2"/>
                    <a:pt x="0" y="3"/>
                  </a:cubicBezTo>
                  <a:cubicBezTo>
                    <a:pt x="0" y="3"/>
                    <a:pt x="0" y="4"/>
                    <a:pt x="0" y="4"/>
                  </a:cubicBezTo>
                  <a:cubicBezTo>
                    <a:pt x="7" y="3"/>
                    <a:pt x="14" y="2"/>
                    <a:pt x="21" y="1"/>
                  </a:cubicBezTo>
                  <a:cubicBezTo>
                    <a:pt x="21" y="1"/>
                    <a:pt x="20"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70" name="Freeform 109">
              <a:extLst>
                <a:ext uri="{FF2B5EF4-FFF2-40B4-BE49-F238E27FC236}">
                  <a16:creationId xmlns:a16="http://schemas.microsoft.com/office/drawing/2014/main" id="{9DBFFD5E-C4BA-4840-9C5B-2655D7B4AE26}"/>
                </a:ext>
              </a:extLst>
            </p:cNvPr>
            <p:cNvSpPr>
              <a:spLocks/>
            </p:cNvSpPr>
            <p:nvPr/>
          </p:nvSpPr>
          <p:spPr bwMode="auto">
            <a:xfrm>
              <a:off x="4038" y="873"/>
              <a:ext cx="53" cy="22"/>
            </a:xfrm>
            <a:custGeom>
              <a:avLst/>
              <a:gdLst>
                <a:gd name="T0" fmla="*/ 10 w 20"/>
                <a:gd name="T1" fmla="*/ 0 h 8"/>
                <a:gd name="T2" fmla="*/ 0 w 20"/>
                <a:gd name="T3" fmla="*/ 7 h 8"/>
                <a:gd name="T4" fmla="*/ 0 w 20"/>
                <a:gd name="T5" fmla="*/ 8 h 8"/>
                <a:gd name="T6" fmla="*/ 20 w 20"/>
                <a:gd name="T7" fmla="*/ 5 h 8"/>
                <a:gd name="T8" fmla="*/ 10 w 20"/>
                <a:gd name="T9" fmla="*/ 0 h 8"/>
              </a:gdLst>
              <a:ahLst/>
              <a:cxnLst>
                <a:cxn ang="0">
                  <a:pos x="T0" y="T1"/>
                </a:cxn>
                <a:cxn ang="0">
                  <a:pos x="T2" y="T3"/>
                </a:cxn>
                <a:cxn ang="0">
                  <a:pos x="T4" y="T5"/>
                </a:cxn>
                <a:cxn ang="0">
                  <a:pos x="T6" y="T7"/>
                </a:cxn>
                <a:cxn ang="0">
                  <a:pos x="T8" y="T9"/>
                </a:cxn>
              </a:cxnLst>
              <a:rect l="0" t="0" r="r" b="b"/>
              <a:pathLst>
                <a:path w="20" h="8">
                  <a:moveTo>
                    <a:pt x="10" y="0"/>
                  </a:moveTo>
                  <a:cubicBezTo>
                    <a:pt x="7" y="0"/>
                    <a:pt x="3" y="2"/>
                    <a:pt x="0" y="7"/>
                  </a:cubicBezTo>
                  <a:cubicBezTo>
                    <a:pt x="0" y="7"/>
                    <a:pt x="0" y="7"/>
                    <a:pt x="0" y="8"/>
                  </a:cubicBezTo>
                  <a:cubicBezTo>
                    <a:pt x="7" y="7"/>
                    <a:pt x="13" y="6"/>
                    <a:pt x="20" y="5"/>
                  </a:cubicBezTo>
                  <a:cubicBezTo>
                    <a:pt x="17" y="2"/>
                    <a:pt x="13" y="0"/>
                    <a:pt x="10"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71" name="Freeform 110">
              <a:extLst>
                <a:ext uri="{FF2B5EF4-FFF2-40B4-BE49-F238E27FC236}">
                  <a16:creationId xmlns:a16="http://schemas.microsoft.com/office/drawing/2014/main" id="{F3567139-8CAC-FB46-99AE-5F030474D762}"/>
                </a:ext>
              </a:extLst>
            </p:cNvPr>
            <p:cNvSpPr>
              <a:spLocks/>
            </p:cNvSpPr>
            <p:nvPr/>
          </p:nvSpPr>
          <p:spPr bwMode="auto">
            <a:xfrm>
              <a:off x="4361" y="691"/>
              <a:ext cx="93" cy="75"/>
            </a:xfrm>
            <a:custGeom>
              <a:avLst/>
              <a:gdLst>
                <a:gd name="T0" fmla="*/ 14 w 35"/>
                <a:gd name="T1" fmla="*/ 0 h 28"/>
                <a:gd name="T2" fmla="*/ 4 w 35"/>
                <a:gd name="T3" fmla="*/ 7 h 28"/>
                <a:gd name="T4" fmla="*/ 12 w 35"/>
                <a:gd name="T5" fmla="*/ 28 h 28"/>
                <a:gd name="T6" fmla="*/ 16 w 35"/>
                <a:gd name="T7" fmla="*/ 28 h 28"/>
                <a:gd name="T8" fmla="*/ 28 w 35"/>
                <a:gd name="T9" fmla="*/ 9 h 28"/>
                <a:gd name="T10" fmla="*/ 14 w 35"/>
                <a:gd name="T11" fmla="*/ 0 h 28"/>
              </a:gdLst>
              <a:ahLst/>
              <a:cxnLst>
                <a:cxn ang="0">
                  <a:pos x="T0" y="T1"/>
                </a:cxn>
                <a:cxn ang="0">
                  <a:pos x="T2" y="T3"/>
                </a:cxn>
                <a:cxn ang="0">
                  <a:pos x="T4" y="T5"/>
                </a:cxn>
                <a:cxn ang="0">
                  <a:pos x="T6" y="T7"/>
                </a:cxn>
                <a:cxn ang="0">
                  <a:pos x="T8" y="T9"/>
                </a:cxn>
                <a:cxn ang="0">
                  <a:pos x="T10" y="T11"/>
                </a:cxn>
              </a:cxnLst>
              <a:rect l="0" t="0" r="r" b="b"/>
              <a:pathLst>
                <a:path w="35" h="28">
                  <a:moveTo>
                    <a:pt x="14" y="0"/>
                  </a:moveTo>
                  <a:cubicBezTo>
                    <a:pt x="10" y="0"/>
                    <a:pt x="7" y="2"/>
                    <a:pt x="4" y="7"/>
                  </a:cubicBezTo>
                  <a:cubicBezTo>
                    <a:pt x="4" y="7"/>
                    <a:pt x="0" y="25"/>
                    <a:pt x="12" y="28"/>
                  </a:cubicBezTo>
                  <a:cubicBezTo>
                    <a:pt x="13" y="28"/>
                    <a:pt x="15" y="28"/>
                    <a:pt x="16" y="28"/>
                  </a:cubicBezTo>
                  <a:cubicBezTo>
                    <a:pt x="26" y="28"/>
                    <a:pt x="35" y="17"/>
                    <a:pt x="28" y="9"/>
                  </a:cubicBezTo>
                  <a:cubicBezTo>
                    <a:pt x="24" y="4"/>
                    <a:pt x="19" y="0"/>
                    <a:pt x="14"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72" name="Freeform 111">
              <a:extLst>
                <a:ext uri="{FF2B5EF4-FFF2-40B4-BE49-F238E27FC236}">
                  <a16:creationId xmlns:a16="http://schemas.microsoft.com/office/drawing/2014/main" id="{A07338E0-9F01-B44D-B0C1-C7E3790A7155}"/>
                </a:ext>
              </a:extLst>
            </p:cNvPr>
            <p:cNvSpPr>
              <a:spLocks/>
            </p:cNvSpPr>
            <p:nvPr/>
          </p:nvSpPr>
          <p:spPr bwMode="auto">
            <a:xfrm>
              <a:off x="4358" y="594"/>
              <a:ext cx="69" cy="24"/>
            </a:xfrm>
            <a:custGeom>
              <a:avLst/>
              <a:gdLst>
                <a:gd name="T0" fmla="*/ 0 w 26"/>
                <a:gd name="T1" fmla="*/ 0 h 9"/>
                <a:gd name="T2" fmla="*/ 9 w 26"/>
                <a:gd name="T3" fmla="*/ 8 h 9"/>
                <a:gd name="T4" fmla="*/ 12 w 26"/>
                <a:gd name="T5" fmla="*/ 9 h 9"/>
                <a:gd name="T6" fmla="*/ 26 w 26"/>
                <a:gd name="T7" fmla="*/ 1 h 9"/>
                <a:gd name="T8" fmla="*/ 0 w 26"/>
                <a:gd name="T9" fmla="*/ 0 h 9"/>
              </a:gdLst>
              <a:ahLst/>
              <a:cxnLst>
                <a:cxn ang="0">
                  <a:pos x="T0" y="T1"/>
                </a:cxn>
                <a:cxn ang="0">
                  <a:pos x="T2" y="T3"/>
                </a:cxn>
                <a:cxn ang="0">
                  <a:pos x="T4" y="T5"/>
                </a:cxn>
                <a:cxn ang="0">
                  <a:pos x="T6" y="T7"/>
                </a:cxn>
                <a:cxn ang="0">
                  <a:pos x="T8" y="T9"/>
                </a:cxn>
              </a:cxnLst>
              <a:rect l="0" t="0" r="r" b="b"/>
              <a:pathLst>
                <a:path w="26" h="9">
                  <a:moveTo>
                    <a:pt x="0" y="0"/>
                  </a:moveTo>
                  <a:cubicBezTo>
                    <a:pt x="1" y="4"/>
                    <a:pt x="4" y="7"/>
                    <a:pt x="9" y="8"/>
                  </a:cubicBezTo>
                  <a:cubicBezTo>
                    <a:pt x="10" y="9"/>
                    <a:pt x="11" y="9"/>
                    <a:pt x="12" y="9"/>
                  </a:cubicBezTo>
                  <a:cubicBezTo>
                    <a:pt x="18" y="9"/>
                    <a:pt x="24" y="5"/>
                    <a:pt x="26" y="1"/>
                  </a:cubicBezTo>
                  <a:cubicBezTo>
                    <a:pt x="17" y="0"/>
                    <a:pt x="9" y="0"/>
                    <a:pt x="0"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73" name="Freeform 112">
              <a:extLst>
                <a:ext uri="{FF2B5EF4-FFF2-40B4-BE49-F238E27FC236}">
                  <a16:creationId xmlns:a16="http://schemas.microsoft.com/office/drawing/2014/main" id="{BB342ACA-2BFD-ED41-8432-57036E8D38EB}"/>
                </a:ext>
              </a:extLst>
            </p:cNvPr>
            <p:cNvSpPr>
              <a:spLocks/>
            </p:cNvSpPr>
            <p:nvPr/>
          </p:nvSpPr>
          <p:spPr bwMode="auto">
            <a:xfrm>
              <a:off x="4641" y="887"/>
              <a:ext cx="40" cy="13"/>
            </a:xfrm>
            <a:custGeom>
              <a:avLst/>
              <a:gdLst>
                <a:gd name="T0" fmla="*/ 0 w 15"/>
                <a:gd name="T1" fmla="*/ 0 h 5"/>
                <a:gd name="T2" fmla="*/ 1 w 15"/>
                <a:gd name="T3" fmla="*/ 2 h 5"/>
                <a:gd name="T4" fmla="*/ 15 w 15"/>
                <a:gd name="T5" fmla="*/ 5 h 5"/>
                <a:gd name="T6" fmla="*/ 15 w 15"/>
                <a:gd name="T7" fmla="*/ 4 h 5"/>
                <a:gd name="T8" fmla="*/ 0 w 15"/>
                <a:gd name="T9" fmla="*/ 0 h 5"/>
              </a:gdLst>
              <a:ahLst/>
              <a:cxnLst>
                <a:cxn ang="0">
                  <a:pos x="T0" y="T1"/>
                </a:cxn>
                <a:cxn ang="0">
                  <a:pos x="T2" y="T3"/>
                </a:cxn>
                <a:cxn ang="0">
                  <a:pos x="T4" y="T5"/>
                </a:cxn>
                <a:cxn ang="0">
                  <a:pos x="T6" y="T7"/>
                </a:cxn>
                <a:cxn ang="0">
                  <a:pos x="T8" y="T9"/>
                </a:cxn>
              </a:cxnLst>
              <a:rect l="0" t="0" r="r" b="b"/>
              <a:pathLst>
                <a:path w="15" h="5">
                  <a:moveTo>
                    <a:pt x="0" y="0"/>
                  </a:moveTo>
                  <a:cubicBezTo>
                    <a:pt x="1" y="1"/>
                    <a:pt x="1" y="1"/>
                    <a:pt x="1" y="2"/>
                  </a:cubicBezTo>
                  <a:cubicBezTo>
                    <a:pt x="5" y="3"/>
                    <a:pt x="9" y="4"/>
                    <a:pt x="15" y="5"/>
                  </a:cubicBezTo>
                  <a:cubicBezTo>
                    <a:pt x="15" y="5"/>
                    <a:pt x="15" y="4"/>
                    <a:pt x="15" y="4"/>
                  </a:cubicBezTo>
                  <a:cubicBezTo>
                    <a:pt x="9" y="3"/>
                    <a:pt x="4" y="1"/>
                    <a:pt x="0"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75" name="Freeform 114">
              <a:extLst>
                <a:ext uri="{FF2B5EF4-FFF2-40B4-BE49-F238E27FC236}">
                  <a16:creationId xmlns:a16="http://schemas.microsoft.com/office/drawing/2014/main" id="{72E8CDE5-F1BB-1347-9E4A-D080CAA65991}"/>
                </a:ext>
              </a:extLst>
            </p:cNvPr>
            <p:cNvSpPr>
              <a:spLocks/>
            </p:cNvSpPr>
            <p:nvPr/>
          </p:nvSpPr>
          <p:spPr bwMode="auto">
            <a:xfrm>
              <a:off x="4812" y="930"/>
              <a:ext cx="48" cy="16"/>
            </a:xfrm>
            <a:custGeom>
              <a:avLst/>
              <a:gdLst>
                <a:gd name="T0" fmla="*/ 0 w 18"/>
                <a:gd name="T1" fmla="*/ 0 h 6"/>
                <a:gd name="T2" fmla="*/ 0 w 18"/>
                <a:gd name="T3" fmla="*/ 1 h 6"/>
                <a:gd name="T4" fmla="*/ 18 w 18"/>
                <a:gd name="T5" fmla="*/ 6 h 6"/>
                <a:gd name="T6" fmla="*/ 18 w 18"/>
                <a:gd name="T7" fmla="*/ 4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0" y="1"/>
                    <a:pt x="0" y="1"/>
                    <a:pt x="0" y="1"/>
                  </a:cubicBezTo>
                  <a:cubicBezTo>
                    <a:pt x="6" y="3"/>
                    <a:pt x="12" y="4"/>
                    <a:pt x="18" y="6"/>
                  </a:cubicBezTo>
                  <a:cubicBezTo>
                    <a:pt x="18" y="5"/>
                    <a:pt x="18" y="5"/>
                    <a:pt x="18" y="4"/>
                  </a:cubicBezTo>
                  <a:cubicBezTo>
                    <a:pt x="12" y="3"/>
                    <a:pt x="6" y="2"/>
                    <a:pt x="0"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77" name="Freeform 116">
              <a:extLst>
                <a:ext uri="{FF2B5EF4-FFF2-40B4-BE49-F238E27FC236}">
                  <a16:creationId xmlns:a16="http://schemas.microsoft.com/office/drawing/2014/main" id="{601054CD-F9AC-FE40-A036-E7B8B60976D3}"/>
                </a:ext>
              </a:extLst>
            </p:cNvPr>
            <p:cNvSpPr>
              <a:spLocks/>
            </p:cNvSpPr>
            <p:nvPr/>
          </p:nvSpPr>
          <p:spPr bwMode="auto">
            <a:xfrm>
              <a:off x="4996" y="967"/>
              <a:ext cx="5"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cubicBezTo>
                    <a:pt x="0" y="0"/>
                    <a:pt x="0" y="0"/>
                    <a:pt x="0" y="0"/>
                  </a:cubicBezTo>
                  <a:cubicBezTo>
                    <a:pt x="0" y="0"/>
                    <a:pt x="1" y="0"/>
                    <a:pt x="2" y="0"/>
                  </a:cubicBezTo>
                  <a:cubicBezTo>
                    <a:pt x="1" y="0"/>
                    <a:pt x="0" y="0"/>
                    <a:pt x="0"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79" name="Freeform 118">
              <a:extLst>
                <a:ext uri="{FF2B5EF4-FFF2-40B4-BE49-F238E27FC236}">
                  <a16:creationId xmlns:a16="http://schemas.microsoft.com/office/drawing/2014/main" id="{32AD686D-F883-8049-B386-830A053668F3}"/>
                </a:ext>
              </a:extLst>
            </p:cNvPr>
            <p:cNvSpPr>
              <a:spLocks/>
            </p:cNvSpPr>
            <p:nvPr/>
          </p:nvSpPr>
          <p:spPr bwMode="auto">
            <a:xfrm>
              <a:off x="4996" y="967"/>
              <a:ext cx="51" cy="11"/>
            </a:xfrm>
            <a:custGeom>
              <a:avLst/>
              <a:gdLst>
                <a:gd name="T0" fmla="*/ 0 w 19"/>
                <a:gd name="T1" fmla="*/ 0 h 4"/>
                <a:gd name="T2" fmla="*/ 0 w 19"/>
                <a:gd name="T3" fmla="*/ 1 h 4"/>
                <a:gd name="T4" fmla="*/ 19 w 19"/>
                <a:gd name="T5" fmla="*/ 4 h 4"/>
                <a:gd name="T6" fmla="*/ 19 w 19"/>
                <a:gd name="T7" fmla="*/ 2 h 4"/>
                <a:gd name="T8" fmla="*/ 2 w 19"/>
                <a:gd name="T9" fmla="*/ 0 h 4"/>
                <a:gd name="T10" fmla="*/ 0 w 19"/>
                <a:gd name="T11" fmla="*/ 0 h 4"/>
              </a:gdLst>
              <a:ahLst/>
              <a:cxnLst>
                <a:cxn ang="0">
                  <a:pos x="T0" y="T1"/>
                </a:cxn>
                <a:cxn ang="0">
                  <a:pos x="T2" y="T3"/>
                </a:cxn>
                <a:cxn ang="0">
                  <a:pos x="T4" y="T5"/>
                </a:cxn>
                <a:cxn ang="0">
                  <a:pos x="T6" y="T7"/>
                </a:cxn>
                <a:cxn ang="0">
                  <a:pos x="T8" y="T9"/>
                </a:cxn>
                <a:cxn ang="0">
                  <a:pos x="T10" y="T11"/>
                </a:cxn>
              </a:cxnLst>
              <a:rect l="0" t="0" r="r" b="b"/>
              <a:pathLst>
                <a:path w="19" h="4">
                  <a:moveTo>
                    <a:pt x="0" y="0"/>
                  </a:moveTo>
                  <a:cubicBezTo>
                    <a:pt x="0" y="1"/>
                    <a:pt x="0" y="1"/>
                    <a:pt x="0" y="1"/>
                  </a:cubicBezTo>
                  <a:cubicBezTo>
                    <a:pt x="6" y="2"/>
                    <a:pt x="13" y="3"/>
                    <a:pt x="19" y="4"/>
                  </a:cubicBezTo>
                  <a:cubicBezTo>
                    <a:pt x="19" y="3"/>
                    <a:pt x="19" y="2"/>
                    <a:pt x="19" y="2"/>
                  </a:cubicBezTo>
                  <a:cubicBezTo>
                    <a:pt x="13" y="1"/>
                    <a:pt x="8" y="1"/>
                    <a:pt x="2" y="0"/>
                  </a:cubicBezTo>
                  <a:cubicBezTo>
                    <a:pt x="1" y="0"/>
                    <a:pt x="0" y="0"/>
                    <a:pt x="0" y="0"/>
                  </a:cubicBezTo>
                </a:path>
              </a:pathLst>
            </a:custGeom>
            <a:solidFill>
              <a:srgbClr val="6A2E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81" name="Freeform 120">
              <a:extLst>
                <a:ext uri="{FF2B5EF4-FFF2-40B4-BE49-F238E27FC236}">
                  <a16:creationId xmlns:a16="http://schemas.microsoft.com/office/drawing/2014/main" id="{B0799BEF-B744-E64C-876D-7696E72CC0BA}"/>
                </a:ext>
              </a:extLst>
            </p:cNvPr>
            <p:cNvSpPr>
              <a:spLocks/>
            </p:cNvSpPr>
            <p:nvPr/>
          </p:nvSpPr>
          <p:spPr bwMode="auto">
            <a:xfrm>
              <a:off x="5159" y="986"/>
              <a:ext cx="48" cy="3"/>
            </a:xfrm>
            <a:custGeom>
              <a:avLst/>
              <a:gdLst>
                <a:gd name="T0" fmla="*/ 0 w 18"/>
                <a:gd name="T1" fmla="*/ 0 h 1"/>
                <a:gd name="T2" fmla="*/ 0 w 18"/>
                <a:gd name="T3" fmla="*/ 1 h 1"/>
                <a:gd name="T4" fmla="*/ 16 w 18"/>
                <a:gd name="T5" fmla="*/ 1 h 1"/>
                <a:gd name="T6" fmla="*/ 17 w 18"/>
                <a:gd name="T7" fmla="*/ 1 h 1"/>
                <a:gd name="T8" fmla="*/ 18 w 18"/>
                <a:gd name="T9" fmla="*/ 0 h 1"/>
                <a:gd name="T10" fmla="*/ 16 w 18"/>
                <a:gd name="T11" fmla="*/ 0 h 1"/>
                <a:gd name="T12" fmla="*/ 0 w 18"/>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8" h="1">
                  <a:moveTo>
                    <a:pt x="0" y="0"/>
                  </a:moveTo>
                  <a:cubicBezTo>
                    <a:pt x="0" y="0"/>
                    <a:pt x="0" y="0"/>
                    <a:pt x="0" y="1"/>
                  </a:cubicBezTo>
                  <a:cubicBezTo>
                    <a:pt x="5" y="1"/>
                    <a:pt x="11" y="1"/>
                    <a:pt x="16" y="1"/>
                  </a:cubicBezTo>
                  <a:cubicBezTo>
                    <a:pt x="16" y="1"/>
                    <a:pt x="17" y="1"/>
                    <a:pt x="17" y="1"/>
                  </a:cubicBezTo>
                  <a:cubicBezTo>
                    <a:pt x="17" y="1"/>
                    <a:pt x="17" y="0"/>
                    <a:pt x="18" y="0"/>
                  </a:cubicBezTo>
                  <a:cubicBezTo>
                    <a:pt x="17" y="0"/>
                    <a:pt x="17" y="0"/>
                    <a:pt x="16" y="0"/>
                  </a:cubicBezTo>
                  <a:cubicBezTo>
                    <a:pt x="11" y="0"/>
                    <a:pt x="5" y="0"/>
                    <a:pt x="0"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82" name="Freeform 121">
              <a:extLst>
                <a:ext uri="{FF2B5EF4-FFF2-40B4-BE49-F238E27FC236}">
                  <a16:creationId xmlns:a16="http://schemas.microsoft.com/office/drawing/2014/main" id="{48150B0B-2E59-2549-86DB-4C9A3A5DD5F8}"/>
                </a:ext>
              </a:extLst>
            </p:cNvPr>
            <p:cNvSpPr>
              <a:spLocks/>
            </p:cNvSpPr>
            <p:nvPr/>
          </p:nvSpPr>
          <p:spPr bwMode="auto">
            <a:xfrm>
              <a:off x="5156" y="978"/>
              <a:ext cx="51" cy="8"/>
            </a:xfrm>
            <a:custGeom>
              <a:avLst/>
              <a:gdLst>
                <a:gd name="T0" fmla="*/ 19 w 19"/>
                <a:gd name="T1" fmla="*/ 0 h 3"/>
                <a:gd name="T2" fmla="*/ 0 w 19"/>
                <a:gd name="T3" fmla="*/ 1 h 3"/>
                <a:gd name="T4" fmla="*/ 1 w 19"/>
                <a:gd name="T5" fmla="*/ 3 h 3"/>
                <a:gd name="T6" fmla="*/ 17 w 19"/>
                <a:gd name="T7" fmla="*/ 3 h 3"/>
                <a:gd name="T8" fmla="*/ 19 w 19"/>
                <a:gd name="T9" fmla="*/ 3 h 3"/>
                <a:gd name="T10" fmla="*/ 19 w 19"/>
                <a:gd name="T11" fmla="*/ 0 h 3"/>
              </a:gdLst>
              <a:ahLst/>
              <a:cxnLst>
                <a:cxn ang="0">
                  <a:pos x="T0" y="T1"/>
                </a:cxn>
                <a:cxn ang="0">
                  <a:pos x="T2" y="T3"/>
                </a:cxn>
                <a:cxn ang="0">
                  <a:pos x="T4" y="T5"/>
                </a:cxn>
                <a:cxn ang="0">
                  <a:pos x="T6" y="T7"/>
                </a:cxn>
                <a:cxn ang="0">
                  <a:pos x="T8" y="T9"/>
                </a:cxn>
                <a:cxn ang="0">
                  <a:pos x="T10" y="T11"/>
                </a:cxn>
              </a:cxnLst>
              <a:rect l="0" t="0" r="r" b="b"/>
              <a:pathLst>
                <a:path w="19" h="3">
                  <a:moveTo>
                    <a:pt x="19" y="0"/>
                  </a:moveTo>
                  <a:cubicBezTo>
                    <a:pt x="13" y="0"/>
                    <a:pt x="6" y="1"/>
                    <a:pt x="0" y="1"/>
                  </a:cubicBezTo>
                  <a:cubicBezTo>
                    <a:pt x="0" y="2"/>
                    <a:pt x="0" y="2"/>
                    <a:pt x="1" y="3"/>
                  </a:cubicBezTo>
                  <a:cubicBezTo>
                    <a:pt x="6" y="3"/>
                    <a:pt x="12" y="3"/>
                    <a:pt x="17" y="3"/>
                  </a:cubicBezTo>
                  <a:cubicBezTo>
                    <a:pt x="18" y="3"/>
                    <a:pt x="18" y="3"/>
                    <a:pt x="19" y="3"/>
                  </a:cubicBezTo>
                  <a:cubicBezTo>
                    <a:pt x="19" y="2"/>
                    <a:pt x="19" y="1"/>
                    <a:pt x="19" y="0"/>
                  </a:cubicBezTo>
                </a:path>
              </a:pathLst>
            </a:custGeom>
            <a:solidFill>
              <a:srgbClr val="D4BB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83" name="Freeform 122">
              <a:extLst>
                <a:ext uri="{FF2B5EF4-FFF2-40B4-BE49-F238E27FC236}">
                  <a16:creationId xmlns:a16="http://schemas.microsoft.com/office/drawing/2014/main" id="{55A88241-A226-A64E-91E9-97BA26C648F0}"/>
                </a:ext>
              </a:extLst>
            </p:cNvPr>
            <p:cNvSpPr>
              <a:spLocks/>
            </p:cNvSpPr>
            <p:nvPr/>
          </p:nvSpPr>
          <p:spPr bwMode="auto">
            <a:xfrm>
              <a:off x="5156" y="970"/>
              <a:ext cx="51" cy="11"/>
            </a:xfrm>
            <a:custGeom>
              <a:avLst/>
              <a:gdLst>
                <a:gd name="T0" fmla="*/ 19 w 19"/>
                <a:gd name="T1" fmla="*/ 0 h 4"/>
                <a:gd name="T2" fmla="*/ 10 w 19"/>
                <a:gd name="T3" fmla="*/ 0 h 4"/>
                <a:gd name="T4" fmla="*/ 0 w 19"/>
                <a:gd name="T5" fmla="*/ 1 h 4"/>
                <a:gd name="T6" fmla="*/ 0 w 19"/>
                <a:gd name="T7" fmla="*/ 2 h 4"/>
                <a:gd name="T8" fmla="*/ 0 w 19"/>
                <a:gd name="T9" fmla="*/ 4 h 4"/>
                <a:gd name="T10" fmla="*/ 19 w 19"/>
                <a:gd name="T11" fmla="*/ 3 h 4"/>
                <a:gd name="T12" fmla="*/ 19 w 19"/>
                <a:gd name="T13" fmla="*/ 2 h 4"/>
                <a:gd name="T14" fmla="*/ 19 w 19"/>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4">
                  <a:moveTo>
                    <a:pt x="19" y="0"/>
                  </a:moveTo>
                  <a:cubicBezTo>
                    <a:pt x="16" y="0"/>
                    <a:pt x="13" y="0"/>
                    <a:pt x="10" y="0"/>
                  </a:cubicBezTo>
                  <a:cubicBezTo>
                    <a:pt x="6" y="1"/>
                    <a:pt x="3" y="1"/>
                    <a:pt x="0" y="1"/>
                  </a:cubicBezTo>
                  <a:cubicBezTo>
                    <a:pt x="0" y="1"/>
                    <a:pt x="0" y="2"/>
                    <a:pt x="0" y="2"/>
                  </a:cubicBezTo>
                  <a:cubicBezTo>
                    <a:pt x="0" y="3"/>
                    <a:pt x="0" y="3"/>
                    <a:pt x="0" y="4"/>
                  </a:cubicBezTo>
                  <a:cubicBezTo>
                    <a:pt x="6" y="4"/>
                    <a:pt x="13" y="3"/>
                    <a:pt x="19" y="3"/>
                  </a:cubicBezTo>
                  <a:cubicBezTo>
                    <a:pt x="19" y="2"/>
                    <a:pt x="19" y="2"/>
                    <a:pt x="19" y="2"/>
                  </a:cubicBezTo>
                  <a:cubicBezTo>
                    <a:pt x="19" y="1"/>
                    <a:pt x="19" y="0"/>
                    <a:pt x="19" y="0"/>
                  </a:cubicBezTo>
                </a:path>
              </a:pathLst>
            </a:custGeom>
            <a:solidFill>
              <a:srgbClr val="6A2E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84" name="Freeform 123">
              <a:extLst>
                <a:ext uri="{FF2B5EF4-FFF2-40B4-BE49-F238E27FC236}">
                  <a16:creationId xmlns:a16="http://schemas.microsoft.com/office/drawing/2014/main" id="{F97879ED-8D7A-774E-8D43-D35003596DA0}"/>
                </a:ext>
              </a:extLst>
            </p:cNvPr>
            <p:cNvSpPr>
              <a:spLocks/>
            </p:cNvSpPr>
            <p:nvPr/>
          </p:nvSpPr>
          <p:spPr bwMode="auto">
            <a:xfrm>
              <a:off x="4665" y="588"/>
              <a:ext cx="91" cy="54"/>
            </a:xfrm>
            <a:custGeom>
              <a:avLst/>
              <a:gdLst>
                <a:gd name="T0" fmla="*/ 26 w 34"/>
                <a:gd name="T1" fmla="*/ 0 h 20"/>
                <a:gd name="T2" fmla="*/ 3 w 34"/>
                <a:gd name="T3" fmla="*/ 2 h 20"/>
                <a:gd name="T4" fmla="*/ 8 w 34"/>
                <a:gd name="T5" fmla="*/ 18 h 20"/>
                <a:gd name="T6" fmla="*/ 16 w 34"/>
                <a:gd name="T7" fmla="*/ 20 h 20"/>
                <a:gd name="T8" fmla="*/ 29 w 34"/>
                <a:gd name="T9" fmla="*/ 5 h 20"/>
                <a:gd name="T10" fmla="*/ 26 w 34"/>
                <a:gd name="T11" fmla="*/ 0 h 20"/>
              </a:gdLst>
              <a:ahLst/>
              <a:cxnLst>
                <a:cxn ang="0">
                  <a:pos x="T0" y="T1"/>
                </a:cxn>
                <a:cxn ang="0">
                  <a:pos x="T2" y="T3"/>
                </a:cxn>
                <a:cxn ang="0">
                  <a:pos x="T4" y="T5"/>
                </a:cxn>
                <a:cxn ang="0">
                  <a:pos x="T6" y="T7"/>
                </a:cxn>
                <a:cxn ang="0">
                  <a:pos x="T8" y="T9"/>
                </a:cxn>
                <a:cxn ang="0">
                  <a:pos x="T10" y="T11"/>
                </a:cxn>
              </a:cxnLst>
              <a:rect l="0" t="0" r="r" b="b"/>
              <a:pathLst>
                <a:path w="34" h="20">
                  <a:moveTo>
                    <a:pt x="26" y="0"/>
                  </a:moveTo>
                  <a:cubicBezTo>
                    <a:pt x="18" y="1"/>
                    <a:pt x="10" y="1"/>
                    <a:pt x="3" y="2"/>
                  </a:cubicBezTo>
                  <a:cubicBezTo>
                    <a:pt x="2" y="6"/>
                    <a:pt x="0" y="13"/>
                    <a:pt x="8" y="18"/>
                  </a:cubicBezTo>
                  <a:cubicBezTo>
                    <a:pt x="10" y="19"/>
                    <a:pt x="13" y="20"/>
                    <a:pt x="16" y="20"/>
                  </a:cubicBezTo>
                  <a:cubicBezTo>
                    <a:pt x="25" y="20"/>
                    <a:pt x="34" y="12"/>
                    <a:pt x="29" y="5"/>
                  </a:cubicBezTo>
                  <a:cubicBezTo>
                    <a:pt x="28" y="3"/>
                    <a:pt x="27" y="2"/>
                    <a:pt x="26"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85" name="Freeform 124">
              <a:extLst>
                <a:ext uri="{FF2B5EF4-FFF2-40B4-BE49-F238E27FC236}">
                  <a16:creationId xmlns:a16="http://schemas.microsoft.com/office/drawing/2014/main" id="{5DBBE497-3793-2843-9601-D2A332C7EF9B}"/>
                </a:ext>
              </a:extLst>
            </p:cNvPr>
            <p:cNvSpPr>
              <a:spLocks/>
            </p:cNvSpPr>
            <p:nvPr/>
          </p:nvSpPr>
          <p:spPr bwMode="auto">
            <a:xfrm>
              <a:off x="4676" y="715"/>
              <a:ext cx="90" cy="70"/>
            </a:xfrm>
            <a:custGeom>
              <a:avLst/>
              <a:gdLst>
                <a:gd name="T0" fmla="*/ 20 w 34"/>
                <a:gd name="T1" fmla="*/ 0 h 26"/>
                <a:gd name="T2" fmla="*/ 15 w 34"/>
                <a:gd name="T3" fmla="*/ 3 h 26"/>
                <a:gd name="T4" fmla="*/ 8 w 34"/>
                <a:gd name="T5" fmla="*/ 18 h 26"/>
                <a:gd name="T6" fmla="*/ 22 w 34"/>
                <a:gd name="T7" fmla="*/ 26 h 26"/>
                <a:gd name="T8" fmla="*/ 33 w 34"/>
                <a:gd name="T9" fmla="*/ 18 h 26"/>
                <a:gd name="T10" fmla="*/ 20 w 34"/>
                <a:gd name="T11" fmla="*/ 0 h 26"/>
              </a:gdLst>
              <a:ahLst/>
              <a:cxnLst>
                <a:cxn ang="0">
                  <a:pos x="T0" y="T1"/>
                </a:cxn>
                <a:cxn ang="0">
                  <a:pos x="T2" y="T3"/>
                </a:cxn>
                <a:cxn ang="0">
                  <a:pos x="T4" y="T5"/>
                </a:cxn>
                <a:cxn ang="0">
                  <a:pos x="T6" y="T7"/>
                </a:cxn>
                <a:cxn ang="0">
                  <a:pos x="T8" y="T9"/>
                </a:cxn>
                <a:cxn ang="0">
                  <a:pos x="T10" y="T11"/>
                </a:cxn>
              </a:cxnLst>
              <a:rect l="0" t="0" r="r" b="b"/>
              <a:pathLst>
                <a:path w="34" h="26">
                  <a:moveTo>
                    <a:pt x="20" y="0"/>
                  </a:moveTo>
                  <a:cubicBezTo>
                    <a:pt x="19" y="0"/>
                    <a:pt x="17" y="1"/>
                    <a:pt x="15" y="3"/>
                  </a:cubicBezTo>
                  <a:cubicBezTo>
                    <a:pt x="15" y="3"/>
                    <a:pt x="0" y="5"/>
                    <a:pt x="8" y="18"/>
                  </a:cubicBezTo>
                  <a:cubicBezTo>
                    <a:pt x="11" y="24"/>
                    <a:pt x="17" y="26"/>
                    <a:pt x="22" y="26"/>
                  </a:cubicBezTo>
                  <a:cubicBezTo>
                    <a:pt x="27" y="26"/>
                    <a:pt x="32" y="23"/>
                    <a:pt x="33" y="18"/>
                  </a:cubicBezTo>
                  <a:cubicBezTo>
                    <a:pt x="34" y="11"/>
                    <a:pt x="28" y="0"/>
                    <a:pt x="20"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86" name="Freeform 125">
              <a:extLst>
                <a:ext uri="{FF2B5EF4-FFF2-40B4-BE49-F238E27FC236}">
                  <a16:creationId xmlns:a16="http://schemas.microsoft.com/office/drawing/2014/main" id="{8CC3D203-946F-5341-A7AC-9EF2B94581AC}"/>
                </a:ext>
              </a:extLst>
            </p:cNvPr>
            <p:cNvSpPr>
              <a:spLocks/>
            </p:cNvSpPr>
            <p:nvPr/>
          </p:nvSpPr>
          <p:spPr bwMode="auto">
            <a:xfrm>
              <a:off x="4708" y="905"/>
              <a:ext cx="72" cy="22"/>
            </a:xfrm>
            <a:custGeom>
              <a:avLst/>
              <a:gdLst>
                <a:gd name="T0" fmla="*/ 0 w 27"/>
                <a:gd name="T1" fmla="*/ 0 h 8"/>
                <a:gd name="T2" fmla="*/ 0 w 27"/>
                <a:gd name="T3" fmla="*/ 1 h 8"/>
                <a:gd name="T4" fmla="*/ 27 w 27"/>
                <a:gd name="T5" fmla="*/ 8 h 8"/>
                <a:gd name="T6" fmla="*/ 27 w 27"/>
                <a:gd name="T7" fmla="*/ 6 h 8"/>
                <a:gd name="T8" fmla="*/ 0 w 27"/>
                <a:gd name="T9" fmla="*/ 0 h 8"/>
              </a:gdLst>
              <a:ahLst/>
              <a:cxnLst>
                <a:cxn ang="0">
                  <a:pos x="T0" y="T1"/>
                </a:cxn>
                <a:cxn ang="0">
                  <a:pos x="T2" y="T3"/>
                </a:cxn>
                <a:cxn ang="0">
                  <a:pos x="T4" y="T5"/>
                </a:cxn>
                <a:cxn ang="0">
                  <a:pos x="T6" y="T7"/>
                </a:cxn>
                <a:cxn ang="0">
                  <a:pos x="T8" y="T9"/>
                </a:cxn>
              </a:cxnLst>
              <a:rect l="0" t="0" r="r" b="b"/>
              <a:pathLst>
                <a:path w="27" h="8">
                  <a:moveTo>
                    <a:pt x="0" y="0"/>
                  </a:moveTo>
                  <a:cubicBezTo>
                    <a:pt x="0" y="0"/>
                    <a:pt x="0" y="0"/>
                    <a:pt x="0" y="1"/>
                  </a:cubicBezTo>
                  <a:cubicBezTo>
                    <a:pt x="8" y="3"/>
                    <a:pt x="17" y="5"/>
                    <a:pt x="27" y="8"/>
                  </a:cubicBezTo>
                  <a:cubicBezTo>
                    <a:pt x="27" y="7"/>
                    <a:pt x="27" y="7"/>
                    <a:pt x="27" y="6"/>
                  </a:cubicBezTo>
                  <a:cubicBezTo>
                    <a:pt x="17" y="4"/>
                    <a:pt x="8" y="2"/>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87" name="Freeform 126">
              <a:extLst>
                <a:ext uri="{FF2B5EF4-FFF2-40B4-BE49-F238E27FC236}">
                  <a16:creationId xmlns:a16="http://schemas.microsoft.com/office/drawing/2014/main" id="{97A431C6-ACF7-0B4D-ACC7-0A977CA62719}"/>
                </a:ext>
              </a:extLst>
            </p:cNvPr>
            <p:cNvSpPr>
              <a:spLocks/>
            </p:cNvSpPr>
            <p:nvPr/>
          </p:nvSpPr>
          <p:spPr bwMode="auto">
            <a:xfrm>
              <a:off x="4708" y="884"/>
              <a:ext cx="72" cy="38"/>
            </a:xfrm>
            <a:custGeom>
              <a:avLst/>
              <a:gdLst>
                <a:gd name="T0" fmla="*/ 10 w 27"/>
                <a:gd name="T1" fmla="*/ 0 h 14"/>
                <a:gd name="T2" fmla="*/ 0 w 27"/>
                <a:gd name="T3" fmla="*/ 7 h 14"/>
                <a:gd name="T4" fmla="*/ 0 w 27"/>
                <a:gd name="T5" fmla="*/ 8 h 14"/>
                <a:gd name="T6" fmla="*/ 27 w 27"/>
                <a:gd name="T7" fmla="*/ 14 h 14"/>
                <a:gd name="T8" fmla="*/ 24 w 27"/>
                <a:gd name="T9" fmla="*/ 9 h 14"/>
                <a:gd name="T10" fmla="*/ 10 w 27"/>
                <a:gd name="T11" fmla="*/ 0 h 14"/>
              </a:gdLst>
              <a:ahLst/>
              <a:cxnLst>
                <a:cxn ang="0">
                  <a:pos x="T0" y="T1"/>
                </a:cxn>
                <a:cxn ang="0">
                  <a:pos x="T2" y="T3"/>
                </a:cxn>
                <a:cxn ang="0">
                  <a:pos x="T4" y="T5"/>
                </a:cxn>
                <a:cxn ang="0">
                  <a:pos x="T6" y="T7"/>
                </a:cxn>
                <a:cxn ang="0">
                  <a:pos x="T8" y="T9"/>
                </a:cxn>
                <a:cxn ang="0">
                  <a:pos x="T10" y="T11"/>
                </a:cxn>
              </a:cxnLst>
              <a:rect l="0" t="0" r="r" b="b"/>
              <a:pathLst>
                <a:path w="27" h="14">
                  <a:moveTo>
                    <a:pt x="10" y="0"/>
                  </a:moveTo>
                  <a:cubicBezTo>
                    <a:pt x="6" y="0"/>
                    <a:pt x="3" y="2"/>
                    <a:pt x="0" y="7"/>
                  </a:cubicBezTo>
                  <a:cubicBezTo>
                    <a:pt x="0" y="7"/>
                    <a:pt x="0" y="7"/>
                    <a:pt x="0" y="8"/>
                  </a:cubicBezTo>
                  <a:cubicBezTo>
                    <a:pt x="8" y="10"/>
                    <a:pt x="17" y="12"/>
                    <a:pt x="27" y="14"/>
                  </a:cubicBezTo>
                  <a:cubicBezTo>
                    <a:pt x="27" y="13"/>
                    <a:pt x="26" y="11"/>
                    <a:pt x="24" y="9"/>
                  </a:cubicBezTo>
                  <a:cubicBezTo>
                    <a:pt x="20" y="4"/>
                    <a:pt x="15" y="0"/>
                    <a:pt x="10"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88" name="Freeform 127">
              <a:extLst>
                <a:ext uri="{FF2B5EF4-FFF2-40B4-BE49-F238E27FC236}">
                  <a16:creationId xmlns:a16="http://schemas.microsoft.com/office/drawing/2014/main" id="{E8FF0DD3-8B65-3F47-AA39-D909CAE2A566}"/>
                </a:ext>
              </a:extLst>
            </p:cNvPr>
            <p:cNvSpPr>
              <a:spLocks/>
            </p:cNvSpPr>
            <p:nvPr/>
          </p:nvSpPr>
          <p:spPr bwMode="auto">
            <a:xfrm>
              <a:off x="5052" y="876"/>
              <a:ext cx="94" cy="75"/>
            </a:xfrm>
            <a:custGeom>
              <a:avLst/>
              <a:gdLst>
                <a:gd name="T0" fmla="*/ 14 w 35"/>
                <a:gd name="T1" fmla="*/ 0 h 28"/>
                <a:gd name="T2" fmla="*/ 4 w 35"/>
                <a:gd name="T3" fmla="*/ 7 h 28"/>
                <a:gd name="T4" fmla="*/ 12 w 35"/>
                <a:gd name="T5" fmla="*/ 28 h 28"/>
                <a:gd name="T6" fmla="*/ 16 w 35"/>
                <a:gd name="T7" fmla="*/ 28 h 28"/>
                <a:gd name="T8" fmla="*/ 28 w 35"/>
                <a:gd name="T9" fmla="*/ 9 h 28"/>
                <a:gd name="T10" fmla="*/ 14 w 35"/>
                <a:gd name="T11" fmla="*/ 0 h 28"/>
              </a:gdLst>
              <a:ahLst/>
              <a:cxnLst>
                <a:cxn ang="0">
                  <a:pos x="T0" y="T1"/>
                </a:cxn>
                <a:cxn ang="0">
                  <a:pos x="T2" y="T3"/>
                </a:cxn>
                <a:cxn ang="0">
                  <a:pos x="T4" y="T5"/>
                </a:cxn>
                <a:cxn ang="0">
                  <a:pos x="T6" y="T7"/>
                </a:cxn>
                <a:cxn ang="0">
                  <a:pos x="T8" y="T9"/>
                </a:cxn>
                <a:cxn ang="0">
                  <a:pos x="T10" y="T11"/>
                </a:cxn>
              </a:cxnLst>
              <a:rect l="0" t="0" r="r" b="b"/>
              <a:pathLst>
                <a:path w="35" h="28">
                  <a:moveTo>
                    <a:pt x="14" y="0"/>
                  </a:moveTo>
                  <a:cubicBezTo>
                    <a:pt x="10" y="0"/>
                    <a:pt x="7" y="2"/>
                    <a:pt x="4" y="7"/>
                  </a:cubicBezTo>
                  <a:cubicBezTo>
                    <a:pt x="4" y="7"/>
                    <a:pt x="0" y="25"/>
                    <a:pt x="12" y="28"/>
                  </a:cubicBezTo>
                  <a:cubicBezTo>
                    <a:pt x="13" y="28"/>
                    <a:pt x="15" y="28"/>
                    <a:pt x="16" y="28"/>
                  </a:cubicBezTo>
                  <a:cubicBezTo>
                    <a:pt x="26" y="28"/>
                    <a:pt x="35" y="17"/>
                    <a:pt x="28" y="9"/>
                  </a:cubicBezTo>
                  <a:cubicBezTo>
                    <a:pt x="24" y="4"/>
                    <a:pt x="18" y="0"/>
                    <a:pt x="14"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89" name="Freeform 128">
              <a:extLst>
                <a:ext uri="{FF2B5EF4-FFF2-40B4-BE49-F238E27FC236}">
                  <a16:creationId xmlns:a16="http://schemas.microsoft.com/office/drawing/2014/main" id="{0FE3F8F4-0629-F348-9629-D3C4464982CF}"/>
                </a:ext>
              </a:extLst>
            </p:cNvPr>
            <p:cNvSpPr>
              <a:spLocks/>
            </p:cNvSpPr>
            <p:nvPr/>
          </p:nvSpPr>
          <p:spPr bwMode="auto">
            <a:xfrm>
              <a:off x="5031" y="701"/>
              <a:ext cx="93" cy="76"/>
            </a:xfrm>
            <a:custGeom>
              <a:avLst/>
              <a:gdLst>
                <a:gd name="T0" fmla="*/ 14 w 35"/>
                <a:gd name="T1" fmla="*/ 0 h 28"/>
                <a:gd name="T2" fmla="*/ 4 w 35"/>
                <a:gd name="T3" fmla="*/ 7 h 28"/>
                <a:gd name="T4" fmla="*/ 12 w 35"/>
                <a:gd name="T5" fmla="*/ 27 h 28"/>
                <a:gd name="T6" fmla="*/ 15 w 35"/>
                <a:gd name="T7" fmla="*/ 28 h 28"/>
                <a:gd name="T8" fmla="*/ 28 w 35"/>
                <a:gd name="T9" fmla="*/ 9 h 28"/>
                <a:gd name="T10" fmla="*/ 14 w 35"/>
                <a:gd name="T11" fmla="*/ 0 h 28"/>
              </a:gdLst>
              <a:ahLst/>
              <a:cxnLst>
                <a:cxn ang="0">
                  <a:pos x="T0" y="T1"/>
                </a:cxn>
                <a:cxn ang="0">
                  <a:pos x="T2" y="T3"/>
                </a:cxn>
                <a:cxn ang="0">
                  <a:pos x="T4" y="T5"/>
                </a:cxn>
                <a:cxn ang="0">
                  <a:pos x="T6" y="T7"/>
                </a:cxn>
                <a:cxn ang="0">
                  <a:pos x="T8" y="T9"/>
                </a:cxn>
                <a:cxn ang="0">
                  <a:pos x="T10" y="T11"/>
                </a:cxn>
              </a:cxnLst>
              <a:rect l="0" t="0" r="r" b="b"/>
              <a:pathLst>
                <a:path w="35" h="28">
                  <a:moveTo>
                    <a:pt x="14" y="0"/>
                  </a:moveTo>
                  <a:cubicBezTo>
                    <a:pt x="10" y="0"/>
                    <a:pt x="7" y="1"/>
                    <a:pt x="4" y="7"/>
                  </a:cubicBezTo>
                  <a:cubicBezTo>
                    <a:pt x="4" y="7"/>
                    <a:pt x="0" y="25"/>
                    <a:pt x="12" y="27"/>
                  </a:cubicBezTo>
                  <a:cubicBezTo>
                    <a:pt x="13" y="27"/>
                    <a:pt x="14" y="28"/>
                    <a:pt x="15" y="28"/>
                  </a:cubicBezTo>
                  <a:cubicBezTo>
                    <a:pt x="26" y="28"/>
                    <a:pt x="35" y="17"/>
                    <a:pt x="28" y="9"/>
                  </a:cubicBezTo>
                  <a:cubicBezTo>
                    <a:pt x="23" y="4"/>
                    <a:pt x="18" y="0"/>
                    <a:pt x="14"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90" name="Freeform 129">
              <a:extLst>
                <a:ext uri="{FF2B5EF4-FFF2-40B4-BE49-F238E27FC236}">
                  <a16:creationId xmlns:a16="http://schemas.microsoft.com/office/drawing/2014/main" id="{73C1CF61-C03E-F74F-B534-C8A78CE22944}"/>
                </a:ext>
              </a:extLst>
            </p:cNvPr>
            <p:cNvSpPr>
              <a:spLocks/>
            </p:cNvSpPr>
            <p:nvPr/>
          </p:nvSpPr>
          <p:spPr bwMode="auto">
            <a:xfrm>
              <a:off x="5025" y="578"/>
              <a:ext cx="83" cy="48"/>
            </a:xfrm>
            <a:custGeom>
              <a:avLst/>
              <a:gdLst>
                <a:gd name="T0" fmla="*/ 1 w 31"/>
                <a:gd name="T1" fmla="*/ 0 h 18"/>
                <a:gd name="T2" fmla="*/ 9 w 31"/>
                <a:gd name="T3" fmla="*/ 18 h 18"/>
                <a:gd name="T4" fmla="*/ 13 w 31"/>
                <a:gd name="T5" fmla="*/ 18 h 18"/>
                <a:gd name="T6" fmla="*/ 26 w 31"/>
                <a:gd name="T7" fmla="*/ 1 h 18"/>
                <a:gd name="T8" fmla="*/ 1 w 31"/>
                <a:gd name="T9" fmla="*/ 0 h 18"/>
              </a:gdLst>
              <a:ahLst/>
              <a:cxnLst>
                <a:cxn ang="0">
                  <a:pos x="T0" y="T1"/>
                </a:cxn>
                <a:cxn ang="0">
                  <a:pos x="T2" y="T3"/>
                </a:cxn>
                <a:cxn ang="0">
                  <a:pos x="T4" y="T5"/>
                </a:cxn>
                <a:cxn ang="0">
                  <a:pos x="T6" y="T7"/>
                </a:cxn>
                <a:cxn ang="0">
                  <a:pos x="T8" y="T9"/>
                </a:cxn>
              </a:cxnLst>
              <a:rect l="0" t="0" r="r" b="b"/>
              <a:pathLst>
                <a:path w="31" h="18">
                  <a:moveTo>
                    <a:pt x="1" y="0"/>
                  </a:moveTo>
                  <a:cubicBezTo>
                    <a:pt x="0" y="5"/>
                    <a:pt x="0" y="16"/>
                    <a:pt x="9" y="18"/>
                  </a:cubicBezTo>
                  <a:cubicBezTo>
                    <a:pt x="10" y="18"/>
                    <a:pt x="12" y="18"/>
                    <a:pt x="13" y="18"/>
                  </a:cubicBezTo>
                  <a:cubicBezTo>
                    <a:pt x="23" y="18"/>
                    <a:pt x="31" y="9"/>
                    <a:pt x="26" y="1"/>
                  </a:cubicBezTo>
                  <a:cubicBezTo>
                    <a:pt x="18" y="1"/>
                    <a:pt x="9" y="0"/>
                    <a:pt x="1"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92" name="Freeform 131">
              <a:extLst>
                <a:ext uri="{FF2B5EF4-FFF2-40B4-BE49-F238E27FC236}">
                  <a16:creationId xmlns:a16="http://schemas.microsoft.com/office/drawing/2014/main" id="{7DC36C75-3325-F041-9976-EA7BA579DFCE}"/>
                </a:ext>
              </a:extLst>
            </p:cNvPr>
            <p:cNvSpPr>
              <a:spLocks/>
            </p:cNvSpPr>
            <p:nvPr/>
          </p:nvSpPr>
          <p:spPr bwMode="auto">
            <a:xfrm>
              <a:off x="5314" y="967"/>
              <a:ext cx="37" cy="14"/>
            </a:xfrm>
            <a:custGeom>
              <a:avLst/>
              <a:gdLst>
                <a:gd name="T0" fmla="*/ 14 w 14"/>
                <a:gd name="T1" fmla="*/ 0 h 5"/>
                <a:gd name="T2" fmla="*/ 0 w 14"/>
                <a:gd name="T3" fmla="*/ 4 h 5"/>
                <a:gd name="T4" fmla="*/ 0 w 14"/>
                <a:gd name="T5" fmla="*/ 5 h 5"/>
                <a:gd name="T6" fmla="*/ 14 w 14"/>
                <a:gd name="T7" fmla="*/ 1 h 5"/>
                <a:gd name="T8" fmla="*/ 14 w 14"/>
                <a:gd name="T9" fmla="*/ 0 h 5"/>
              </a:gdLst>
              <a:ahLst/>
              <a:cxnLst>
                <a:cxn ang="0">
                  <a:pos x="T0" y="T1"/>
                </a:cxn>
                <a:cxn ang="0">
                  <a:pos x="T2" y="T3"/>
                </a:cxn>
                <a:cxn ang="0">
                  <a:pos x="T4" y="T5"/>
                </a:cxn>
                <a:cxn ang="0">
                  <a:pos x="T6" y="T7"/>
                </a:cxn>
                <a:cxn ang="0">
                  <a:pos x="T8" y="T9"/>
                </a:cxn>
              </a:cxnLst>
              <a:rect l="0" t="0" r="r" b="b"/>
              <a:pathLst>
                <a:path w="14" h="5">
                  <a:moveTo>
                    <a:pt x="14" y="0"/>
                  </a:moveTo>
                  <a:cubicBezTo>
                    <a:pt x="9" y="1"/>
                    <a:pt x="5" y="3"/>
                    <a:pt x="0" y="4"/>
                  </a:cubicBezTo>
                  <a:cubicBezTo>
                    <a:pt x="0" y="4"/>
                    <a:pt x="0" y="4"/>
                    <a:pt x="0" y="5"/>
                  </a:cubicBezTo>
                  <a:cubicBezTo>
                    <a:pt x="5" y="4"/>
                    <a:pt x="10" y="3"/>
                    <a:pt x="14" y="1"/>
                  </a:cubicBezTo>
                  <a:cubicBezTo>
                    <a:pt x="14" y="1"/>
                    <a:pt x="14" y="1"/>
                    <a:pt x="14" y="0"/>
                  </a:cubicBezTo>
                </a:path>
              </a:pathLst>
            </a:custGeom>
            <a:solidFill>
              <a:srgbClr val="EBE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93" name="Freeform 132">
              <a:extLst>
                <a:ext uri="{FF2B5EF4-FFF2-40B4-BE49-F238E27FC236}">
                  <a16:creationId xmlns:a16="http://schemas.microsoft.com/office/drawing/2014/main" id="{0726203A-DEF6-8646-8690-1D6637E9B73F}"/>
                </a:ext>
              </a:extLst>
            </p:cNvPr>
            <p:cNvSpPr>
              <a:spLocks/>
            </p:cNvSpPr>
            <p:nvPr/>
          </p:nvSpPr>
          <p:spPr bwMode="auto">
            <a:xfrm>
              <a:off x="5311" y="943"/>
              <a:ext cx="40" cy="35"/>
            </a:xfrm>
            <a:custGeom>
              <a:avLst/>
              <a:gdLst>
                <a:gd name="T0" fmla="*/ 13 w 15"/>
                <a:gd name="T1" fmla="*/ 0 h 13"/>
                <a:gd name="T2" fmla="*/ 0 w 15"/>
                <a:gd name="T3" fmla="*/ 5 h 13"/>
                <a:gd name="T4" fmla="*/ 1 w 15"/>
                <a:gd name="T5" fmla="*/ 13 h 13"/>
                <a:gd name="T6" fmla="*/ 15 w 15"/>
                <a:gd name="T7" fmla="*/ 9 h 13"/>
                <a:gd name="T8" fmla="*/ 13 w 15"/>
                <a:gd name="T9" fmla="*/ 0 h 13"/>
              </a:gdLst>
              <a:ahLst/>
              <a:cxnLst>
                <a:cxn ang="0">
                  <a:pos x="T0" y="T1"/>
                </a:cxn>
                <a:cxn ang="0">
                  <a:pos x="T2" y="T3"/>
                </a:cxn>
                <a:cxn ang="0">
                  <a:pos x="T4" y="T5"/>
                </a:cxn>
                <a:cxn ang="0">
                  <a:pos x="T6" y="T7"/>
                </a:cxn>
                <a:cxn ang="0">
                  <a:pos x="T8" y="T9"/>
                </a:cxn>
              </a:cxnLst>
              <a:rect l="0" t="0" r="r" b="b"/>
              <a:pathLst>
                <a:path w="15" h="13">
                  <a:moveTo>
                    <a:pt x="13" y="0"/>
                  </a:moveTo>
                  <a:cubicBezTo>
                    <a:pt x="9" y="2"/>
                    <a:pt x="5" y="4"/>
                    <a:pt x="0" y="5"/>
                  </a:cubicBezTo>
                  <a:cubicBezTo>
                    <a:pt x="0" y="8"/>
                    <a:pt x="1" y="10"/>
                    <a:pt x="1" y="13"/>
                  </a:cubicBezTo>
                  <a:cubicBezTo>
                    <a:pt x="6" y="12"/>
                    <a:pt x="10" y="10"/>
                    <a:pt x="15" y="9"/>
                  </a:cubicBezTo>
                  <a:cubicBezTo>
                    <a:pt x="14" y="6"/>
                    <a:pt x="13" y="3"/>
                    <a:pt x="13" y="0"/>
                  </a:cubicBezTo>
                </a:path>
              </a:pathLst>
            </a:custGeom>
            <a:solidFill>
              <a:srgbClr val="D4BB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94" name="Freeform 133">
              <a:extLst>
                <a:ext uri="{FF2B5EF4-FFF2-40B4-BE49-F238E27FC236}">
                  <a16:creationId xmlns:a16="http://schemas.microsoft.com/office/drawing/2014/main" id="{9C22EB15-3E62-4F49-AEE1-CE1A73B7FF31}"/>
                </a:ext>
              </a:extLst>
            </p:cNvPr>
            <p:cNvSpPr>
              <a:spLocks/>
            </p:cNvSpPr>
            <p:nvPr/>
          </p:nvSpPr>
          <p:spPr bwMode="auto">
            <a:xfrm>
              <a:off x="5311" y="935"/>
              <a:ext cx="35" cy="22"/>
            </a:xfrm>
            <a:custGeom>
              <a:avLst/>
              <a:gdLst>
                <a:gd name="T0" fmla="*/ 13 w 13"/>
                <a:gd name="T1" fmla="*/ 0 h 8"/>
                <a:gd name="T2" fmla="*/ 0 w 13"/>
                <a:gd name="T3" fmla="*/ 5 h 8"/>
                <a:gd name="T4" fmla="*/ 0 w 13"/>
                <a:gd name="T5" fmla="*/ 8 h 8"/>
                <a:gd name="T6" fmla="*/ 13 w 13"/>
                <a:gd name="T7" fmla="*/ 3 h 8"/>
                <a:gd name="T8" fmla="*/ 13 w 13"/>
                <a:gd name="T9" fmla="*/ 0 h 8"/>
              </a:gdLst>
              <a:ahLst/>
              <a:cxnLst>
                <a:cxn ang="0">
                  <a:pos x="T0" y="T1"/>
                </a:cxn>
                <a:cxn ang="0">
                  <a:pos x="T2" y="T3"/>
                </a:cxn>
                <a:cxn ang="0">
                  <a:pos x="T4" y="T5"/>
                </a:cxn>
                <a:cxn ang="0">
                  <a:pos x="T6" y="T7"/>
                </a:cxn>
                <a:cxn ang="0">
                  <a:pos x="T8" y="T9"/>
                </a:cxn>
              </a:cxnLst>
              <a:rect l="0" t="0" r="r" b="b"/>
              <a:pathLst>
                <a:path w="13" h="8">
                  <a:moveTo>
                    <a:pt x="13" y="0"/>
                  </a:moveTo>
                  <a:cubicBezTo>
                    <a:pt x="8" y="2"/>
                    <a:pt x="4" y="4"/>
                    <a:pt x="0" y="5"/>
                  </a:cubicBezTo>
                  <a:cubicBezTo>
                    <a:pt x="0" y="6"/>
                    <a:pt x="0" y="7"/>
                    <a:pt x="0" y="8"/>
                  </a:cubicBezTo>
                  <a:cubicBezTo>
                    <a:pt x="5" y="7"/>
                    <a:pt x="9" y="5"/>
                    <a:pt x="13" y="3"/>
                  </a:cubicBezTo>
                  <a:cubicBezTo>
                    <a:pt x="13" y="2"/>
                    <a:pt x="13" y="1"/>
                    <a:pt x="13" y="0"/>
                  </a:cubicBezTo>
                </a:path>
              </a:pathLst>
            </a:custGeom>
            <a:solidFill>
              <a:srgbClr val="6A2E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95" name="Freeform 134">
              <a:extLst>
                <a:ext uri="{FF2B5EF4-FFF2-40B4-BE49-F238E27FC236}">
                  <a16:creationId xmlns:a16="http://schemas.microsoft.com/office/drawing/2014/main" id="{783ED7ED-239D-FC42-9D1E-72F9BA619794}"/>
                </a:ext>
              </a:extLst>
            </p:cNvPr>
            <p:cNvSpPr>
              <a:spLocks/>
            </p:cNvSpPr>
            <p:nvPr/>
          </p:nvSpPr>
          <p:spPr bwMode="auto">
            <a:xfrm>
              <a:off x="5341" y="629"/>
              <a:ext cx="64" cy="40"/>
            </a:xfrm>
            <a:custGeom>
              <a:avLst/>
              <a:gdLst>
                <a:gd name="T0" fmla="*/ 1 w 24"/>
                <a:gd name="T1" fmla="*/ 0 h 15"/>
                <a:gd name="T2" fmla="*/ 7 w 24"/>
                <a:gd name="T3" fmla="*/ 13 h 15"/>
                <a:gd name="T4" fmla="*/ 15 w 24"/>
                <a:gd name="T5" fmla="*/ 15 h 15"/>
                <a:gd name="T6" fmla="*/ 24 w 24"/>
                <a:gd name="T7" fmla="*/ 13 h 15"/>
                <a:gd name="T8" fmla="*/ 1 w 24"/>
                <a:gd name="T9" fmla="*/ 0 h 15"/>
              </a:gdLst>
              <a:ahLst/>
              <a:cxnLst>
                <a:cxn ang="0">
                  <a:pos x="T0" y="T1"/>
                </a:cxn>
                <a:cxn ang="0">
                  <a:pos x="T2" y="T3"/>
                </a:cxn>
                <a:cxn ang="0">
                  <a:pos x="T4" y="T5"/>
                </a:cxn>
                <a:cxn ang="0">
                  <a:pos x="T6" y="T7"/>
                </a:cxn>
                <a:cxn ang="0">
                  <a:pos x="T8" y="T9"/>
                </a:cxn>
              </a:cxnLst>
              <a:rect l="0" t="0" r="r" b="b"/>
              <a:pathLst>
                <a:path w="24" h="15">
                  <a:moveTo>
                    <a:pt x="1" y="0"/>
                  </a:moveTo>
                  <a:cubicBezTo>
                    <a:pt x="0" y="4"/>
                    <a:pt x="1" y="10"/>
                    <a:pt x="7" y="13"/>
                  </a:cubicBezTo>
                  <a:cubicBezTo>
                    <a:pt x="9" y="15"/>
                    <a:pt x="12" y="15"/>
                    <a:pt x="15" y="15"/>
                  </a:cubicBezTo>
                  <a:cubicBezTo>
                    <a:pt x="18" y="15"/>
                    <a:pt x="21" y="14"/>
                    <a:pt x="24" y="13"/>
                  </a:cubicBezTo>
                  <a:cubicBezTo>
                    <a:pt x="17" y="8"/>
                    <a:pt x="10" y="3"/>
                    <a:pt x="1"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96" name="Freeform 135">
              <a:extLst>
                <a:ext uri="{FF2B5EF4-FFF2-40B4-BE49-F238E27FC236}">
                  <a16:creationId xmlns:a16="http://schemas.microsoft.com/office/drawing/2014/main" id="{1FF2F742-2BE1-6449-AA66-785F1444004D}"/>
                </a:ext>
              </a:extLst>
            </p:cNvPr>
            <p:cNvSpPr>
              <a:spLocks/>
            </p:cNvSpPr>
            <p:nvPr/>
          </p:nvSpPr>
          <p:spPr bwMode="auto">
            <a:xfrm>
              <a:off x="5349" y="744"/>
              <a:ext cx="90" cy="70"/>
            </a:xfrm>
            <a:custGeom>
              <a:avLst/>
              <a:gdLst>
                <a:gd name="T0" fmla="*/ 21 w 34"/>
                <a:gd name="T1" fmla="*/ 0 h 26"/>
                <a:gd name="T2" fmla="*/ 15 w 34"/>
                <a:gd name="T3" fmla="*/ 2 h 26"/>
                <a:gd name="T4" fmla="*/ 8 w 34"/>
                <a:gd name="T5" fmla="*/ 17 h 26"/>
                <a:gd name="T6" fmla="*/ 22 w 34"/>
                <a:gd name="T7" fmla="*/ 26 h 26"/>
                <a:gd name="T8" fmla="*/ 33 w 34"/>
                <a:gd name="T9" fmla="*/ 18 h 26"/>
                <a:gd name="T10" fmla="*/ 21 w 34"/>
                <a:gd name="T11" fmla="*/ 0 h 26"/>
              </a:gdLst>
              <a:ahLst/>
              <a:cxnLst>
                <a:cxn ang="0">
                  <a:pos x="T0" y="T1"/>
                </a:cxn>
                <a:cxn ang="0">
                  <a:pos x="T2" y="T3"/>
                </a:cxn>
                <a:cxn ang="0">
                  <a:pos x="T4" y="T5"/>
                </a:cxn>
                <a:cxn ang="0">
                  <a:pos x="T6" y="T7"/>
                </a:cxn>
                <a:cxn ang="0">
                  <a:pos x="T8" y="T9"/>
                </a:cxn>
                <a:cxn ang="0">
                  <a:pos x="T10" y="T11"/>
                </a:cxn>
              </a:cxnLst>
              <a:rect l="0" t="0" r="r" b="b"/>
              <a:pathLst>
                <a:path w="34" h="26">
                  <a:moveTo>
                    <a:pt x="21" y="0"/>
                  </a:moveTo>
                  <a:cubicBezTo>
                    <a:pt x="19" y="0"/>
                    <a:pt x="17" y="1"/>
                    <a:pt x="15" y="2"/>
                  </a:cubicBezTo>
                  <a:cubicBezTo>
                    <a:pt x="15" y="2"/>
                    <a:pt x="0" y="4"/>
                    <a:pt x="8" y="17"/>
                  </a:cubicBezTo>
                  <a:cubicBezTo>
                    <a:pt x="11" y="24"/>
                    <a:pt x="17" y="26"/>
                    <a:pt x="22" y="26"/>
                  </a:cubicBezTo>
                  <a:cubicBezTo>
                    <a:pt x="27" y="26"/>
                    <a:pt x="32" y="23"/>
                    <a:pt x="33" y="18"/>
                  </a:cubicBezTo>
                  <a:cubicBezTo>
                    <a:pt x="34" y="11"/>
                    <a:pt x="28" y="0"/>
                    <a:pt x="21"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97" name="Freeform 136">
              <a:extLst>
                <a:ext uri="{FF2B5EF4-FFF2-40B4-BE49-F238E27FC236}">
                  <a16:creationId xmlns:a16="http://schemas.microsoft.com/office/drawing/2014/main" id="{BC563A31-9A1C-2443-94E3-2878F4ADE82B}"/>
                </a:ext>
              </a:extLst>
            </p:cNvPr>
            <p:cNvSpPr>
              <a:spLocks/>
            </p:cNvSpPr>
            <p:nvPr/>
          </p:nvSpPr>
          <p:spPr bwMode="auto">
            <a:xfrm>
              <a:off x="5381" y="924"/>
              <a:ext cx="53" cy="35"/>
            </a:xfrm>
            <a:custGeom>
              <a:avLst/>
              <a:gdLst>
                <a:gd name="T0" fmla="*/ 19 w 20"/>
                <a:gd name="T1" fmla="*/ 0 h 13"/>
                <a:gd name="T2" fmla="*/ 0 w 20"/>
                <a:gd name="T3" fmla="*/ 12 h 13"/>
                <a:gd name="T4" fmla="*/ 0 w 20"/>
                <a:gd name="T5" fmla="*/ 13 h 13"/>
                <a:gd name="T6" fmla="*/ 20 w 20"/>
                <a:gd name="T7" fmla="*/ 0 h 13"/>
                <a:gd name="T8" fmla="*/ 19 w 20"/>
                <a:gd name="T9" fmla="*/ 0 h 13"/>
              </a:gdLst>
              <a:ahLst/>
              <a:cxnLst>
                <a:cxn ang="0">
                  <a:pos x="T0" y="T1"/>
                </a:cxn>
                <a:cxn ang="0">
                  <a:pos x="T2" y="T3"/>
                </a:cxn>
                <a:cxn ang="0">
                  <a:pos x="T4" y="T5"/>
                </a:cxn>
                <a:cxn ang="0">
                  <a:pos x="T6" y="T7"/>
                </a:cxn>
                <a:cxn ang="0">
                  <a:pos x="T8" y="T9"/>
                </a:cxn>
              </a:cxnLst>
              <a:rect l="0" t="0" r="r" b="b"/>
              <a:pathLst>
                <a:path w="20" h="13">
                  <a:moveTo>
                    <a:pt x="19" y="0"/>
                  </a:moveTo>
                  <a:cubicBezTo>
                    <a:pt x="14" y="5"/>
                    <a:pt x="7" y="9"/>
                    <a:pt x="0" y="12"/>
                  </a:cubicBezTo>
                  <a:cubicBezTo>
                    <a:pt x="0" y="12"/>
                    <a:pt x="0" y="13"/>
                    <a:pt x="0" y="13"/>
                  </a:cubicBezTo>
                  <a:cubicBezTo>
                    <a:pt x="8" y="10"/>
                    <a:pt x="14" y="6"/>
                    <a:pt x="20" y="0"/>
                  </a:cubicBezTo>
                  <a:cubicBezTo>
                    <a:pt x="20" y="0"/>
                    <a:pt x="19" y="0"/>
                    <a:pt x="1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sp>
          <p:nvSpPr>
            <p:cNvPr id="198" name="Freeform 137">
              <a:extLst>
                <a:ext uri="{FF2B5EF4-FFF2-40B4-BE49-F238E27FC236}">
                  <a16:creationId xmlns:a16="http://schemas.microsoft.com/office/drawing/2014/main" id="{569E0BB4-552C-4A4E-9E07-4C92F10264E1}"/>
                </a:ext>
              </a:extLst>
            </p:cNvPr>
            <p:cNvSpPr>
              <a:spLocks/>
            </p:cNvSpPr>
            <p:nvPr/>
          </p:nvSpPr>
          <p:spPr bwMode="auto">
            <a:xfrm>
              <a:off x="5378" y="914"/>
              <a:ext cx="53" cy="43"/>
            </a:xfrm>
            <a:custGeom>
              <a:avLst/>
              <a:gdLst>
                <a:gd name="T0" fmla="*/ 11 w 20"/>
                <a:gd name="T1" fmla="*/ 0 h 16"/>
                <a:gd name="T2" fmla="*/ 1 w 20"/>
                <a:gd name="T3" fmla="*/ 7 h 16"/>
                <a:gd name="T4" fmla="*/ 1 w 20"/>
                <a:gd name="T5" fmla="*/ 16 h 16"/>
                <a:gd name="T6" fmla="*/ 20 w 20"/>
                <a:gd name="T7" fmla="*/ 4 h 16"/>
                <a:gd name="T8" fmla="*/ 11 w 20"/>
                <a:gd name="T9" fmla="*/ 0 h 16"/>
              </a:gdLst>
              <a:ahLst/>
              <a:cxnLst>
                <a:cxn ang="0">
                  <a:pos x="T0" y="T1"/>
                </a:cxn>
                <a:cxn ang="0">
                  <a:pos x="T2" y="T3"/>
                </a:cxn>
                <a:cxn ang="0">
                  <a:pos x="T4" y="T5"/>
                </a:cxn>
                <a:cxn ang="0">
                  <a:pos x="T6" y="T7"/>
                </a:cxn>
                <a:cxn ang="0">
                  <a:pos x="T8" y="T9"/>
                </a:cxn>
              </a:cxnLst>
              <a:rect l="0" t="0" r="r" b="b"/>
              <a:pathLst>
                <a:path w="20" h="16">
                  <a:moveTo>
                    <a:pt x="11" y="0"/>
                  </a:moveTo>
                  <a:cubicBezTo>
                    <a:pt x="7" y="0"/>
                    <a:pt x="4" y="2"/>
                    <a:pt x="1" y="7"/>
                  </a:cubicBezTo>
                  <a:cubicBezTo>
                    <a:pt x="1" y="7"/>
                    <a:pt x="0" y="11"/>
                    <a:pt x="1" y="16"/>
                  </a:cubicBezTo>
                  <a:cubicBezTo>
                    <a:pt x="8" y="13"/>
                    <a:pt x="15" y="9"/>
                    <a:pt x="20" y="4"/>
                  </a:cubicBezTo>
                  <a:cubicBezTo>
                    <a:pt x="17" y="1"/>
                    <a:pt x="14" y="0"/>
                    <a:pt x="11" y="0"/>
                  </a:cubicBezTo>
                </a:path>
              </a:pathLst>
            </a:custGeom>
            <a:solidFill>
              <a:srgbClr val="FAF4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189"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字魂36号-正文宋楷" panose="02000000000000000000" pitchFamily="2" charset="-122"/>
                <a:ea typeface="字魂36号-正文宋楷" panose="02000000000000000000" pitchFamily="2" charset="-122"/>
                <a:cs typeface="Arial"/>
                <a:sym typeface="Arial"/>
              </a:endParaRPr>
            </a:p>
          </p:txBody>
        </p:sp>
      </p:grpSp>
      <p:sp>
        <p:nvSpPr>
          <p:cNvPr id="28" name="TextBox 27">
            <a:extLst>
              <a:ext uri="{FF2B5EF4-FFF2-40B4-BE49-F238E27FC236}">
                <a16:creationId xmlns:a16="http://schemas.microsoft.com/office/drawing/2014/main" id="{1C183815-2861-CF49-8014-1CFB884B9D4C}"/>
              </a:ext>
            </a:extLst>
          </p:cNvPr>
          <p:cNvSpPr txBox="1"/>
          <p:nvPr/>
        </p:nvSpPr>
        <p:spPr>
          <a:xfrm>
            <a:off x="3316696" y="834082"/>
            <a:ext cx="3391788"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NỘI DUNG BÀI HỌC</a:t>
            </a:r>
            <a:endParaRPr kumimoji="0" lang="en-VN"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464" name="Line">
            <a:extLst>
              <a:ext uri="{FF2B5EF4-FFF2-40B4-BE49-F238E27FC236}">
                <a16:creationId xmlns:a16="http://schemas.microsoft.com/office/drawing/2014/main" id="{03960BCD-6778-40B0-9227-7CAD18291E62}"/>
              </a:ext>
            </a:extLst>
          </p:cNvPr>
          <p:cNvSpPr/>
          <p:nvPr/>
        </p:nvSpPr>
        <p:spPr>
          <a:xfrm>
            <a:off x="2979447" y="1887039"/>
            <a:ext cx="5279545" cy="913311"/>
          </a:xfrm>
          <a:custGeom>
            <a:avLst/>
            <a:gdLst/>
            <a:ahLst/>
            <a:cxnLst>
              <a:cxn ang="0">
                <a:pos x="wd2" y="hd2"/>
              </a:cxn>
              <a:cxn ang="5400000">
                <a:pos x="wd2" y="hd2"/>
              </a:cxn>
              <a:cxn ang="10800000">
                <a:pos x="wd2" y="hd2"/>
              </a:cxn>
              <a:cxn ang="16200000">
                <a:pos x="wd2" y="hd2"/>
              </a:cxn>
            </a:cxnLst>
            <a:rect l="0" t="0" r="r" b="b"/>
            <a:pathLst>
              <a:path w="21580" h="21600" extrusionOk="0">
                <a:moveTo>
                  <a:pt x="4164" y="17450"/>
                </a:moveTo>
                <a:lnTo>
                  <a:pt x="2973" y="17497"/>
                </a:lnTo>
                <a:lnTo>
                  <a:pt x="2917" y="0"/>
                </a:lnTo>
                <a:lnTo>
                  <a:pt x="1865" y="67"/>
                </a:lnTo>
                <a:lnTo>
                  <a:pt x="245" y="2060"/>
                </a:lnTo>
                <a:lnTo>
                  <a:pt x="222" y="5070"/>
                </a:lnTo>
                <a:lnTo>
                  <a:pt x="1461" y="5136"/>
                </a:lnTo>
                <a:lnTo>
                  <a:pt x="1416" y="17404"/>
                </a:lnTo>
                <a:lnTo>
                  <a:pt x="6" y="17412"/>
                </a:lnTo>
                <a:lnTo>
                  <a:pt x="0" y="21600"/>
                </a:lnTo>
                <a:lnTo>
                  <a:pt x="19569" y="21569"/>
                </a:lnTo>
                <a:cubicBezTo>
                  <a:pt x="20231" y="21098"/>
                  <a:pt x="20796" y="19753"/>
                  <a:pt x="21139" y="17888"/>
                </a:cubicBezTo>
                <a:cubicBezTo>
                  <a:pt x="21555" y="15627"/>
                  <a:pt x="21600" y="12883"/>
                  <a:pt x="21575" y="10181"/>
                </a:cubicBezTo>
                <a:cubicBezTo>
                  <a:pt x="21552" y="7749"/>
                  <a:pt x="21471" y="5297"/>
                  <a:pt x="21072" y="3320"/>
                </a:cubicBezTo>
                <a:cubicBezTo>
                  <a:pt x="20736" y="1658"/>
                  <a:pt x="20203" y="492"/>
                  <a:pt x="19588" y="141"/>
                </a:cubicBezTo>
                <a:lnTo>
                  <a:pt x="3450" y="21"/>
                </a:lnTo>
              </a:path>
            </a:pathLst>
          </a:custGeom>
          <a:ln w="53975">
            <a:gradFill flip="none" rotWithShape="1">
              <a:gsLst>
                <a:gs pos="89000">
                  <a:srgbClr val="FFC400"/>
                </a:gs>
                <a:gs pos="16000">
                  <a:srgbClr val="FF0157"/>
                </a:gs>
              </a:gsLst>
              <a:lin ang="10800000" scaled="1"/>
              <a:tileRect/>
            </a:gradFill>
            <a:miter/>
          </a:ln>
          <a:effectLst>
            <a:outerShdw blurRad="76200" dist="12700" dir="3480000" algn="tl" rotWithShape="0">
              <a:prstClr val="black">
                <a:alpha val="27000"/>
              </a:prstClr>
            </a:outerShdw>
          </a:effectLst>
        </p:spPr>
        <p:txBody>
          <a:bodyPr lIns="45719" rIns="45719"/>
          <a:lstStyle/>
          <a:p>
            <a:pPr marL="0" marR="0" lvl="0" indent="0" algn="l" defTabSz="914378"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Rectangle 2"/>
          <p:cNvSpPr/>
          <p:nvPr/>
        </p:nvSpPr>
        <p:spPr>
          <a:xfrm>
            <a:off x="3934514" y="1944733"/>
            <a:ext cx="4142686" cy="784830"/>
          </a:xfrm>
          <a:prstGeom prst="rect">
            <a:avLst/>
          </a:prstGeom>
        </p:spPr>
        <p:txBody>
          <a:bodyPr wrap="square">
            <a:sp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altLang="zh-CN" sz="2250" b="1" i="0" u="none" strike="noStrike" kern="1200" cap="none" spc="0" normalizeH="0" baseline="0" noProof="0">
                <a:ln>
                  <a:noFill/>
                </a:ln>
                <a:solidFill>
                  <a:srgbClr val="000000"/>
                </a:solidFill>
                <a:effectLst/>
                <a:uLnTx/>
                <a:uFillTx/>
                <a:latin typeface="Times New Roman" panose="02020603050405020304" pitchFamily="18" charset="0"/>
                <a:ea typeface="字魂36号-正文宋楷" panose="02000000000000000000" pitchFamily="2" charset="-122"/>
                <a:cs typeface="Times New Roman" panose="02020603050405020304" pitchFamily="18" charset="0"/>
              </a:rPr>
              <a:t>Tình</a:t>
            </a:r>
            <a:r>
              <a:rPr kumimoji="0" lang="en-US" altLang="zh-CN" sz="2250" b="1" i="0" u="none" strike="noStrike" kern="1200" cap="none" spc="0" normalizeH="0" noProof="0">
                <a:ln>
                  <a:noFill/>
                </a:ln>
                <a:solidFill>
                  <a:srgbClr val="000000"/>
                </a:solidFill>
                <a:effectLst/>
                <a:uLnTx/>
                <a:uFillTx/>
                <a:latin typeface="Times New Roman" panose="02020603050405020304" pitchFamily="18" charset="0"/>
                <a:ea typeface="字魂36号-正文宋楷" panose="02000000000000000000" pitchFamily="2" charset="-122"/>
                <a:cs typeface="Times New Roman" panose="02020603050405020304" pitchFamily="18" charset="0"/>
              </a:rPr>
              <a:t> hình kinh tế </a:t>
            </a:r>
            <a:endParaRPr lang="en-US" altLang="zh-CN" sz="2250" b="1">
              <a:solidFill>
                <a:srgbClr val="000000"/>
              </a:solidFill>
              <a:latin typeface="Times New Roman" panose="02020603050405020304" pitchFamily="18" charset="0"/>
              <a:ea typeface="字魂36号-正文宋楷" panose="02000000000000000000" pitchFamily="2" charset="-122"/>
              <a:cs typeface="Times New Roman" panose="02020603050405020304" pitchFamily="18" charset="0"/>
            </a:endParaRP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altLang="zh-CN" sz="2250" b="1" i="0" u="none" strike="noStrike" kern="1200" cap="none" spc="0" normalizeH="0" noProof="0">
                <a:ln>
                  <a:noFill/>
                </a:ln>
                <a:solidFill>
                  <a:srgbClr val="000000"/>
                </a:solidFill>
                <a:effectLst/>
                <a:uLnTx/>
                <a:uFillTx/>
                <a:latin typeface="Times New Roman" panose="02020603050405020304" pitchFamily="18" charset="0"/>
                <a:ea typeface="字魂36号-正文宋楷" panose="02000000000000000000" pitchFamily="2" charset="-122"/>
                <a:cs typeface="Times New Roman" panose="02020603050405020304" pitchFamily="18" charset="0"/>
              </a:rPr>
              <a:t>trong các thế kỉ XVI - XVIII</a:t>
            </a:r>
            <a:endParaRPr kumimoji="0" lang="en-US" altLang="zh-CN" sz="2250" b="1" i="0" u="none" strike="noStrike" kern="1200" cap="none" spc="0" normalizeH="0" baseline="0" noProof="0" dirty="0">
              <a:ln>
                <a:noFill/>
              </a:ln>
              <a:solidFill>
                <a:srgbClr val="000000"/>
              </a:solidFill>
              <a:effectLst/>
              <a:uLnTx/>
              <a:uFillTx/>
              <a:latin typeface="Times New Roman" panose="02020603050405020304" pitchFamily="18" charset="0"/>
              <a:ea typeface="字魂36号-正文宋楷" panose="02000000000000000000" pitchFamily="2" charset="-122"/>
              <a:cs typeface="Times New Roman" panose="02020603050405020304" pitchFamily="18" charset="0"/>
            </a:endParaRPr>
          </a:p>
        </p:txBody>
      </p:sp>
      <p:sp>
        <p:nvSpPr>
          <p:cNvPr id="465" name="Line">
            <a:extLst>
              <a:ext uri="{FF2B5EF4-FFF2-40B4-BE49-F238E27FC236}">
                <a16:creationId xmlns:a16="http://schemas.microsoft.com/office/drawing/2014/main" id="{D9722492-0CE8-4B74-B260-6C99FF9984A4}"/>
              </a:ext>
            </a:extLst>
          </p:cNvPr>
          <p:cNvSpPr/>
          <p:nvPr/>
        </p:nvSpPr>
        <p:spPr>
          <a:xfrm>
            <a:off x="805093" y="3362572"/>
            <a:ext cx="5140733" cy="885578"/>
          </a:xfrm>
          <a:custGeom>
            <a:avLst/>
            <a:gdLst/>
            <a:ahLst/>
            <a:cxnLst>
              <a:cxn ang="0">
                <a:pos x="wd2" y="hd2"/>
              </a:cxn>
              <a:cxn ang="5400000">
                <a:pos x="wd2" y="hd2"/>
              </a:cxn>
              <a:cxn ang="10800000">
                <a:pos x="wd2" y="hd2"/>
              </a:cxn>
              <a:cxn ang="16200000">
                <a:pos x="wd2" y="hd2"/>
              </a:cxn>
            </a:cxnLst>
            <a:rect l="0" t="0" r="r" b="b"/>
            <a:pathLst>
              <a:path w="21594" h="21519" extrusionOk="0">
                <a:moveTo>
                  <a:pt x="4546" y="17129"/>
                </a:moveTo>
                <a:lnTo>
                  <a:pt x="2303" y="17318"/>
                </a:lnTo>
                <a:cubicBezTo>
                  <a:pt x="2631" y="16260"/>
                  <a:pt x="2937" y="15203"/>
                  <a:pt x="3224" y="14134"/>
                </a:cubicBezTo>
                <a:cubicBezTo>
                  <a:pt x="3510" y="13066"/>
                  <a:pt x="3779" y="11973"/>
                  <a:pt x="3971" y="10738"/>
                </a:cubicBezTo>
                <a:cubicBezTo>
                  <a:pt x="4180" y="9395"/>
                  <a:pt x="4293" y="7864"/>
                  <a:pt x="4278" y="6388"/>
                </a:cubicBezTo>
                <a:cubicBezTo>
                  <a:pt x="4261" y="4820"/>
                  <a:pt x="4098" y="3311"/>
                  <a:pt x="3739" y="2068"/>
                </a:cubicBezTo>
                <a:cubicBezTo>
                  <a:pt x="3280" y="479"/>
                  <a:pt x="2643" y="-81"/>
                  <a:pt x="2034" y="9"/>
                </a:cubicBezTo>
                <a:cubicBezTo>
                  <a:pt x="1261" y="124"/>
                  <a:pt x="510" y="1278"/>
                  <a:pt x="0" y="3458"/>
                </a:cubicBezTo>
                <a:lnTo>
                  <a:pt x="817" y="6332"/>
                </a:lnTo>
                <a:cubicBezTo>
                  <a:pt x="1000" y="4791"/>
                  <a:pt x="1453" y="3951"/>
                  <a:pt x="1914" y="4026"/>
                </a:cubicBezTo>
                <a:cubicBezTo>
                  <a:pt x="2219" y="4075"/>
                  <a:pt x="2521" y="4538"/>
                  <a:pt x="2696" y="5478"/>
                </a:cubicBezTo>
                <a:cubicBezTo>
                  <a:pt x="2933" y="6755"/>
                  <a:pt x="2825" y="8070"/>
                  <a:pt x="2630" y="9340"/>
                </a:cubicBezTo>
                <a:cubicBezTo>
                  <a:pt x="2449" y="10515"/>
                  <a:pt x="2200" y="11778"/>
                  <a:pt x="1906" y="12842"/>
                </a:cubicBezTo>
                <a:cubicBezTo>
                  <a:pt x="1595" y="13971"/>
                  <a:pt x="1241" y="14966"/>
                  <a:pt x="900" y="15998"/>
                </a:cubicBezTo>
                <a:cubicBezTo>
                  <a:pt x="595" y="16918"/>
                  <a:pt x="299" y="17865"/>
                  <a:pt x="14" y="18847"/>
                </a:cubicBezTo>
                <a:lnTo>
                  <a:pt x="35" y="21519"/>
                </a:lnTo>
                <a:lnTo>
                  <a:pt x="19633" y="21511"/>
                </a:lnTo>
                <a:cubicBezTo>
                  <a:pt x="20212" y="21074"/>
                  <a:pt x="20714" y="19956"/>
                  <a:pt x="21046" y="18398"/>
                </a:cubicBezTo>
                <a:cubicBezTo>
                  <a:pt x="21491" y="16309"/>
                  <a:pt x="21585" y="13692"/>
                  <a:pt x="21593" y="11109"/>
                </a:cubicBezTo>
                <a:cubicBezTo>
                  <a:pt x="21600" y="8773"/>
                  <a:pt x="21538" y="6418"/>
                  <a:pt x="21185" y="4441"/>
                </a:cubicBezTo>
                <a:cubicBezTo>
                  <a:pt x="20843" y="2533"/>
                  <a:pt x="20261" y="1163"/>
                  <a:pt x="19578" y="721"/>
                </a:cubicBezTo>
                <a:lnTo>
                  <a:pt x="4368" y="816"/>
                </a:lnTo>
              </a:path>
            </a:pathLst>
          </a:custGeom>
          <a:ln w="53975">
            <a:gradFill flip="none" rotWithShape="1">
              <a:gsLst>
                <a:gs pos="17000">
                  <a:srgbClr val="00ABFF"/>
                </a:gs>
                <a:gs pos="85000">
                  <a:srgbClr val="FF0193"/>
                </a:gs>
              </a:gsLst>
              <a:lin ang="10800000" scaled="1"/>
              <a:tileRect/>
            </a:gradFill>
            <a:miter/>
          </a:ln>
          <a:effectLst>
            <a:outerShdw blurRad="76200" dist="12700" dir="3480000" algn="tl" rotWithShape="0">
              <a:prstClr val="black">
                <a:alpha val="27000"/>
              </a:prstClr>
            </a:outerShdw>
          </a:effectLst>
        </p:spPr>
        <p:txBody>
          <a:bodyPr lIns="45719" rIns="45719"/>
          <a:lstStyle/>
          <a:p>
            <a:pPr marL="0" marR="0" lvl="0" indent="0" algn="l" defTabSz="914378"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Rectangle 3"/>
          <p:cNvSpPr/>
          <p:nvPr/>
        </p:nvSpPr>
        <p:spPr>
          <a:xfrm>
            <a:off x="1845799" y="3409950"/>
            <a:ext cx="4100027" cy="784830"/>
          </a:xfrm>
          <a:prstGeom prst="rect">
            <a:avLst/>
          </a:prstGeom>
        </p:spPr>
        <p:txBody>
          <a:bodyPr wrap="square">
            <a:spAutoFit/>
          </a:bodyPr>
          <a:lstStyle/>
          <a:p>
            <a:pPr algn="ctr" defTabSz="685800"/>
            <a:r>
              <a:rPr kumimoji="0" lang="en-US" altLang="zh-CN" sz="2250" b="1" i="0" u="none" strike="noStrike" kern="1200" cap="none" spc="0" normalizeH="0" baseline="0" noProof="0">
                <a:ln>
                  <a:noFill/>
                </a:ln>
                <a:solidFill>
                  <a:srgbClr val="000000">
                    <a:lumMod val="95000"/>
                    <a:lumOff val="5000"/>
                  </a:srgbClr>
                </a:solidFill>
                <a:effectLst/>
                <a:uLnTx/>
                <a:uFillTx/>
                <a:latin typeface="Times New Roman" panose="02020603050405020304" pitchFamily="18" charset="0"/>
                <a:ea typeface="字魂36号-正文宋楷" panose="02000000000000000000" pitchFamily="2" charset="-122"/>
                <a:cs typeface="Times New Roman" panose="02020603050405020304" pitchFamily="18" charset="0"/>
              </a:rPr>
              <a:t>Tình</a:t>
            </a:r>
            <a:r>
              <a:rPr kumimoji="0" lang="en-US" altLang="zh-CN" sz="2250" b="1" i="0" u="none" strike="noStrike" kern="1200" cap="none" spc="0" normalizeH="0" noProof="0">
                <a:ln>
                  <a:noFill/>
                </a:ln>
                <a:solidFill>
                  <a:srgbClr val="000000">
                    <a:lumMod val="95000"/>
                    <a:lumOff val="5000"/>
                  </a:srgbClr>
                </a:solidFill>
                <a:effectLst/>
                <a:uLnTx/>
                <a:uFillTx/>
                <a:latin typeface="Times New Roman" panose="02020603050405020304" pitchFamily="18" charset="0"/>
                <a:ea typeface="字魂36号-正文宋楷" panose="02000000000000000000" pitchFamily="2" charset="-122"/>
                <a:cs typeface="Times New Roman" panose="02020603050405020304" pitchFamily="18" charset="0"/>
              </a:rPr>
              <a:t> hình văn hoá </a:t>
            </a:r>
          </a:p>
          <a:p>
            <a:pPr algn="ctr" defTabSz="685800"/>
            <a:r>
              <a:rPr lang="en-US" altLang="zh-CN" sz="2250" b="1">
                <a:solidFill>
                  <a:srgbClr val="000000"/>
                </a:solidFill>
                <a:latin typeface="Times New Roman" panose="02020603050405020304" pitchFamily="18" charset="0"/>
                <a:ea typeface="字魂36号-正文宋楷" panose="02000000000000000000" pitchFamily="2" charset="-122"/>
                <a:cs typeface="Times New Roman" panose="02020603050405020304" pitchFamily="18" charset="0"/>
              </a:rPr>
              <a:t>trong các thế kỉ XVI - XVIII</a:t>
            </a:r>
            <a:r>
              <a:rPr kumimoji="0" lang="en-US" altLang="zh-CN" sz="2250" b="1" i="0" u="none" strike="noStrike" kern="1200" cap="none" spc="0" normalizeH="0" noProof="0">
                <a:ln>
                  <a:noFill/>
                </a:ln>
                <a:solidFill>
                  <a:srgbClr val="000000">
                    <a:lumMod val="95000"/>
                    <a:lumOff val="5000"/>
                  </a:srgbClr>
                </a:solidFill>
                <a:effectLst/>
                <a:uLnTx/>
                <a:uFillTx/>
                <a:latin typeface="Times New Roman" panose="02020603050405020304" pitchFamily="18" charset="0"/>
                <a:ea typeface="字魂36号-正文宋楷" panose="02000000000000000000" pitchFamily="2" charset="-122"/>
                <a:cs typeface="Times New Roman" panose="02020603050405020304" pitchFamily="18" charset="0"/>
              </a:rPr>
              <a:t> </a:t>
            </a:r>
            <a:endParaRPr kumimoji="0" lang="en-US" sz="225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191487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p:tmAbs val="0"/>
                                  </p:iterate>
                                  <p:childTnLst>
                                    <p:set>
                                      <p:cBhvr>
                                        <p:cTn id="6" fill="hold"/>
                                        <p:tgtEl>
                                          <p:spTgt spid="464"/>
                                        </p:tgtEl>
                                        <p:attrNameLst>
                                          <p:attrName>style.visibility</p:attrName>
                                        </p:attrNameLst>
                                      </p:cBhvr>
                                      <p:to>
                                        <p:strVal val="visible"/>
                                      </p:to>
                                    </p:set>
                                    <p:anim calcmode="lin" valueType="num">
                                      <p:cBhvr>
                                        <p:cTn id="7" dur="700" fill="hold"/>
                                        <p:tgtEl>
                                          <p:spTgt spid="464"/>
                                        </p:tgtEl>
                                        <p:attrNameLst>
                                          <p:attrName>ppt_w</p:attrName>
                                        </p:attrNameLst>
                                      </p:cBhvr>
                                      <p:tavLst>
                                        <p:tav tm="0">
                                          <p:val>
                                            <p:fltVal val="0"/>
                                          </p:val>
                                        </p:tav>
                                        <p:tav tm="100000">
                                          <p:val>
                                            <p:strVal val="#ppt_w"/>
                                          </p:val>
                                        </p:tav>
                                      </p:tavLst>
                                    </p:anim>
                                    <p:anim calcmode="lin" valueType="num">
                                      <p:cBhvr>
                                        <p:cTn id="8" dur="700" fill="hold"/>
                                        <p:tgtEl>
                                          <p:spTgt spid="46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arn(inVertical)">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iterate>
                                    <p:tmAbs val="0"/>
                                  </p:iterate>
                                  <p:childTnLst>
                                    <p:set>
                                      <p:cBhvr>
                                        <p:cTn id="20" fill="hold"/>
                                        <p:tgtEl>
                                          <p:spTgt spid="465"/>
                                        </p:tgtEl>
                                        <p:attrNameLst>
                                          <p:attrName>style.visibility</p:attrName>
                                        </p:attrNameLst>
                                      </p:cBhvr>
                                      <p:to>
                                        <p:strVal val="visible"/>
                                      </p:to>
                                    </p:set>
                                    <p:anim calcmode="lin" valueType="num">
                                      <p:cBhvr>
                                        <p:cTn id="21" dur="700" fill="hold"/>
                                        <p:tgtEl>
                                          <p:spTgt spid="465"/>
                                        </p:tgtEl>
                                        <p:attrNameLst>
                                          <p:attrName>ppt_w</p:attrName>
                                        </p:attrNameLst>
                                      </p:cBhvr>
                                      <p:tavLst>
                                        <p:tav tm="0">
                                          <p:val>
                                            <p:fltVal val="0"/>
                                          </p:val>
                                        </p:tav>
                                        <p:tav tm="100000">
                                          <p:val>
                                            <p:strVal val="#ppt_w"/>
                                          </p:val>
                                        </p:tav>
                                      </p:tavLst>
                                    </p:anim>
                                    <p:anim calcmode="lin" valueType="num">
                                      <p:cBhvr>
                                        <p:cTn id="22" dur="700" fill="hold"/>
                                        <p:tgtEl>
                                          <p:spTgt spid="465"/>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4" grpId="0" animBg="1" advAuto="0"/>
      <p:bldP spid="465" grpId="0" animBg="1" advAuto="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234277" y="454668"/>
            <a:ext cx="3237355" cy="30861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HOẠT ĐỘNG</a:t>
            </a:r>
          </a:p>
        </p:txBody>
      </p:sp>
      <p:sp>
        <p:nvSpPr>
          <p:cNvPr id="11" name="TextBox 10">
            <a:extLst>
              <a:ext uri="{FF2B5EF4-FFF2-40B4-BE49-F238E27FC236}">
                <a16:creationId xmlns:a16="http://schemas.microsoft.com/office/drawing/2014/main" id="{B812FD0D-3345-4D97-BED4-5A0590056D2D}"/>
              </a:ext>
            </a:extLst>
          </p:cNvPr>
          <p:cNvSpPr txBox="1"/>
          <p:nvPr/>
        </p:nvSpPr>
        <p:spPr>
          <a:xfrm>
            <a:off x="3735374" y="1662149"/>
            <a:ext cx="5865826"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mn-cs"/>
              </a:rPr>
              <a:t>HÌNH THÀNH KIẾN THỨC</a:t>
            </a:r>
            <a:endParaRPr kumimoji="0" lang="en-US"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4" name="Hình ảnh 3" descr="Ảnh có chứa văn bản, bảng trắng&#10;&#10;Mô tả được tạo tự động">
            <a:extLst>
              <a:ext uri="{FF2B5EF4-FFF2-40B4-BE49-F238E27FC236}">
                <a16:creationId xmlns:a16="http://schemas.microsoft.com/office/drawing/2014/main" id="{887EE42C-D077-4645-BBF8-B59F43E898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1073" y="2674299"/>
            <a:ext cx="2186740" cy="2186740"/>
          </a:xfrm>
          <a:prstGeom prst="rect">
            <a:avLst/>
          </a:prstGeom>
        </p:spPr>
      </p:pic>
      <p:sp>
        <p:nvSpPr>
          <p:cNvPr id="6" name="Google Shape;157;p20">
            <a:extLst>
              <a:ext uri="{FF2B5EF4-FFF2-40B4-BE49-F238E27FC236}">
                <a16:creationId xmlns:a16="http://schemas.microsoft.com/office/drawing/2014/main" id="{549CE1D0-6956-4876-8361-E0F1378BD373}"/>
              </a:ext>
            </a:extLst>
          </p:cNvPr>
          <p:cNvSpPr/>
          <p:nvPr/>
        </p:nvSpPr>
        <p:spPr>
          <a:xfrm>
            <a:off x="3963976" y="695755"/>
            <a:ext cx="1063185" cy="600576"/>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9BCF63"/>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050" b="0" i="0" u="none" strike="noStrike" kern="1200" cap="none" spc="0" normalizeH="0" baseline="0" noProof="0">
              <a:ln>
                <a:noFill/>
              </a:ln>
              <a:solidFill>
                <a:srgbClr val="000000"/>
              </a:solidFill>
              <a:effectLst/>
              <a:uLnTx/>
              <a:uFillTx/>
              <a:latin typeface="Arial"/>
              <a:cs typeface="Arial"/>
              <a:sym typeface="Arial"/>
            </a:endParaRPr>
          </a:p>
        </p:txBody>
      </p:sp>
      <p:sp>
        <p:nvSpPr>
          <p:cNvPr id="7" name="Google Shape;163;p20">
            <a:extLst>
              <a:ext uri="{FF2B5EF4-FFF2-40B4-BE49-F238E27FC236}">
                <a16:creationId xmlns:a16="http://schemas.microsoft.com/office/drawing/2014/main" id="{9EF570CD-1298-405C-894A-213B5893CEEA}"/>
              </a:ext>
            </a:extLst>
          </p:cNvPr>
          <p:cNvSpPr/>
          <p:nvPr/>
        </p:nvSpPr>
        <p:spPr>
          <a:xfrm>
            <a:off x="4996984" y="454668"/>
            <a:ext cx="522521" cy="295194"/>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9BCF63"/>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050" b="0" i="0" u="none" strike="noStrike" kern="1200" cap="none" spc="0" normalizeH="0" baseline="0" noProof="0">
              <a:ln>
                <a:noFill/>
              </a:ln>
              <a:solidFill>
                <a:srgbClr val="000000"/>
              </a:solidFill>
              <a:effectLst/>
              <a:uLnTx/>
              <a:uFillTx/>
              <a:latin typeface="Arial"/>
              <a:cs typeface="Arial"/>
              <a:sym typeface="Arial"/>
            </a:endParaRPr>
          </a:p>
        </p:txBody>
      </p:sp>
      <p:sp>
        <p:nvSpPr>
          <p:cNvPr id="8" name="Google Shape;157;p20">
            <a:extLst>
              <a:ext uri="{FF2B5EF4-FFF2-40B4-BE49-F238E27FC236}">
                <a16:creationId xmlns:a16="http://schemas.microsoft.com/office/drawing/2014/main" id="{73F07BD9-D0A3-45DF-92E3-95CBDA06D588}"/>
              </a:ext>
            </a:extLst>
          </p:cNvPr>
          <p:cNvSpPr/>
          <p:nvPr/>
        </p:nvSpPr>
        <p:spPr>
          <a:xfrm>
            <a:off x="5661293" y="864603"/>
            <a:ext cx="1283501" cy="68500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9BCF63"/>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050" b="0" i="0" u="none" strike="noStrike" kern="120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444954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99E9D4A-353E-17B8-1A26-EBF62782C611}"/>
              </a:ext>
            </a:extLst>
          </p:cNvPr>
          <p:cNvSpPr/>
          <p:nvPr/>
        </p:nvSpPr>
        <p:spPr>
          <a:xfrm>
            <a:off x="3638612" y="1047750"/>
            <a:ext cx="1850572" cy="456092"/>
          </a:xfrm>
          <a:prstGeom prst="roundRect">
            <a:avLst>
              <a:gd name="adj" fmla="val 50000"/>
            </a:avLst>
          </a:pr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3" name="!!7">
            <a:extLst>
              <a:ext uri="{FF2B5EF4-FFF2-40B4-BE49-F238E27FC236}">
                <a16:creationId xmlns:a16="http://schemas.microsoft.com/office/drawing/2014/main" id="{011085AF-2024-91D0-8C1F-2BA27C5EB6B5}"/>
              </a:ext>
            </a:extLst>
          </p:cNvPr>
          <p:cNvSpPr txBox="1"/>
          <p:nvPr/>
        </p:nvSpPr>
        <p:spPr>
          <a:xfrm>
            <a:off x="735380" y="1590221"/>
            <a:ext cx="7662437" cy="415498"/>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100" b="1" i="0" u="sng" strike="noStrike" kern="1200" cap="none" spc="0" normalizeH="0" baseline="0" noProof="0">
                <a:ln>
                  <a:noFill/>
                </a:ln>
                <a:solidFill>
                  <a:srgbClr val="72B37E"/>
                </a:solidFill>
                <a:effectLst/>
                <a:uLnTx/>
                <a:uFillTx/>
                <a:latin typeface="Roboto" panose="02000000000000000000" pitchFamily="2" charset="0"/>
                <a:ea typeface="Roboto" panose="02000000000000000000" pitchFamily="2" charset="0"/>
                <a:cs typeface="+mn-cs"/>
              </a:rPr>
              <a:t>Tình hình kinh tế trong các thế kỉ XVI - XVIII</a:t>
            </a:r>
            <a:endParaRPr kumimoji="0" lang="vi-VN" sz="2100" b="1" i="0" u="sng" strike="noStrike" kern="1200" cap="none" spc="0" normalizeH="0" baseline="0" noProof="0" dirty="0">
              <a:ln>
                <a:noFill/>
              </a:ln>
              <a:solidFill>
                <a:srgbClr val="72B37E"/>
              </a:solidFill>
              <a:effectLst/>
              <a:uLnTx/>
              <a:uFillTx/>
              <a:latin typeface="Roboto" panose="02000000000000000000" pitchFamily="2" charset="0"/>
              <a:ea typeface="Roboto" panose="02000000000000000000" pitchFamily="2" charset="0"/>
              <a:cs typeface="+mn-cs"/>
            </a:endParaRPr>
          </a:p>
        </p:txBody>
      </p:sp>
      <p:sp>
        <p:nvSpPr>
          <p:cNvPr id="4" name="Rectangle 3">
            <a:extLst>
              <a:ext uri="{FF2B5EF4-FFF2-40B4-BE49-F238E27FC236}">
                <a16:creationId xmlns:a16="http://schemas.microsoft.com/office/drawing/2014/main" id="{9420BDD3-ACB2-9D4F-6DAE-A8E6D1ECFC68}"/>
              </a:ext>
            </a:extLst>
          </p:cNvPr>
          <p:cNvSpPr/>
          <p:nvPr/>
        </p:nvSpPr>
        <p:spPr>
          <a:xfrm>
            <a:off x="261087" y="1428750"/>
            <a:ext cx="8611025" cy="692276"/>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6" name="Oval 5">
            <a:extLst>
              <a:ext uri="{FF2B5EF4-FFF2-40B4-BE49-F238E27FC236}">
                <a16:creationId xmlns:a16="http://schemas.microsoft.com/office/drawing/2014/main" id="{ABB70DD2-F434-98CB-E928-60D7C0D51BCD}"/>
              </a:ext>
            </a:extLst>
          </p:cNvPr>
          <p:cNvSpPr/>
          <p:nvPr/>
        </p:nvSpPr>
        <p:spPr>
          <a:xfrm>
            <a:off x="4359992" y="1054554"/>
            <a:ext cx="407811" cy="4078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2B37E"/>
                </a:solidFill>
                <a:effectLst/>
                <a:uLnTx/>
                <a:uFillTx/>
                <a:latin typeface="Roboto" panose="02000000000000000000" pitchFamily="2" charset="0"/>
                <a:ea typeface="Roboto" panose="02000000000000000000" pitchFamily="2" charset="0"/>
                <a:cs typeface="+mn-cs"/>
              </a:rPr>
              <a:t>1</a:t>
            </a:r>
            <a:endParaRPr kumimoji="0" lang="vi-VN" sz="2400" b="1" i="0" u="none" strike="noStrike" kern="1200" cap="none" spc="0" normalizeH="0" baseline="0" noProof="0" dirty="0">
              <a:ln>
                <a:noFill/>
              </a:ln>
              <a:solidFill>
                <a:srgbClr val="72B37E"/>
              </a:solidFill>
              <a:effectLst/>
              <a:uLnTx/>
              <a:uFillTx/>
              <a:latin typeface="Roboto" panose="02000000000000000000" pitchFamily="2" charset="0"/>
              <a:ea typeface="Roboto" panose="02000000000000000000" pitchFamily="2" charset="0"/>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780846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7">
            <a:extLst>
              <a:ext uri="{FF2B5EF4-FFF2-40B4-BE49-F238E27FC236}">
                <a16:creationId xmlns:a16="http://schemas.microsoft.com/office/drawing/2014/main" id="{011085AF-2024-91D0-8C1F-2BA27C5EB6B5}"/>
              </a:ext>
            </a:extLst>
          </p:cNvPr>
          <p:cNvSpPr txBox="1"/>
          <p:nvPr/>
        </p:nvSpPr>
        <p:spPr>
          <a:xfrm>
            <a:off x="304801" y="1504950"/>
            <a:ext cx="6553199" cy="830997"/>
          </a:xfrm>
          <a:prstGeom prst="rect">
            <a:avLst/>
          </a:prstGeom>
          <a:noFill/>
        </p:spPr>
        <p:txBody>
          <a:bodyPr wrap="square" rtlCol="0">
            <a:spAutoFit/>
          </a:bodyPr>
          <a:lstStyle/>
          <a:p>
            <a:pPr algn="ctr"/>
            <a:r>
              <a:rPr lang="en-US" sz="2400" dirty="0" err="1">
                <a:solidFill>
                  <a:srgbClr val="0000FF"/>
                </a:solidFill>
                <a:latin typeface="Times New Roman" panose="02020603050405020304" pitchFamily="18" charset="0"/>
                <a:ea typeface="Times New Roman" panose="02020603050405020304" pitchFamily="18" charset="0"/>
              </a:rPr>
              <a:t>K</a:t>
            </a:r>
            <a:r>
              <a:rPr lang="en-US" sz="2400" dirty="0" err="1">
                <a:solidFill>
                  <a:srgbClr val="0000FF"/>
                </a:solidFill>
                <a:effectLst/>
                <a:latin typeface="Times New Roman" panose="02020603050405020304" pitchFamily="18" charset="0"/>
                <a:ea typeface="Times New Roman" panose="02020603050405020304" pitchFamily="18" charset="0"/>
              </a:rPr>
              <a:t>hai</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thác</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kênh</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chữ</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kênh</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hình</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hoạt</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động</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nhóm</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trong</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vòng</a:t>
            </a:r>
            <a:r>
              <a:rPr lang="en-US" sz="2400" dirty="0">
                <a:solidFill>
                  <a:srgbClr val="0000FF"/>
                </a:solidFill>
                <a:effectLst/>
                <a:latin typeface="Times New Roman" panose="02020603050405020304" pitchFamily="18" charset="0"/>
                <a:ea typeface="Times New Roman" panose="02020603050405020304" pitchFamily="18" charset="0"/>
              </a:rPr>
              <a:t> 5 </a:t>
            </a:r>
            <a:r>
              <a:rPr lang="en-US" sz="2400" dirty="0" err="1">
                <a:solidFill>
                  <a:srgbClr val="0000FF"/>
                </a:solidFill>
                <a:effectLst/>
                <a:latin typeface="Times New Roman" panose="02020603050405020304" pitchFamily="18" charset="0"/>
                <a:ea typeface="Times New Roman" panose="02020603050405020304" pitchFamily="18" charset="0"/>
              </a:rPr>
              <a:t>phút</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hoàn</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thành</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phiếu</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học</a:t>
            </a:r>
            <a:r>
              <a:rPr lang="en-US" sz="2400" dirty="0">
                <a:solidFill>
                  <a:srgbClr val="0000FF"/>
                </a:solidFill>
                <a:effectLst/>
                <a:latin typeface="Times New Roman" panose="02020603050405020304" pitchFamily="18" charset="0"/>
                <a:ea typeface="Times New Roman" panose="02020603050405020304" pitchFamily="18" charset="0"/>
              </a:rPr>
              <a:t> </a:t>
            </a:r>
            <a:r>
              <a:rPr lang="en-US" sz="2400" dirty="0" err="1">
                <a:solidFill>
                  <a:srgbClr val="0000FF"/>
                </a:solidFill>
                <a:effectLst/>
                <a:latin typeface="Times New Roman" panose="02020603050405020304" pitchFamily="18" charset="0"/>
                <a:ea typeface="Times New Roman" panose="02020603050405020304" pitchFamily="18" charset="0"/>
              </a:rPr>
              <a:t>tập</a:t>
            </a:r>
            <a:endParaRPr lang="vi-VN" sz="2400" dirty="0">
              <a:solidFill>
                <a:srgbClr val="0000FF"/>
              </a:solidFill>
              <a:effectLst/>
              <a:latin typeface="Times New Roman" panose="02020603050405020304" pitchFamily="18" charset="0"/>
              <a:ea typeface="Calibri" panose="020F0502020204030204" pitchFamily="34" charset="0"/>
            </a:endParaRPr>
          </a:p>
        </p:txBody>
      </p:sp>
      <p:sp>
        <p:nvSpPr>
          <p:cNvPr id="4" name="Rectangle 3">
            <a:extLst>
              <a:ext uri="{FF2B5EF4-FFF2-40B4-BE49-F238E27FC236}">
                <a16:creationId xmlns:a16="http://schemas.microsoft.com/office/drawing/2014/main" id="{9420BDD3-ACB2-9D4F-6DAE-A8E6D1ECFC68}"/>
              </a:ext>
            </a:extLst>
          </p:cNvPr>
          <p:cNvSpPr/>
          <p:nvPr/>
        </p:nvSpPr>
        <p:spPr>
          <a:xfrm>
            <a:off x="228601" y="1504950"/>
            <a:ext cx="6553199" cy="870435"/>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graphicFrame>
        <p:nvGraphicFramePr>
          <p:cNvPr id="7" name="Bảng 6">
            <a:extLst>
              <a:ext uri="{FF2B5EF4-FFF2-40B4-BE49-F238E27FC236}">
                <a16:creationId xmlns:a16="http://schemas.microsoft.com/office/drawing/2014/main" id="{8F26F44E-762A-8CC7-A19E-B59D7404B42E}"/>
              </a:ext>
            </a:extLst>
          </p:cNvPr>
          <p:cNvGraphicFramePr>
            <a:graphicFrameLocks noGrp="1"/>
          </p:cNvGraphicFramePr>
          <p:nvPr>
            <p:extLst>
              <p:ext uri="{D42A27DB-BD31-4B8C-83A1-F6EECF244321}">
                <p14:modId xmlns:p14="http://schemas.microsoft.com/office/powerpoint/2010/main" val="3143922013"/>
              </p:ext>
            </p:extLst>
          </p:nvPr>
        </p:nvGraphicFramePr>
        <p:xfrm>
          <a:off x="228600" y="2461258"/>
          <a:ext cx="8673429" cy="2663192"/>
        </p:xfrm>
        <a:graphic>
          <a:graphicData uri="http://schemas.openxmlformats.org/drawingml/2006/table">
            <a:tbl>
              <a:tblPr firstRow="1" firstCol="1" bandRow="1"/>
              <a:tblGrid>
                <a:gridCol w="2228916">
                  <a:extLst>
                    <a:ext uri="{9D8B030D-6E8A-4147-A177-3AD203B41FA5}">
                      <a16:colId xmlns:a16="http://schemas.microsoft.com/office/drawing/2014/main" val="451647814"/>
                    </a:ext>
                  </a:extLst>
                </a:gridCol>
                <a:gridCol w="6444513">
                  <a:extLst>
                    <a:ext uri="{9D8B030D-6E8A-4147-A177-3AD203B41FA5}">
                      <a16:colId xmlns:a16="http://schemas.microsoft.com/office/drawing/2014/main" val="3059930089"/>
                    </a:ext>
                  </a:extLst>
                </a:gridCol>
              </a:tblGrid>
              <a:tr h="0">
                <a:tc gridSpan="2">
                  <a:txBody>
                    <a:bodyPr/>
                    <a:lstStyle/>
                    <a:p>
                      <a:pPr algn="ctr">
                        <a:spcBef>
                          <a:spcPts val="0"/>
                        </a:spcBef>
                        <a:spcAft>
                          <a:spcPts val="0"/>
                        </a:spcAft>
                      </a:pPr>
                      <a:r>
                        <a:rPr lang="en-US" sz="2400" b="1">
                          <a:solidFill>
                            <a:schemeClr val="accent2">
                              <a:lumMod val="75000"/>
                            </a:schemeClr>
                          </a:solidFill>
                          <a:effectLst/>
                          <a:latin typeface="Times New Roman" panose="02020603050405020304" pitchFamily="18" charset="0"/>
                          <a:ea typeface="Times New Roman" panose="02020603050405020304" pitchFamily="18" charset="0"/>
                        </a:rPr>
                        <a:t>PHIẾU HỌC TẬP</a:t>
                      </a:r>
                      <a:endParaRPr lang="vi-VN" sz="2400">
                        <a:solidFill>
                          <a:schemeClr val="accent2">
                            <a:lumMod val="75000"/>
                          </a:schemeClr>
                        </a:solidFill>
                        <a:effectLst/>
                        <a:latin typeface="Times New Roman" panose="02020603050405020304" pitchFamily="18" charset="0"/>
                        <a:ea typeface="Calibri" panose="020F0502020204030204" pitchFamily="34" charset="0"/>
                      </a:endParaRPr>
                    </a:p>
                    <a:p>
                      <a:pPr algn="ctr">
                        <a:spcBef>
                          <a:spcPts val="0"/>
                        </a:spcBef>
                        <a:spcAft>
                          <a:spcPts val="0"/>
                        </a:spcAft>
                      </a:pPr>
                      <a:r>
                        <a:rPr lang="en-US" sz="2400">
                          <a:solidFill>
                            <a:schemeClr val="accent2">
                              <a:lumMod val="75000"/>
                            </a:schemeClr>
                          </a:solidFill>
                          <a:effectLst/>
                          <a:latin typeface="Times New Roman" panose="02020603050405020304" pitchFamily="18" charset="0"/>
                          <a:ea typeface="Times New Roman" panose="02020603050405020304" pitchFamily="18" charset="0"/>
                        </a:rPr>
                        <a:t>KINH TẾ ĐẠI VIỆT TRONG CÁC THẾ KỈ XVI – XVIII</a:t>
                      </a:r>
                      <a:endParaRPr lang="vi-VN" sz="2400">
                        <a:solidFill>
                          <a:schemeClr val="accent2">
                            <a:lumMod val="75000"/>
                          </a:schemeClr>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extLst>
                  <a:ext uri="{0D108BD9-81ED-4DB2-BD59-A6C34878D82A}">
                    <a16:rowId xmlns:a16="http://schemas.microsoft.com/office/drawing/2014/main" val="1981408094"/>
                  </a:ext>
                </a:extLst>
              </a:tr>
              <a:tr h="0">
                <a:tc>
                  <a:txBody>
                    <a:bodyPr/>
                    <a:lstStyle/>
                    <a:p>
                      <a:pPr algn="ctr">
                        <a:lnSpc>
                          <a:spcPct val="150000"/>
                        </a:lnSpc>
                        <a:spcBef>
                          <a:spcPts val="0"/>
                        </a:spcBef>
                        <a:spcAft>
                          <a:spcPts val="0"/>
                        </a:spcAft>
                      </a:pPr>
                      <a:r>
                        <a:rPr lang="en-US" sz="2400" b="1">
                          <a:solidFill>
                            <a:srgbClr val="000000"/>
                          </a:solidFill>
                          <a:effectLst/>
                          <a:latin typeface="Times New Roman" panose="02020603050405020304" pitchFamily="18" charset="0"/>
                          <a:ea typeface="Times New Roman" panose="02020603050405020304" pitchFamily="18" charset="0"/>
                        </a:rPr>
                        <a:t>Lĩnh vực</a:t>
                      </a:r>
                      <a:endParaRPr lang="vi-VN" sz="2400">
                        <a:solidFill>
                          <a:srgbClr val="00000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0"/>
                        </a:spcBef>
                        <a:spcAft>
                          <a:spcPts val="0"/>
                        </a:spcAft>
                      </a:pPr>
                      <a:r>
                        <a:rPr lang="en-US" sz="2400" b="1">
                          <a:solidFill>
                            <a:srgbClr val="000000"/>
                          </a:solidFill>
                          <a:effectLst/>
                          <a:latin typeface="Times New Roman" panose="02020603050405020304" pitchFamily="18" charset="0"/>
                          <a:ea typeface="Times New Roman" panose="02020603050405020304" pitchFamily="18" charset="0"/>
                        </a:rPr>
                        <a:t>Những nét chính</a:t>
                      </a:r>
                      <a:endParaRPr lang="vi-VN" sz="2400">
                        <a:solidFill>
                          <a:srgbClr val="00000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1169821"/>
                  </a:ext>
                </a:extLst>
              </a:tr>
              <a:tr h="0">
                <a:tc>
                  <a:txBody>
                    <a:bodyPr/>
                    <a:lstStyle/>
                    <a:p>
                      <a:pPr algn="ctr">
                        <a:lnSpc>
                          <a:spcPct val="150000"/>
                        </a:lnSpc>
                        <a:spcBef>
                          <a:spcPts val="0"/>
                        </a:spcBef>
                        <a:spcAft>
                          <a:spcPts val="0"/>
                        </a:spcAft>
                      </a:pPr>
                      <a:r>
                        <a:rPr lang="en-US" sz="2400">
                          <a:solidFill>
                            <a:srgbClr val="000000"/>
                          </a:solidFill>
                          <a:effectLst/>
                          <a:latin typeface="Times New Roman" panose="02020603050405020304" pitchFamily="18" charset="0"/>
                          <a:ea typeface="Times New Roman" panose="02020603050405020304" pitchFamily="18" charset="0"/>
                        </a:rPr>
                        <a:t>Nông nghiệp</a:t>
                      </a:r>
                      <a:endParaRPr lang="vi-VN" sz="2400">
                        <a:solidFill>
                          <a:srgbClr val="00000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0"/>
                        </a:spcBef>
                        <a:spcAft>
                          <a:spcPts val="0"/>
                        </a:spcAft>
                      </a:pPr>
                      <a:r>
                        <a:rPr lang="en-US" sz="2400">
                          <a:solidFill>
                            <a:srgbClr val="000000"/>
                          </a:solidFill>
                          <a:effectLst/>
                          <a:latin typeface="Times New Roman" panose="02020603050405020304" pitchFamily="18" charset="0"/>
                          <a:ea typeface="Times New Roman" panose="02020603050405020304" pitchFamily="18" charset="0"/>
                        </a:rPr>
                        <a:t> </a:t>
                      </a:r>
                      <a:endParaRPr lang="vi-VN" sz="2400">
                        <a:solidFill>
                          <a:srgbClr val="00000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4137170"/>
                  </a:ext>
                </a:extLst>
              </a:tr>
              <a:tr h="0">
                <a:tc>
                  <a:txBody>
                    <a:bodyPr/>
                    <a:lstStyle/>
                    <a:p>
                      <a:pPr algn="ctr">
                        <a:lnSpc>
                          <a:spcPct val="150000"/>
                        </a:lnSpc>
                        <a:spcBef>
                          <a:spcPts val="0"/>
                        </a:spcBef>
                        <a:spcAft>
                          <a:spcPts val="0"/>
                        </a:spcAft>
                      </a:pPr>
                      <a:r>
                        <a:rPr lang="en-US" sz="2400">
                          <a:solidFill>
                            <a:srgbClr val="000000"/>
                          </a:solidFill>
                          <a:effectLst/>
                          <a:latin typeface="Times New Roman" panose="02020603050405020304" pitchFamily="18" charset="0"/>
                          <a:ea typeface="Times New Roman" panose="02020603050405020304" pitchFamily="18" charset="0"/>
                        </a:rPr>
                        <a:t>Thủ công nghiệp</a:t>
                      </a:r>
                      <a:endParaRPr lang="vi-VN" sz="2400">
                        <a:solidFill>
                          <a:srgbClr val="00000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0"/>
                        </a:spcBef>
                        <a:spcAft>
                          <a:spcPts val="0"/>
                        </a:spcAft>
                      </a:pPr>
                      <a:r>
                        <a:rPr lang="en-US" sz="2400">
                          <a:solidFill>
                            <a:srgbClr val="000000"/>
                          </a:solidFill>
                          <a:effectLst/>
                          <a:latin typeface="Times New Roman" panose="02020603050405020304" pitchFamily="18" charset="0"/>
                          <a:ea typeface="Times New Roman" panose="02020603050405020304" pitchFamily="18" charset="0"/>
                        </a:rPr>
                        <a:t> </a:t>
                      </a:r>
                      <a:endParaRPr lang="vi-VN" sz="2400">
                        <a:solidFill>
                          <a:srgbClr val="00000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3351785"/>
                  </a:ext>
                </a:extLst>
              </a:tr>
              <a:tr h="0">
                <a:tc>
                  <a:txBody>
                    <a:bodyPr/>
                    <a:lstStyle/>
                    <a:p>
                      <a:pPr algn="ctr">
                        <a:lnSpc>
                          <a:spcPct val="150000"/>
                        </a:lnSpc>
                        <a:spcBef>
                          <a:spcPts val="0"/>
                        </a:spcBef>
                        <a:spcAft>
                          <a:spcPts val="0"/>
                        </a:spcAft>
                      </a:pPr>
                      <a:r>
                        <a:rPr lang="en-US" sz="2400">
                          <a:solidFill>
                            <a:srgbClr val="000000"/>
                          </a:solidFill>
                          <a:effectLst/>
                          <a:latin typeface="Times New Roman" panose="02020603050405020304" pitchFamily="18" charset="0"/>
                          <a:ea typeface="Times New Roman" panose="02020603050405020304" pitchFamily="18" charset="0"/>
                        </a:rPr>
                        <a:t>Thương nghiệp</a:t>
                      </a:r>
                      <a:endParaRPr lang="vi-VN" sz="2400">
                        <a:solidFill>
                          <a:srgbClr val="00000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0"/>
                        </a:spcBef>
                        <a:spcAft>
                          <a:spcPts val="0"/>
                        </a:spcAft>
                      </a:pPr>
                      <a:r>
                        <a:rPr lang="en-US" sz="2400" dirty="0">
                          <a:solidFill>
                            <a:srgbClr val="000000"/>
                          </a:solidFill>
                          <a:effectLst/>
                          <a:latin typeface="Times New Roman" panose="02020603050405020304" pitchFamily="18" charset="0"/>
                          <a:ea typeface="Times New Roman" panose="02020603050405020304" pitchFamily="18" charset="0"/>
                        </a:rPr>
                        <a:t> </a:t>
                      </a:r>
                      <a:endParaRPr lang="vi-VN" sz="2400" dirty="0">
                        <a:solidFill>
                          <a:srgbClr val="000000"/>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7690805"/>
                  </a:ext>
                </a:extLst>
              </a:tr>
            </a:tbl>
          </a:graphicData>
        </a:graphic>
      </p:graphicFrame>
      <p:pic>
        <p:nvPicPr>
          <p:cNvPr id="6" name="ĐẾM NGƯỢC 5 PHÚT - BÓNG SỐ">
            <a:hlinkClick r:id="" action="ppaction://media"/>
            <a:extLst>
              <a:ext uri="{FF2B5EF4-FFF2-40B4-BE49-F238E27FC236}">
                <a16:creationId xmlns:a16="http://schemas.microsoft.com/office/drawing/2014/main" id="{45D46756-03DD-6D7F-94C2-D0A1F30D44A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858000" y="1123950"/>
            <a:ext cx="2105587" cy="1184393"/>
          </a:xfrm>
          <a:prstGeom prst="rect">
            <a:avLst/>
          </a:prstGeom>
        </p:spPr>
      </p:pic>
    </p:spTree>
    <p:extLst>
      <p:ext uri="{BB962C8B-B14F-4D97-AF65-F5344CB8AC3E}">
        <p14:creationId xmlns:p14="http://schemas.microsoft.com/office/powerpoint/2010/main" val="1478915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0000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6"/>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6"/>
                                        </p:tgtEl>
                                      </p:cBhvr>
                                    </p:cmd>
                                  </p:childTnLst>
                                </p:cTn>
                              </p:par>
                            </p:childTnLst>
                          </p:cTn>
                        </p:par>
                      </p:childTnLst>
                    </p:cTn>
                  </p:par>
                </p:childTnLst>
              </p:cTn>
              <p:nextCondLst>
                <p:cond evt="onClick" delay="0">
                  <p:tgtEl>
                    <p:spTgt spid="6"/>
                  </p:tgtEl>
                </p:cond>
              </p:nextCondLst>
            </p:seq>
            <p:video>
              <p:cMediaNode vol="80000">
                <p:cTn id="17" fill="hold" display="0">
                  <p:stCondLst>
                    <p:cond delay="indefinite"/>
                  </p:stCondLst>
                </p:cTn>
                <p:tgtEl>
                  <p:spTgt spid="6"/>
                </p:tgtEl>
              </p:cMediaNode>
            </p:video>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7">
            <a:extLst>
              <a:ext uri="{FF2B5EF4-FFF2-40B4-BE49-F238E27FC236}">
                <a16:creationId xmlns:a16="http://schemas.microsoft.com/office/drawing/2014/main" id="{011085AF-2024-91D0-8C1F-2BA27C5EB6B5}"/>
              </a:ext>
            </a:extLst>
          </p:cNvPr>
          <p:cNvSpPr txBox="1"/>
          <p:nvPr/>
        </p:nvSpPr>
        <p:spPr>
          <a:xfrm>
            <a:off x="3200399" y="971550"/>
            <a:ext cx="2667001" cy="415498"/>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100" b="1" i="0" strike="noStrike" kern="1200" cap="none" spc="0" normalizeH="0" baseline="0" noProof="0">
                <a:ln>
                  <a:noFill/>
                </a:ln>
                <a:solidFill>
                  <a:schemeClr val="accent2">
                    <a:lumMod val="75000"/>
                  </a:schemeClr>
                </a:solidFill>
                <a:effectLst/>
                <a:uLnTx/>
                <a:uFillTx/>
                <a:latin typeface="Roboto" panose="02000000000000000000" pitchFamily="2" charset="0"/>
                <a:ea typeface="Roboto" panose="02000000000000000000" pitchFamily="2" charset="0"/>
                <a:cs typeface="+mn-cs"/>
              </a:rPr>
              <a:t>TƯ LIỆU HỖ TRỢ</a:t>
            </a:r>
            <a:endParaRPr kumimoji="0" lang="vi-VN" sz="2100" b="1" i="0" strike="noStrike" kern="1200" cap="none" spc="0" normalizeH="0" baseline="0" noProof="0" dirty="0">
              <a:ln>
                <a:noFill/>
              </a:ln>
              <a:solidFill>
                <a:schemeClr val="accent2">
                  <a:lumMod val="75000"/>
                </a:schemeClr>
              </a:solidFill>
              <a:effectLst/>
              <a:uLnTx/>
              <a:uFillTx/>
              <a:latin typeface="Roboto" panose="02000000000000000000" pitchFamily="2" charset="0"/>
              <a:ea typeface="Roboto" panose="02000000000000000000" pitchFamily="2" charset="0"/>
              <a:cs typeface="+mn-cs"/>
            </a:endParaRPr>
          </a:p>
        </p:txBody>
      </p:sp>
      <p:sp>
        <p:nvSpPr>
          <p:cNvPr id="4" name="Rectangle 3">
            <a:extLst>
              <a:ext uri="{FF2B5EF4-FFF2-40B4-BE49-F238E27FC236}">
                <a16:creationId xmlns:a16="http://schemas.microsoft.com/office/drawing/2014/main" id="{9420BDD3-ACB2-9D4F-6DAE-A8E6D1ECFC68}"/>
              </a:ext>
            </a:extLst>
          </p:cNvPr>
          <p:cNvSpPr/>
          <p:nvPr/>
        </p:nvSpPr>
        <p:spPr>
          <a:xfrm>
            <a:off x="3200400" y="971550"/>
            <a:ext cx="2667000" cy="415498"/>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pic>
        <p:nvPicPr>
          <p:cNvPr id="7" name="Hình ảnh 6">
            <a:extLst>
              <a:ext uri="{FF2B5EF4-FFF2-40B4-BE49-F238E27FC236}">
                <a16:creationId xmlns:a16="http://schemas.microsoft.com/office/drawing/2014/main" id="{195BE187-ECB1-2703-BB77-1EAD16992290}"/>
              </a:ext>
            </a:extLst>
          </p:cNvPr>
          <p:cNvPicPr>
            <a:picLocks noChangeAspect="1"/>
          </p:cNvPicPr>
          <p:nvPr/>
        </p:nvPicPr>
        <p:blipFill>
          <a:blip r:embed="rId2"/>
          <a:stretch>
            <a:fillRect/>
          </a:stretch>
        </p:blipFill>
        <p:spPr>
          <a:xfrm>
            <a:off x="61377" y="1705308"/>
            <a:ext cx="5934532" cy="2771442"/>
          </a:xfrm>
          <a:prstGeom prst="rect">
            <a:avLst/>
          </a:prstGeom>
        </p:spPr>
      </p:pic>
      <p:pic>
        <p:nvPicPr>
          <p:cNvPr id="17" name="Hình ảnh 16">
            <a:extLst>
              <a:ext uri="{FF2B5EF4-FFF2-40B4-BE49-F238E27FC236}">
                <a16:creationId xmlns:a16="http://schemas.microsoft.com/office/drawing/2014/main" id="{1B513FC9-B522-67AC-A0AE-19F8AFA2E410}"/>
              </a:ext>
            </a:extLst>
          </p:cNvPr>
          <p:cNvPicPr>
            <a:picLocks noChangeAspect="1"/>
          </p:cNvPicPr>
          <p:nvPr/>
        </p:nvPicPr>
        <p:blipFill>
          <a:blip r:embed="rId3"/>
          <a:stretch>
            <a:fillRect/>
          </a:stretch>
        </p:blipFill>
        <p:spPr>
          <a:xfrm>
            <a:off x="6172200" y="1176976"/>
            <a:ext cx="2884620" cy="3756974"/>
          </a:xfrm>
          <a:prstGeom prst="rect">
            <a:avLst/>
          </a:prstGeom>
        </p:spPr>
      </p:pic>
    </p:spTree>
    <p:extLst>
      <p:ext uri="{BB962C8B-B14F-4D97-AF65-F5344CB8AC3E}">
        <p14:creationId xmlns:p14="http://schemas.microsoft.com/office/powerpoint/2010/main" val="24532557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7">
            <a:extLst>
              <a:ext uri="{FF2B5EF4-FFF2-40B4-BE49-F238E27FC236}">
                <a16:creationId xmlns:a16="http://schemas.microsoft.com/office/drawing/2014/main" id="{011085AF-2024-91D0-8C1F-2BA27C5EB6B5}"/>
              </a:ext>
            </a:extLst>
          </p:cNvPr>
          <p:cNvSpPr txBox="1"/>
          <p:nvPr/>
        </p:nvSpPr>
        <p:spPr>
          <a:xfrm>
            <a:off x="3200399" y="971550"/>
            <a:ext cx="2667001" cy="415498"/>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solidFill>
                  <a:srgbClr val="ED7D31">
                    <a:lumMod val="75000"/>
                  </a:srgbClr>
                </a:solidFill>
                <a:effectLst/>
                <a:uLnTx/>
                <a:uFillTx/>
                <a:latin typeface="Roboto" panose="02000000000000000000" pitchFamily="2" charset="0"/>
                <a:ea typeface="Roboto" panose="02000000000000000000" pitchFamily="2" charset="0"/>
                <a:cs typeface="+mn-cs"/>
              </a:rPr>
              <a:t>TƯ LIỆU HỖ TRỢ</a:t>
            </a:r>
            <a:endParaRPr kumimoji="0" lang="vi-VN" sz="2100" b="1" i="0" u="none" strike="noStrike" kern="1200" cap="none" spc="0" normalizeH="0" baseline="0" noProof="0" dirty="0">
              <a:ln>
                <a:noFill/>
              </a:ln>
              <a:solidFill>
                <a:srgbClr val="ED7D31">
                  <a:lumMod val="75000"/>
                </a:srgbClr>
              </a:solidFill>
              <a:effectLst/>
              <a:uLnTx/>
              <a:uFillTx/>
              <a:latin typeface="Roboto" panose="02000000000000000000" pitchFamily="2" charset="0"/>
              <a:ea typeface="Roboto" panose="02000000000000000000" pitchFamily="2" charset="0"/>
              <a:cs typeface="+mn-cs"/>
            </a:endParaRPr>
          </a:p>
        </p:txBody>
      </p:sp>
      <p:sp>
        <p:nvSpPr>
          <p:cNvPr id="4" name="Rectangle 3">
            <a:extLst>
              <a:ext uri="{FF2B5EF4-FFF2-40B4-BE49-F238E27FC236}">
                <a16:creationId xmlns:a16="http://schemas.microsoft.com/office/drawing/2014/main" id="{9420BDD3-ACB2-9D4F-6DAE-A8E6D1ECFC68}"/>
              </a:ext>
            </a:extLst>
          </p:cNvPr>
          <p:cNvSpPr/>
          <p:nvPr/>
        </p:nvSpPr>
        <p:spPr>
          <a:xfrm>
            <a:off x="3200400" y="971550"/>
            <a:ext cx="2667000" cy="415498"/>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pic>
        <p:nvPicPr>
          <p:cNvPr id="2" name="Hình ảnh 1">
            <a:extLst>
              <a:ext uri="{FF2B5EF4-FFF2-40B4-BE49-F238E27FC236}">
                <a16:creationId xmlns:a16="http://schemas.microsoft.com/office/drawing/2014/main" id="{A2B970AB-88EC-1A5C-D187-3A45C9B4CCEC}"/>
              </a:ext>
            </a:extLst>
          </p:cNvPr>
          <p:cNvPicPr>
            <a:picLocks noChangeAspect="1"/>
          </p:cNvPicPr>
          <p:nvPr/>
        </p:nvPicPr>
        <p:blipFill>
          <a:blip r:embed="rId2"/>
          <a:stretch>
            <a:fillRect/>
          </a:stretch>
        </p:blipFill>
        <p:spPr>
          <a:xfrm>
            <a:off x="1814394" y="1523458"/>
            <a:ext cx="5703997" cy="3429000"/>
          </a:xfrm>
          <a:prstGeom prst="rect">
            <a:avLst/>
          </a:prstGeom>
        </p:spPr>
      </p:pic>
    </p:spTree>
    <p:extLst>
      <p:ext uri="{BB962C8B-B14F-4D97-AF65-F5344CB8AC3E}">
        <p14:creationId xmlns:p14="http://schemas.microsoft.com/office/powerpoint/2010/main" val="31491804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7">
            <a:extLst>
              <a:ext uri="{FF2B5EF4-FFF2-40B4-BE49-F238E27FC236}">
                <a16:creationId xmlns:a16="http://schemas.microsoft.com/office/drawing/2014/main" id="{011085AF-2024-91D0-8C1F-2BA27C5EB6B5}"/>
              </a:ext>
            </a:extLst>
          </p:cNvPr>
          <p:cNvSpPr txBox="1"/>
          <p:nvPr/>
        </p:nvSpPr>
        <p:spPr>
          <a:xfrm>
            <a:off x="3200399" y="971550"/>
            <a:ext cx="2667001" cy="415498"/>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solidFill>
                  <a:srgbClr val="ED7D31">
                    <a:lumMod val="75000"/>
                  </a:srgbClr>
                </a:solidFill>
                <a:effectLst/>
                <a:uLnTx/>
                <a:uFillTx/>
                <a:latin typeface="Roboto" panose="02000000000000000000" pitchFamily="2" charset="0"/>
                <a:ea typeface="Roboto" panose="02000000000000000000" pitchFamily="2" charset="0"/>
                <a:cs typeface="+mn-cs"/>
              </a:rPr>
              <a:t>TƯ LIỆU HỖ TRỢ</a:t>
            </a:r>
            <a:endParaRPr kumimoji="0" lang="vi-VN" sz="2100" b="1" i="0" u="none" strike="noStrike" kern="1200" cap="none" spc="0" normalizeH="0" baseline="0" noProof="0" dirty="0">
              <a:ln>
                <a:noFill/>
              </a:ln>
              <a:solidFill>
                <a:srgbClr val="ED7D31">
                  <a:lumMod val="75000"/>
                </a:srgbClr>
              </a:solidFill>
              <a:effectLst/>
              <a:uLnTx/>
              <a:uFillTx/>
              <a:latin typeface="Roboto" panose="02000000000000000000" pitchFamily="2" charset="0"/>
              <a:ea typeface="Roboto" panose="02000000000000000000" pitchFamily="2" charset="0"/>
              <a:cs typeface="+mn-cs"/>
            </a:endParaRPr>
          </a:p>
        </p:txBody>
      </p:sp>
      <p:sp>
        <p:nvSpPr>
          <p:cNvPr id="4" name="Rectangle 3">
            <a:extLst>
              <a:ext uri="{FF2B5EF4-FFF2-40B4-BE49-F238E27FC236}">
                <a16:creationId xmlns:a16="http://schemas.microsoft.com/office/drawing/2014/main" id="{9420BDD3-ACB2-9D4F-6DAE-A8E6D1ECFC68}"/>
              </a:ext>
            </a:extLst>
          </p:cNvPr>
          <p:cNvSpPr/>
          <p:nvPr/>
        </p:nvSpPr>
        <p:spPr>
          <a:xfrm>
            <a:off x="3200400" y="971550"/>
            <a:ext cx="2667000" cy="415498"/>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pic>
        <p:nvPicPr>
          <p:cNvPr id="6" name="Hình ảnh 5">
            <a:extLst>
              <a:ext uri="{FF2B5EF4-FFF2-40B4-BE49-F238E27FC236}">
                <a16:creationId xmlns:a16="http://schemas.microsoft.com/office/drawing/2014/main" id="{2158AEE4-5061-264B-F400-5B148A9200DC}"/>
              </a:ext>
            </a:extLst>
          </p:cNvPr>
          <p:cNvPicPr>
            <a:picLocks noChangeAspect="1"/>
          </p:cNvPicPr>
          <p:nvPr/>
        </p:nvPicPr>
        <p:blipFill>
          <a:blip r:embed="rId2"/>
          <a:stretch>
            <a:fillRect/>
          </a:stretch>
        </p:blipFill>
        <p:spPr>
          <a:xfrm>
            <a:off x="1972993" y="1430511"/>
            <a:ext cx="5350414" cy="3617430"/>
          </a:xfrm>
          <a:prstGeom prst="rect">
            <a:avLst/>
          </a:prstGeom>
        </p:spPr>
      </p:pic>
    </p:spTree>
    <p:extLst>
      <p:ext uri="{BB962C8B-B14F-4D97-AF65-F5344CB8AC3E}">
        <p14:creationId xmlns:p14="http://schemas.microsoft.com/office/powerpoint/2010/main" val="1931031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graphicFrame>
        <p:nvGraphicFramePr>
          <p:cNvPr id="2" name="Bảng 1">
            <a:extLst>
              <a:ext uri="{FF2B5EF4-FFF2-40B4-BE49-F238E27FC236}">
                <a16:creationId xmlns:a16="http://schemas.microsoft.com/office/drawing/2014/main" id="{D83DF35E-4630-9B49-1B7C-DFB29DD062E7}"/>
              </a:ext>
            </a:extLst>
          </p:cNvPr>
          <p:cNvGraphicFramePr>
            <a:graphicFrameLocks noGrp="1"/>
          </p:cNvGraphicFramePr>
          <p:nvPr>
            <p:extLst>
              <p:ext uri="{D42A27DB-BD31-4B8C-83A1-F6EECF244321}">
                <p14:modId xmlns:p14="http://schemas.microsoft.com/office/powerpoint/2010/main" val="965651003"/>
              </p:ext>
            </p:extLst>
          </p:nvPr>
        </p:nvGraphicFramePr>
        <p:xfrm>
          <a:off x="-1" y="1261110"/>
          <a:ext cx="9117935" cy="3291840"/>
        </p:xfrm>
        <a:graphic>
          <a:graphicData uri="http://schemas.openxmlformats.org/drawingml/2006/table">
            <a:tbl>
              <a:tblPr firstRow="1" firstCol="1" bandRow="1"/>
              <a:tblGrid>
                <a:gridCol w="2071768">
                  <a:extLst>
                    <a:ext uri="{9D8B030D-6E8A-4147-A177-3AD203B41FA5}">
                      <a16:colId xmlns:a16="http://schemas.microsoft.com/office/drawing/2014/main" val="1184607061"/>
                    </a:ext>
                  </a:extLst>
                </a:gridCol>
                <a:gridCol w="7046167">
                  <a:extLst>
                    <a:ext uri="{9D8B030D-6E8A-4147-A177-3AD203B41FA5}">
                      <a16:colId xmlns:a16="http://schemas.microsoft.com/office/drawing/2014/main" val="3637649234"/>
                    </a:ext>
                  </a:extLst>
                </a:gridCol>
              </a:tblGrid>
              <a:tr h="203521">
                <a:tc gridSpan="2">
                  <a:txBody>
                    <a:bodyPr/>
                    <a:lstStyle/>
                    <a:p>
                      <a:pPr algn="ctr">
                        <a:lnSpc>
                          <a:spcPct val="100000"/>
                        </a:lnSpc>
                        <a:spcBef>
                          <a:spcPts val="0"/>
                        </a:spcBef>
                        <a:spcAft>
                          <a:spcPts val="0"/>
                        </a:spcAft>
                      </a:pPr>
                      <a:r>
                        <a:rPr lang="en-US" sz="2400">
                          <a:solidFill>
                            <a:srgbClr val="000000"/>
                          </a:solidFill>
                          <a:effectLst/>
                          <a:latin typeface="Times New Roman" panose="02020603050405020304" pitchFamily="18" charset="0"/>
                          <a:ea typeface="Times New Roman" panose="02020603050405020304" pitchFamily="18" charset="0"/>
                        </a:rPr>
                        <a:t>KINH TẾ ĐẠI VIỆT TRONG CÁC THẾ KỈ XVI – XVIII</a:t>
                      </a:r>
                      <a:endParaRPr lang="vi-VN" sz="240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extLst>
                  <a:ext uri="{0D108BD9-81ED-4DB2-BD59-A6C34878D82A}">
                    <a16:rowId xmlns:a16="http://schemas.microsoft.com/office/drawing/2014/main" val="747122980"/>
                  </a:ext>
                </a:extLst>
              </a:tr>
              <a:tr h="318435">
                <a:tc>
                  <a:txBody>
                    <a:bodyPr/>
                    <a:lstStyle/>
                    <a:p>
                      <a:pPr algn="ctr">
                        <a:lnSpc>
                          <a:spcPct val="100000"/>
                        </a:lnSpc>
                        <a:spcBef>
                          <a:spcPts val="600"/>
                        </a:spcBef>
                        <a:spcAft>
                          <a:spcPts val="600"/>
                        </a:spcAft>
                      </a:pPr>
                      <a:r>
                        <a:rPr lang="en-US" sz="2400" b="1">
                          <a:solidFill>
                            <a:srgbClr val="000000"/>
                          </a:solidFill>
                          <a:effectLst/>
                          <a:latin typeface="Times New Roman" panose="02020603050405020304" pitchFamily="18" charset="0"/>
                          <a:ea typeface="Times New Roman" panose="02020603050405020304" pitchFamily="18" charset="0"/>
                        </a:rPr>
                        <a:t>Lĩnh vực</a:t>
                      </a:r>
                      <a:endParaRPr lang="vi-VN" sz="240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600"/>
                        </a:spcBef>
                        <a:spcAft>
                          <a:spcPts val="600"/>
                        </a:spcAft>
                      </a:pPr>
                      <a:r>
                        <a:rPr lang="en-US" sz="2400" b="1">
                          <a:solidFill>
                            <a:srgbClr val="000000"/>
                          </a:solidFill>
                          <a:effectLst/>
                          <a:latin typeface="Times New Roman" panose="02020603050405020304" pitchFamily="18" charset="0"/>
                          <a:ea typeface="Times New Roman" panose="02020603050405020304" pitchFamily="18" charset="0"/>
                        </a:rPr>
                        <a:t>Những nét chính</a:t>
                      </a:r>
                      <a:endParaRPr lang="vi-VN" sz="240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2021348"/>
                  </a:ext>
                </a:extLst>
              </a:tr>
              <a:tr h="1751116">
                <a:tc>
                  <a:txBody>
                    <a:bodyPr/>
                    <a:lstStyle/>
                    <a:p>
                      <a:pPr algn="ctr">
                        <a:lnSpc>
                          <a:spcPct val="100000"/>
                        </a:lnSpc>
                        <a:spcBef>
                          <a:spcPts val="600"/>
                        </a:spcBef>
                        <a:spcAft>
                          <a:spcPts val="600"/>
                        </a:spcAft>
                      </a:pPr>
                      <a:r>
                        <a:rPr lang="en-US" sz="2400">
                          <a:solidFill>
                            <a:srgbClr val="000000"/>
                          </a:solidFill>
                          <a:effectLst/>
                          <a:latin typeface="Times New Roman" panose="02020603050405020304" pitchFamily="18" charset="0"/>
                          <a:ea typeface="Times New Roman" panose="02020603050405020304" pitchFamily="18" charset="0"/>
                        </a:rPr>
                        <a:t>Nông nghiệp</a:t>
                      </a:r>
                      <a:endParaRPr lang="vi-VN" sz="240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55700" algn="just">
                        <a:lnSpc>
                          <a:spcPct val="100000"/>
                        </a:lnSpc>
                        <a:spcBef>
                          <a:spcPts val="0"/>
                        </a:spcBef>
                      </a:pPr>
                      <a:r>
                        <a:rPr lang="en-US" sz="2400">
                          <a:solidFill>
                            <a:srgbClr val="000000"/>
                          </a:solidFill>
                          <a:effectLst/>
                          <a:latin typeface="Times New Roman" panose="02020603050405020304" pitchFamily="18" charset="0"/>
                          <a:ea typeface="Times New Roman" panose="02020603050405020304" pitchFamily="18" charset="0"/>
                        </a:rPr>
                        <a:t>+ Ở Đàng Ngoài: Nền nông nghiệp sa sút nghiêm trọng. Tình trạng lấn chiếm ruộng công thành ruộng tư ngày càng phổ biến. Nhân dân đói khổ vì tô, thuế, thiên tai, mất mùa.</a:t>
                      </a:r>
                    </a:p>
                    <a:p>
                      <a:pPr indent="-1155700" algn="just">
                        <a:lnSpc>
                          <a:spcPct val="100000"/>
                        </a:lnSpc>
                        <a:spcBef>
                          <a:spcPts val="0"/>
                        </a:spcBef>
                      </a:pPr>
                      <a:r>
                        <a:rPr lang="en-US" sz="2400">
                          <a:solidFill>
                            <a:srgbClr val="000000"/>
                          </a:solidFill>
                          <a:effectLst/>
                          <a:latin typeface="Times New Roman" panose="02020603050405020304" pitchFamily="18" charset="0"/>
                          <a:ea typeface="Times New Roman" panose="02020603050405020304" pitchFamily="18" charset="0"/>
                        </a:rPr>
                        <a:t>+ Ở Đàng Trong: Nông nghiệp có bước phát triển rõ rệt. Tình trạng nông dân bị bần cùng hoá cũng diễn ra song chưa nghiêm trọng như Đàng Ngoài.</a:t>
                      </a:r>
                      <a:endParaRPr lang="vi-VN" sz="2400">
                        <a:solidFill>
                          <a:srgbClr val="000000"/>
                        </a:solidFill>
                        <a:effectLst/>
                        <a:latin typeface="Times New Roman" panose="02020603050405020304" pitchFamily="18" charset="0"/>
                        <a:ea typeface="Times New Roman" panose="02020603050405020304" pitchFamily="18"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365309"/>
                  </a:ext>
                </a:extLst>
              </a:tr>
            </a:tbl>
          </a:graphicData>
        </a:graphic>
      </p:graphicFrame>
    </p:spTree>
    <p:extLst>
      <p:ext uri="{BB962C8B-B14F-4D97-AF65-F5344CB8AC3E}">
        <p14:creationId xmlns:p14="http://schemas.microsoft.com/office/powerpoint/2010/main" val="29736744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graphicFrame>
        <p:nvGraphicFramePr>
          <p:cNvPr id="2" name="Bảng 1">
            <a:extLst>
              <a:ext uri="{FF2B5EF4-FFF2-40B4-BE49-F238E27FC236}">
                <a16:creationId xmlns:a16="http://schemas.microsoft.com/office/drawing/2014/main" id="{D83DF35E-4630-9B49-1B7C-DFB29DD062E7}"/>
              </a:ext>
            </a:extLst>
          </p:cNvPr>
          <p:cNvGraphicFramePr>
            <a:graphicFrameLocks noGrp="1"/>
          </p:cNvGraphicFramePr>
          <p:nvPr>
            <p:extLst>
              <p:ext uri="{D42A27DB-BD31-4B8C-83A1-F6EECF244321}">
                <p14:modId xmlns:p14="http://schemas.microsoft.com/office/powerpoint/2010/main" val="534161676"/>
              </p:ext>
            </p:extLst>
          </p:nvPr>
        </p:nvGraphicFramePr>
        <p:xfrm>
          <a:off x="-1" y="1306830"/>
          <a:ext cx="9117935" cy="2560320"/>
        </p:xfrm>
        <a:graphic>
          <a:graphicData uri="http://schemas.openxmlformats.org/drawingml/2006/table">
            <a:tbl>
              <a:tblPr firstRow="1" firstCol="1" bandRow="1"/>
              <a:tblGrid>
                <a:gridCol w="2071768">
                  <a:extLst>
                    <a:ext uri="{9D8B030D-6E8A-4147-A177-3AD203B41FA5}">
                      <a16:colId xmlns:a16="http://schemas.microsoft.com/office/drawing/2014/main" val="1184607061"/>
                    </a:ext>
                  </a:extLst>
                </a:gridCol>
                <a:gridCol w="7046167">
                  <a:extLst>
                    <a:ext uri="{9D8B030D-6E8A-4147-A177-3AD203B41FA5}">
                      <a16:colId xmlns:a16="http://schemas.microsoft.com/office/drawing/2014/main" val="3637649234"/>
                    </a:ext>
                  </a:extLst>
                </a:gridCol>
              </a:tblGrid>
              <a:tr h="203521">
                <a:tc gridSpan="2">
                  <a:txBody>
                    <a:bodyPr/>
                    <a:lstStyle/>
                    <a:p>
                      <a:pPr algn="ctr">
                        <a:lnSpc>
                          <a:spcPct val="100000"/>
                        </a:lnSpc>
                        <a:spcBef>
                          <a:spcPts val="0"/>
                        </a:spcBef>
                        <a:spcAft>
                          <a:spcPts val="0"/>
                        </a:spcAft>
                      </a:pPr>
                      <a:r>
                        <a:rPr lang="en-US" sz="2400" dirty="0">
                          <a:solidFill>
                            <a:srgbClr val="000000"/>
                          </a:solidFill>
                          <a:effectLst/>
                          <a:latin typeface="Times New Roman" panose="02020603050405020304" pitchFamily="18" charset="0"/>
                          <a:ea typeface="Times New Roman" panose="02020603050405020304" pitchFamily="18" charset="0"/>
                        </a:rPr>
                        <a:t>KINH TẾ ĐẠI VIỆT TRONG CÁC THẾ KỈ XVI – XVIII</a:t>
                      </a:r>
                      <a:endParaRPr lang="vi-VN" sz="2400" dirty="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extLst>
                  <a:ext uri="{0D108BD9-81ED-4DB2-BD59-A6C34878D82A}">
                    <a16:rowId xmlns:a16="http://schemas.microsoft.com/office/drawing/2014/main" val="747122980"/>
                  </a:ext>
                </a:extLst>
              </a:tr>
              <a:tr h="318435">
                <a:tc>
                  <a:txBody>
                    <a:bodyPr/>
                    <a:lstStyle/>
                    <a:p>
                      <a:pPr algn="ctr">
                        <a:lnSpc>
                          <a:spcPct val="100000"/>
                        </a:lnSpc>
                        <a:spcBef>
                          <a:spcPts val="600"/>
                        </a:spcBef>
                        <a:spcAft>
                          <a:spcPts val="600"/>
                        </a:spcAft>
                      </a:pPr>
                      <a:r>
                        <a:rPr lang="en-US" sz="2400" b="1">
                          <a:solidFill>
                            <a:srgbClr val="000000"/>
                          </a:solidFill>
                          <a:effectLst/>
                          <a:latin typeface="Times New Roman" panose="02020603050405020304" pitchFamily="18" charset="0"/>
                          <a:ea typeface="Times New Roman" panose="02020603050405020304" pitchFamily="18" charset="0"/>
                        </a:rPr>
                        <a:t>Lĩnh vực</a:t>
                      </a:r>
                      <a:endParaRPr lang="vi-VN" sz="240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600"/>
                        </a:spcBef>
                        <a:spcAft>
                          <a:spcPts val="600"/>
                        </a:spcAft>
                      </a:pPr>
                      <a:r>
                        <a:rPr lang="en-US" sz="2400" b="1">
                          <a:solidFill>
                            <a:srgbClr val="000000"/>
                          </a:solidFill>
                          <a:effectLst/>
                          <a:latin typeface="Times New Roman" panose="02020603050405020304" pitchFamily="18" charset="0"/>
                          <a:ea typeface="Times New Roman" panose="02020603050405020304" pitchFamily="18" charset="0"/>
                        </a:rPr>
                        <a:t>Những nét chính</a:t>
                      </a:r>
                      <a:endParaRPr lang="vi-VN" sz="240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2021348"/>
                  </a:ext>
                </a:extLst>
              </a:tr>
              <a:tr h="1187221">
                <a:tc>
                  <a:txBody>
                    <a:bodyPr/>
                    <a:lstStyle/>
                    <a:p>
                      <a:pPr algn="ctr">
                        <a:lnSpc>
                          <a:spcPct val="100000"/>
                        </a:lnSpc>
                        <a:spcBef>
                          <a:spcPts val="600"/>
                        </a:spcBef>
                        <a:spcAft>
                          <a:spcPts val="600"/>
                        </a:spcAft>
                      </a:pPr>
                      <a:r>
                        <a:rPr lang="en-US" sz="2400">
                          <a:solidFill>
                            <a:srgbClr val="000000"/>
                          </a:solidFill>
                          <a:effectLst/>
                          <a:latin typeface="Times New Roman" panose="02020603050405020304" pitchFamily="18" charset="0"/>
                          <a:ea typeface="Times New Roman" panose="02020603050405020304" pitchFamily="18" charset="0"/>
                        </a:rPr>
                        <a:t>Thủ công nghiệp</a:t>
                      </a:r>
                      <a:endParaRPr lang="vi-VN" sz="240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55700" algn="just">
                        <a:lnSpc>
                          <a:spcPct val="100000"/>
                        </a:lnSpc>
                        <a:spcBef>
                          <a:spcPts val="0"/>
                        </a:spcBef>
                      </a:pP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Thủ</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công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nghiệp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nhà</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nước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vẫn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duy</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trì</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sản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xuất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vũ</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khí</a:t>
                      </a:r>
                      <a:r>
                        <a:rPr lang="en-US" sz="2400" dirty="0">
                          <a:solidFill>
                            <a:srgbClr val="000000"/>
                          </a:solidFill>
                          <a:effectLst/>
                          <a:latin typeface="Times New Roman" panose="02020603050405020304" pitchFamily="18" charset="0"/>
                          <a:ea typeface="Times New Roman" panose="02020603050405020304" pitchFamily="18" charset="0"/>
                        </a:rPr>
                        <a:t>, may </a:t>
                      </a:r>
                      <a:r>
                        <a:rPr lang="en-US" sz="2400" dirty="0" err="1">
                          <a:solidFill>
                            <a:srgbClr val="000000"/>
                          </a:solidFill>
                          <a:effectLst/>
                          <a:latin typeface="Times New Roman" panose="02020603050405020304" pitchFamily="18" charset="0"/>
                          <a:ea typeface="Times New Roman" panose="02020603050405020304" pitchFamily="18" charset="0"/>
                        </a:rPr>
                        <a:t>quan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phục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đúc</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tiền</a:t>
                      </a:r>
                      <a:r>
                        <a:rPr lang="en-US" sz="2400" dirty="0">
                          <a:solidFill>
                            <a:srgbClr val="000000"/>
                          </a:solidFill>
                          <a:effectLst/>
                          <a:latin typeface="Times New Roman" panose="02020603050405020304" pitchFamily="18" charset="0"/>
                          <a:ea typeface="Times New Roman" panose="02020603050405020304" pitchFamily="18" charset="0"/>
                        </a:rPr>
                        <a:t>…</a:t>
                      </a:r>
                      <a:endParaRPr lang="vi-VN" sz="2400" dirty="0">
                        <a:solidFill>
                          <a:srgbClr val="000000"/>
                        </a:solidFill>
                        <a:effectLst/>
                        <a:latin typeface="Times New Roman" panose="02020603050405020304" pitchFamily="18" charset="0"/>
                        <a:ea typeface="Times New Roman" panose="02020603050405020304" pitchFamily="18" charset="0"/>
                      </a:endParaRPr>
                    </a:p>
                    <a:p>
                      <a:pPr indent="-1155700" algn="just">
                        <a:lnSpc>
                          <a:spcPct val="100000"/>
                        </a:lnSpc>
                        <a:spcBef>
                          <a:spcPts val="0"/>
                        </a:spcBef>
                      </a:pP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Thủ</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công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nghiệp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dân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phát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triển</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mạnh</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mẽ</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với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nhiều</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làng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nghề</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nổi</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tiếng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khắp</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Đàng</a:t>
                      </a:r>
                      <a:r>
                        <a:rPr lang="en-US" sz="2400" dirty="0">
                          <a:solidFill>
                            <a:srgbClr val="000000"/>
                          </a:solidFill>
                          <a:effectLst/>
                          <a:latin typeface="Times New Roman" panose="02020603050405020304" pitchFamily="18" charset="0"/>
                          <a:ea typeface="Times New Roman" panose="02020603050405020304" pitchFamily="18" charset="0"/>
                        </a:rPr>
                        <a:t> Trong, </a:t>
                      </a:r>
                      <a:r>
                        <a:rPr lang="en-US" sz="2400" dirty="0" err="1">
                          <a:solidFill>
                            <a:srgbClr val="000000"/>
                          </a:solidFill>
                          <a:effectLst/>
                          <a:latin typeface="Times New Roman" panose="02020603050405020304" pitchFamily="18" charset="0"/>
                          <a:ea typeface="Times New Roman" panose="02020603050405020304" pitchFamily="18" charset="0"/>
                        </a:rPr>
                        <a:t>Đàng</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Ngoài</a:t>
                      </a:r>
                      <a:r>
                        <a:rPr lang="en-US" sz="2400" dirty="0">
                          <a:solidFill>
                            <a:srgbClr val="000000"/>
                          </a:solidFill>
                          <a:effectLst/>
                          <a:latin typeface="Times New Roman" panose="02020603050405020304" pitchFamily="18" charset="0"/>
                          <a:ea typeface="Times New Roman" panose="02020603050405020304" pitchFamily="18" charset="0"/>
                        </a:rPr>
                        <a:t>.</a:t>
                      </a:r>
                      <a:endParaRPr lang="vi-VN" sz="2400" dirty="0">
                        <a:solidFill>
                          <a:srgbClr val="000000"/>
                        </a:solidFill>
                        <a:effectLst/>
                        <a:latin typeface="Times New Roman" panose="02020603050405020304" pitchFamily="18" charset="0"/>
                        <a:ea typeface="Times New Roman" panose="02020603050405020304" pitchFamily="18"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8073753"/>
                  </a:ext>
                </a:extLst>
              </a:tr>
            </a:tbl>
          </a:graphicData>
        </a:graphic>
      </p:graphicFrame>
    </p:spTree>
    <p:extLst>
      <p:ext uri="{BB962C8B-B14F-4D97-AF65-F5344CB8AC3E}">
        <p14:creationId xmlns:p14="http://schemas.microsoft.com/office/powerpoint/2010/main" val="13537561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Picture 1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8" y="0"/>
            <a:ext cx="9140452" cy="5144075"/>
          </a:xfrm>
          <a:prstGeom prst="rect">
            <a:avLst/>
          </a:prstGeom>
        </p:spPr>
      </p:pic>
      <p:pic>
        <p:nvPicPr>
          <p:cNvPr id="124" name="den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93649" y="554635"/>
            <a:ext cx="1988993" cy="1988993"/>
          </a:xfrm>
          <a:prstGeom prst="rect">
            <a:avLst/>
          </a:prstGeom>
        </p:spPr>
      </p:pic>
      <p:pic>
        <p:nvPicPr>
          <p:cNvPr id="125" name="den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15744" y="817997"/>
            <a:ext cx="1979858" cy="1979858"/>
          </a:xfrm>
          <a:prstGeom prst="rect">
            <a:avLst/>
          </a:prstGeom>
        </p:spPr>
      </p:pic>
      <p:pic>
        <p:nvPicPr>
          <p:cNvPr id="126" name="den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22783" y="553502"/>
            <a:ext cx="1979858" cy="1984420"/>
          </a:xfrm>
          <a:prstGeom prst="rect">
            <a:avLst/>
          </a:prstGeom>
        </p:spPr>
      </p:pic>
      <p:pic>
        <p:nvPicPr>
          <p:cNvPr id="127" name="den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29469" y="2265045"/>
            <a:ext cx="1988993" cy="1988993"/>
          </a:xfrm>
          <a:prstGeom prst="rect">
            <a:avLst/>
          </a:prstGeom>
        </p:spPr>
      </p:pic>
      <p:pic>
        <p:nvPicPr>
          <p:cNvPr id="128" name="den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50744" y="2528614"/>
            <a:ext cx="1979858" cy="1979858"/>
          </a:xfrm>
          <a:prstGeom prst="rect">
            <a:avLst/>
          </a:prstGeom>
        </p:spPr>
      </p:pic>
      <p:pic>
        <p:nvPicPr>
          <p:cNvPr id="129" name="den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56245" y="2264092"/>
            <a:ext cx="1988993" cy="1988993"/>
          </a:xfrm>
          <a:prstGeom prst="rect">
            <a:avLst/>
          </a:prstGeom>
        </p:spPr>
      </p:pic>
      <p:pic>
        <p:nvPicPr>
          <p:cNvPr id="149" name="Picture 14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59777" y="-731125"/>
            <a:ext cx="1321423" cy="4544962"/>
          </a:xfrm>
          <a:prstGeom prst="rect">
            <a:avLst/>
          </a:prstGeom>
        </p:spPr>
      </p:pic>
      <p:pic>
        <p:nvPicPr>
          <p:cNvPr id="159" name="Picture 158">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252565" y="4389120"/>
            <a:ext cx="885616" cy="748665"/>
          </a:xfrm>
          <a:prstGeom prst="rect">
            <a:avLst/>
          </a:prstGeom>
        </p:spPr>
      </p:pic>
      <p:pic>
        <p:nvPicPr>
          <p:cNvPr id="4" name="vuideho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9527" y="-503662"/>
            <a:ext cx="457200" cy="457200"/>
          </a:xfrm>
          <a:prstGeom prst="rect">
            <a:avLst/>
          </a:prstGeom>
        </p:spPr>
      </p:pic>
      <p:pic>
        <p:nvPicPr>
          <p:cNvPr id="139" name="mau1">
            <a:hlinkClick r:id="rId16" action="ppaction://hlinksldjump"/>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493649" y="554635"/>
            <a:ext cx="1988993" cy="1988993"/>
          </a:xfrm>
          <a:prstGeom prst="rect">
            <a:avLst/>
          </a:prstGeom>
        </p:spPr>
      </p:pic>
      <p:pic>
        <p:nvPicPr>
          <p:cNvPr id="140" name="mau2">
            <a:hlinkClick r:id="rId18" action="ppaction://hlinksldjump"/>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215745" y="817997"/>
            <a:ext cx="1975306" cy="1979858"/>
          </a:xfrm>
          <a:prstGeom prst="rect">
            <a:avLst/>
          </a:prstGeom>
        </p:spPr>
      </p:pic>
      <p:pic>
        <p:nvPicPr>
          <p:cNvPr id="141" name="mau3">
            <a:hlinkClick r:id="rId20" action="ppaction://hlinksldjump"/>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922783" y="553501"/>
            <a:ext cx="1979858" cy="1979858"/>
          </a:xfrm>
          <a:prstGeom prst="rect">
            <a:avLst/>
          </a:prstGeom>
        </p:spPr>
      </p:pic>
      <p:pic>
        <p:nvPicPr>
          <p:cNvPr id="142" name="mau4">
            <a:hlinkClick r:id="rId22" action="ppaction://hlinksldjump"/>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229469" y="2265045"/>
            <a:ext cx="1988993" cy="1988993"/>
          </a:xfrm>
          <a:prstGeom prst="rect">
            <a:avLst/>
          </a:prstGeom>
        </p:spPr>
      </p:pic>
      <p:pic>
        <p:nvPicPr>
          <p:cNvPr id="143" name="mau5">
            <a:hlinkClick r:id="rId22" action="ppaction://hlinksldjump"/>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4950744" y="2535758"/>
            <a:ext cx="1975306" cy="1979858"/>
          </a:xfrm>
          <a:prstGeom prst="rect">
            <a:avLst/>
          </a:prstGeom>
        </p:spPr>
      </p:pic>
      <p:pic>
        <p:nvPicPr>
          <p:cNvPr id="144" name="mau6">
            <a:hlinkClick r:id="rId13" action="ppaction://hlinksldjump"/>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656245" y="2264092"/>
            <a:ext cx="1988993" cy="1988993"/>
          </a:xfrm>
          <a:prstGeom prst="rect">
            <a:avLst/>
          </a:prstGeom>
        </p:spPr>
      </p:pic>
      <p:sp>
        <p:nvSpPr>
          <p:cNvPr id="75" name="Rectangle 74"/>
          <p:cNvSpPr/>
          <p:nvPr/>
        </p:nvSpPr>
        <p:spPr>
          <a:xfrm>
            <a:off x="3200400" y="528638"/>
            <a:ext cx="5757863" cy="4000500"/>
          </a:xfrm>
          <a:prstGeom prst="rect">
            <a:avLst/>
          </a:prstGeom>
          <a:blipFill dpi="0" rotWithShape="1">
            <a:blip r:embed="rId2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a:ln>
                <a:noFill/>
              </a:ln>
              <a:solidFill>
                <a:prstClr val="white"/>
              </a:solidFill>
              <a:effectLst/>
              <a:uLnTx/>
              <a:uFillTx/>
              <a:latin typeface="Calibri"/>
              <a:ea typeface="+mn-ea"/>
              <a:cs typeface="+mn-cs"/>
              <a:sym typeface="Arial"/>
            </a:endParaRPr>
          </a:p>
        </p:txBody>
      </p:sp>
      <p:sp>
        <p:nvSpPr>
          <p:cNvPr id="3" name="Rectangle 2">
            <a:extLst>
              <a:ext uri="{FF2B5EF4-FFF2-40B4-BE49-F238E27FC236}">
                <a16:creationId xmlns:a16="http://schemas.microsoft.com/office/drawing/2014/main" id="{46669B28-9FCB-D290-5917-09ED1759867E}"/>
              </a:ext>
            </a:extLst>
          </p:cNvPr>
          <p:cNvSpPr/>
          <p:nvPr/>
        </p:nvSpPr>
        <p:spPr>
          <a:xfrm>
            <a:off x="2542783" y="4684735"/>
            <a:ext cx="1678488" cy="297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prstClr val="white"/>
              </a:solidFill>
              <a:effectLst/>
              <a:uLnTx/>
              <a:uFillTx/>
              <a:latin typeface="Calibri"/>
              <a:ea typeface="+mn-ea"/>
              <a:cs typeface="+mn-cs"/>
              <a:sym typeface="Arial"/>
            </a:endParaRPr>
          </a:p>
        </p:txBody>
      </p:sp>
      <p:sp>
        <p:nvSpPr>
          <p:cNvPr id="7" name="Freeform: Shape 6">
            <a:extLst>
              <a:ext uri="{FF2B5EF4-FFF2-40B4-BE49-F238E27FC236}">
                <a16:creationId xmlns:a16="http://schemas.microsoft.com/office/drawing/2014/main" id="{1B2770F9-70EF-1F44-4F81-1201AFA2A10E}"/>
              </a:ext>
            </a:extLst>
          </p:cNvPr>
          <p:cNvSpPr/>
          <p:nvPr/>
        </p:nvSpPr>
        <p:spPr>
          <a:xfrm>
            <a:off x="265038" y="4289182"/>
            <a:ext cx="810254" cy="296972"/>
          </a:xfrm>
          <a:custGeom>
            <a:avLst/>
            <a:gdLst>
              <a:gd name="connsiteX0" fmla="*/ 11687 w 810254"/>
              <a:gd name="connsiteY0" fmla="*/ 36234 h 182733"/>
              <a:gd name="connsiteX1" fmla="*/ 300445 w 810254"/>
              <a:gd name="connsiteY1" fmla="*/ 24203 h 182733"/>
              <a:gd name="connsiteX2" fmla="*/ 529045 w 810254"/>
              <a:gd name="connsiteY2" fmla="*/ 140 h 182733"/>
              <a:gd name="connsiteX3" fmla="*/ 757645 w 810254"/>
              <a:gd name="connsiteY3" fmla="*/ 36234 h 182733"/>
              <a:gd name="connsiteX4" fmla="*/ 793739 w 810254"/>
              <a:gd name="connsiteY4" fmla="*/ 168582 h 182733"/>
              <a:gd name="connsiteX5" fmla="*/ 541076 w 810254"/>
              <a:gd name="connsiteY5" fmla="*/ 168582 h 182733"/>
              <a:gd name="connsiteX6" fmla="*/ 360602 w 810254"/>
              <a:gd name="connsiteY6" fmla="*/ 132487 h 182733"/>
              <a:gd name="connsiteX7" fmla="*/ 83876 w 810254"/>
              <a:gd name="connsiteY7" fmla="*/ 180613 h 182733"/>
              <a:gd name="connsiteX8" fmla="*/ 11687 w 810254"/>
              <a:gd name="connsiteY8" fmla="*/ 36234 h 182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0254" h="182733">
                <a:moveTo>
                  <a:pt x="11687" y="36234"/>
                </a:moveTo>
                <a:cubicBezTo>
                  <a:pt x="47782" y="10166"/>
                  <a:pt x="300445" y="24203"/>
                  <a:pt x="300445" y="24203"/>
                </a:cubicBezTo>
                <a:cubicBezTo>
                  <a:pt x="386671" y="18187"/>
                  <a:pt x="452845" y="-1865"/>
                  <a:pt x="529045" y="140"/>
                </a:cubicBezTo>
                <a:cubicBezTo>
                  <a:pt x="605245" y="2145"/>
                  <a:pt x="713529" y="8160"/>
                  <a:pt x="757645" y="36234"/>
                </a:cubicBezTo>
                <a:cubicBezTo>
                  <a:pt x="801761" y="64308"/>
                  <a:pt x="829834" y="146524"/>
                  <a:pt x="793739" y="168582"/>
                </a:cubicBezTo>
                <a:cubicBezTo>
                  <a:pt x="757644" y="190640"/>
                  <a:pt x="613266" y="174598"/>
                  <a:pt x="541076" y="168582"/>
                </a:cubicBezTo>
                <a:cubicBezTo>
                  <a:pt x="468887" y="162566"/>
                  <a:pt x="436802" y="130482"/>
                  <a:pt x="360602" y="132487"/>
                </a:cubicBezTo>
                <a:cubicBezTo>
                  <a:pt x="284402" y="134492"/>
                  <a:pt x="138018" y="194650"/>
                  <a:pt x="83876" y="180613"/>
                </a:cubicBezTo>
                <a:cubicBezTo>
                  <a:pt x="29734" y="166576"/>
                  <a:pt x="-24408" y="62302"/>
                  <a:pt x="11687" y="36234"/>
                </a:cubicBezTo>
                <a:close/>
              </a:path>
            </a:pathLst>
          </a:custGeom>
          <a:solidFill>
            <a:srgbClr val="6DC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prstClr val="white"/>
              </a:solidFill>
              <a:effectLst/>
              <a:uLnTx/>
              <a:uFillTx/>
              <a:latin typeface="Calibri"/>
              <a:ea typeface="+mn-ea"/>
              <a:cs typeface="+mn-cs"/>
              <a:sym typeface="Arial"/>
            </a:endParaRPr>
          </a:p>
        </p:txBody>
      </p:sp>
      <p:pic>
        <p:nvPicPr>
          <p:cNvPr id="5" name="Hình ảnh 4">
            <a:extLst>
              <a:ext uri="{FF2B5EF4-FFF2-40B4-BE49-F238E27FC236}">
                <a16:creationId xmlns:a16="http://schemas.microsoft.com/office/drawing/2014/main" id="{009A92F0-AFC4-B097-41F5-6D1F5BC1EA29}"/>
              </a:ext>
            </a:extLst>
          </p:cNvPr>
          <p:cNvPicPr>
            <a:picLocks noChangeAspect="1"/>
          </p:cNvPicPr>
          <p:nvPr/>
        </p:nvPicPr>
        <p:blipFill>
          <a:blip r:embed="rId27"/>
          <a:stretch>
            <a:fillRect/>
          </a:stretch>
        </p:blipFill>
        <p:spPr>
          <a:xfrm>
            <a:off x="3198559" y="5715"/>
            <a:ext cx="5945441" cy="4502757"/>
          </a:xfrm>
          <a:prstGeom prst="rect">
            <a:avLst/>
          </a:prstGeom>
        </p:spPr>
      </p:pic>
      <p:sp>
        <p:nvSpPr>
          <p:cNvPr id="12" name="Rectangle 1">
            <a:hlinkClick r:id="rId16" action="ppaction://hlinksldjump"/>
            <a:extLst>
              <a:ext uri="{FF2B5EF4-FFF2-40B4-BE49-F238E27FC236}">
                <a16:creationId xmlns:a16="http://schemas.microsoft.com/office/drawing/2014/main" id="{E0DC15DD-39A4-5D69-8027-18ED19DCB448}"/>
              </a:ext>
            </a:extLst>
          </p:cNvPr>
          <p:cNvSpPr/>
          <p:nvPr/>
        </p:nvSpPr>
        <p:spPr>
          <a:xfrm>
            <a:off x="3188091" y="-1"/>
            <a:ext cx="2930126" cy="22815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0" cap="none" spc="0" normalizeH="0" baseline="0" noProof="0">
                <a:ln>
                  <a:noFill/>
                </a:ln>
                <a:solidFill>
                  <a:srgbClr val="FF0000"/>
                </a:solidFill>
                <a:effectLst/>
                <a:uLnTx/>
                <a:uFillTx/>
                <a:latin typeface="Calibri"/>
                <a:ea typeface="+mn-ea"/>
                <a:cs typeface="+mn-cs"/>
                <a:sym typeface="Arial"/>
              </a:rPr>
              <a:t>1</a:t>
            </a:r>
          </a:p>
        </p:txBody>
      </p:sp>
      <p:sp>
        <p:nvSpPr>
          <p:cNvPr id="13" name="Rectangle 24">
            <a:hlinkClick r:id="rId18" action="ppaction://hlinksldjump"/>
            <a:extLst>
              <a:ext uri="{FF2B5EF4-FFF2-40B4-BE49-F238E27FC236}">
                <a16:creationId xmlns:a16="http://schemas.microsoft.com/office/drawing/2014/main" id="{FCB4C2BF-BDF3-55BD-2FE2-A647DDDD2614}"/>
              </a:ext>
            </a:extLst>
          </p:cNvPr>
          <p:cNvSpPr/>
          <p:nvPr/>
        </p:nvSpPr>
        <p:spPr>
          <a:xfrm>
            <a:off x="6118217" y="-11151"/>
            <a:ext cx="3025783" cy="22869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0" cap="none" spc="0" normalizeH="0" baseline="0" noProof="0">
                <a:ln>
                  <a:noFill/>
                </a:ln>
                <a:solidFill>
                  <a:srgbClr val="FF0000"/>
                </a:solidFill>
                <a:effectLst/>
                <a:uLnTx/>
                <a:uFillTx/>
                <a:latin typeface="Calibri"/>
                <a:ea typeface="+mn-ea"/>
                <a:cs typeface="+mn-cs"/>
                <a:sym typeface="Arial"/>
              </a:rPr>
              <a:t>2</a:t>
            </a:r>
          </a:p>
        </p:txBody>
      </p:sp>
      <p:sp>
        <p:nvSpPr>
          <p:cNvPr id="14" name="Rectangle 25">
            <a:hlinkClick r:id="rId20" action="ppaction://hlinksldjump"/>
            <a:extLst>
              <a:ext uri="{FF2B5EF4-FFF2-40B4-BE49-F238E27FC236}">
                <a16:creationId xmlns:a16="http://schemas.microsoft.com/office/drawing/2014/main" id="{EB908BFD-8370-B2FC-2411-2900ADDA89E8}"/>
              </a:ext>
            </a:extLst>
          </p:cNvPr>
          <p:cNvSpPr/>
          <p:nvPr/>
        </p:nvSpPr>
        <p:spPr>
          <a:xfrm>
            <a:off x="3192642" y="2261809"/>
            <a:ext cx="2951483" cy="22421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0" cap="none" spc="0" normalizeH="0" baseline="0" noProof="0">
                <a:ln>
                  <a:noFill/>
                </a:ln>
                <a:solidFill>
                  <a:srgbClr val="FF0000"/>
                </a:solidFill>
                <a:effectLst/>
                <a:uLnTx/>
                <a:uFillTx/>
                <a:latin typeface="Calibri"/>
                <a:ea typeface="+mn-ea"/>
                <a:cs typeface="+mn-cs"/>
                <a:sym typeface="Arial"/>
              </a:rPr>
              <a:t>3</a:t>
            </a:r>
          </a:p>
        </p:txBody>
      </p:sp>
      <p:sp>
        <p:nvSpPr>
          <p:cNvPr id="15" name="Rectangle 26">
            <a:hlinkClick r:id="rId22" action="ppaction://hlinksldjump"/>
            <a:extLst>
              <a:ext uri="{FF2B5EF4-FFF2-40B4-BE49-F238E27FC236}">
                <a16:creationId xmlns:a16="http://schemas.microsoft.com/office/drawing/2014/main" id="{E9AB1131-E5F0-38F1-FBA6-14AA5EAF0514}"/>
              </a:ext>
            </a:extLst>
          </p:cNvPr>
          <p:cNvSpPr/>
          <p:nvPr/>
        </p:nvSpPr>
        <p:spPr>
          <a:xfrm>
            <a:off x="6137956" y="2273299"/>
            <a:ext cx="3006044" cy="22306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0" cap="none" spc="0" normalizeH="0" baseline="0" noProof="0">
                <a:ln>
                  <a:noFill/>
                </a:ln>
                <a:solidFill>
                  <a:srgbClr val="FF0000"/>
                </a:solidFill>
                <a:effectLst/>
                <a:uLnTx/>
                <a:uFillTx/>
                <a:latin typeface="Calibri"/>
                <a:ea typeface="+mn-ea"/>
                <a:cs typeface="+mn-cs"/>
                <a:sym typeface="Arial"/>
              </a:rPr>
              <a:t>4</a:t>
            </a:r>
          </a:p>
        </p:txBody>
      </p:sp>
    </p:spTree>
    <p:extLst>
      <p:ext uri="{BB962C8B-B14F-4D97-AF65-F5344CB8AC3E}">
        <p14:creationId xmlns:p14="http://schemas.microsoft.com/office/powerpoint/2010/main" val="2014928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275" fill="hold">
                                          <p:stCondLst>
                                            <p:cond delay="0"/>
                                          </p:stCondLst>
                                        </p:cTn>
                                        <p:tgtEl>
                                          <p:spTgt spid="149"/>
                                        </p:tgtEl>
                                        <p:attrNameLst>
                                          <p:attrName>r</p:attrName>
                                        </p:attrNameLst>
                                      </p:cBhvr>
                                    </p:animRot>
                                    <p:animRot by="-240000">
                                      <p:cBhvr>
                                        <p:cTn id="7" dur="550" fill="hold">
                                          <p:stCondLst>
                                            <p:cond delay="550"/>
                                          </p:stCondLst>
                                        </p:cTn>
                                        <p:tgtEl>
                                          <p:spTgt spid="149"/>
                                        </p:tgtEl>
                                        <p:attrNameLst>
                                          <p:attrName>r</p:attrName>
                                        </p:attrNameLst>
                                      </p:cBhvr>
                                    </p:animRot>
                                    <p:animRot by="240000">
                                      <p:cBhvr>
                                        <p:cTn id="8" dur="550" fill="hold">
                                          <p:stCondLst>
                                            <p:cond delay="1100"/>
                                          </p:stCondLst>
                                        </p:cTn>
                                        <p:tgtEl>
                                          <p:spTgt spid="149"/>
                                        </p:tgtEl>
                                        <p:attrNameLst>
                                          <p:attrName>r</p:attrName>
                                        </p:attrNameLst>
                                      </p:cBhvr>
                                    </p:animRot>
                                    <p:animRot by="-240000">
                                      <p:cBhvr>
                                        <p:cTn id="9" dur="550" fill="hold">
                                          <p:stCondLst>
                                            <p:cond delay="1650"/>
                                          </p:stCondLst>
                                        </p:cTn>
                                        <p:tgtEl>
                                          <p:spTgt spid="149"/>
                                        </p:tgtEl>
                                        <p:attrNameLst>
                                          <p:attrName>r</p:attrName>
                                        </p:attrNameLst>
                                      </p:cBhvr>
                                    </p:animRot>
                                    <p:animRot by="120000">
                                      <p:cBhvr>
                                        <p:cTn id="10" dur="550" fill="hold">
                                          <p:stCondLst>
                                            <p:cond delay="2200"/>
                                          </p:stCondLst>
                                        </p:cTn>
                                        <p:tgtEl>
                                          <p:spTgt spid="149"/>
                                        </p:tgtEl>
                                        <p:attrNameLst>
                                          <p:attrName>r</p:attrName>
                                        </p:attrNameLst>
                                      </p:cBhvr>
                                    </p:animRot>
                                  </p:childTnLst>
                                </p:cTn>
                              </p:par>
                              <p:par>
                                <p:cTn id="11" presetID="1" presetClass="mediacall" presetSubtype="0" fill="hold" nodeType="withEffect">
                                  <p:stCondLst>
                                    <p:cond delay="0"/>
                                  </p:stCondLst>
                                  <p:childTnLst>
                                    <p:cmd type="call" cmd="playFrom(0.0)">
                                      <p:cBhvr>
                                        <p:cTn id="12" dur="60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24"/>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124"/>
                                        </p:tgtEl>
                                      </p:cBhvr>
                                    </p:animEffect>
                                    <p:set>
                                      <p:cBhvr>
                                        <p:cTn id="18" dur="1" fill="hold">
                                          <p:stCondLst>
                                            <p:cond delay="499"/>
                                          </p:stCondLst>
                                        </p:cTn>
                                        <p:tgtEl>
                                          <p:spTgt spid="124"/>
                                        </p:tgtEl>
                                        <p:attrNameLst>
                                          <p:attrName>style.visibility</p:attrName>
                                        </p:attrNameLst>
                                      </p:cBhvr>
                                      <p:to>
                                        <p:strVal val="hidden"/>
                                      </p:to>
                                    </p:set>
                                  </p:childTnLst>
                                  <p:subTnLst>
                                    <p:audio>
                                      <p:cMediaNode>
                                        <p:cTn display="0" masterRel="sameClick">
                                          <p:stCondLst>
                                            <p:cond evt="begin" delay="0">
                                              <p:tn val="16"/>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4"/>
                  </p:tgtEl>
                </p:cond>
              </p:nextCondLst>
            </p:seq>
            <p:seq concurrent="1" nextAc="seek">
              <p:cTn id="19" restart="whenNotActive" fill="hold" evtFilter="cancelBubble" nodeType="interactiveSeq">
                <p:stCondLst>
                  <p:cond evt="onClick" delay="0">
                    <p:tgtEl>
                      <p:spTgt spid="125"/>
                    </p:tgtEl>
                  </p:cond>
                </p:stCondLst>
                <p:endSync evt="end" delay="0">
                  <p:rtn val="all"/>
                </p:endSync>
                <p:childTnLst>
                  <p:par>
                    <p:cTn id="20" fill="hold">
                      <p:stCondLst>
                        <p:cond delay="0"/>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125"/>
                                        </p:tgtEl>
                                      </p:cBhvr>
                                    </p:animEffect>
                                    <p:set>
                                      <p:cBhvr>
                                        <p:cTn id="24" dur="1" fill="hold">
                                          <p:stCondLst>
                                            <p:cond delay="499"/>
                                          </p:stCondLst>
                                        </p:cTn>
                                        <p:tgtEl>
                                          <p:spTgt spid="125"/>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5"/>
                  </p:tgtEl>
                </p:cond>
              </p:nextCondLst>
            </p:seq>
            <p:seq concurrent="1" nextAc="seek">
              <p:cTn id="25" restart="whenNotActive" fill="hold" evtFilter="cancelBubble" nodeType="interactiveSeq">
                <p:stCondLst>
                  <p:cond evt="onClick" delay="0">
                    <p:tgtEl>
                      <p:spTgt spid="126"/>
                    </p:tgtEl>
                  </p:cond>
                </p:stCondLst>
                <p:endSync evt="end" delay="0">
                  <p:rtn val="all"/>
                </p:endSync>
                <p:childTnLst>
                  <p:par>
                    <p:cTn id="26" fill="hold">
                      <p:stCondLst>
                        <p:cond delay="0"/>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26"/>
                                        </p:tgtEl>
                                      </p:cBhvr>
                                    </p:animEffect>
                                    <p:set>
                                      <p:cBhvr>
                                        <p:cTn id="30" dur="1" fill="hold">
                                          <p:stCondLst>
                                            <p:cond delay="499"/>
                                          </p:stCondLst>
                                        </p:cTn>
                                        <p:tgtEl>
                                          <p:spTgt spid="126"/>
                                        </p:tgtEl>
                                        <p:attrNameLst>
                                          <p:attrName>style.visibility</p:attrName>
                                        </p:attrNameLst>
                                      </p:cBhvr>
                                      <p:to>
                                        <p:strVal val="hidden"/>
                                      </p:to>
                                    </p:set>
                                  </p:childTnLst>
                                  <p:subTnLst>
                                    <p:audio>
                                      <p:cMediaNode>
                                        <p:cTn display="0" masterRel="sameClick">
                                          <p:stCondLst>
                                            <p:cond evt="begin" delay="0">
                                              <p:tn val="28"/>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6"/>
                  </p:tgtEl>
                </p:cond>
              </p:nextCondLst>
            </p:seq>
            <p:seq concurrent="1" nextAc="seek">
              <p:cTn id="31" restart="whenNotActive" fill="hold" evtFilter="cancelBubble" nodeType="interactiveSeq">
                <p:stCondLst>
                  <p:cond evt="onClick" delay="0">
                    <p:tgtEl>
                      <p:spTgt spid="127"/>
                    </p:tgtEl>
                  </p:cond>
                </p:stCondLst>
                <p:endSync evt="end" delay="0">
                  <p:rtn val="all"/>
                </p:endSync>
                <p:childTnLst>
                  <p:par>
                    <p:cTn id="32" fill="hold">
                      <p:stCondLst>
                        <p:cond delay="0"/>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27"/>
                                        </p:tgtEl>
                                      </p:cBhvr>
                                    </p:animEffect>
                                    <p:set>
                                      <p:cBhvr>
                                        <p:cTn id="36" dur="1" fill="hold">
                                          <p:stCondLst>
                                            <p:cond delay="499"/>
                                          </p:stCondLst>
                                        </p:cTn>
                                        <p:tgtEl>
                                          <p:spTgt spid="127"/>
                                        </p:tgtEl>
                                        <p:attrNameLst>
                                          <p:attrName>style.visibility</p:attrName>
                                        </p:attrNameLst>
                                      </p:cBhvr>
                                      <p:to>
                                        <p:strVal val="hidden"/>
                                      </p:to>
                                    </p:set>
                                  </p:childTnLst>
                                  <p:subTnLst>
                                    <p:audio>
                                      <p:cMediaNode>
                                        <p:cTn display="0" masterRel="sameClick">
                                          <p:stCondLst>
                                            <p:cond evt="begin" delay="0">
                                              <p:tn val="34"/>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7"/>
                  </p:tgtEl>
                </p:cond>
              </p:nextCondLst>
            </p:seq>
            <p:seq concurrent="1" nextAc="seek">
              <p:cTn id="37" restart="whenNotActive" fill="hold" evtFilter="cancelBubble" nodeType="interactiveSeq">
                <p:stCondLst>
                  <p:cond evt="onClick" delay="0">
                    <p:tgtEl>
                      <p:spTgt spid="128"/>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28"/>
                                        </p:tgtEl>
                                      </p:cBhvr>
                                    </p:animEffect>
                                    <p:set>
                                      <p:cBhvr>
                                        <p:cTn id="42" dur="1" fill="hold">
                                          <p:stCondLst>
                                            <p:cond delay="499"/>
                                          </p:stCondLst>
                                        </p:cTn>
                                        <p:tgtEl>
                                          <p:spTgt spid="128"/>
                                        </p:tgtEl>
                                        <p:attrNameLst>
                                          <p:attrName>style.visibility</p:attrName>
                                        </p:attrNameLst>
                                      </p:cBhvr>
                                      <p:to>
                                        <p:strVal val="hidden"/>
                                      </p:to>
                                    </p:set>
                                  </p:childTnLst>
                                  <p:subTnLst>
                                    <p:audio>
                                      <p:cMediaNode>
                                        <p:cTn display="0" masterRel="sameClick">
                                          <p:stCondLst>
                                            <p:cond evt="begin" delay="0">
                                              <p:tn val="40"/>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8"/>
                  </p:tgtEl>
                </p:cond>
              </p:nextCondLst>
            </p:seq>
            <p:seq concurrent="1" nextAc="seek">
              <p:cTn id="43" restart="whenNotActive" fill="hold" evtFilter="cancelBubble" nodeType="interactiveSeq">
                <p:stCondLst>
                  <p:cond evt="onClick" delay="0">
                    <p:tgtEl>
                      <p:spTgt spid="129"/>
                    </p:tgtEl>
                  </p:cond>
                </p:stCondLst>
                <p:endSync evt="end" delay="0">
                  <p:rtn val="all"/>
                </p:endSync>
                <p:childTnLst>
                  <p:par>
                    <p:cTn id="44" fill="hold">
                      <p:stCondLst>
                        <p:cond delay="0"/>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29"/>
                                        </p:tgtEl>
                                      </p:cBhvr>
                                    </p:animEffect>
                                    <p:set>
                                      <p:cBhvr>
                                        <p:cTn id="48" dur="1" fill="hold">
                                          <p:stCondLst>
                                            <p:cond delay="499"/>
                                          </p:stCondLst>
                                        </p:cTn>
                                        <p:tgtEl>
                                          <p:spTgt spid="129"/>
                                        </p:tgtEl>
                                        <p:attrNameLst>
                                          <p:attrName>style.visibility</p:attrName>
                                        </p:attrNameLst>
                                      </p:cBhvr>
                                      <p:to>
                                        <p:strVal val="hidden"/>
                                      </p:to>
                                    </p:set>
                                  </p:childTnLst>
                                  <p:subTnLst>
                                    <p:audio>
                                      <p:cMediaNode>
                                        <p:cTn display="0" masterRel="sameClick">
                                          <p:stCondLst>
                                            <p:cond evt="begin" delay="0">
                                              <p:tn val="46"/>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9"/>
                  </p:tgtEl>
                </p:cond>
              </p:nextCondLst>
            </p:seq>
            <p:seq concurrent="1" nextAc="seek">
              <p:cTn id="49" restart="whenNotActive" fill="hold" evtFilter="cancelBubble" nodeType="interactiveSeq">
                <p:stCondLst>
                  <p:cond evt="onClick" delay="0">
                    <p:tgtEl>
                      <p:spTgt spid="139"/>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139"/>
                                        </p:tgtEl>
                                      </p:cBhvr>
                                    </p:animEffect>
                                    <p:set>
                                      <p:cBhvr>
                                        <p:cTn id="54" dur="1" fill="hold">
                                          <p:stCondLst>
                                            <p:cond delay="499"/>
                                          </p:stCondLst>
                                        </p:cTn>
                                        <p:tgtEl>
                                          <p:spTgt spid="139"/>
                                        </p:tgtEl>
                                        <p:attrNameLst>
                                          <p:attrName>style.visibility</p:attrName>
                                        </p:attrNameLst>
                                      </p:cBhvr>
                                      <p:to>
                                        <p:strVal val="hidden"/>
                                      </p:to>
                                    </p:set>
                                  </p:childTnLst>
                                </p:cTn>
                              </p:par>
                            </p:childTnLst>
                          </p:cTn>
                        </p:par>
                      </p:childTnLst>
                    </p:cTn>
                  </p:par>
                </p:childTnLst>
              </p:cTn>
              <p:nextCondLst>
                <p:cond evt="onClick" delay="0">
                  <p:tgtEl>
                    <p:spTgt spid="139"/>
                  </p:tgtEl>
                </p:cond>
              </p:nextCondLst>
            </p:seq>
            <p:seq concurrent="1" nextAc="seek">
              <p:cTn id="55" restart="whenNotActive" fill="hold" evtFilter="cancelBubble" nodeType="interactiveSeq">
                <p:stCondLst>
                  <p:cond evt="onClick" delay="0">
                    <p:tgtEl>
                      <p:spTgt spid="140"/>
                    </p:tgtEl>
                  </p:cond>
                </p:stCondLst>
                <p:endSync evt="end" delay="0">
                  <p:rtn val="all"/>
                </p:endSync>
                <p:childTnLst>
                  <p:par>
                    <p:cTn id="56" fill="hold">
                      <p:stCondLst>
                        <p:cond delay="0"/>
                      </p:stCondLst>
                      <p:childTnLst>
                        <p:par>
                          <p:cTn id="57" fill="hold">
                            <p:stCondLst>
                              <p:cond delay="0"/>
                            </p:stCondLst>
                            <p:childTnLst>
                              <p:par>
                                <p:cTn id="58" presetID="10" presetClass="exit" presetSubtype="0" fill="hold" nodeType="clickEffect">
                                  <p:stCondLst>
                                    <p:cond delay="0"/>
                                  </p:stCondLst>
                                  <p:childTnLst>
                                    <p:animEffect transition="out" filter="fade">
                                      <p:cBhvr>
                                        <p:cTn id="59" dur="500"/>
                                        <p:tgtEl>
                                          <p:spTgt spid="140"/>
                                        </p:tgtEl>
                                      </p:cBhvr>
                                    </p:animEffect>
                                    <p:set>
                                      <p:cBhvr>
                                        <p:cTn id="60" dur="1" fill="hold">
                                          <p:stCondLst>
                                            <p:cond delay="499"/>
                                          </p:stCondLst>
                                        </p:cTn>
                                        <p:tgtEl>
                                          <p:spTgt spid="140"/>
                                        </p:tgtEl>
                                        <p:attrNameLst>
                                          <p:attrName>style.visibility</p:attrName>
                                        </p:attrNameLst>
                                      </p:cBhvr>
                                      <p:to>
                                        <p:strVal val="hidden"/>
                                      </p:to>
                                    </p:set>
                                  </p:childTnLst>
                                </p:cTn>
                              </p:par>
                            </p:childTnLst>
                          </p:cTn>
                        </p:par>
                      </p:childTnLst>
                    </p:cTn>
                  </p:par>
                </p:childTnLst>
              </p:cTn>
              <p:nextCondLst>
                <p:cond evt="onClick" delay="0">
                  <p:tgtEl>
                    <p:spTgt spid="140"/>
                  </p:tgtEl>
                </p:cond>
              </p:nextCondLst>
            </p:seq>
            <p:seq concurrent="1" nextAc="seek">
              <p:cTn id="61" restart="whenNotActive" fill="hold" evtFilter="cancelBubble" nodeType="interactiveSeq">
                <p:stCondLst>
                  <p:cond evt="onClick" delay="0">
                    <p:tgtEl>
                      <p:spTgt spid="141"/>
                    </p:tgtEl>
                  </p:cond>
                </p:stCondLst>
                <p:endSync evt="end" delay="0">
                  <p:rtn val="all"/>
                </p:endSync>
                <p:childTnLst>
                  <p:par>
                    <p:cTn id="62" fill="hold">
                      <p:stCondLst>
                        <p:cond delay="0"/>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500"/>
                                        <p:tgtEl>
                                          <p:spTgt spid="141"/>
                                        </p:tgtEl>
                                      </p:cBhvr>
                                    </p:animEffect>
                                    <p:set>
                                      <p:cBhvr>
                                        <p:cTn id="66" dur="1" fill="hold">
                                          <p:stCondLst>
                                            <p:cond delay="499"/>
                                          </p:stCondLst>
                                        </p:cTn>
                                        <p:tgtEl>
                                          <p:spTgt spid="141"/>
                                        </p:tgtEl>
                                        <p:attrNameLst>
                                          <p:attrName>style.visibility</p:attrName>
                                        </p:attrNameLst>
                                      </p:cBhvr>
                                      <p:to>
                                        <p:strVal val="hidden"/>
                                      </p:to>
                                    </p:set>
                                  </p:childTnLst>
                                </p:cTn>
                              </p:par>
                            </p:childTnLst>
                          </p:cTn>
                        </p:par>
                      </p:childTnLst>
                    </p:cTn>
                  </p:par>
                </p:childTnLst>
              </p:cTn>
              <p:nextCondLst>
                <p:cond evt="onClick" delay="0">
                  <p:tgtEl>
                    <p:spTgt spid="141"/>
                  </p:tgtEl>
                </p:cond>
              </p:nextCondLst>
            </p:seq>
            <p:seq concurrent="1" nextAc="seek">
              <p:cTn id="67" restart="whenNotActive" fill="hold" evtFilter="cancelBubble" nodeType="interactiveSeq">
                <p:stCondLst>
                  <p:cond evt="onClick" delay="0">
                    <p:tgtEl>
                      <p:spTgt spid="142"/>
                    </p:tgtEl>
                  </p:cond>
                </p:stCondLst>
                <p:endSync evt="end" delay="0">
                  <p:rtn val="all"/>
                </p:endSync>
                <p:childTnLst>
                  <p:par>
                    <p:cTn id="68" fill="hold">
                      <p:stCondLst>
                        <p:cond delay="0"/>
                      </p:stCondLst>
                      <p:childTnLst>
                        <p:par>
                          <p:cTn id="69" fill="hold">
                            <p:stCondLst>
                              <p:cond delay="0"/>
                            </p:stCondLst>
                            <p:childTnLst>
                              <p:par>
                                <p:cTn id="70" presetID="10" presetClass="exit" presetSubtype="0" fill="hold" nodeType="clickEffect">
                                  <p:stCondLst>
                                    <p:cond delay="0"/>
                                  </p:stCondLst>
                                  <p:childTnLst>
                                    <p:animEffect transition="out" filter="fade">
                                      <p:cBhvr>
                                        <p:cTn id="71" dur="500"/>
                                        <p:tgtEl>
                                          <p:spTgt spid="142"/>
                                        </p:tgtEl>
                                      </p:cBhvr>
                                    </p:animEffect>
                                    <p:set>
                                      <p:cBhvr>
                                        <p:cTn id="72" dur="1" fill="hold">
                                          <p:stCondLst>
                                            <p:cond delay="499"/>
                                          </p:stCondLst>
                                        </p:cTn>
                                        <p:tgtEl>
                                          <p:spTgt spid="142"/>
                                        </p:tgtEl>
                                        <p:attrNameLst>
                                          <p:attrName>style.visibility</p:attrName>
                                        </p:attrNameLst>
                                      </p:cBhvr>
                                      <p:to>
                                        <p:strVal val="hidden"/>
                                      </p:to>
                                    </p:set>
                                  </p:childTnLst>
                                </p:cTn>
                              </p:par>
                            </p:childTnLst>
                          </p:cTn>
                        </p:par>
                      </p:childTnLst>
                    </p:cTn>
                  </p:par>
                </p:childTnLst>
              </p:cTn>
              <p:nextCondLst>
                <p:cond evt="onClick" delay="0">
                  <p:tgtEl>
                    <p:spTgt spid="142"/>
                  </p:tgtEl>
                </p:cond>
              </p:nextCondLst>
            </p:seq>
            <p:seq concurrent="1" nextAc="seek">
              <p:cTn id="73" restart="whenNotActive" fill="hold" evtFilter="cancelBubble" nodeType="interactiveSeq">
                <p:stCondLst>
                  <p:cond evt="onClick" delay="0">
                    <p:tgtEl>
                      <p:spTgt spid="143"/>
                    </p:tgtEl>
                  </p:cond>
                </p:stCondLst>
                <p:endSync evt="end" delay="0">
                  <p:rtn val="all"/>
                </p:endSync>
                <p:childTnLst>
                  <p:par>
                    <p:cTn id="74" fill="hold">
                      <p:stCondLst>
                        <p:cond delay="0"/>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143"/>
                                        </p:tgtEl>
                                      </p:cBhvr>
                                    </p:animEffect>
                                    <p:set>
                                      <p:cBhvr>
                                        <p:cTn id="78" dur="1" fill="hold">
                                          <p:stCondLst>
                                            <p:cond delay="499"/>
                                          </p:stCondLst>
                                        </p:cTn>
                                        <p:tgtEl>
                                          <p:spTgt spid="143"/>
                                        </p:tgtEl>
                                        <p:attrNameLst>
                                          <p:attrName>style.visibility</p:attrName>
                                        </p:attrNameLst>
                                      </p:cBhvr>
                                      <p:to>
                                        <p:strVal val="hidden"/>
                                      </p:to>
                                    </p:set>
                                  </p:childTnLst>
                                </p:cTn>
                              </p:par>
                            </p:childTnLst>
                          </p:cTn>
                        </p:par>
                      </p:childTnLst>
                    </p:cTn>
                  </p:par>
                </p:childTnLst>
              </p:cTn>
              <p:nextCondLst>
                <p:cond evt="onClick" delay="0">
                  <p:tgtEl>
                    <p:spTgt spid="143"/>
                  </p:tgtEl>
                </p:cond>
              </p:nextCondLst>
            </p:seq>
            <p:seq concurrent="1" nextAc="seek">
              <p:cTn id="79" restart="whenNotActive" fill="hold" evtFilter="cancelBubble" nodeType="interactiveSeq">
                <p:stCondLst>
                  <p:cond evt="onClick" delay="0">
                    <p:tgtEl>
                      <p:spTgt spid="144"/>
                    </p:tgtEl>
                  </p:cond>
                </p:stCondLst>
                <p:endSync evt="end" delay="0">
                  <p:rtn val="all"/>
                </p:endSync>
                <p:childTnLst>
                  <p:par>
                    <p:cTn id="80" fill="hold">
                      <p:stCondLst>
                        <p:cond delay="0"/>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144"/>
                                        </p:tgtEl>
                                      </p:cBhvr>
                                    </p:animEffect>
                                    <p:set>
                                      <p:cBhvr>
                                        <p:cTn id="84" dur="1" fill="hold">
                                          <p:stCondLst>
                                            <p:cond delay="499"/>
                                          </p:stCondLst>
                                        </p:cTn>
                                        <p:tgtEl>
                                          <p:spTgt spid="144"/>
                                        </p:tgtEl>
                                        <p:attrNameLst>
                                          <p:attrName>style.visibility</p:attrName>
                                        </p:attrNameLst>
                                      </p:cBhvr>
                                      <p:to>
                                        <p:strVal val="hidden"/>
                                      </p:to>
                                    </p:set>
                                  </p:childTnLst>
                                </p:cTn>
                              </p:par>
                            </p:childTnLst>
                          </p:cTn>
                        </p:par>
                      </p:childTnLst>
                    </p:cTn>
                  </p:par>
                </p:childTnLst>
              </p:cTn>
              <p:nextCondLst>
                <p:cond evt="onClick" delay="0">
                  <p:tgtEl>
                    <p:spTgt spid="144"/>
                  </p:tgtEl>
                </p:cond>
              </p:nextCondLst>
            </p:seq>
            <p:audio>
              <p:cMediaNode vol="40909">
                <p:cTn id="85" fill="hold" display="0">
                  <p:stCondLst>
                    <p:cond delay="indefinite"/>
                  </p:stCondLst>
                  <p:endCondLst>
                    <p:cond evt="onStopAudio" delay="0">
                      <p:tgtEl>
                        <p:sldTgt/>
                      </p:tgtEl>
                    </p:cond>
                  </p:endCondLst>
                </p:cTn>
                <p:tgtEl>
                  <p:spTgt spid="4"/>
                </p:tgtEl>
              </p:cMediaNode>
            </p:audio>
            <p:seq concurrent="1" nextAc="seek">
              <p:cTn id="86" restart="whenNotActive" fill="hold" evtFilter="cancelBubble" nodeType="interactiveSeq">
                <p:stCondLst>
                  <p:cond evt="onClick" delay="0">
                    <p:tgtEl>
                      <p:spTgt spid="12"/>
                    </p:tgtEl>
                  </p:cond>
                </p:stCondLst>
                <p:endSync evt="end" delay="0">
                  <p:rtn val="all"/>
                </p:endSync>
                <p:childTnLst>
                  <p:par>
                    <p:cTn id="87" fill="hold">
                      <p:stCondLst>
                        <p:cond delay="0"/>
                      </p:stCondLst>
                      <p:childTnLst>
                        <p:par>
                          <p:cTn id="88" fill="hold">
                            <p:stCondLst>
                              <p:cond delay="0"/>
                            </p:stCondLst>
                            <p:childTnLst>
                              <p:par>
                                <p:cTn id="89" presetID="22" presetClass="exit" presetSubtype="4" fill="hold" grpId="0" nodeType="clickEffect">
                                  <p:stCondLst>
                                    <p:cond delay="0"/>
                                  </p:stCondLst>
                                  <p:childTnLst>
                                    <p:animEffect transition="out" filter="wipe(down)">
                                      <p:cBhvr>
                                        <p:cTn id="90" dur="500"/>
                                        <p:tgtEl>
                                          <p:spTgt spid="12"/>
                                        </p:tgtEl>
                                      </p:cBhvr>
                                    </p:animEffect>
                                    <p:set>
                                      <p:cBhvr>
                                        <p:cTn id="91"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92" restart="whenNotActive" fill="hold" evtFilter="cancelBubble" nodeType="interactiveSeq">
                <p:stCondLst>
                  <p:cond evt="onClick" delay="0">
                    <p:tgtEl>
                      <p:spTgt spid="13"/>
                    </p:tgtEl>
                  </p:cond>
                </p:stCondLst>
                <p:endSync evt="end" delay="0">
                  <p:rtn val="all"/>
                </p:endSync>
                <p:childTnLst>
                  <p:par>
                    <p:cTn id="93" fill="hold">
                      <p:stCondLst>
                        <p:cond delay="0"/>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13"/>
                                        </p:tgtEl>
                                      </p:cBhvr>
                                    </p:animEffect>
                                    <p:set>
                                      <p:cBhvr>
                                        <p:cTn id="97"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98" restart="whenNotActive" fill="hold" evtFilter="cancelBubble" nodeType="interactiveSeq">
                <p:stCondLst>
                  <p:cond evt="onClick" delay="0">
                    <p:tgtEl>
                      <p:spTgt spid="14"/>
                    </p:tgtEl>
                  </p:cond>
                </p:stCondLst>
                <p:endSync evt="end" delay="0">
                  <p:rtn val="all"/>
                </p:endSync>
                <p:childTnLst>
                  <p:par>
                    <p:cTn id="99" fill="hold">
                      <p:stCondLst>
                        <p:cond delay="0"/>
                      </p:stCondLst>
                      <p:childTnLst>
                        <p:par>
                          <p:cTn id="100" fill="hold">
                            <p:stCondLst>
                              <p:cond delay="0"/>
                            </p:stCondLst>
                            <p:childTnLst>
                              <p:par>
                                <p:cTn id="101" presetID="22" presetClass="exit" presetSubtype="4" fill="hold" grpId="0" nodeType="clickEffect">
                                  <p:stCondLst>
                                    <p:cond delay="0"/>
                                  </p:stCondLst>
                                  <p:childTnLst>
                                    <p:animEffect transition="out" filter="wipe(down)">
                                      <p:cBhvr>
                                        <p:cTn id="102" dur="500"/>
                                        <p:tgtEl>
                                          <p:spTgt spid="14"/>
                                        </p:tgtEl>
                                      </p:cBhvr>
                                    </p:animEffect>
                                    <p:set>
                                      <p:cBhvr>
                                        <p:cTn id="10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04" restart="whenNotActive" fill="hold" evtFilter="cancelBubble" nodeType="interactiveSeq">
                <p:stCondLst>
                  <p:cond evt="onClick" delay="0">
                    <p:tgtEl>
                      <p:spTgt spid="15"/>
                    </p:tgtEl>
                  </p:cond>
                </p:stCondLst>
                <p:endSync evt="end" delay="0">
                  <p:rtn val="all"/>
                </p:endSync>
                <p:childTnLst>
                  <p:par>
                    <p:cTn id="105" fill="hold">
                      <p:stCondLst>
                        <p:cond delay="0"/>
                      </p:stCondLst>
                      <p:childTnLst>
                        <p:par>
                          <p:cTn id="106" fill="hold">
                            <p:stCondLst>
                              <p:cond delay="0"/>
                            </p:stCondLst>
                            <p:childTnLst>
                              <p:par>
                                <p:cTn id="107" presetID="22" presetClass="exit" presetSubtype="4" fill="hold" grpId="0" nodeType="clickEffect">
                                  <p:stCondLst>
                                    <p:cond delay="0"/>
                                  </p:stCondLst>
                                  <p:childTnLst>
                                    <p:animEffect transition="out" filter="wipe(down)">
                                      <p:cBhvr>
                                        <p:cTn id="108" dur="500"/>
                                        <p:tgtEl>
                                          <p:spTgt spid="15"/>
                                        </p:tgtEl>
                                      </p:cBhvr>
                                    </p:animEffect>
                                    <p:set>
                                      <p:cBhvr>
                                        <p:cTn id="109"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2" grpId="0" animBg="1"/>
      <p:bldP spid="13" grpId="0" animBg="1"/>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1" descr="bando">
            <a:extLst>
              <a:ext uri="{FF2B5EF4-FFF2-40B4-BE49-F238E27FC236}">
                <a16:creationId xmlns:a16="http://schemas.microsoft.com/office/drawing/2014/main" id="{5D00FFB7-4CB3-677B-8A37-7FFD83A1C6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57151"/>
            <a:ext cx="3619500" cy="4914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6876" name="Text Box 12">
            <a:extLst>
              <a:ext uri="{FF2B5EF4-FFF2-40B4-BE49-F238E27FC236}">
                <a16:creationId xmlns:a16="http://schemas.microsoft.com/office/drawing/2014/main" id="{54B86C87-8CE4-48E2-DA2B-5240449FEE4A}"/>
              </a:ext>
            </a:extLst>
          </p:cNvPr>
          <p:cNvSpPr txBox="1">
            <a:spLocks noChangeArrowheads="1"/>
          </p:cNvSpPr>
          <p:nvPr/>
        </p:nvSpPr>
        <p:spPr bwMode="auto">
          <a:xfrm>
            <a:off x="1714500" y="2114551"/>
            <a:ext cx="1485900" cy="276999"/>
          </a:xfrm>
          <a:prstGeom prst="rect">
            <a:avLst/>
          </a:prstGeom>
          <a:solidFill>
            <a:schemeClr val="bg1"/>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5000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Gốm Thổ Hà</a:t>
            </a:r>
          </a:p>
        </p:txBody>
      </p:sp>
      <p:sp>
        <p:nvSpPr>
          <p:cNvPr id="36877" name="Text Box 13">
            <a:extLst>
              <a:ext uri="{FF2B5EF4-FFF2-40B4-BE49-F238E27FC236}">
                <a16:creationId xmlns:a16="http://schemas.microsoft.com/office/drawing/2014/main" id="{00DB7AF1-0551-4510-370E-DDFFE9F1E95B}"/>
              </a:ext>
            </a:extLst>
          </p:cNvPr>
          <p:cNvSpPr txBox="1">
            <a:spLocks noChangeArrowheads="1"/>
          </p:cNvSpPr>
          <p:nvPr/>
        </p:nvSpPr>
        <p:spPr bwMode="auto">
          <a:xfrm>
            <a:off x="1714500" y="2514601"/>
            <a:ext cx="1485900" cy="276999"/>
          </a:xfrm>
          <a:prstGeom prst="rect">
            <a:avLst/>
          </a:prstGeom>
          <a:solidFill>
            <a:schemeClr val="bg1"/>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5000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Gốm Bát Tràng</a:t>
            </a:r>
          </a:p>
        </p:txBody>
      </p:sp>
      <p:sp>
        <p:nvSpPr>
          <p:cNvPr id="36878" name="Text Box 14">
            <a:extLst>
              <a:ext uri="{FF2B5EF4-FFF2-40B4-BE49-F238E27FC236}">
                <a16:creationId xmlns:a16="http://schemas.microsoft.com/office/drawing/2014/main" id="{51656FD0-3640-83FF-7D2D-08C03BA7939E}"/>
              </a:ext>
            </a:extLst>
          </p:cNvPr>
          <p:cNvSpPr txBox="1">
            <a:spLocks noChangeArrowheads="1"/>
          </p:cNvSpPr>
          <p:nvPr/>
        </p:nvSpPr>
        <p:spPr bwMode="auto">
          <a:xfrm>
            <a:off x="1714500" y="2914651"/>
            <a:ext cx="1485900" cy="276999"/>
          </a:xfrm>
          <a:prstGeom prst="rect">
            <a:avLst/>
          </a:prstGeom>
          <a:solidFill>
            <a:schemeClr val="bg1"/>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5000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Dệt La Khê</a:t>
            </a:r>
          </a:p>
        </p:txBody>
      </p:sp>
      <p:sp>
        <p:nvSpPr>
          <p:cNvPr id="36879" name="Text Box 15">
            <a:extLst>
              <a:ext uri="{FF2B5EF4-FFF2-40B4-BE49-F238E27FC236}">
                <a16:creationId xmlns:a16="http://schemas.microsoft.com/office/drawing/2014/main" id="{8C7703A6-20B9-AE5A-DB2C-6CCF04528BE6}"/>
              </a:ext>
            </a:extLst>
          </p:cNvPr>
          <p:cNvSpPr txBox="1">
            <a:spLocks noChangeArrowheads="1"/>
          </p:cNvSpPr>
          <p:nvPr/>
        </p:nvSpPr>
        <p:spPr bwMode="auto">
          <a:xfrm>
            <a:off x="1714500" y="3314701"/>
            <a:ext cx="1485900" cy="276999"/>
          </a:xfrm>
          <a:prstGeom prst="rect">
            <a:avLst/>
          </a:prstGeom>
          <a:solidFill>
            <a:schemeClr val="bg1"/>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5000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Rèn sắt Nho Lâm</a:t>
            </a:r>
          </a:p>
        </p:txBody>
      </p:sp>
      <p:sp>
        <p:nvSpPr>
          <p:cNvPr id="36880" name="Text Box 16">
            <a:extLst>
              <a:ext uri="{FF2B5EF4-FFF2-40B4-BE49-F238E27FC236}">
                <a16:creationId xmlns:a16="http://schemas.microsoft.com/office/drawing/2014/main" id="{E76FA646-F53C-C9C2-CC94-C4C2F71B6454}"/>
              </a:ext>
            </a:extLst>
          </p:cNvPr>
          <p:cNvSpPr txBox="1">
            <a:spLocks noChangeArrowheads="1"/>
          </p:cNvSpPr>
          <p:nvPr/>
        </p:nvSpPr>
        <p:spPr bwMode="auto">
          <a:xfrm>
            <a:off x="1714500" y="3718323"/>
            <a:ext cx="1485900" cy="276999"/>
          </a:xfrm>
          <a:prstGeom prst="rect">
            <a:avLst/>
          </a:prstGeom>
          <a:solidFill>
            <a:schemeClr val="bg1"/>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5000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Đường mía</a:t>
            </a:r>
          </a:p>
        </p:txBody>
      </p:sp>
      <p:sp>
        <p:nvSpPr>
          <p:cNvPr id="36885" name="AutoShape 21">
            <a:extLst>
              <a:ext uri="{FF2B5EF4-FFF2-40B4-BE49-F238E27FC236}">
                <a16:creationId xmlns:a16="http://schemas.microsoft.com/office/drawing/2014/main" id="{C4DB50C8-77ED-8DC7-37A3-811AD5F15351}"/>
              </a:ext>
            </a:extLst>
          </p:cNvPr>
          <p:cNvSpPr>
            <a:spLocks noChangeArrowheads="1"/>
          </p:cNvSpPr>
          <p:nvPr/>
        </p:nvSpPr>
        <p:spPr bwMode="auto">
          <a:xfrm>
            <a:off x="6405679" y="457199"/>
            <a:ext cx="1314450" cy="285750"/>
          </a:xfrm>
          <a:prstGeom prst="wedgeRectCallout">
            <a:avLst>
              <a:gd name="adj1" fmla="val -87861"/>
              <a:gd name="adj2" fmla="val 48750"/>
            </a:avLst>
          </a:prstGeom>
          <a:solidFill>
            <a:schemeClr val="bg1"/>
          </a:solidFill>
          <a:ln w="95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Gốm Thổ Hà</a:t>
            </a:r>
          </a:p>
        </p:txBody>
      </p:sp>
      <p:sp>
        <p:nvSpPr>
          <p:cNvPr id="36886" name="AutoShape 22">
            <a:extLst>
              <a:ext uri="{FF2B5EF4-FFF2-40B4-BE49-F238E27FC236}">
                <a16:creationId xmlns:a16="http://schemas.microsoft.com/office/drawing/2014/main" id="{1141EC48-4A98-B645-AD50-D896D5E6E9E5}"/>
              </a:ext>
            </a:extLst>
          </p:cNvPr>
          <p:cNvSpPr>
            <a:spLocks noChangeArrowheads="1"/>
          </p:cNvSpPr>
          <p:nvPr/>
        </p:nvSpPr>
        <p:spPr bwMode="auto">
          <a:xfrm>
            <a:off x="6324600" y="800100"/>
            <a:ext cx="1314450" cy="285750"/>
          </a:xfrm>
          <a:prstGeom prst="wedgeRectCallout">
            <a:avLst>
              <a:gd name="adj1" fmla="val -108153"/>
              <a:gd name="adj2" fmla="val -25833"/>
            </a:avLst>
          </a:prstGeom>
          <a:solidFill>
            <a:schemeClr val="bg1"/>
          </a:solidFill>
          <a:ln w="95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Gốm Bát Tràng</a:t>
            </a:r>
          </a:p>
        </p:txBody>
      </p:sp>
      <p:sp>
        <p:nvSpPr>
          <p:cNvPr id="36887" name="AutoShape 23">
            <a:extLst>
              <a:ext uri="{FF2B5EF4-FFF2-40B4-BE49-F238E27FC236}">
                <a16:creationId xmlns:a16="http://schemas.microsoft.com/office/drawing/2014/main" id="{EF8453EF-408E-820E-D263-4B5D8674A99E}"/>
              </a:ext>
            </a:extLst>
          </p:cNvPr>
          <p:cNvSpPr>
            <a:spLocks noChangeArrowheads="1"/>
          </p:cNvSpPr>
          <p:nvPr/>
        </p:nvSpPr>
        <p:spPr bwMode="auto">
          <a:xfrm>
            <a:off x="3867150" y="826294"/>
            <a:ext cx="1200150" cy="285750"/>
          </a:xfrm>
          <a:prstGeom prst="wedgeRectCallout">
            <a:avLst>
              <a:gd name="adj1" fmla="val 81000"/>
              <a:gd name="adj2" fmla="val -53097"/>
            </a:avLst>
          </a:prstGeom>
          <a:solidFill>
            <a:schemeClr val="bg1"/>
          </a:solidFill>
          <a:ln w="95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Dệt La Khê</a:t>
            </a:r>
          </a:p>
        </p:txBody>
      </p:sp>
      <p:sp>
        <p:nvSpPr>
          <p:cNvPr id="36888" name="AutoShape 24">
            <a:extLst>
              <a:ext uri="{FF2B5EF4-FFF2-40B4-BE49-F238E27FC236}">
                <a16:creationId xmlns:a16="http://schemas.microsoft.com/office/drawing/2014/main" id="{1B38B15D-2BF3-2BF0-B577-02162DEAA52D}"/>
              </a:ext>
            </a:extLst>
          </p:cNvPr>
          <p:cNvSpPr>
            <a:spLocks noChangeArrowheads="1"/>
          </p:cNvSpPr>
          <p:nvPr/>
        </p:nvSpPr>
        <p:spPr bwMode="auto">
          <a:xfrm>
            <a:off x="6096000" y="1467779"/>
            <a:ext cx="1543050" cy="285750"/>
          </a:xfrm>
          <a:prstGeom prst="wedgeRectCallout">
            <a:avLst>
              <a:gd name="adj1" fmla="val -99537"/>
              <a:gd name="adj2" fmla="val -25833"/>
            </a:avLst>
          </a:prstGeom>
          <a:solidFill>
            <a:schemeClr val="bg1"/>
          </a:solidFill>
          <a:ln w="95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Rèn sắt Nho Lâm</a:t>
            </a:r>
          </a:p>
        </p:txBody>
      </p:sp>
      <p:sp>
        <p:nvSpPr>
          <p:cNvPr id="36889" name="AutoShape 25">
            <a:extLst>
              <a:ext uri="{FF2B5EF4-FFF2-40B4-BE49-F238E27FC236}">
                <a16:creationId xmlns:a16="http://schemas.microsoft.com/office/drawing/2014/main" id="{6BA10184-651E-E9F4-9B84-3C6D4267027A}"/>
              </a:ext>
            </a:extLst>
          </p:cNvPr>
          <p:cNvSpPr>
            <a:spLocks noChangeArrowheads="1"/>
          </p:cNvSpPr>
          <p:nvPr/>
        </p:nvSpPr>
        <p:spPr bwMode="auto">
          <a:xfrm>
            <a:off x="7429500" y="2495588"/>
            <a:ext cx="1085850" cy="285750"/>
          </a:xfrm>
          <a:prstGeom prst="wedgeRectCallout">
            <a:avLst>
              <a:gd name="adj1" fmla="val -115380"/>
              <a:gd name="adj2" fmla="val -10597"/>
            </a:avLst>
          </a:prstGeom>
          <a:solidFill>
            <a:schemeClr val="bg1"/>
          </a:solidFill>
          <a:ln w="95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Đường mía</a:t>
            </a:r>
          </a:p>
        </p:txBody>
      </p:sp>
      <p:sp>
        <p:nvSpPr>
          <p:cNvPr id="18" name="Freeform 20">
            <a:extLst>
              <a:ext uri="{FF2B5EF4-FFF2-40B4-BE49-F238E27FC236}">
                <a16:creationId xmlns:a16="http://schemas.microsoft.com/office/drawing/2014/main" id="{C55A0929-8C63-335F-23B6-82F0D1669A30}"/>
              </a:ext>
            </a:extLst>
          </p:cNvPr>
          <p:cNvSpPr>
            <a:spLocks/>
          </p:cNvSpPr>
          <p:nvPr/>
        </p:nvSpPr>
        <p:spPr bwMode="auto">
          <a:xfrm rot="21255579">
            <a:off x="4963716" y="1882378"/>
            <a:ext cx="261938" cy="61913"/>
          </a:xfrm>
          <a:custGeom>
            <a:avLst/>
            <a:gdLst>
              <a:gd name="T0" fmla="*/ 0 w 338"/>
              <a:gd name="T1" fmla="*/ 2147483646 h 61"/>
              <a:gd name="T2" fmla="*/ 2147483646 w 338"/>
              <a:gd name="T3" fmla="*/ 2147483646 h 61"/>
              <a:gd name="T4" fmla="*/ 2147483646 w 338"/>
              <a:gd name="T5" fmla="*/ 2147483646 h 61"/>
              <a:gd name="T6" fmla="*/ 0 60000 65536"/>
              <a:gd name="T7" fmla="*/ 0 60000 65536"/>
              <a:gd name="T8" fmla="*/ 0 60000 65536"/>
              <a:gd name="T9" fmla="*/ 0 w 338"/>
              <a:gd name="T10" fmla="*/ 0 h 61"/>
              <a:gd name="T11" fmla="*/ 338 w 338"/>
              <a:gd name="T12" fmla="*/ 61 h 61"/>
            </a:gdLst>
            <a:ahLst/>
            <a:cxnLst>
              <a:cxn ang="T6">
                <a:pos x="T0" y="T1"/>
              </a:cxn>
              <a:cxn ang="T7">
                <a:pos x="T2" y="T3"/>
              </a:cxn>
              <a:cxn ang="T8">
                <a:pos x="T4" y="T5"/>
              </a:cxn>
            </a:cxnLst>
            <a:rect l="T9" t="T10" r="T11" b="T12"/>
            <a:pathLst>
              <a:path w="338" h="61">
                <a:moveTo>
                  <a:pt x="0" y="26"/>
                </a:moveTo>
                <a:cubicBezTo>
                  <a:pt x="77" y="0"/>
                  <a:pt x="67" y="8"/>
                  <a:pt x="182" y="17"/>
                </a:cubicBezTo>
                <a:cubicBezTo>
                  <a:pt x="228" y="61"/>
                  <a:pt x="279" y="35"/>
                  <a:pt x="338" y="35"/>
                </a:cubicBezTo>
              </a:path>
            </a:pathLst>
          </a:custGeom>
          <a:noFill/>
          <a:ln w="38100">
            <a:solidFill>
              <a:srgbClr val="0099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685800" rtl="0" eaLnBrk="0" fontAlgn="base" latinLnBrk="0" hangingPunct="0">
              <a:lnSpc>
                <a:spcPct val="100000"/>
              </a:lnSpc>
              <a:spcBef>
                <a:spcPct val="0"/>
              </a:spcBef>
              <a:spcAft>
                <a:spcPct val="0"/>
              </a:spcAft>
              <a:buClrTx/>
              <a:buSzTx/>
              <a:buFontTx/>
              <a:buNone/>
              <a:tabLst/>
              <a:defRPr/>
            </a:pPr>
            <a:endParaRPr kumimoji="0" lang="vi-VN"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3326" name="Text Box 13">
            <a:extLst>
              <a:ext uri="{FF2B5EF4-FFF2-40B4-BE49-F238E27FC236}">
                <a16:creationId xmlns:a16="http://schemas.microsoft.com/office/drawing/2014/main" id="{996EBBAD-B767-DEB1-4DE2-B5508B7193EC}"/>
              </a:ext>
            </a:extLst>
          </p:cNvPr>
          <p:cNvSpPr txBox="1">
            <a:spLocks noChangeArrowheads="1"/>
          </p:cNvSpPr>
          <p:nvPr/>
        </p:nvSpPr>
        <p:spPr bwMode="auto">
          <a:xfrm>
            <a:off x="5257800" y="1771651"/>
            <a:ext cx="91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50000"/>
              </a:spcBef>
              <a:spcAft>
                <a:spcPct val="0"/>
              </a:spcAft>
              <a:buClrTx/>
              <a:buSzTx/>
              <a:buFontTx/>
              <a:buNone/>
              <a:tabLst/>
              <a:defRPr/>
            </a:pPr>
            <a:r>
              <a:rPr kumimoji="0" lang="en-US" altLang="en-US" sz="1200" b="1" i="0" u="none" strike="noStrike" kern="1200" cap="none" spc="0" normalizeH="0" baseline="0" noProof="0">
                <a:ln>
                  <a:noFill/>
                </a:ln>
                <a:solidFill>
                  <a:srgbClr val="FF0000"/>
                </a:solidFill>
                <a:effectLst/>
                <a:uLnTx/>
                <a:uFillTx/>
                <a:latin typeface="Times New Roman" panose="02020603050405020304" pitchFamily="18" charset="0"/>
                <a:ea typeface="+mn-ea"/>
                <a:cs typeface="Arial" panose="020B0604020202020204" pitchFamily="34" charset="0"/>
              </a:rPr>
              <a:t>Sông Gianh</a:t>
            </a:r>
          </a:p>
        </p:txBody>
      </p:sp>
      <p:sp>
        <p:nvSpPr>
          <p:cNvPr id="24" name="AutoShape 24">
            <a:extLst>
              <a:ext uri="{FF2B5EF4-FFF2-40B4-BE49-F238E27FC236}">
                <a16:creationId xmlns:a16="http://schemas.microsoft.com/office/drawing/2014/main" id="{D41F80C9-49AD-A384-04AF-1621F8CE6923}"/>
              </a:ext>
            </a:extLst>
          </p:cNvPr>
          <p:cNvSpPr>
            <a:spLocks noChangeArrowheads="1"/>
          </p:cNvSpPr>
          <p:nvPr/>
        </p:nvSpPr>
        <p:spPr bwMode="auto">
          <a:xfrm>
            <a:off x="4343400" y="2778843"/>
            <a:ext cx="1828800" cy="457200"/>
          </a:xfrm>
          <a:prstGeom prst="wedgeRectCallout">
            <a:avLst>
              <a:gd name="adj1" fmla="val 55028"/>
              <a:gd name="adj2" fmla="val -135833"/>
            </a:avLst>
          </a:prstGeom>
          <a:solidFill>
            <a:schemeClr val="bg1"/>
          </a:solidFill>
          <a:ln w="95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Rèn sắt                   Hiền Lương, Phú Bài</a:t>
            </a:r>
          </a:p>
        </p:txBody>
      </p:sp>
      <p:sp>
        <p:nvSpPr>
          <p:cNvPr id="25" name="Rectangle 24">
            <a:extLst>
              <a:ext uri="{FF2B5EF4-FFF2-40B4-BE49-F238E27FC236}">
                <a16:creationId xmlns:a16="http://schemas.microsoft.com/office/drawing/2014/main" id="{288DA90B-C5C7-4680-7112-AC41E1A55A41}"/>
              </a:ext>
            </a:extLst>
          </p:cNvPr>
          <p:cNvSpPr/>
          <p:nvPr/>
        </p:nvSpPr>
        <p:spPr>
          <a:xfrm>
            <a:off x="1714500" y="4114800"/>
            <a:ext cx="1485900" cy="646331"/>
          </a:xfrm>
          <a:prstGeom prst="rect">
            <a:avLst/>
          </a:prstGeom>
          <a:solidFill>
            <a:schemeClr val="accent3"/>
          </a:solidFill>
          <a:ln>
            <a:solidFill>
              <a:schemeClr val="tx1"/>
            </a:solidFill>
          </a:ln>
        </p:spPr>
        <p:txBody>
          <a:bodyPr>
            <a:spAutoFit/>
          </a:bodyPr>
          <a:lstStyle/>
          <a:p>
            <a:pPr marL="0" marR="0" lvl="0" indent="0" algn="ctr" defTabSz="685800" rtl="0" eaLnBrk="1" fontAlgn="base" latinLnBrk="0" hangingPunct="1">
              <a:lnSpc>
                <a:spcPct val="100000"/>
              </a:lnSpc>
              <a:spcBef>
                <a:spcPct val="50000"/>
              </a:spcBef>
              <a:spcAft>
                <a:spcPct val="0"/>
              </a:spcAft>
              <a:buClrTx/>
              <a:buSzTx/>
              <a:buFontTx/>
              <a:buNone/>
              <a:tabLst/>
              <a:defRPr/>
            </a:pPr>
            <a:r>
              <a:rPr kumimoji="0" lang="en-US" sz="1200" b="1" i="0" u="none" strike="noStrike" kern="1200" cap="none" spc="0" normalizeH="0" baseline="0" noProof="0" dirty="0" err="1">
                <a:ln>
                  <a:noFill/>
                </a:ln>
                <a:solidFill>
                  <a:srgbClr val="000000"/>
                </a:solidFill>
                <a:effectLst/>
                <a:uLnTx/>
                <a:uFillTx/>
                <a:latin typeface="Arial" charset="0"/>
                <a:ea typeface="+mn-ea"/>
                <a:cs typeface="Arial" charset="0"/>
              </a:rPr>
              <a:t>Rèn</a:t>
            </a:r>
            <a:r>
              <a:rPr kumimoji="0" lang="en-US" sz="1200" b="1" i="0" u="none" strike="noStrike" kern="1200" cap="none" spc="0" normalizeH="0" baseline="0" noProof="0" dirty="0">
                <a:ln>
                  <a:noFill/>
                </a:ln>
                <a:solidFill>
                  <a:srgbClr val="000000"/>
                </a:solidFill>
                <a:effectLst/>
                <a:uLnTx/>
                <a:uFillTx/>
                <a:latin typeface="Arial" charset="0"/>
                <a:ea typeface="+mn-ea"/>
                <a:cs typeface="Arial" charset="0"/>
              </a:rPr>
              <a:t> </a:t>
            </a:r>
            <a:r>
              <a:rPr kumimoji="0" lang="en-US" sz="1200" b="1" i="0" u="none" strike="noStrike" kern="1200" cap="none" spc="0" normalizeH="0" baseline="0" noProof="0" dirty="0" err="1">
                <a:ln>
                  <a:noFill/>
                </a:ln>
                <a:solidFill>
                  <a:srgbClr val="000000"/>
                </a:solidFill>
                <a:effectLst/>
                <a:uLnTx/>
                <a:uFillTx/>
                <a:latin typeface="Arial" charset="0"/>
                <a:ea typeface="+mn-ea"/>
                <a:cs typeface="Arial" charset="0"/>
              </a:rPr>
              <a:t>sắt</a:t>
            </a:r>
            <a:r>
              <a:rPr kumimoji="0" lang="en-US" sz="1200" b="1" i="0" u="none" strike="noStrike" kern="1200" cap="none" spc="0" normalizeH="0" baseline="0" noProof="0" dirty="0">
                <a:ln>
                  <a:noFill/>
                </a:ln>
                <a:solidFill>
                  <a:srgbClr val="000000"/>
                </a:solidFill>
                <a:effectLst/>
                <a:uLnTx/>
                <a:uFillTx/>
                <a:latin typeface="Arial" charset="0"/>
                <a:ea typeface="+mn-ea"/>
                <a:cs typeface="Arial" charset="0"/>
              </a:rPr>
              <a:t>            </a:t>
            </a:r>
            <a:r>
              <a:rPr kumimoji="0" lang="en-US" sz="1200" b="1" i="0" u="none" strike="noStrike" kern="1200" cap="none" spc="0" normalizeH="0" baseline="0" noProof="0" dirty="0" err="1">
                <a:ln>
                  <a:noFill/>
                </a:ln>
                <a:solidFill>
                  <a:srgbClr val="000000"/>
                </a:solidFill>
                <a:effectLst/>
                <a:uLnTx/>
                <a:uFillTx/>
                <a:latin typeface="Arial" charset="0"/>
                <a:ea typeface="+mn-ea"/>
                <a:cs typeface="Arial" charset="0"/>
              </a:rPr>
              <a:t>Hiền</a:t>
            </a:r>
            <a:r>
              <a:rPr kumimoji="0" lang="en-US" sz="1200" b="1" i="0" u="none" strike="noStrike" kern="1200" cap="none" spc="0" normalizeH="0" baseline="0" noProof="0" dirty="0">
                <a:ln>
                  <a:noFill/>
                </a:ln>
                <a:solidFill>
                  <a:srgbClr val="000000"/>
                </a:solidFill>
                <a:effectLst/>
                <a:uLnTx/>
                <a:uFillTx/>
                <a:latin typeface="Arial" charset="0"/>
                <a:ea typeface="+mn-ea"/>
                <a:cs typeface="Arial" charset="0"/>
              </a:rPr>
              <a:t> </a:t>
            </a:r>
            <a:r>
              <a:rPr kumimoji="0" lang="en-US" sz="1200" b="1" i="0" u="none" strike="noStrike" kern="1200" cap="none" spc="0" normalizeH="0" baseline="0" noProof="0" dirty="0" err="1">
                <a:ln>
                  <a:noFill/>
                </a:ln>
                <a:solidFill>
                  <a:srgbClr val="000000"/>
                </a:solidFill>
                <a:effectLst/>
                <a:uLnTx/>
                <a:uFillTx/>
                <a:latin typeface="Arial" charset="0"/>
                <a:ea typeface="+mn-ea"/>
                <a:cs typeface="Arial" charset="0"/>
              </a:rPr>
              <a:t>Lương</a:t>
            </a:r>
            <a:r>
              <a:rPr kumimoji="0" lang="en-US" sz="1200" b="1" i="0" u="none" strike="noStrike" kern="1200" cap="none" spc="0" normalizeH="0" baseline="0" noProof="0" dirty="0">
                <a:ln>
                  <a:noFill/>
                </a:ln>
                <a:solidFill>
                  <a:srgbClr val="000000"/>
                </a:solidFill>
                <a:effectLst/>
                <a:uLnTx/>
                <a:uFillTx/>
                <a:latin typeface="Arial" charset="0"/>
                <a:ea typeface="+mn-ea"/>
                <a:cs typeface="Arial" charset="0"/>
              </a:rPr>
              <a:t>,             </a:t>
            </a:r>
            <a:r>
              <a:rPr kumimoji="0" lang="en-US" sz="1200" b="1" i="0" u="none" strike="noStrike" kern="1200" cap="none" spc="0" normalizeH="0" baseline="0" noProof="0" dirty="0" err="1">
                <a:ln>
                  <a:noFill/>
                </a:ln>
                <a:solidFill>
                  <a:srgbClr val="000000"/>
                </a:solidFill>
                <a:effectLst/>
                <a:uLnTx/>
                <a:uFillTx/>
                <a:latin typeface="Arial" charset="0"/>
                <a:ea typeface="+mn-ea"/>
                <a:cs typeface="Arial" charset="0"/>
              </a:rPr>
              <a:t>Phú</a:t>
            </a:r>
            <a:r>
              <a:rPr kumimoji="0" lang="en-US" sz="1200" b="1" i="0" u="none" strike="noStrike" kern="1200" cap="none" spc="0" normalizeH="0" baseline="0" noProof="0" dirty="0">
                <a:ln>
                  <a:noFill/>
                </a:ln>
                <a:solidFill>
                  <a:srgbClr val="000000"/>
                </a:solidFill>
                <a:effectLst/>
                <a:uLnTx/>
                <a:uFillTx/>
                <a:latin typeface="Arial" charset="0"/>
                <a:ea typeface="+mn-ea"/>
                <a:cs typeface="Arial" charset="0"/>
              </a:rPr>
              <a:t> </a:t>
            </a:r>
            <a:r>
              <a:rPr kumimoji="0" lang="en-US" sz="1200" b="1" i="0" u="none" strike="noStrike" kern="1200" cap="none" spc="0" normalizeH="0" baseline="0" noProof="0" dirty="0" err="1">
                <a:ln>
                  <a:noFill/>
                </a:ln>
                <a:solidFill>
                  <a:srgbClr val="000000"/>
                </a:solidFill>
                <a:effectLst/>
                <a:uLnTx/>
                <a:uFillTx/>
                <a:latin typeface="Arial" charset="0"/>
                <a:ea typeface="+mn-ea"/>
                <a:cs typeface="Arial" charset="0"/>
              </a:rPr>
              <a:t>Bài</a:t>
            </a:r>
            <a:r>
              <a:rPr kumimoji="0" lang="en-US" sz="1200" b="1" i="0" u="none" strike="noStrike" kern="1200" cap="none" spc="0" normalizeH="0" baseline="0" noProof="0" dirty="0">
                <a:ln>
                  <a:noFill/>
                </a:ln>
                <a:solidFill>
                  <a:srgbClr val="000000"/>
                </a:solidFill>
                <a:effectLst/>
                <a:uLnTx/>
                <a:uFillTx/>
                <a:latin typeface="Arial" charset="0"/>
                <a:ea typeface="+mn-ea"/>
                <a:cs typeface="Arial" charset="0"/>
              </a:rPr>
              <a:t> </a:t>
            </a:r>
          </a:p>
        </p:txBody>
      </p:sp>
    </p:spTree>
    <p:extLst>
      <p:ext uri="{BB962C8B-B14F-4D97-AF65-F5344CB8AC3E}">
        <p14:creationId xmlns:p14="http://schemas.microsoft.com/office/powerpoint/2010/main" val="23494072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6877"/>
                                        </p:tgtEl>
                                        <p:attrNameLst>
                                          <p:attrName>style.visibility</p:attrName>
                                        </p:attrNameLst>
                                      </p:cBhvr>
                                      <p:to>
                                        <p:strVal val="visible"/>
                                      </p:to>
                                    </p:set>
                                    <p:anim calcmode="lin" valueType="num">
                                      <p:cBhvr>
                                        <p:cTn id="7" dur="500" fill="hold"/>
                                        <p:tgtEl>
                                          <p:spTgt spid="36877"/>
                                        </p:tgtEl>
                                        <p:attrNameLst>
                                          <p:attrName>ppt_w</p:attrName>
                                        </p:attrNameLst>
                                      </p:cBhvr>
                                      <p:tavLst>
                                        <p:tav tm="0">
                                          <p:val>
                                            <p:fltVal val="0"/>
                                          </p:val>
                                        </p:tav>
                                        <p:tav tm="100000">
                                          <p:val>
                                            <p:strVal val="#ppt_w"/>
                                          </p:val>
                                        </p:tav>
                                      </p:tavLst>
                                    </p:anim>
                                    <p:anim calcmode="lin" valueType="num">
                                      <p:cBhvr>
                                        <p:cTn id="8" dur="500" fill="hold"/>
                                        <p:tgtEl>
                                          <p:spTgt spid="36877"/>
                                        </p:tgtEl>
                                        <p:attrNameLst>
                                          <p:attrName>ppt_h</p:attrName>
                                        </p:attrNameLst>
                                      </p:cBhvr>
                                      <p:tavLst>
                                        <p:tav tm="0">
                                          <p:val>
                                            <p:fltVal val="0"/>
                                          </p:val>
                                        </p:tav>
                                        <p:tav tm="100000">
                                          <p:val>
                                            <p:strVal val="#ppt_h"/>
                                          </p:val>
                                        </p:tav>
                                      </p:tavLst>
                                    </p:anim>
                                    <p:animEffect transition="in" filter="fade">
                                      <p:cBhvr>
                                        <p:cTn id="9" dur="500"/>
                                        <p:tgtEl>
                                          <p:spTgt spid="36877"/>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6878"/>
                                        </p:tgtEl>
                                        <p:attrNameLst>
                                          <p:attrName>style.visibility</p:attrName>
                                        </p:attrNameLst>
                                      </p:cBhvr>
                                      <p:to>
                                        <p:strVal val="visible"/>
                                      </p:to>
                                    </p:set>
                                    <p:anim calcmode="lin" valueType="num">
                                      <p:cBhvr>
                                        <p:cTn id="12" dur="500" fill="hold"/>
                                        <p:tgtEl>
                                          <p:spTgt spid="36878"/>
                                        </p:tgtEl>
                                        <p:attrNameLst>
                                          <p:attrName>ppt_w</p:attrName>
                                        </p:attrNameLst>
                                      </p:cBhvr>
                                      <p:tavLst>
                                        <p:tav tm="0">
                                          <p:val>
                                            <p:fltVal val="0"/>
                                          </p:val>
                                        </p:tav>
                                        <p:tav tm="100000">
                                          <p:val>
                                            <p:strVal val="#ppt_w"/>
                                          </p:val>
                                        </p:tav>
                                      </p:tavLst>
                                    </p:anim>
                                    <p:anim calcmode="lin" valueType="num">
                                      <p:cBhvr>
                                        <p:cTn id="13" dur="500" fill="hold"/>
                                        <p:tgtEl>
                                          <p:spTgt spid="36878"/>
                                        </p:tgtEl>
                                        <p:attrNameLst>
                                          <p:attrName>ppt_h</p:attrName>
                                        </p:attrNameLst>
                                      </p:cBhvr>
                                      <p:tavLst>
                                        <p:tav tm="0">
                                          <p:val>
                                            <p:fltVal val="0"/>
                                          </p:val>
                                        </p:tav>
                                        <p:tav tm="100000">
                                          <p:val>
                                            <p:strVal val="#ppt_h"/>
                                          </p:val>
                                        </p:tav>
                                      </p:tavLst>
                                    </p:anim>
                                    <p:animEffect transition="in" filter="fade">
                                      <p:cBhvr>
                                        <p:cTn id="14" dur="500"/>
                                        <p:tgtEl>
                                          <p:spTgt spid="36878"/>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36879"/>
                                        </p:tgtEl>
                                        <p:attrNameLst>
                                          <p:attrName>style.visibility</p:attrName>
                                        </p:attrNameLst>
                                      </p:cBhvr>
                                      <p:to>
                                        <p:strVal val="visible"/>
                                      </p:to>
                                    </p:set>
                                    <p:anim calcmode="lin" valueType="num">
                                      <p:cBhvr>
                                        <p:cTn id="17" dur="500" fill="hold"/>
                                        <p:tgtEl>
                                          <p:spTgt spid="36879"/>
                                        </p:tgtEl>
                                        <p:attrNameLst>
                                          <p:attrName>ppt_w</p:attrName>
                                        </p:attrNameLst>
                                      </p:cBhvr>
                                      <p:tavLst>
                                        <p:tav tm="0">
                                          <p:val>
                                            <p:fltVal val="0"/>
                                          </p:val>
                                        </p:tav>
                                        <p:tav tm="100000">
                                          <p:val>
                                            <p:strVal val="#ppt_w"/>
                                          </p:val>
                                        </p:tav>
                                      </p:tavLst>
                                    </p:anim>
                                    <p:anim calcmode="lin" valueType="num">
                                      <p:cBhvr>
                                        <p:cTn id="18" dur="500" fill="hold"/>
                                        <p:tgtEl>
                                          <p:spTgt spid="36879"/>
                                        </p:tgtEl>
                                        <p:attrNameLst>
                                          <p:attrName>ppt_h</p:attrName>
                                        </p:attrNameLst>
                                      </p:cBhvr>
                                      <p:tavLst>
                                        <p:tav tm="0">
                                          <p:val>
                                            <p:fltVal val="0"/>
                                          </p:val>
                                        </p:tav>
                                        <p:tav tm="100000">
                                          <p:val>
                                            <p:strVal val="#ppt_h"/>
                                          </p:val>
                                        </p:tav>
                                      </p:tavLst>
                                    </p:anim>
                                    <p:animEffect transition="in" filter="fade">
                                      <p:cBhvr>
                                        <p:cTn id="19" dur="500"/>
                                        <p:tgtEl>
                                          <p:spTgt spid="36879"/>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36880"/>
                                        </p:tgtEl>
                                        <p:attrNameLst>
                                          <p:attrName>style.visibility</p:attrName>
                                        </p:attrNameLst>
                                      </p:cBhvr>
                                      <p:to>
                                        <p:strVal val="visible"/>
                                      </p:to>
                                    </p:set>
                                    <p:anim calcmode="lin" valueType="num">
                                      <p:cBhvr>
                                        <p:cTn id="22" dur="500" fill="hold"/>
                                        <p:tgtEl>
                                          <p:spTgt spid="36880"/>
                                        </p:tgtEl>
                                        <p:attrNameLst>
                                          <p:attrName>ppt_w</p:attrName>
                                        </p:attrNameLst>
                                      </p:cBhvr>
                                      <p:tavLst>
                                        <p:tav tm="0">
                                          <p:val>
                                            <p:fltVal val="0"/>
                                          </p:val>
                                        </p:tav>
                                        <p:tav tm="100000">
                                          <p:val>
                                            <p:strVal val="#ppt_w"/>
                                          </p:val>
                                        </p:tav>
                                      </p:tavLst>
                                    </p:anim>
                                    <p:anim calcmode="lin" valueType="num">
                                      <p:cBhvr>
                                        <p:cTn id="23" dur="500" fill="hold"/>
                                        <p:tgtEl>
                                          <p:spTgt spid="36880"/>
                                        </p:tgtEl>
                                        <p:attrNameLst>
                                          <p:attrName>ppt_h</p:attrName>
                                        </p:attrNameLst>
                                      </p:cBhvr>
                                      <p:tavLst>
                                        <p:tav tm="0">
                                          <p:val>
                                            <p:fltVal val="0"/>
                                          </p:val>
                                        </p:tav>
                                        <p:tav tm="100000">
                                          <p:val>
                                            <p:strVal val="#ppt_h"/>
                                          </p:val>
                                        </p:tav>
                                      </p:tavLst>
                                    </p:anim>
                                    <p:animEffect transition="in" filter="fade">
                                      <p:cBhvr>
                                        <p:cTn id="24" dur="500"/>
                                        <p:tgtEl>
                                          <p:spTgt spid="36880"/>
                                        </p:tgtEl>
                                      </p:cBhvr>
                                    </p:animEffect>
                                  </p:childTnLst>
                                </p:cTn>
                              </p:par>
                            </p:childTnLst>
                          </p:cTn>
                        </p:par>
                        <p:par>
                          <p:cTn id="25" fill="hold" nodeType="afterGroup">
                            <p:stCondLst>
                              <p:cond delay="500"/>
                            </p:stCondLst>
                            <p:childTnLst>
                              <p:par>
                                <p:cTn id="26" presetID="18" presetClass="entr" presetSubtype="6" repeatCount="indefinite"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strips(downRight)">
                                      <p:cBhvr>
                                        <p:cTn id="28" dur="2000"/>
                                        <p:tgtEl>
                                          <p:spTgt spid="1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6876"/>
                                        </p:tgtEl>
                                        <p:attrNameLst>
                                          <p:attrName>style.visibility</p:attrName>
                                        </p:attrNameLst>
                                      </p:cBhvr>
                                      <p:to>
                                        <p:strVal val="visible"/>
                                      </p:to>
                                    </p:set>
                                    <p:anim calcmode="lin" valueType="num">
                                      <p:cBhvr>
                                        <p:cTn id="31" dur="500" fill="hold"/>
                                        <p:tgtEl>
                                          <p:spTgt spid="36876"/>
                                        </p:tgtEl>
                                        <p:attrNameLst>
                                          <p:attrName>ppt_w</p:attrName>
                                        </p:attrNameLst>
                                      </p:cBhvr>
                                      <p:tavLst>
                                        <p:tav tm="0">
                                          <p:val>
                                            <p:fltVal val="0"/>
                                          </p:val>
                                        </p:tav>
                                        <p:tav tm="100000">
                                          <p:val>
                                            <p:strVal val="#ppt_w"/>
                                          </p:val>
                                        </p:tav>
                                      </p:tavLst>
                                    </p:anim>
                                    <p:anim calcmode="lin" valueType="num">
                                      <p:cBhvr>
                                        <p:cTn id="32" dur="500" fill="hold"/>
                                        <p:tgtEl>
                                          <p:spTgt spid="36876"/>
                                        </p:tgtEl>
                                        <p:attrNameLst>
                                          <p:attrName>ppt_h</p:attrName>
                                        </p:attrNameLst>
                                      </p:cBhvr>
                                      <p:tavLst>
                                        <p:tav tm="0">
                                          <p:val>
                                            <p:fltVal val="0"/>
                                          </p:val>
                                        </p:tav>
                                        <p:tav tm="100000">
                                          <p:val>
                                            <p:strVal val="#ppt_h"/>
                                          </p:val>
                                        </p:tav>
                                      </p:tavLst>
                                    </p:anim>
                                    <p:animEffect transition="in" filter="fade">
                                      <p:cBhvr>
                                        <p:cTn id="33" dur="500"/>
                                        <p:tgtEl>
                                          <p:spTgt spid="3687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6" restart="whenNotActive" fill="hold" evtFilter="cancelBubble" nodeType="interactiveSeq">
                <p:stCondLst>
                  <p:cond evt="onClick" delay="0">
                    <p:tgtEl>
                      <p:spTgt spid="36878"/>
                    </p:tgtEl>
                  </p:cond>
                </p:stCondLst>
                <p:endSync evt="end" delay="0">
                  <p:rtn val="all"/>
                </p:endSync>
                <p:childTnLst>
                  <p:par>
                    <p:cTn id="47" fill="hold" nodeType="clickPar">
                      <p:stCondLst>
                        <p:cond delay="0"/>
                      </p:stCondLst>
                      <p:childTnLst>
                        <p:par>
                          <p:cTn id="48" fill="hold" nodeType="withGroup">
                            <p:stCondLst>
                              <p:cond delay="0"/>
                            </p:stCondLst>
                            <p:childTnLst>
                              <p:par>
                                <p:cTn id="49" presetID="53" presetClass="entr" presetSubtype="0" fill="hold" grpId="0" nodeType="clickEffect">
                                  <p:stCondLst>
                                    <p:cond delay="0"/>
                                  </p:stCondLst>
                                  <p:childTnLst>
                                    <p:set>
                                      <p:cBhvr>
                                        <p:cTn id="50" dur="1" fill="hold">
                                          <p:stCondLst>
                                            <p:cond delay="0"/>
                                          </p:stCondLst>
                                        </p:cTn>
                                        <p:tgtEl>
                                          <p:spTgt spid="36887"/>
                                        </p:tgtEl>
                                        <p:attrNameLst>
                                          <p:attrName>style.visibility</p:attrName>
                                        </p:attrNameLst>
                                      </p:cBhvr>
                                      <p:to>
                                        <p:strVal val="visible"/>
                                      </p:to>
                                    </p:set>
                                    <p:anim calcmode="lin" valueType="num">
                                      <p:cBhvr>
                                        <p:cTn id="51" dur="500" fill="hold"/>
                                        <p:tgtEl>
                                          <p:spTgt spid="36887"/>
                                        </p:tgtEl>
                                        <p:attrNameLst>
                                          <p:attrName>ppt_w</p:attrName>
                                        </p:attrNameLst>
                                      </p:cBhvr>
                                      <p:tavLst>
                                        <p:tav tm="0">
                                          <p:val>
                                            <p:fltVal val="0"/>
                                          </p:val>
                                        </p:tav>
                                        <p:tav tm="100000">
                                          <p:val>
                                            <p:strVal val="#ppt_w"/>
                                          </p:val>
                                        </p:tav>
                                      </p:tavLst>
                                    </p:anim>
                                    <p:anim calcmode="lin" valueType="num">
                                      <p:cBhvr>
                                        <p:cTn id="52" dur="500" fill="hold"/>
                                        <p:tgtEl>
                                          <p:spTgt spid="36887"/>
                                        </p:tgtEl>
                                        <p:attrNameLst>
                                          <p:attrName>ppt_h</p:attrName>
                                        </p:attrNameLst>
                                      </p:cBhvr>
                                      <p:tavLst>
                                        <p:tav tm="0">
                                          <p:val>
                                            <p:fltVal val="0"/>
                                          </p:val>
                                        </p:tav>
                                        <p:tav tm="100000">
                                          <p:val>
                                            <p:strVal val="#ppt_h"/>
                                          </p:val>
                                        </p:tav>
                                      </p:tavLst>
                                    </p:anim>
                                    <p:animEffect transition="in" filter="fade">
                                      <p:cBhvr>
                                        <p:cTn id="53" dur="500"/>
                                        <p:tgtEl>
                                          <p:spTgt spid="36887"/>
                                        </p:tgtEl>
                                      </p:cBhvr>
                                    </p:animEffect>
                                  </p:childTnLst>
                                </p:cTn>
                              </p:par>
                            </p:childTnLst>
                          </p:cTn>
                        </p:par>
                      </p:childTnLst>
                    </p:cTn>
                  </p:par>
                </p:childTnLst>
              </p:cTn>
              <p:nextCondLst>
                <p:cond evt="onClick" delay="0">
                  <p:tgtEl>
                    <p:spTgt spid="36878"/>
                  </p:tgtEl>
                </p:cond>
              </p:nextCondLst>
            </p:seq>
            <p:seq concurrent="1" nextAc="seek">
              <p:cTn id="54" restart="whenNotActive" fill="hold" evtFilter="cancelBubble" nodeType="interactiveSeq">
                <p:stCondLst>
                  <p:cond evt="onClick" delay="0">
                    <p:tgtEl>
                      <p:spTgt spid="36876"/>
                    </p:tgtEl>
                  </p:cond>
                </p:stCondLst>
                <p:endSync evt="end" delay="0">
                  <p:rtn val="all"/>
                </p:endSync>
                <p:childTnLst>
                  <p:par>
                    <p:cTn id="55" fill="hold" nodeType="clickPar">
                      <p:stCondLst>
                        <p:cond delay="0"/>
                      </p:stCondLst>
                      <p:childTnLst>
                        <p:par>
                          <p:cTn id="56" fill="hold" nodeType="withGroup">
                            <p:stCondLst>
                              <p:cond delay="0"/>
                            </p:stCondLst>
                            <p:childTnLst>
                              <p:par>
                                <p:cTn id="57" presetID="53" presetClass="entr" presetSubtype="0" fill="hold" grpId="0" nodeType="clickEffect">
                                  <p:stCondLst>
                                    <p:cond delay="0"/>
                                  </p:stCondLst>
                                  <p:childTnLst>
                                    <p:set>
                                      <p:cBhvr>
                                        <p:cTn id="58" dur="1" fill="hold">
                                          <p:stCondLst>
                                            <p:cond delay="0"/>
                                          </p:stCondLst>
                                        </p:cTn>
                                        <p:tgtEl>
                                          <p:spTgt spid="36885"/>
                                        </p:tgtEl>
                                        <p:attrNameLst>
                                          <p:attrName>style.visibility</p:attrName>
                                        </p:attrNameLst>
                                      </p:cBhvr>
                                      <p:to>
                                        <p:strVal val="visible"/>
                                      </p:to>
                                    </p:set>
                                    <p:anim calcmode="lin" valueType="num">
                                      <p:cBhvr>
                                        <p:cTn id="59" dur="500" fill="hold"/>
                                        <p:tgtEl>
                                          <p:spTgt spid="36885"/>
                                        </p:tgtEl>
                                        <p:attrNameLst>
                                          <p:attrName>ppt_w</p:attrName>
                                        </p:attrNameLst>
                                      </p:cBhvr>
                                      <p:tavLst>
                                        <p:tav tm="0">
                                          <p:val>
                                            <p:fltVal val="0"/>
                                          </p:val>
                                        </p:tav>
                                        <p:tav tm="100000">
                                          <p:val>
                                            <p:strVal val="#ppt_w"/>
                                          </p:val>
                                        </p:tav>
                                      </p:tavLst>
                                    </p:anim>
                                    <p:anim calcmode="lin" valueType="num">
                                      <p:cBhvr>
                                        <p:cTn id="60" dur="500" fill="hold"/>
                                        <p:tgtEl>
                                          <p:spTgt spid="36885"/>
                                        </p:tgtEl>
                                        <p:attrNameLst>
                                          <p:attrName>ppt_h</p:attrName>
                                        </p:attrNameLst>
                                      </p:cBhvr>
                                      <p:tavLst>
                                        <p:tav tm="0">
                                          <p:val>
                                            <p:fltVal val="0"/>
                                          </p:val>
                                        </p:tav>
                                        <p:tav tm="100000">
                                          <p:val>
                                            <p:strVal val="#ppt_h"/>
                                          </p:val>
                                        </p:tav>
                                      </p:tavLst>
                                    </p:anim>
                                    <p:animEffect transition="in" filter="fade">
                                      <p:cBhvr>
                                        <p:cTn id="61" dur="500"/>
                                        <p:tgtEl>
                                          <p:spTgt spid="36885"/>
                                        </p:tgtEl>
                                      </p:cBhvr>
                                    </p:animEffect>
                                  </p:childTnLst>
                                </p:cTn>
                              </p:par>
                            </p:childTnLst>
                          </p:cTn>
                        </p:par>
                      </p:childTnLst>
                    </p:cTn>
                  </p:par>
                </p:childTnLst>
              </p:cTn>
              <p:nextCondLst>
                <p:cond evt="onClick" delay="0">
                  <p:tgtEl>
                    <p:spTgt spid="36876"/>
                  </p:tgtEl>
                </p:cond>
              </p:nextCondLst>
            </p:seq>
            <p:seq concurrent="1" nextAc="seek">
              <p:cTn id="62" restart="whenNotActive" fill="hold" evtFilter="cancelBubble" nodeType="interactiveSeq">
                <p:stCondLst>
                  <p:cond evt="onClick" delay="0">
                    <p:tgtEl>
                      <p:spTgt spid="36877"/>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53" presetClass="entr" presetSubtype="0" fill="hold" grpId="0" nodeType="clickEffect">
                                  <p:stCondLst>
                                    <p:cond delay="0"/>
                                  </p:stCondLst>
                                  <p:childTnLst>
                                    <p:set>
                                      <p:cBhvr>
                                        <p:cTn id="66" dur="1" fill="hold">
                                          <p:stCondLst>
                                            <p:cond delay="0"/>
                                          </p:stCondLst>
                                        </p:cTn>
                                        <p:tgtEl>
                                          <p:spTgt spid="36886"/>
                                        </p:tgtEl>
                                        <p:attrNameLst>
                                          <p:attrName>style.visibility</p:attrName>
                                        </p:attrNameLst>
                                      </p:cBhvr>
                                      <p:to>
                                        <p:strVal val="visible"/>
                                      </p:to>
                                    </p:set>
                                    <p:anim calcmode="lin" valueType="num">
                                      <p:cBhvr>
                                        <p:cTn id="67" dur="500" fill="hold"/>
                                        <p:tgtEl>
                                          <p:spTgt spid="36886"/>
                                        </p:tgtEl>
                                        <p:attrNameLst>
                                          <p:attrName>ppt_w</p:attrName>
                                        </p:attrNameLst>
                                      </p:cBhvr>
                                      <p:tavLst>
                                        <p:tav tm="0">
                                          <p:val>
                                            <p:fltVal val="0"/>
                                          </p:val>
                                        </p:tav>
                                        <p:tav tm="100000">
                                          <p:val>
                                            <p:strVal val="#ppt_w"/>
                                          </p:val>
                                        </p:tav>
                                      </p:tavLst>
                                    </p:anim>
                                    <p:anim calcmode="lin" valueType="num">
                                      <p:cBhvr>
                                        <p:cTn id="68" dur="500" fill="hold"/>
                                        <p:tgtEl>
                                          <p:spTgt spid="36886"/>
                                        </p:tgtEl>
                                        <p:attrNameLst>
                                          <p:attrName>ppt_h</p:attrName>
                                        </p:attrNameLst>
                                      </p:cBhvr>
                                      <p:tavLst>
                                        <p:tav tm="0">
                                          <p:val>
                                            <p:fltVal val="0"/>
                                          </p:val>
                                        </p:tav>
                                        <p:tav tm="100000">
                                          <p:val>
                                            <p:strVal val="#ppt_h"/>
                                          </p:val>
                                        </p:tav>
                                      </p:tavLst>
                                    </p:anim>
                                    <p:animEffect transition="in" filter="fade">
                                      <p:cBhvr>
                                        <p:cTn id="69" dur="500"/>
                                        <p:tgtEl>
                                          <p:spTgt spid="36886"/>
                                        </p:tgtEl>
                                      </p:cBhvr>
                                    </p:animEffect>
                                  </p:childTnLst>
                                </p:cTn>
                              </p:par>
                            </p:childTnLst>
                          </p:cTn>
                        </p:par>
                      </p:childTnLst>
                    </p:cTn>
                  </p:par>
                </p:childTnLst>
              </p:cTn>
              <p:nextCondLst>
                <p:cond evt="onClick" delay="0">
                  <p:tgtEl>
                    <p:spTgt spid="36877"/>
                  </p:tgtEl>
                </p:cond>
              </p:nextCondLst>
            </p:seq>
            <p:seq concurrent="1" nextAc="seek">
              <p:cTn id="70" restart="whenNotActive" fill="hold" evtFilter="cancelBubble" nodeType="interactiveSeq">
                <p:stCondLst>
                  <p:cond evt="onClick" delay="0">
                    <p:tgtEl>
                      <p:spTgt spid="36879"/>
                    </p:tgtEl>
                  </p:cond>
                </p:stCondLst>
                <p:endSync evt="end" delay="0">
                  <p:rtn val="all"/>
                </p:endSync>
                <p:childTnLst>
                  <p:par>
                    <p:cTn id="71" fill="hold" nodeType="clickPar">
                      <p:stCondLst>
                        <p:cond delay="0"/>
                      </p:stCondLst>
                      <p:childTnLst>
                        <p:par>
                          <p:cTn id="72" fill="hold" nodeType="withGroup">
                            <p:stCondLst>
                              <p:cond delay="0"/>
                            </p:stCondLst>
                            <p:childTnLst>
                              <p:par>
                                <p:cTn id="73" presetID="53" presetClass="entr" presetSubtype="0" fill="hold" grpId="0" nodeType="clickEffect">
                                  <p:stCondLst>
                                    <p:cond delay="0"/>
                                  </p:stCondLst>
                                  <p:childTnLst>
                                    <p:set>
                                      <p:cBhvr>
                                        <p:cTn id="74" dur="1" fill="hold">
                                          <p:stCondLst>
                                            <p:cond delay="0"/>
                                          </p:stCondLst>
                                        </p:cTn>
                                        <p:tgtEl>
                                          <p:spTgt spid="36888"/>
                                        </p:tgtEl>
                                        <p:attrNameLst>
                                          <p:attrName>style.visibility</p:attrName>
                                        </p:attrNameLst>
                                      </p:cBhvr>
                                      <p:to>
                                        <p:strVal val="visible"/>
                                      </p:to>
                                    </p:set>
                                    <p:anim calcmode="lin" valueType="num">
                                      <p:cBhvr>
                                        <p:cTn id="75" dur="500" fill="hold"/>
                                        <p:tgtEl>
                                          <p:spTgt spid="36888"/>
                                        </p:tgtEl>
                                        <p:attrNameLst>
                                          <p:attrName>ppt_w</p:attrName>
                                        </p:attrNameLst>
                                      </p:cBhvr>
                                      <p:tavLst>
                                        <p:tav tm="0">
                                          <p:val>
                                            <p:fltVal val="0"/>
                                          </p:val>
                                        </p:tav>
                                        <p:tav tm="100000">
                                          <p:val>
                                            <p:strVal val="#ppt_w"/>
                                          </p:val>
                                        </p:tav>
                                      </p:tavLst>
                                    </p:anim>
                                    <p:anim calcmode="lin" valueType="num">
                                      <p:cBhvr>
                                        <p:cTn id="76" dur="500" fill="hold"/>
                                        <p:tgtEl>
                                          <p:spTgt spid="36888"/>
                                        </p:tgtEl>
                                        <p:attrNameLst>
                                          <p:attrName>ppt_h</p:attrName>
                                        </p:attrNameLst>
                                      </p:cBhvr>
                                      <p:tavLst>
                                        <p:tav tm="0">
                                          <p:val>
                                            <p:fltVal val="0"/>
                                          </p:val>
                                        </p:tav>
                                        <p:tav tm="100000">
                                          <p:val>
                                            <p:strVal val="#ppt_h"/>
                                          </p:val>
                                        </p:tav>
                                      </p:tavLst>
                                    </p:anim>
                                    <p:animEffect transition="in" filter="fade">
                                      <p:cBhvr>
                                        <p:cTn id="77" dur="500"/>
                                        <p:tgtEl>
                                          <p:spTgt spid="36888"/>
                                        </p:tgtEl>
                                      </p:cBhvr>
                                    </p:animEffect>
                                  </p:childTnLst>
                                </p:cTn>
                              </p:par>
                            </p:childTnLst>
                          </p:cTn>
                        </p:par>
                      </p:childTnLst>
                    </p:cTn>
                  </p:par>
                </p:childTnLst>
              </p:cTn>
              <p:nextCondLst>
                <p:cond evt="onClick" delay="0">
                  <p:tgtEl>
                    <p:spTgt spid="36879"/>
                  </p:tgtEl>
                </p:cond>
              </p:nextCondLst>
            </p:seq>
            <p:seq concurrent="1" nextAc="seek">
              <p:cTn id="78" restart="whenNotActive" fill="hold" evtFilter="cancelBubble" nodeType="interactiveSeq">
                <p:stCondLst>
                  <p:cond evt="onClick" delay="0">
                    <p:tgtEl>
                      <p:spTgt spid="36880"/>
                    </p:tgtEl>
                  </p:cond>
                </p:stCondLst>
                <p:endSync evt="end" delay="0">
                  <p:rtn val="all"/>
                </p:endSync>
                <p:childTnLst>
                  <p:par>
                    <p:cTn id="79" fill="hold" nodeType="clickPar">
                      <p:stCondLst>
                        <p:cond delay="0"/>
                      </p:stCondLst>
                      <p:childTnLst>
                        <p:par>
                          <p:cTn id="80" fill="hold" nodeType="withGroup">
                            <p:stCondLst>
                              <p:cond delay="0"/>
                            </p:stCondLst>
                            <p:childTnLst>
                              <p:par>
                                <p:cTn id="81" presetID="53" presetClass="entr" presetSubtype="0" fill="hold" grpId="0" nodeType="clickEffect">
                                  <p:stCondLst>
                                    <p:cond delay="0"/>
                                  </p:stCondLst>
                                  <p:childTnLst>
                                    <p:set>
                                      <p:cBhvr>
                                        <p:cTn id="82" dur="1" fill="hold">
                                          <p:stCondLst>
                                            <p:cond delay="0"/>
                                          </p:stCondLst>
                                        </p:cTn>
                                        <p:tgtEl>
                                          <p:spTgt spid="36889"/>
                                        </p:tgtEl>
                                        <p:attrNameLst>
                                          <p:attrName>style.visibility</p:attrName>
                                        </p:attrNameLst>
                                      </p:cBhvr>
                                      <p:to>
                                        <p:strVal val="visible"/>
                                      </p:to>
                                    </p:set>
                                    <p:anim calcmode="lin" valueType="num">
                                      <p:cBhvr>
                                        <p:cTn id="83" dur="500" fill="hold"/>
                                        <p:tgtEl>
                                          <p:spTgt spid="36889"/>
                                        </p:tgtEl>
                                        <p:attrNameLst>
                                          <p:attrName>ppt_w</p:attrName>
                                        </p:attrNameLst>
                                      </p:cBhvr>
                                      <p:tavLst>
                                        <p:tav tm="0">
                                          <p:val>
                                            <p:fltVal val="0"/>
                                          </p:val>
                                        </p:tav>
                                        <p:tav tm="100000">
                                          <p:val>
                                            <p:strVal val="#ppt_w"/>
                                          </p:val>
                                        </p:tav>
                                      </p:tavLst>
                                    </p:anim>
                                    <p:anim calcmode="lin" valueType="num">
                                      <p:cBhvr>
                                        <p:cTn id="84" dur="500" fill="hold"/>
                                        <p:tgtEl>
                                          <p:spTgt spid="36889"/>
                                        </p:tgtEl>
                                        <p:attrNameLst>
                                          <p:attrName>ppt_h</p:attrName>
                                        </p:attrNameLst>
                                      </p:cBhvr>
                                      <p:tavLst>
                                        <p:tav tm="0">
                                          <p:val>
                                            <p:fltVal val="0"/>
                                          </p:val>
                                        </p:tav>
                                        <p:tav tm="100000">
                                          <p:val>
                                            <p:strVal val="#ppt_h"/>
                                          </p:val>
                                        </p:tav>
                                      </p:tavLst>
                                    </p:anim>
                                    <p:animEffect transition="in" filter="fade">
                                      <p:cBhvr>
                                        <p:cTn id="85" dur="500"/>
                                        <p:tgtEl>
                                          <p:spTgt spid="36889"/>
                                        </p:tgtEl>
                                      </p:cBhvr>
                                    </p:animEffect>
                                  </p:childTnLst>
                                </p:cTn>
                              </p:par>
                            </p:childTnLst>
                          </p:cTn>
                        </p:par>
                      </p:childTnLst>
                    </p:cTn>
                  </p:par>
                </p:childTnLst>
              </p:cTn>
              <p:nextCondLst>
                <p:cond evt="onClick" delay="0">
                  <p:tgtEl>
                    <p:spTgt spid="36880"/>
                  </p:tgtEl>
                </p:cond>
              </p:nextCondLst>
            </p:seq>
          </p:childTnLst>
        </p:cTn>
      </p:par>
    </p:tnLst>
    <p:bldLst>
      <p:bldP spid="36876" grpId="0" animBg="1"/>
      <p:bldP spid="36877" grpId="0" animBg="1"/>
      <p:bldP spid="36878" grpId="0" animBg="1"/>
      <p:bldP spid="36879" grpId="0" animBg="1"/>
      <p:bldP spid="36880" grpId="0" animBg="1"/>
      <p:bldP spid="36885" grpId="0" animBg="1"/>
      <p:bldP spid="36886" grpId="0" animBg="1"/>
      <p:bldP spid="36887" grpId="0" animBg="1"/>
      <p:bldP spid="36888" grpId="0" animBg="1"/>
      <p:bldP spid="36889" grpId="0" animBg="1"/>
      <p:bldP spid="24"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graphicFrame>
        <p:nvGraphicFramePr>
          <p:cNvPr id="2" name="Bảng 1">
            <a:extLst>
              <a:ext uri="{FF2B5EF4-FFF2-40B4-BE49-F238E27FC236}">
                <a16:creationId xmlns:a16="http://schemas.microsoft.com/office/drawing/2014/main" id="{D83DF35E-4630-9B49-1B7C-DFB29DD062E7}"/>
              </a:ext>
            </a:extLst>
          </p:cNvPr>
          <p:cNvGraphicFramePr>
            <a:graphicFrameLocks noGrp="1"/>
          </p:cNvGraphicFramePr>
          <p:nvPr>
            <p:extLst>
              <p:ext uri="{D42A27DB-BD31-4B8C-83A1-F6EECF244321}">
                <p14:modId xmlns:p14="http://schemas.microsoft.com/office/powerpoint/2010/main" val="1377420373"/>
              </p:ext>
            </p:extLst>
          </p:nvPr>
        </p:nvGraphicFramePr>
        <p:xfrm>
          <a:off x="-1" y="1123950"/>
          <a:ext cx="9117935" cy="3657600"/>
        </p:xfrm>
        <a:graphic>
          <a:graphicData uri="http://schemas.openxmlformats.org/drawingml/2006/table">
            <a:tbl>
              <a:tblPr firstRow="1" firstCol="1" bandRow="1"/>
              <a:tblGrid>
                <a:gridCol w="2071768">
                  <a:extLst>
                    <a:ext uri="{9D8B030D-6E8A-4147-A177-3AD203B41FA5}">
                      <a16:colId xmlns:a16="http://schemas.microsoft.com/office/drawing/2014/main" val="1184607061"/>
                    </a:ext>
                  </a:extLst>
                </a:gridCol>
                <a:gridCol w="7046167">
                  <a:extLst>
                    <a:ext uri="{9D8B030D-6E8A-4147-A177-3AD203B41FA5}">
                      <a16:colId xmlns:a16="http://schemas.microsoft.com/office/drawing/2014/main" val="3637649234"/>
                    </a:ext>
                  </a:extLst>
                </a:gridCol>
              </a:tblGrid>
              <a:tr h="203521">
                <a:tc gridSpan="2">
                  <a:txBody>
                    <a:bodyPr/>
                    <a:lstStyle/>
                    <a:p>
                      <a:pPr algn="ctr">
                        <a:lnSpc>
                          <a:spcPct val="100000"/>
                        </a:lnSpc>
                        <a:spcBef>
                          <a:spcPts val="0"/>
                        </a:spcBef>
                        <a:spcAft>
                          <a:spcPts val="0"/>
                        </a:spcAft>
                      </a:pPr>
                      <a:r>
                        <a:rPr lang="en-US" sz="2400">
                          <a:solidFill>
                            <a:srgbClr val="000000"/>
                          </a:solidFill>
                          <a:effectLst/>
                          <a:latin typeface="Times New Roman" panose="02020603050405020304" pitchFamily="18" charset="0"/>
                          <a:ea typeface="Times New Roman" panose="02020603050405020304" pitchFamily="18" charset="0"/>
                        </a:rPr>
                        <a:t>KINH TẾ ĐẠI VIỆT TRONG CÁC THẾ KỈ XVI – XVIII</a:t>
                      </a:r>
                      <a:endParaRPr lang="vi-VN" sz="240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vi-VN"/>
                    </a:p>
                  </a:txBody>
                  <a:tcPr/>
                </a:tc>
                <a:extLst>
                  <a:ext uri="{0D108BD9-81ED-4DB2-BD59-A6C34878D82A}">
                    <a16:rowId xmlns:a16="http://schemas.microsoft.com/office/drawing/2014/main" val="747122980"/>
                  </a:ext>
                </a:extLst>
              </a:tr>
              <a:tr h="318435">
                <a:tc>
                  <a:txBody>
                    <a:bodyPr/>
                    <a:lstStyle/>
                    <a:p>
                      <a:pPr algn="ctr">
                        <a:lnSpc>
                          <a:spcPct val="100000"/>
                        </a:lnSpc>
                        <a:spcBef>
                          <a:spcPts val="600"/>
                        </a:spcBef>
                        <a:spcAft>
                          <a:spcPts val="600"/>
                        </a:spcAft>
                      </a:pPr>
                      <a:r>
                        <a:rPr lang="en-US" sz="2400" b="1">
                          <a:solidFill>
                            <a:srgbClr val="000000"/>
                          </a:solidFill>
                          <a:effectLst/>
                          <a:latin typeface="Times New Roman" panose="02020603050405020304" pitchFamily="18" charset="0"/>
                          <a:ea typeface="Times New Roman" panose="02020603050405020304" pitchFamily="18" charset="0"/>
                        </a:rPr>
                        <a:t>Lĩnh vực</a:t>
                      </a:r>
                      <a:endParaRPr lang="vi-VN" sz="240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600"/>
                        </a:spcBef>
                        <a:spcAft>
                          <a:spcPts val="600"/>
                        </a:spcAft>
                      </a:pPr>
                      <a:r>
                        <a:rPr lang="en-US" sz="2400" b="1">
                          <a:solidFill>
                            <a:srgbClr val="000000"/>
                          </a:solidFill>
                          <a:effectLst/>
                          <a:latin typeface="Times New Roman" panose="02020603050405020304" pitchFamily="18" charset="0"/>
                          <a:ea typeface="Times New Roman" panose="02020603050405020304" pitchFamily="18" charset="0"/>
                        </a:rPr>
                        <a:t>Những nét chính</a:t>
                      </a:r>
                      <a:endParaRPr lang="vi-VN" sz="240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2021348"/>
                  </a:ext>
                </a:extLst>
              </a:tr>
              <a:tr h="1983308">
                <a:tc>
                  <a:txBody>
                    <a:bodyPr/>
                    <a:lstStyle/>
                    <a:p>
                      <a:pPr algn="ctr">
                        <a:lnSpc>
                          <a:spcPct val="100000"/>
                        </a:lnSpc>
                        <a:spcBef>
                          <a:spcPts val="600"/>
                        </a:spcBef>
                        <a:spcAft>
                          <a:spcPts val="600"/>
                        </a:spcAft>
                      </a:pPr>
                      <a:r>
                        <a:rPr lang="en-US" sz="2400">
                          <a:solidFill>
                            <a:srgbClr val="000000"/>
                          </a:solidFill>
                          <a:effectLst/>
                          <a:latin typeface="Times New Roman" panose="02020603050405020304" pitchFamily="18" charset="0"/>
                          <a:ea typeface="Times New Roman" panose="02020603050405020304" pitchFamily="18" charset="0"/>
                        </a:rPr>
                        <a:t>Thương nghiệp</a:t>
                      </a:r>
                      <a:endParaRPr lang="vi-VN" sz="2400">
                        <a:solidFill>
                          <a:srgbClr val="000000"/>
                        </a:solidFill>
                        <a:effectLst/>
                        <a:latin typeface="Times New Roman" panose="02020603050405020304" pitchFamily="18" charset="0"/>
                        <a:ea typeface="Calibri" panose="020F0502020204030204" pitchFamily="34"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55700" algn="just">
                        <a:lnSpc>
                          <a:spcPct val="100000"/>
                        </a:lnSpc>
                        <a:spcBef>
                          <a:spcPts val="0"/>
                        </a:spcBef>
                      </a:pPr>
                      <a:r>
                        <a:rPr lang="en-US" sz="2400">
                          <a:solidFill>
                            <a:srgbClr val="000000"/>
                          </a:solidFill>
                          <a:effectLst/>
                          <a:latin typeface="Times New Roman" panose="02020603050405020304" pitchFamily="18" charset="0"/>
                          <a:ea typeface="Times New Roman" panose="02020603050405020304" pitchFamily="18" charset="0"/>
                        </a:rPr>
                        <a:t>+ Buôn bán trong nước mở rộng qua hệ thống các chợ.</a:t>
                      </a:r>
                      <a:endParaRPr lang="vi-VN" sz="2400">
                        <a:solidFill>
                          <a:srgbClr val="000000"/>
                        </a:solidFill>
                        <a:effectLst/>
                        <a:latin typeface="Times New Roman" panose="02020603050405020304" pitchFamily="18" charset="0"/>
                        <a:ea typeface="Times New Roman" panose="02020603050405020304" pitchFamily="18" charset="0"/>
                      </a:endParaRPr>
                    </a:p>
                    <a:p>
                      <a:pPr indent="-1155700" algn="just">
                        <a:lnSpc>
                          <a:spcPct val="100000"/>
                        </a:lnSpc>
                        <a:spcBef>
                          <a:spcPts val="0"/>
                        </a:spcBef>
                      </a:pPr>
                      <a:r>
                        <a:rPr lang="en-US" sz="2400">
                          <a:solidFill>
                            <a:srgbClr val="000000"/>
                          </a:solidFill>
                          <a:effectLst/>
                          <a:latin typeface="Times New Roman" panose="02020603050405020304" pitchFamily="18" charset="0"/>
                          <a:ea typeface="Times New Roman" panose="02020603050405020304" pitchFamily="18" charset="0"/>
                        </a:rPr>
                        <a:t>+ Buôn bán với nước ngoài phát triển. Các đô thị hưng thịnh và trở thành trung tâm buôn bán lớn, nơi giao thương với các thương nhân nước ngoài như: Thăng Long, Phố Hiến, Thanh Hà, Hội An, Gia Định,...</a:t>
                      </a:r>
                      <a:endParaRPr lang="vi-VN" sz="2400">
                        <a:solidFill>
                          <a:srgbClr val="000000"/>
                        </a:solidFill>
                        <a:effectLst/>
                        <a:latin typeface="Times New Roman" panose="02020603050405020304" pitchFamily="18" charset="0"/>
                        <a:ea typeface="Times New Roman" panose="02020603050405020304" pitchFamily="18" charset="0"/>
                      </a:endParaRPr>
                    </a:p>
                    <a:p>
                      <a:pPr indent="-1155700" algn="just">
                        <a:lnSpc>
                          <a:spcPct val="100000"/>
                        </a:lnSpc>
                        <a:spcBef>
                          <a:spcPts val="0"/>
                        </a:spcBef>
                      </a:pPr>
                      <a:r>
                        <a:rPr lang="en-US" sz="2400">
                          <a:solidFill>
                            <a:srgbClr val="000000"/>
                          </a:solidFill>
                          <a:effectLst/>
                          <a:latin typeface="Times New Roman" panose="02020603050405020304" pitchFamily="18" charset="0"/>
                          <a:ea typeface="Times New Roman" panose="02020603050405020304" pitchFamily="18" charset="0"/>
                        </a:rPr>
                        <a:t>+ Nửa sau thế kỉ XVIII, các thành thị dần suy tàn do chính sách hạn chế ngoại thương của chính quyền phong kiến.</a:t>
                      </a:r>
                      <a:endParaRPr lang="vi-VN" sz="2400">
                        <a:solidFill>
                          <a:srgbClr val="000000"/>
                        </a:solidFill>
                        <a:effectLst/>
                        <a:latin typeface="Times New Roman" panose="02020603050405020304" pitchFamily="18" charset="0"/>
                        <a:ea typeface="Times New Roman" panose="02020603050405020304" pitchFamily="18" charset="0"/>
                      </a:endParaRPr>
                    </a:p>
                  </a:txBody>
                  <a:tcPr marL="39191" marR="39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6485641"/>
                  </a:ext>
                </a:extLst>
              </a:tr>
            </a:tbl>
          </a:graphicData>
        </a:graphic>
      </p:graphicFrame>
    </p:spTree>
    <p:extLst>
      <p:ext uri="{BB962C8B-B14F-4D97-AF65-F5344CB8AC3E}">
        <p14:creationId xmlns:p14="http://schemas.microsoft.com/office/powerpoint/2010/main" val="22545340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bando">
            <a:extLst>
              <a:ext uri="{FF2B5EF4-FFF2-40B4-BE49-F238E27FC236}">
                <a16:creationId xmlns:a16="http://schemas.microsoft.com/office/drawing/2014/main" id="{35D374BF-4E48-E826-B8E6-BD1BE70684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0"/>
            <a:ext cx="3740944" cy="5029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437" name="Text Box 5">
            <a:extLst>
              <a:ext uri="{FF2B5EF4-FFF2-40B4-BE49-F238E27FC236}">
                <a16:creationId xmlns:a16="http://schemas.microsoft.com/office/drawing/2014/main" id="{EC1B240C-D26B-50AD-D278-A9BDE2A2820D}"/>
              </a:ext>
            </a:extLst>
          </p:cNvPr>
          <p:cNvSpPr txBox="1">
            <a:spLocks noChangeArrowheads="1"/>
          </p:cNvSpPr>
          <p:nvPr/>
        </p:nvSpPr>
        <p:spPr bwMode="auto">
          <a:xfrm>
            <a:off x="3167063" y="625078"/>
            <a:ext cx="1029891" cy="251246"/>
          </a:xfrm>
          <a:prstGeom prst="rect">
            <a:avLst/>
          </a:prstGeom>
          <a:solidFill>
            <a:srgbClr val="0000FF">
              <a:alpha val="3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5936" tIns="32968" rIns="65936" bIns="32968">
            <a:spAutoFit/>
          </a:bodyPr>
          <a:lstStyle>
            <a:lvl1pPr defTabSz="877888">
              <a:spcBef>
                <a:spcPct val="20000"/>
              </a:spcBef>
              <a:buChar char="•"/>
              <a:defRPr sz="3200">
                <a:solidFill>
                  <a:schemeClr val="tx1"/>
                </a:solidFill>
                <a:latin typeface="Arial" panose="020B0604020202020204" pitchFamily="34" charset="0"/>
              </a:defRPr>
            </a:lvl1pPr>
            <a:lvl2pPr marL="742950" indent="-285750" defTabSz="877888">
              <a:spcBef>
                <a:spcPct val="20000"/>
              </a:spcBef>
              <a:buChar char="–"/>
              <a:defRPr sz="2800">
                <a:solidFill>
                  <a:schemeClr val="tx1"/>
                </a:solidFill>
                <a:latin typeface="Arial" panose="020B0604020202020204" pitchFamily="34" charset="0"/>
              </a:defRPr>
            </a:lvl2pPr>
            <a:lvl3pPr marL="1143000" indent="-228600" defTabSz="877888">
              <a:spcBef>
                <a:spcPct val="20000"/>
              </a:spcBef>
              <a:buChar char="•"/>
              <a:defRPr sz="2400">
                <a:solidFill>
                  <a:schemeClr val="tx1"/>
                </a:solidFill>
                <a:latin typeface="Arial" panose="020B0604020202020204" pitchFamily="34" charset="0"/>
              </a:defRPr>
            </a:lvl3pPr>
            <a:lvl4pPr marL="1600200" indent="-228600" defTabSz="877888">
              <a:spcBef>
                <a:spcPct val="20000"/>
              </a:spcBef>
              <a:buChar char="–"/>
              <a:defRPr sz="2000">
                <a:solidFill>
                  <a:schemeClr val="tx1"/>
                </a:solidFill>
                <a:latin typeface="Arial" panose="020B0604020202020204" pitchFamily="34" charset="0"/>
              </a:defRPr>
            </a:lvl4pPr>
            <a:lvl5pPr marL="2057400" indent="-228600" defTabSz="877888">
              <a:spcBef>
                <a:spcPct val="20000"/>
              </a:spcBef>
              <a:buChar char="»"/>
              <a:defRPr sz="2000">
                <a:solidFill>
                  <a:schemeClr val="tx1"/>
                </a:solidFill>
                <a:latin typeface="Arial" panose="020B0604020202020204" pitchFamily="34" charset="0"/>
              </a:defRPr>
            </a:lvl5pPr>
            <a:lvl6pPr marL="25146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58416" rtl="0" eaLnBrk="1" fontAlgn="base" latinLnBrk="0" hangingPunct="1">
              <a:lnSpc>
                <a:spcPct val="100000"/>
              </a:lnSpc>
              <a:spcBef>
                <a:spcPct val="50000"/>
              </a:spcBef>
              <a:spcAft>
                <a:spcPct val="0"/>
              </a:spcAft>
              <a:buClrTx/>
              <a:buSzTx/>
              <a:buFontTx/>
              <a:buNone/>
              <a:tabLst/>
              <a:defRPr/>
            </a:pPr>
            <a:r>
              <a:rPr kumimoji="0" lang="en-US" altLang="en-US" sz="1200" b="0" i="0" u="none" strike="noStrike" kern="1200" cap="none" spc="0" normalizeH="0" baseline="0" noProof="0">
                <a:ln>
                  <a:noFill/>
                </a:ln>
                <a:solidFill>
                  <a:srgbClr val="FFFFFF"/>
                </a:solidFill>
                <a:effectLst/>
                <a:uLnTx/>
                <a:uFillTx/>
                <a:latin typeface="Times New Roman" panose="02020603050405020304" pitchFamily="18" charset="0"/>
                <a:ea typeface="+mn-ea"/>
                <a:cs typeface="Arial" panose="020B0604020202020204" pitchFamily="34" charset="0"/>
              </a:rPr>
              <a:t>Thăng Long</a:t>
            </a:r>
          </a:p>
        </p:txBody>
      </p:sp>
      <p:sp>
        <p:nvSpPr>
          <p:cNvPr id="18438" name="Text Box 6">
            <a:extLst>
              <a:ext uri="{FF2B5EF4-FFF2-40B4-BE49-F238E27FC236}">
                <a16:creationId xmlns:a16="http://schemas.microsoft.com/office/drawing/2014/main" id="{D91AFE74-43CE-CD34-3108-3AB97FF9B64C}"/>
              </a:ext>
            </a:extLst>
          </p:cNvPr>
          <p:cNvSpPr txBox="1">
            <a:spLocks noChangeArrowheads="1"/>
          </p:cNvSpPr>
          <p:nvPr/>
        </p:nvSpPr>
        <p:spPr bwMode="auto">
          <a:xfrm>
            <a:off x="2995613" y="842962"/>
            <a:ext cx="800100" cy="251246"/>
          </a:xfrm>
          <a:prstGeom prst="rect">
            <a:avLst/>
          </a:prstGeom>
          <a:solidFill>
            <a:srgbClr val="0000FF">
              <a:alpha val="3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5936" tIns="32968" rIns="65936" bIns="32968">
            <a:spAutoFit/>
          </a:bodyPr>
          <a:lstStyle>
            <a:lvl1pPr defTabSz="877888">
              <a:spcBef>
                <a:spcPct val="20000"/>
              </a:spcBef>
              <a:buChar char="•"/>
              <a:defRPr sz="3200">
                <a:solidFill>
                  <a:schemeClr val="tx1"/>
                </a:solidFill>
                <a:latin typeface="Arial" panose="020B0604020202020204" pitchFamily="34" charset="0"/>
              </a:defRPr>
            </a:lvl1pPr>
            <a:lvl2pPr marL="742950" indent="-285750" defTabSz="877888">
              <a:spcBef>
                <a:spcPct val="20000"/>
              </a:spcBef>
              <a:buChar char="–"/>
              <a:defRPr sz="2800">
                <a:solidFill>
                  <a:schemeClr val="tx1"/>
                </a:solidFill>
                <a:latin typeface="Arial" panose="020B0604020202020204" pitchFamily="34" charset="0"/>
              </a:defRPr>
            </a:lvl2pPr>
            <a:lvl3pPr marL="1143000" indent="-228600" defTabSz="877888">
              <a:spcBef>
                <a:spcPct val="20000"/>
              </a:spcBef>
              <a:buChar char="•"/>
              <a:defRPr sz="2400">
                <a:solidFill>
                  <a:schemeClr val="tx1"/>
                </a:solidFill>
                <a:latin typeface="Arial" panose="020B0604020202020204" pitchFamily="34" charset="0"/>
              </a:defRPr>
            </a:lvl3pPr>
            <a:lvl4pPr marL="1600200" indent="-228600" defTabSz="877888">
              <a:spcBef>
                <a:spcPct val="20000"/>
              </a:spcBef>
              <a:buChar char="–"/>
              <a:defRPr sz="2000">
                <a:solidFill>
                  <a:schemeClr val="tx1"/>
                </a:solidFill>
                <a:latin typeface="Arial" panose="020B0604020202020204" pitchFamily="34" charset="0"/>
              </a:defRPr>
            </a:lvl4pPr>
            <a:lvl5pPr marL="2057400" indent="-228600" defTabSz="877888">
              <a:spcBef>
                <a:spcPct val="20000"/>
              </a:spcBef>
              <a:buChar char="»"/>
              <a:defRPr sz="2000">
                <a:solidFill>
                  <a:schemeClr val="tx1"/>
                </a:solidFill>
                <a:latin typeface="Arial" panose="020B0604020202020204" pitchFamily="34" charset="0"/>
              </a:defRPr>
            </a:lvl5pPr>
            <a:lvl6pPr marL="25146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58416" rtl="0" eaLnBrk="1" fontAlgn="base" latinLnBrk="0" hangingPunct="1">
              <a:lnSpc>
                <a:spcPct val="100000"/>
              </a:lnSpc>
              <a:spcBef>
                <a:spcPct val="50000"/>
              </a:spcBef>
              <a:spcAft>
                <a:spcPct val="0"/>
              </a:spcAft>
              <a:buClrTx/>
              <a:buSzTx/>
              <a:buFontTx/>
              <a:buNone/>
              <a:tabLst/>
              <a:defRPr/>
            </a:pPr>
            <a:r>
              <a:rPr kumimoji="0" lang="en-US" altLang="en-US" sz="1200" b="0" i="0" u="none" strike="noStrike" kern="1200" cap="none" spc="0" normalizeH="0" baseline="0" noProof="0">
                <a:ln>
                  <a:noFill/>
                </a:ln>
                <a:solidFill>
                  <a:srgbClr val="FFFFFF"/>
                </a:solidFill>
                <a:effectLst/>
                <a:uLnTx/>
                <a:uFillTx/>
                <a:latin typeface="Times New Roman" panose="02020603050405020304" pitchFamily="18" charset="0"/>
                <a:ea typeface="+mn-ea"/>
                <a:cs typeface="Arial" panose="020B0604020202020204" pitchFamily="34" charset="0"/>
              </a:rPr>
              <a:t>Phố Hiến</a:t>
            </a:r>
          </a:p>
        </p:txBody>
      </p:sp>
      <p:sp>
        <p:nvSpPr>
          <p:cNvPr id="18439" name="Text Box 7">
            <a:extLst>
              <a:ext uri="{FF2B5EF4-FFF2-40B4-BE49-F238E27FC236}">
                <a16:creationId xmlns:a16="http://schemas.microsoft.com/office/drawing/2014/main" id="{D75408B8-248E-2E10-53F5-3DDA517F800A}"/>
              </a:ext>
            </a:extLst>
          </p:cNvPr>
          <p:cNvSpPr txBox="1">
            <a:spLocks noChangeArrowheads="1"/>
          </p:cNvSpPr>
          <p:nvPr/>
        </p:nvSpPr>
        <p:spPr bwMode="auto">
          <a:xfrm>
            <a:off x="3911204" y="2146697"/>
            <a:ext cx="857250" cy="251246"/>
          </a:xfrm>
          <a:prstGeom prst="rect">
            <a:avLst/>
          </a:prstGeom>
          <a:solidFill>
            <a:srgbClr val="0000FF">
              <a:alpha val="3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5936" tIns="32968" rIns="65936" bIns="32968">
            <a:spAutoFit/>
          </a:bodyPr>
          <a:lstStyle>
            <a:lvl1pPr defTabSz="877888">
              <a:spcBef>
                <a:spcPct val="20000"/>
              </a:spcBef>
              <a:buChar char="•"/>
              <a:defRPr sz="3200">
                <a:solidFill>
                  <a:schemeClr val="tx1"/>
                </a:solidFill>
                <a:latin typeface="Arial" panose="020B0604020202020204" pitchFamily="34" charset="0"/>
              </a:defRPr>
            </a:lvl1pPr>
            <a:lvl2pPr marL="742950" indent="-285750" defTabSz="877888">
              <a:spcBef>
                <a:spcPct val="20000"/>
              </a:spcBef>
              <a:buChar char="–"/>
              <a:defRPr sz="2800">
                <a:solidFill>
                  <a:schemeClr val="tx1"/>
                </a:solidFill>
                <a:latin typeface="Arial" panose="020B0604020202020204" pitchFamily="34" charset="0"/>
              </a:defRPr>
            </a:lvl2pPr>
            <a:lvl3pPr marL="1143000" indent="-228600" defTabSz="877888">
              <a:spcBef>
                <a:spcPct val="20000"/>
              </a:spcBef>
              <a:buChar char="•"/>
              <a:defRPr sz="2400">
                <a:solidFill>
                  <a:schemeClr val="tx1"/>
                </a:solidFill>
                <a:latin typeface="Arial" panose="020B0604020202020204" pitchFamily="34" charset="0"/>
              </a:defRPr>
            </a:lvl3pPr>
            <a:lvl4pPr marL="1600200" indent="-228600" defTabSz="877888">
              <a:spcBef>
                <a:spcPct val="20000"/>
              </a:spcBef>
              <a:buChar char="–"/>
              <a:defRPr sz="2000">
                <a:solidFill>
                  <a:schemeClr val="tx1"/>
                </a:solidFill>
                <a:latin typeface="Arial" panose="020B0604020202020204" pitchFamily="34" charset="0"/>
              </a:defRPr>
            </a:lvl4pPr>
            <a:lvl5pPr marL="2057400" indent="-228600" defTabSz="877888">
              <a:spcBef>
                <a:spcPct val="20000"/>
              </a:spcBef>
              <a:buChar char="»"/>
              <a:defRPr sz="2000">
                <a:solidFill>
                  <a:schemeClr val="tx1"/>
                </a:solidFill>
                <a:latin typeface="Arial" panose="020B0604020202020204" pitchFamily="34" charset="0"/>
              </a:defRPr>
            </a:lvl5pPr>
            <a:lvl6pPr marL="25146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58416" rtl="0" eaLnBrk="1" fontAlgn="base" latinLnBrk="0" hangingPunct="1">
              <a:lnSpc>
                <a:spcPct val="100000"/>
              </a:lnSpc>
              <a:spcBef>
                <a:spcPct val="50000"/>
              </a:spcBef>
              <a:spcAft>
                <a:spcPct val="0"/>
              </a:spcAft>
              <a:buClrTx/>
              <a:buSzTx/>
              <a:buFontTx/>
              <a:buNone/>
              <a:tabLst/>
              <a:defRPr/>
            </a:pPr>
            <a:r>
              <a:rPr kumimoji="0" lang="en-US" altLang="en-US" sz="1200" b="0" i="0" u="none" strike="noStrike" kern="1200" cap="none" spc="0" normalizeH="0" baseline="0" noProof="0">
                <a:ln>
                  <a:noFill/>
                </a:ln>
                <a:solidFill>
                  <a:srgbClr val="FFFFFF"/>
                </a:solidFill>
                <a:effectLst/>
                <a:uLnTx/>
                <a:uFillTx/>
                <a:latin typeface="Times New Roman" panose="02020603050405020304" pitchFamily="18" charset="0"/>
                <a:ea typeface="+mn-ea"/>
                <a:cs typeface="Arial" panose="020B0604020202020204" pitchFamily="34" charset="0"/>
              </a:rPr>
              <a:t>Thanh Hà</a:t>
            </a:r>
          </a:p>
        </p:txBody>
      </p:sp>
      <p:sp>
        <p:nvSpPr>
          <p:cNvPr id="18440" name="Text Box 8">
            <a:extLst>
              <a:ext uri="{FF2B5EF4-FFF2-40B4-BE49-F238E27FC236}">
                <a16:creationId xmlns:a16="http://schemas.microsoft.com/office/drawing/2014/main" id="{B9AE322C-19D8-7504-867F-0AAD46D42313}"/>
              </a:ext>
            </a:extLst>
          </p:cNvPr>
          <p:cNvSpPr txBox="1">
            <a:spLocks noChangeArrowheads="1"/>
          </p:cNvSpPr>
          <p:nvPr/>
        </p:nvSpPr>
        <p:spPr bwMode="auto">
          <a:xfrm>
            <a:off x="4254104" y="2489597"/>
            <a:ext cx="858440" cy="251246"/>
          </a:xfrm>
          <a:prstGeom prst="rect">
            <a:avLst/>
          </a:prstGeom>
          <a:solidFill>
            <a:srgbClr val="0000FF">
              <a:alpha val="3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5936" tIns="32968" rIns="65936" bIns="32968">
            <a:spAutoFit/>
          </a:bodyPr>
          <a:lstStyle>
            <a:lvl1pPr defTabSz="877888">
              <a:spcBef>
                <a:spcPct val="20000"/>
              </a:spcBef>
              <a:buChar char="•"/>
              <a:defRPr sz="3200">
                <a:solidFill>
                  <a:schemeClr val="tx1"/>
                </a:solidFill>
                <a:latin typeface="Arial" panose="020B0604020202020204" pitchFamily="34" charset="0"/>
              </a:defRPr>
            </a:lvl1pPr>
            <a:lvl2pPr marL="742950" indent="-285750" defTabSz="877888">
              <a:spcBef>
                <a:spcPct val="20000"/>
              </a:spcBef>
              <a:buChar char="–"/>
              <a:defRPr sz="2800">
                <a:solidFill>
                  <a:schemeClr val="tx1"/>
                </a:solidFill>
                <a:latin typeface="Arial" panose="020B0604020202020204" pitchFamily="34" charset="0"/>
              </a:defRPr>
            </a:lvl2pPr>
            <a:lvl3pPr marL="1143000" indent="-228600" defTabSz="877888">
              <a:spcBef>
                <a:spcPct val="20000"/>
              </a:spcBef>
              <a:buChar char="•"/>
              <a:defRPr sz="2400">
                <a:solidFill>
                  <a:schemeClr val="tx1"/>
                </a:solidFill>
                <a:latin typeface="Arial" panose="020B0604020202020204" pitchFamily="34" charset="0"/>
              </a:defRPr>
            </a:lvl3pPr>
            <a:lvl4pPr marL="1600200" indent="-228600" defTabSz="877888">
              <a:spcBef>
                <a:spcPct val="20000"/>
              </a:spcBef>
              <a:buChar char="–"/>
              <a:defRPr sz="2000">
                <a:solidFill>
                  <a:schemeClr val="tx1"/>
                </a:solidFill>
                <a:latin typeface="Arial" panose="020B0604020202020204" pitchFamily="34" charset="0"/>
              </a:defRPr>
            </a:lvl4pPr>
            <a:lvl5pPr marL="2057400" indent="-228600" defTabSz="877888">
              <a:spcBef>
                <a:spcPct val="20000"/>
              </a:spcBef>
              <a:buChar char="»"/>
              <a:defRPr sz="2000">
                <a:solidFill>
                  <a:schemeClr val="tx1"/>
                </a:solidFill>
                <a:latin typeface="Arial" panose="020B0604020202020204" pitchFamily="34" charset="0"/>
              </a:defRPr>
            </a:lvl5pPr>
            <a:lvl6pPr marL="25146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58416" rtl="0" eaLnBrk="1" fontAlgn="base" latinLnBrk="0" hangingPunct="1">
              <a:lnSpc>
                <a:spcPct val="100000"/>
              </a:lnSpc>
              <a:spcBef>
                <a:spcPct val="50000"/>
              </a:spcBef>
              <a:spcAft>
                <a:spcPct val="0"/>
              </a:spcAft>
              <a:buClrTx/>
              <a:buSzTx/>
              <a:buFontTx/>
              <a:buNone/>
              <a:tabLst/>
              <a:defRPr/>
            </a:pPr>
            <a:r>
              <a:rPr kumimoji="0" lang="en-US" altLang="en-US" sz="1200" b="0" i="0" u="none" strike="noStrike" kern="1200" cap="none" spc="0" normalizeH="0" baseline="0" noProof="0">
                <a:ln>
                  <a:noFill/>
                </a:ln>
                <a:solidFill>
                  <a:srgbClr val="FFFFFF"/>
                </a:solidFill>
                <a:effectLst/>
                <a:uLnTx/>
                <a:uFillTx/>
                <a:latin typeface="Times New Roman" panose="02020603050405020304" pitchFamily="18" charset="0"/>
                <a:ea typeface="+mn-ea"/>
                <a:cs typeface="Arial" panose="020B0604020202020204" pitchFamily="34" charset="0"/>
              </a:rPr>
              <a:t>Hội An</a:t>
            </a:r>
          </a:p>
        </p:txBody>
      </p:sp>
      <p:sp>
        <p:nvSpPr>
          <p:cNvPr id="18441" name="Text Box 9">
            <a:extLst>
              <a:ext uri="{FF2B5EF4-FFF2-40B4-BE49-F238E27FC236}">
                <a16:creationId xmlns:a16="http://schemas.microsoft.com/office/drawing/2014/main" id="{A4B4AF8B-234E-7C3A-8AF4-4513B48F74E9}"/>
              </a:ext>
            </a:extLst>
          </p:cNvPr>
          <p:cNvSpPr txBox="1">
            <a:spLocks noChangeArrowheads="1"/>
          </p:cNvSpPr>
          <p:nvPr/>
        </p:nvSpPr>
        <p:spPr bwMode="auto">
          <a:xfrm>
            <a:off x="3795713" y="4146947"/>
            <a:ext cx="858441" cy="251246"/>
          </a:xfrm>
          <a:prstGeom prst="rect">
            <a:avLst/>
          </a:prstGeom>
          <a:solidFill>
            <a:srgbClr val="0000FF">
              <a:alpha val="3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5936" tIns="32968" rIns="65936" bIns="32968">
            <a:spAutoFit/>
          </a:bodyPr>
          <a:lstStyle>
            <a:lvl1pPr defTabSz="877888">
              <a:spcBef>
                <a:spcPct val="20000"/>
              </a:spcBef>
              <a:buChar char="•"/>
              <a:defRPr sz="3200">
                <a:solidFill>
                  <a:schemeClr val="tx1"/>
                </a:solidFill>
                <a:latin typeface="Arial" panose="020B0604020202020204" pitchFamily="34" charset="0"/>
              </a:defRPr>
            </a:lvl1pPr>
            <a:lvl2pPr marL="742950" indent="-285750" defTabSz="877888">
              <a:spcBef>
                <a:spcPct val="20000"/>
              </a:spcBef>
              <a:buChar char="–"/>
              <a:defRPr sz="2800">
                <a:solidFill>
                  <a:schemeClr val="tx1"/>
                </a:solidFill>
                <a:latin typeface="Arial" panose="020B0604020202020204" pitchFamily="34" charset="0"/>
              </a:defRPr>
            </a:lvl2pPr>
            <a:lvl3pPr marL="1143000" indent="-228600" defTabSz="877888">
              <a:spcBef>
                <a:spcPct val="20000"/>
              </a:spcBef>
              <a:buChar char="•"/>
              <a:defRPr sz="2400">
                <a:solidFill>
                  <a:schemeClr val="tx1"/>
                </a:solidFill>
                <a:latin typeface="Arial" panose="020B0604020202020204" pitchFamily="34" charset="0"/>
              </a:defRPr>
            </a:lvl3pPr>
            <a:lvl4pPr marL="1600200" indent="-228600" defTabSz="877888">
              <a:spcBef>
                <a:spcPct val="20000"/>
              </a:spcBef>
              <a:buChar char="–"/>
              <a:defRPr sz="2000">
                <a:solidFill>
                  <a:schemeClr val="tx1"/>
                </a:solidFill>
                <a:latin typeface="Arial" panose="020B0604020202020204" pitchFamily="34" charset="0"/>
              </a:defRPr>
            </a:lvl4pPr>
            <a:lvl5pPr marL="2057400" indent="-228600" defTabSz="877888">
              <a:spcBef>
                <a:spcPct val="20000"/>
              </a:spcBef>
              <a:buChar char="»"/>
              <a:defRPr sz="2000">
                <a:solidFill>
                  <a:schemeClr val="tx1"/>
                </a:solidFill>
                <a:latin typeface="Arial" panose="020B0604020202020204" pitchFamily="34" charset="0"/>
              </a:defRPr>
            </a:lvl5pPr>
            <a:lvl6pPr marL="25146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58416" rtl="0" eaLnBrk="1" fontAlgn="base" latinLnBrk="0" hangingPunct="1">
              <a:lnSpc>
                <a:spcPct val="100000"/>
              </a:lnSpc>
              <a:spcBef>
                <a:spcPct val="50000"/>
              </a:spcBef>
              <a:spcAft>
                <a:spcPct val="0"/>
              </a:spcAft>
              <a:buClrTx/>
              <a:buSzTx/>
              <a:buFontTx/>
              <a:buNone/>
              <a:tabLst/>
              <a:defRPr/>
            </a:pPr>
            <a:r>
              <a:rPr kumimoji="0" lang="en-US" altLang="en-US" sz="1200" b="0" i="0" u="none" strike="noStrike" kern="1200" cap="none" spc="0" normalizeH="0" baseline="0" noProof="0">
                <a:ln>
                  <a:noFill/>
                </a:ln>
                <a:solidFill>
                  <a:srgbClr val="FFFFFF"/>
                </a:solidFill>
                <a:effectLst/>
                <a:uLnTx/>
                <a:uFillTx/>
                <a:latin typeface="Times New Roman" panose="02020603050405020304" pitchFamily="18" charset="0"/>
                <a:ea typeface="+mn-ea"/>
                <a:cs typeface="Arial" panose="020B0604020202020204" pitchFamily="34" charset="0"/>
              </a:rPr>
              <a:t>Gia Định</a:t>
            </a:r>
          </a:p>
        </p:txBody>
      </p:sp>
      <p:sp>
        <p:nvSpPr>
          <p:cNvPr id="18442" name="Text Box 10">
            <a:extLst>
              <a:ext uri="{FF2B5EF4-FFF2-40B4-BE49-F238E27FC236}">
                <a16:creationId xmlns:a16="http://schemas.microsoft.com/office/drawing/2014/main" id="{47412D5B-F4E2-476C-1FA9-42370A91058D}"/>
              </a:ext>
            </a:extLst>
          </p:cNvPr>
          <p:cNvSpPr txBox="1">
            <a:spLocks noChangeArrowheads="1"/>
          </p:cNvSpPr>
          <p:nvPr/>
        </p:nvSpPr>
        <p:spPr bwMode="auto">
          <a:xfrm>
            <a:off x="3339704" y="831056"/>
            <a:ext cx="685800" cy="15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936" tIns="32968" rIns="65936" bIns="32968">
            <a:spAutoFit/>
          </a:bodyPr>
          <a:lstStyle>
            <a:lvl1pPr defTabSz="877888">
              <a:spcBef>
                <a:spcPct val="20000"/>
              </a:spcBef>
              <a:buChar char="•"/>
              <a:defRPr sz="3200">
                <a:solidFill>
                  <a:schemeClr val="tx1"/>
                </a:solidFill>
                <a:latin typeface="Arial" panose="020B0604020202020204" pitchFamily="34" charset="0"/>
              </a:defRPr>
            </a:lvl1pPr>
            <a:lvl2pPr marL="742950" indent="-285750" defTabSz="877888">
              <a:spcBef>
                <a:spcPct val="20000"/>
              </a:spcBef>
              <a:buChar char="–"/>
              <a:defRPr sz="2800">
                <a:solidFill>
                  <a:schemeClr val="tx1"/>
                </a:solidFill>
                <a:latin typeface="Arial" panose="020B0604020202020204" pitchFamily="34" charset="0"/>
              </a:defRPr>
            </a:lvl2pPr>
            <a:lvl3pPr marL="1143000" indent="-228600" defTabSz="877888">
              <a:spcBef>
                <a:spcPct val="20000"/>
              </a:spcBef>
              <a:buChar char="•"/>
              <a:defRPr sz="2400">
                <a:solidFill>
                  <a:schemeClr val="tx1"/>
                </a:solidFill>
                <a:latin typeface="Arial" panose="020B0604020202020204" pitchFamily="34" charset="0"/>
              </a:defRPr>
            </a:lvl3pPr>
            <a:lvl4pPr marL="1600200" indent="-228600" defTabSz="877888">
              <a:spcBef>
                <a:spcPct val="20000"/>
              </a:spcBef>
              <a:buChar char="–"/>
              <a:defRPr sz="2000">
                <a:solidFill>
                  <a:schemeClr val="tx1"/>
                </a:solidFill>
                <a:latin typeface="Arial" panose="020B0604020202020204" pitchFamily="34" charset="0"/>
              </a:defRPr>
            </a:lvl4pPr>
            <a:lvl5pPr marL="2057400" indent="-228600" defTabSz="877888">
              <a:spcBef>
                <a:spcPct val="20000"/>
              </a:spcBef>
              <a:buChar char="»"/>
              <a:defRPr sz="2000">
                <a:solidFill>
                  <a:schemeClr val="tx1"/>
                </a:solidFill>
                <a:latin typeface="Arial" panose="020B0604020202020204" pitchFamily="34" charset="0"/>
              </a:defRPr>
            </a:lvl5pPr>
            <a:lvl6pPr marL="25146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58416" rtl="0" eaLnBrk="1" fontAlgn="base" latinLnBrk="0" hangingPunct="1">
              <a:lnSpc>
                <a:spcPct val="100000"/>
              </a:lnSpc>
              <a:spcBef>
                <a:spcPct val="50000"/>
              </a:spcBef>
              <a:spcAft>
                <a:spcPct val="0"/>
              </a:spcAft>
              <a:buClrTx/>
              <a:buSzTx/>
              <a:buFontTx/>
              <a:buNone/>
              <a:tabLst/>
              <a:defRPr/>
            </a:pPr>
            <a:r>
              <a:rPr kumimoji="0" lang="en-US" altLang="en-US" sz="600" b="1" i="0" u="none" strike="noStrike" kern="1200" cap="none" spc="0" normalizeH="0" baseline="0" noProof="0">
                <a:ln>
                  <a:noFill/>
                </a:ln>
                <a:solidFill>
                  <a:srgbClr val="FFFFFF"/>
                </a:solidFill>
                <a:effectLst/>
                <a:uLnTx/>
                <a:uFillTx/>
                <a:latin typeface="Times New Roman" panose="02020603050405020304" pitchFamily="18" charset="0"/>
                <a:ea typeface="+mn-ea"/>
                <a:cs typeface="Arial" panose="020B0604020202020204" pitchFamily="34" charset="0"/>
              </a:rPr>
              <a:t>Hưng Yên</a:t>
            </a:r>
          </a:p>
        </p:txBody>
      </p:sp>
      <p:sp>
        <p:nvSpPr>
          <p:cNvPr id="18443" name="Text Box 11">
            <a:extLst>
              <a:ext uri="{FF2B5EF4-FFF2-40B4-BE49-F238E27FC236}">
                <a16:creationId xmlns:a16="http://schemas.microsoft.com/office/drawing/2014/main" id="{FEFF74B0-BC41-88C2-B945-D284530FEF4F}"/>
              </a:ext>
            </a:extLst>
          </p:cNvPr>
          <p:cNvSpPr txBox="1">
            <a:spLocks noChangeArrowheads="1"/>
          </p:cNvSpPr>
          <p:nvPr/>
        </p:nvSpPr>
        <p:spPr bwMode="auto">
          <a:xfrm>
            <a:off x="3795713" y="2318147"/>
            <a:ext cx="801291" cy="15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936" tIns="32968" rIns="65936" bIns="32968">
            <a:spAutoFit/>
          </a:bodyPr>
          <a:lstStyle>
            <a:lvl1pPr defTabSz="877888">
              <a:spcBef>
                <a:spcPct val="20000"/>
              </a:spcBef>
              <a:buChar char="•"/>
              <a:defRPr sz="3200">
                <a:solidFill>
                  <a:schemeClr val="tx1"/>
                </a:solidFill>
                <a:latin typeface="Arial" panose="020B0604020202020204" pitchFamily="34" charset="0"/>
              </a:defRPr>
            </a:lvl1pPr>
            <a:lvl2pPr marL="742950" indent="-285750" defTabSz="877888">
              <a:spcBef>
                <a:spcPct val="20000"/>
              </a:spcBef>
              <a:buChar char="–"/>
              <a:defRPr sz="2800">
                <a:solidFill>
                  <a:schemeClr val="tx1"/>
                </a:solidFill>
                <a:latin typeface="Arial" panose="020B0604020202020204" pitchFamily="34" charset="0"/>
              </a:defRPr>
            </a:lvl2pPr>
            <a:lvl3pPr marL="1143000" indent="-228600" defTabSz="877888">
              <a:spcBef>
                <a:spcPct val="20000"/>
              </a:spcBef>
              <a:buChar char="•"/>
              <a:defRPr sz="2400">
                <a:solidFill>
                  <a:schemeClr val="tx1"/>
                </a:solidFill>
                <a:latin typeface="Arial" panose="020B0604020202020204" pitchFamily="34" charset="0"/>
              </a:defRPr>
            </a:lvl3pPr>
            <a:lvl4pPr marL="1600200" indent="-228600" defTabSz="877888">
              <a:spcBef>
                <a:spcPct val="20000"/>
              </a:spcBef>
              <a:buChar char="–"/>
              <a:defRPr sz="2000">
                <a:solidFill>
                  <a:schemeClr val="tx1"/>
                </a:solidFill>
                <a:latin typeface="Arial" panose="020B0604020202020204" pitchFamily="34" charset="0"/>
              </a:defRPr>
            </a:lvl4pPr>
            <a:lvl5pPr marL="2057400" indent="-228600" defTabSz="877888">
              <a:spcBef>
                <a:spcPct val="20000"/>
              </a:spcBef>
              <a:buChar char="»"/>
              <a:defRPr sz="2000">
                <a:solidFill>
                  <a:schemeClr val="tx1"/>
                </a:solidFill>
                <a:latin typeface="Arial" panose="020B0604020202020204" pitchFamily="34" charset="0"/>
              </a:defRPr>
            </a:lvl5pPr>
            <a:lvl6pPr marL="25146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defTabSz="877888"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ctr" defTabSz="658416" rtl="0" eaLnBrk="1" fontAlgn="base" latinLnBrk="0" hangingPunct="1">
              <a:lnSpc>
                <a:spcPct val="100000"/>
              </a:lnSpc>
              <a:spcBef>
                <a:spcPct val="50000"/>
              </a:spcBef>
              <a:spcAft>
                <a:spcPct val="0"/>
              </a:spcAft>
              <a:buClrTx/>
              <a:buSzTx/>
              <a:buFontTx/>
              <a:buNone/>
              <a:tabLst/>
              <a:defRPr/>
            </a:pPr>
            <a:r>
              <a:rPr kumimoji="0" lang="en-US" altLang="en-US" sz="600" b="1" i="0" u="none" strike="noStrike" kern="1200" cap="none" spc="0" normalizeH="0" baseline="0" noProof="0">
                <a:ln>
                  <a:noFill/>
                </a:ln>
                <a:solidFill>
                  <a:srgbClr val="FFFFFF"/>
                </a:solidFill>
                <a:effectLst/>
                <a:uLnTx/>
                <a:uFillTx/>
                <a:latin typeface="Times New Roman" panose="02020603050405020304" pitchFamily="18" charset="0"/>
                <a:ea typeface="+mn-ea"/>
                <a:cs typeface="Arial" panose="020B0604020202020204" pitchFamily="34" charset="0"/>
              </a:rPr>
              <a:t>Thừa Thiên Huế</a:t>
            </a:r>
          </a:p>
        </p:txBody>
      </p:sp>
    </p:spTree>
    <p:extLst>
      <p:ext uri="{BB962C8B-B14F-4D97-AF65-F5344CB8AC3E}">
        <p14:creationId xmlns:p14="http://schemas.microsoft.com/office/powerpoint/2010/main" val="28417016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nodeType="with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heel(4)">
                                      <p:cBhvr>
                                        <p:cTn id="7" dur="10"/>
                                        <p:tgtEl>
                                          <p:spTgt spid="1843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442"/>
                                        </p:tgtEl>
                                        <p:attrNameLst>
                                          <p:attrName>style.visibility</p:attrName>
                                        </p:attrNameLst>
                                      </p:cBhvr>
                                      <p:to>
                                        <p:strVal val="visible"/>
                                      </p:to>
                                    </p:set>
                                    <p:animEffect transition="in" filter="blinds(horizontal)">
                                      <p:cBhvr>
                                        <p:cTn id="10" dur="500"/>
                                        <p:tgtEl>
                                          <p:spTgt spid="1844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8443"/>
                                        </p:tgtEl>
                                        <p:attrNameLst>
                                          <p:attrName>style.visibility</p:attrName>
                                        </p:attrNameLst>
                                      </p:cBhvr>
                                      <p:to>
                                        <p:strVal val="visible"/>
                                      </p:to>
                                    </p:set>
                                    <p:animEffect transition="in" filter="blinds(horizontal)">
                                      <p:cBhvr>
                                        <p:cTn id="13" dur="500"/>
                                        <p:tgtEl>
                                          <p:spTgt spid="1844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18437"/>
                                        </p:tgtEl>
                                        <p:attrNameLst>
                                          <p:attrName>style.visibility</p:attrName>
                                        </p:attrNameLst>
                                      </p:cBhvr>
                                      <p:to>
                                        <p:strVal val="visible"/>
                                      </p:to>
                                    </p:set>
                                    <p:anim calcmode="lin" valueType="num">
                                      <p:cBhvr>
                                        <p:cTn id="16" dur="500" fill="hold"/>
                                        <p:tgtEl>
                                          <p:spTgt spid="18437"/>
                                        </p:tgtEl>
                                        <p:attrNameLst>
                                          <p:attrName>ppt_w</p:attrName>
                                        </p:attrNameLst>
                                      </p:cBhvr>
                                      <p:tavLst>
                                        <p:tav tm="0">
                                          <p:val>
                                            <p:fltVal val="0"/>
                                          </p:val>
                                        </p:tav>
                                        <p:tav tm="100000">
                                          <p:val>
                                            <p:strVal val="#ppt_w"/>
                                          </p:val>
                                        </p:tav>
                                      </p:tavLst>
                                    </p:anim>
                                    <p:anim calcmode="lin" valueType="num">
                                      <p:cBhvr>
                                        <p:cTn id="17" dur="500" fill="hold"/>
                                        <p:tgtEl>
                                          <p:spTgt spid="18437"/>
                                        </p:tgtEl>
                                        <p:attrNameLst>
                                          <p:attrName>ppt_h</p:attrName>
                                        </p:attrNameLst>
                                      </p:cBhvr>
                                      <p:tavLst>
                                        <p:tav tm="0">
                                          <p:val>
                                            <p:fltVal val="0"/>
                                          </p:val>
                                        </p:tav>
                                        <p:tav tm="100000">
                                          <p:val>
                                            <p:strVal val="#ppt_h"/>
                                          </p:val>
                                        </p:tav>
                                      </p:tavLst>
                                    </p:anim>
                                    <p:animEffect transition="in" filter="fade">
                                      <p:cBhvr>
                                        <p:cTn id="18" dur="500"/>
                                        <p:tgtEl>
                                          <p:spTgt spid="18437"/>
                                        </p:tgtEl>
                                      </p:cBhvr>
                                    </p:animEffect>
                                  </p:childTnLst>
                                </p:cTn>
                              </p:par>
                              <p:par>
                                <p:cTn id="19" presetID="53" presetClass="entr" presetSubtype="0" fill="hold" grpId="0" nodeType="withEffect">
                                  <p:stCondLst>
                                    <p:cond delay="0"/>
                                  </p:stCondLst>
                                  <p:childTnLst>
                                    <p:set>
                                      <p:cBhvr>
                                        <p:cTn id="20" dur="1" fill="hold">
                                          <p:stCondLst>
                                            <p:cond delay="0"/>
                                          </p:stCondLst>
                                        </p:cTn>
                                        <p:tgtEl>
                                          <p:spTgt spid="18438"/>
                                        </p:tgtEl>
                                        <p:attrNameLst>
                                          <p:attrName>style.visibility</p:attrName>
                                        </p:attrNameLst>
                                      </p:cBhvr>
                                      <p:to>
                                        <p:strVal val="visible"/>
                                      </p:to>
                                    </p:set>
                                    <p:anim calcmode="lin" valueType="num">
                                      <p:cBhvr>
                                        <p:cTn id="21" dur="500" fill="hold"/>
                                        <p:tgtEl>
                                          <p:spTgt spid="18438"/>
                                        </p:tgtEl>
                                        <p:attrNameLst>
                                          <p:attrName>ppt_w</p:attrName>
                                        </p:attrNameLst>
                                      </p:cBhvr>
                                      <p:tavLst>
                                        <p:tav tm="0">
                                          <p:val>
                                            <p:fltVal val="0"/>
                                          </p:val>
                                        </p:tav>
                                        <p:tav tm="100000">
                                          <p:val>
                                            <p:strVal val="#ppt_w"/>
                                          </p:val>
                                        </p:tav>
                                      </p:tavLst>
                                    </p:anim>
                                    <p:anim calcmode="lin" valueType="num">
                                      <p:cBhvr>
                                        <p:cTn id="22" dur="500" fill="hold"/>
                                        <p:tgtEl>
                                          <p:spTgt spid="18438"/>
                                        </p:tgtEl>
                                        <p:attrNameLst>
                                          <p:attrName>ppt_h</p:attrName>
                                        </p:attrNameLst>
                                      </p:cBhvr>
                                      <p:tavLst>
                                        <p:tav tm="0">
                                          <p:val>
                                            <p:fltVal val="0"/>
                                          </p:val>
                                        </p:tav>
                                        <p:tav tm="100000">
                                          <p:val>
                                            <p:strVal val="#ppt_h"/>
                                          </p:val>
                                        </p:tav>
                                      </p:tavLst>
                                    </p:anim>
                                    <p:animEffect transition="in" filter="fade">
                                      <p:cBhvr>
                                        <p:cTn id="23" dur="500"/>
                                        <p:tgtEl>
                                          <p:spTgt spid="18438"/>
                                        </p:tgtEl>
                                      </p:cBhvr>
                                    </p:animEffect>
                                  </p:childTnLst>
                                </p:cTn>
                              </p:par>
                              <p:par>
                                <p:cTn id="24" presetID="53" presetClass="entr" presetSubtype="0" fill="hold" grpId="0" nodeType="withEffect">
                                  <p:stCondLst>
                                    <p:cond delay="0"/>
                                  </p:stCondLst>
                                  <p:childTnLst>
                                    <p:set>
                                      <p:cBhvr>
                                        <p:cTn id="25" dur="1" fill="hold">
                                          <p:stCondLst>
                                            <p:cond delay="0"/>
                                          </p:stCondLst>
                                        </p:cTn>
                                        <p:tgtEl>
                                          <p:spTgt spid="18439"/>
                                        </p:tgtEl>
                                        <p:attrNameLst>
                                          <p:attrName>style.visibility</p:attrName>
                                        </p:attrNameLst>
                                      </p:cBhvr>
                                      <p:to>
                                        <p:strVal val="visible"/>
                                      </p:to>
                                    </p:set>
                                    <p:anim calcmode="lin" valueType="num">
                                      <p:cBhvr>
                                        <p:cTn id="26" dur="500" fill="hold"/>
                                        <p:tgtEl>
                                          <p:spTgt spid="18439"/>
                                        </p:tgtEl>
                                        <p:attrNameLst>
                                          <p:attrName>ppt_w</p:attrName>
                                        </p:attrNameLst>
                                      </p:cBhvr>
                                      <p:tavLst>
                                        <p:tav tm="0">
                                          <p:val>
                                            <p:fltVal val="0"/>
                                          </p:val>
                                        </p:tav>
                                        <p:tav tm="100000">
                                          <p:val>
                                            <p:strVal val="#ppt_w"/>
                                          </p:val>
                                        </p:tav>
                                      </p:tavLst>
                                    </p:anim>
                                    <p:anim calcmode="lin" valueType="num">
                                      <p:cBhvr>
                                        <p:cTn id="27" dur="500" fill="hold"/>
                                        <p:tgtEl>
                                          <p:spTgt spid="18439"/>
                                        </p:tgtEl>
                                        <p:attrNameLst>
                                          <p:attrName>ppt_h</p:attrName>
                                        </p:attrNameLst>
                                      </p:cBhvr>
                                      <p:tavLst>
                                        <p:tav tm="0">
                                          <p:val>
                                            <p:fltVal val="0"/>
                                          </p:val>
                                        </p:tav>
                                        <p:tav tm="100000">
                                          <p:val>
                                            <p:strVal val="#ppt_h"/>
                                          </p:val>
                                        </p:tav>
                                      </p:tavLst>
                                    </p:anim>
                                    <p:animEffect transition="in" filter="fade">
                                      <p:cBhvr>
                                        <p:cTn id="28" dur="500"/>
                                        <p:tgtEl>
                                          <p:spTgt spid="18439"/>
                                        </p:tgtEl>
                                      </p:cBhvr>
                                    </p:animEffect>
                                  </p:childTnLst>
                                </p:cTn>
                              </p:par>
                              <p:par>
                                <p:cTn id="29" presetID="53" presetClass="entr" presetSubtype="0" fill="hold" grpId="0" nodeType="withEffect">
                                  <p:stCondLst>
                                    <p:cond delay="0"/>
                                  </p:stCondLst>
                                  <p:childTnLst>
                                    <p:set>
                                      <p:cBhvr>
                                        <p:cTn id="30" dur="1" fill="hold">
                                          <p:stCondLst>
                                            <p:cond delay="0"/>
                                          </p:stCondLst>
                                        </p:cTn>
                                        <p:tgtEl>
                                          <p:spTgt spid="18440"/>
                                        </p:tgtEl>
                                        <p:attrNameLst>
                                          <p:attrName>style.visibility</p:attrName>
                                        </p:attrNameLst>
                                      </p:cBhvr>
                                      <p:to>
                                        <p:strVal val="visible"/>
                                      </p:to>
                                    </p:set>
                                    <p:anim calcmode="lin" valueType="num">
                                      <p:cBhvr>
                                        <p:cTn id="31" dur="500" fill="hold"/>
                                        <p:tgtEl>
                                          <p:spTgt spid="18440"/>
                                        </p:tgtEl>
                                        <p:attrNameLst>
                                          <p:attrName>ppt_w</p:attrName>
                                        </p:attrNameLst>
                                      </p:cBhvr>
                                      <p:tavLst>
                                        <p:tav tm="0">
                                          <p:val>
                                            <p:fltVal val="0"/>
                                          </p:val>
                                        </p:tav>
                                        <p:tav tm="100000">
                                          <p:val>
                                            <p:strVal val="#ppt_w"/>
                                          </p:val>
                                        </p:tav>
                                      </p:tavLst>
                                    </p:anim>
                                    <p:anim calcmode="lin" valueType="num">
                                      <p:cBhvr>
                                        <p:cTn id="32" dur="500" fill="hold"/>
                                        <p:tgtEl>
                                          <p:spTgt spid="18440"/>
                                        </p:tgtEl>
                                        <p:attrNameLst>
                                          <p:attrName>ppt_h</p:attrName>
                                        </p:attrNameLst>
                                      </p:cBhvr>
                                      <p:tavLst>
                                        <p:tav tm="0">
                                          <p:val>
                                            <p:fltVal val="0"/>
                                          </p:val>
                                        </p:tav>
                                        <p:tav tm="100000">
                                          <p:val>
                                            <p:strVal val="#ppt_h"/>
                                          </p:val>
                                        </p:tav>
                                      </p:tavLst>
                                    </p:anim>
                                    <p:animEffect transition="in" filter="fade">
                                      <p:cBhvr>
                                        <p:cTn id="33" dur="500"/>
                                        <p:tgtEl>
                                          <p:spTgt spid="18440"/>
                                        </p:tgtEl>
                                      </p:cBhvr>
                                    </p:animEffect>
                                  </p:childTnLst>
                                </p:cTn>
                              </p:par>
                              <p:par>
                                <p:cTn id="34" presetID="53" presetClass="entr" presetSubtype="0" fill="hold" grpId="0" nodeType="withEffect">
                                  <p:stCondLst>
                                    <p:cond delay="0"/>
                                  </p:stCondLst>
                                  <p:childTnLst>
                                    <p:set>
                                      <p:cBhvr>
                                        <p:cTn id="35" dur="1" fill="hold">
                                          <p:stCondLst>
                                            <p:cond delay="0"/>
                                          </p:stCondLst>
                                        </p:cTn>
                                        <p:tgtEl>
                                          <p:spTgt spid="18441"/>
                                        </p:tgtEl>
                                        <p:attrNameLst>
                                          <p:attrName>style.visibility</p:attrName>
                                        </p:attrNameLst>
                                      </p:cBhvr>
                                      <p:to>
                                        <p:strVal val="visible"/>
                                      </p:to>
                                    </p:set>
                                    <p:anim calcmode="lin" valueType="num">
                                      <p:cBhvr>
                                        <p:cTn id="36" dur="500" fill="hold"/>
                                        <p:tgtEl>
                                          <p:spTgt spid="18441"/>
                                        </p:tgtEl>
                                        <p:attrNameLst>
                                          <p:attrName>ppt_w</p:attrName>
                                        </p:attrNameLst>
                                      </p:cBhvr>
                                      <p:tavLst>
                                        <p:tav tm="0">
                                          <p:val>
                                            <p:fltVal val="0"/>
                                          </p:val>
                                        </p:tav>
                                        <p:tav tm="100000">
                                          <p:val>
                                            <p:strVal val="#ppt_w"/>
                                          </p:val>
                                        </p:tav>
                                      </p:tavLst>
                                    </p:anim>
                                    <p:anim calcmode="lin" valueType="num">
                                      <p:cBhvr>
                                        <p:cTn id="37" dur="500" fill="hold"/>
                                        <p:tgtEl>
                                          <p:spTgt spid="18441"/>
                                        </p:tgtEl>
                                        <p:attrNameLst>
                                          <p:attrName>ppt_h</p:attrName>
                                        </p:attrNameLst>
                                      </p:cBhvr>
                                      <p:tavLst>
                                        <p:tav tm="0">
                                          <p:val>
                                            <p:fltVal val="0"/>
                                          </p:val>
                                        </p:tav>
                                        <p:tav tm="100000">
                                          <p:val>
                                            <p:strVal val="#ppt_h"/>
                                          </p:val>
                                        </p:tav>
                                      </p:tavLst>
                                    </p:anim>
                                    <p:animEffect transition="in" filter="fade">
                                      <p:cBhvr>
                                        <p:cTn id="38" dur="500"/>
                                        <p:tgtEl>
                                          <p:spTgt spid="18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nimBg="1"/>
      <p:bldP spid="18438" grpId="0" animBg="1"/>
      <p:bldP spid="18439" grpId="0" animBg="1"/>
      <p:bldP spid="18440" grpId="0" animBg="1"/>
      <p:bldP spid="18441" grpId="0" animBg="1"/>
      <p:bldP spid="18442" grpId="0"/>
      <p:bldP spid="1844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pic>
        <p:nvPicPr>
          <p:cNvPr id="2" name="Hình ảnh 1">
            <a:extLst>
              <a:ext uri="{FF2B5EF4-FFF2-40B4-BE49-F238E27FC236}">
                <a16:creationId xmlns:a16="http://schemas.microsoft.com/office/drawing/2014/main" id="{2A74286F-9464-2616-BF2A-6FD01BB9B0B4}"/>
              </a:ext>
            </a:extLst>
          </p:cNvPr>
          <p:cNvPicPr>
            <a:picLocks noChangeAspect="1"/>
          </p:cNvPicPr>
          <p:nvPr/>
        </p:nvPicPr>
        <p:blipFill>
          <a:blip r:embed="rId2"/>
          <a:stretch>
            <a:fillRect/>
          </a:stretch>
        </p:blipFill>
        <p:spPr>
          <a:xfrm>
            <a:off x="1724345" y="1062604"/>
            <a:ext cx="5613157" cy="3993080"/>
          </a:xfrm>
          <a:prstGeom prst="rect">
            <a:avLst/>
          </a:prstGeom>
        </p:spPr>
      </p:pic>
    </p:spTree>
    <p:extLst>
      <p:ext uri="{BB962C8B-B14F-4D97-AF65-F5344CB8AC3E}">
        <p14:creationId xmlns:p14="http://schemas.microsoft.com/office/powerpoint/2010/main" val="29210858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7">
            <a:extLst>
              <a:ext uri="{FF2B5EF4-FFF2-40B4-BE49-F238E27FC236}">
                <a16:creationId xmlns:a16="http://schemas.microsoft.com/office/drawing/2014/main" id="{011085AF-2024-91D0-8C1F-2BA27C5EB6B5}"/>
              </a:ext>
            </a:extLst>
          </p:cNvPr>
          <p:cNvSpPr txBox="1"/>
          <p:nvPr/>
        </p:nvSpPr>
        <p:spPr>
          <a:xfrm>
            <a:off x="228601" y="971550"/>
            <a:ext cx="8654312" cy="2308324"/>
          </a:xfrm>
          <a:prstGeom prst="rect">
            <a:avLst/>
          </a:prstGeom>
          <a:noFill/>
        </p:spPr>
        <p:txBody>
          <a:bodyPr wrap="square" rtlCol="0">
            <a:spAutoFit/>
          </a:bodyPr>
          <a:lstStyle/>
          <a:p>
            <a:pPr indent="-1155700" algn="just">
              <a:tabLst>
                <a:tab pos="521335" algn="l"/>
              </a:tabLst>
            </a:pPr>
            <a:r>
              <a:rPr lang="en-US" sz="2400">
                <a:solidFill>
                  <a:srgbClr val="0000FF"/>
                </a:solidFill>
                <a:latin typeface="Times New Roman" panose="02020603050405020304" pitchFamily="18" charset="0"/>
                <a:ea typeface="Times New Roman" panose="02020603050405020304" pitchFamily="18" charset="0"/>
              </a:rPr>
              <a:t>- C</a:t>
            </a:r>
            <a:r>
              <a:rPr lang="en-US" sz="2400">
                <a:solidFill>
                  <a:srgbClr val="0000FF"/>
                </a:solidFill>
                <a:effectLst/>
                <a:latin typeface="Times New Roman" panose="02020603050405020304" pitchFamily="18" charset="0"/>
                <a:ea typeface="Times New Roman" panose="02020603050405020304" pitchFamily="18" charset="0"/>
              </a:rPr>
              <a:t>huẩn bị ở nhà: Tìm hiểu về các đô thị lớn của Đại Việt thế kỉ XVI – XVIII (xưa và nay)</a:t>
            </a:r>
            <a:endParaRPr lang="vi-VN" sz="2400">
              <a:solidFill>
                <a:srgbClr val="0000FF"/>
              </a:solidFill>
              <a:effectLst/>
              <a:latin typeface="Times New Roman" panose="02020603050405020304" pitchFamily="18" charset="0"/>
              <a:ea typeface="Times New Roman" panose="02020603050405020304" pitchFamily="18" charset="0"/>
            </a:endParaRPr>
          </a:p>
          <a:p>
            <a:pPr indent="-1155700" algn="just">
              <a:tabLst>
                <a:tab pos="521335" algn="l"/>
              </a:tabLst>
            </a:pPr>
            <a:r>
              <a:rPr lang="en-US" sz="2400">
                <a:solidFill>
                  <a:srgbClr val="0000FF"/>
                </a:solidFill>
                <a:effectLst/>
                <a:latin typeface="Times New Roman" panose="02020603050405020304" pitchFamily="18" charset="0"/>
                <a:ea typeface="Times New Roman" panose="02020603050405020304" pitchFamily="18" charset="0"/>
              </a:rPr>
              <a:t>	Nhóm 1,2: Tìm hiểu về Thăng Long</a:t>
            </a:r>
            <a:endParaRPr lang="vi-VN" sz="2400">
              <a:solidFill>
                <a:srgbClr val="0000FF"/>
              </a:solidFill>
              <a:effectLst/>
              <a:latin typeface="Times New Roman" panose="02020603050405020304" pitchFamily="18" charset="0"/>
              <a:ea typeface="Times New Roman" panose="02020603050405020304" pitchFamily="18" charset="0"/>
            </a:endParaRPr>
          </a:p>
          <a:p>
            <a:pPr indent="-1155700" algn="just">
              <a:tabLst>
                <a:tab pos="521335" algn="l"/>
              </a:tabLst>
            </a:pPr>
            <a:r>
              <a:rPr lang="en-US" sz="2400">
                <a:solidFill>
                  <a:srgbClr val="0000FF"/>
                </a:solidFill>
                <a:effectLst/>
                <a:latin typeface="Times New Roman" panose="02020603050405020304" pitchFamily="18" charset="0"/>
                <a:ea typeface="Times New Roman" panose="02020603050405020304" pitchFamily="18" charset="0"/>
              </a:rPr>
              <a:t>	Nhóm 3,4: Tìm hiểu về Phố Hiến</a:t>
            </a:r>
            <a:endParaRPr lang="vi-VN" sz="2400">
              <a:solidFill>
                <a:srgbClr val="0000FF"/>
              </a:solidFill>
              <a:effectLst/>
              <a:latin typeface="Times New Roman" panose="02020603050405020304" pitchFamily="18" charset="0"/>
              <a:ea typeface="Times New Roman" panose="02020603050405020304" pitchFamily="18" charset="0"/>
            </a:endParaRPr>
          </a:p>
          <a:p>
            <a:pPr indent="-1155700" algn="just">
              <a:tabLst>
                <a:tab pos="521335" algn="l"/>
              </a:tabLst>
            </a:pPr>
            <a:r>
              <a:rPr lang="en-US" sz="2400">
                <a:solidFill>
                  <a:srgbClr val="0000FF"/>
                </a:solidFill>
                <a:effectLst/>
                <a:latin typeface="Times New Roman" panose="02020603050405020304" pitchFamily="18" charset="0"/>
                <a:ea typeface="Times New Roman" panose="02020603050405020304" pitchFamily="18" charset="0"/>
              </a:rPr>
              <a:t>	Nhóm 5,6: Tìm hiểu về Hội An</a:t>
            </a:r>
          </a:p>
          <a:p>
            <a:pPr indent="-1155700" algn="just">
              <a:tabLst>
                <a:tab pos="521335" algn="l"/>
              </a:tabLst>
            </a:pPr>
            <a:r>
              <a:rPr lang="en-US" sz="2400">
                <a:solidFill>
                  <a:srgbClr val="0000FF"/>
                </a:solidFill>
                <a:latin typeface="Times New Roman" panose="02020603050405020304" pitchFamily="18" charset="0"/>
                <a:ea typeface="Times New Roman" panose="02020603050405020304" pitchFamily="18" charset="0"/>
              </a:rPr>
              <a:t>- Mỗi nhóm trình bày trong vòng 2 phút</a:t>
            </a:r>
            <a:endParaRPr lang="vi-VN" sz="2400">
              <a:solidFill>
                <a:srgbClr val="0000FF"/>
              </a:solidFill>
              <a:effectLst/>
              <a:latin typeface="Times New Roman" panose="02020603050405020304" pitchFamily="18" charset="0"/>
              <a:ea typeface="Times New Roman" panose="02020603050405020304" pitchFamily="18" charset="0"/>
            </a:endParaRPr>
          </a:p>
        </p:txBody>
      </p:sp>
      <p:sp>
        <p:nvSpPr>
          <p:cNvPr id="4" name="Rectangle 3">
            <a:extLst>
              <a:ext uri="{FF2B5EF4-FFF2-40B4-BE49-F238E27FC236}">
                <a16:creationId xmlns:a16="http://schemas.microsoft.com/office/drawing/2014/main" id="{9420BDD3-ACB2-9D4F-6DAE-A8E6D1ECFC68}"/>
              </a:ext>
            </a:extLst>
          </p:cNvPr>
          <p:cNvSpPr/>
          <p:nvPr/>
        </p:nvSpPr>
        <p:spPr>
          <a:xfrm>
            <a:off x="261087" y="971549"/>
            <a:ext cx="8611025" cy="2344818"/>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827317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7">
            <a:extLst>
              <a:ext uri="{FF2B5EF4-FFF2-40B4-BE49-F238E27FC236}">
                <a16:creationId xmlns:a16="http://schemas.microsoft.com/office/drawing/2014/main" id="{011085AF-2024-91D0-8C1F-2BA27C5EB6B5}"/>
              </a:ext>
            </a:extLst>
          </p:cNvPr>
          <p:cNvSpPr txBox="1"/>
          <p:nvPr/>
        </p:nvSpPr>
        <p:spPr>
          <a:xfrm>
            <a:off x="228601" y="1072098"/>
            <a:ext cx="8654312" cy="3785652"/>
          </a:xfrm>
          <a:prstGeom prst="rect">
            <a:avLst/>
          </a:prstGeom>
          <a:noFill/>
        </p:spPr>
        <p:txBody>
          <a:bodyPr wrap="square" rtlCol="0">
            <a:spAutoFit/>
          </a:bodyPr>
          <a:lstStyle/>
          <a:p>
            <a:pPr indent="-1155700" algn="just">
              <a:spcBef>
                <a:spcPts val="2100"/>
              </a:spcBef>
              <a:tabLst>
                <a:tab pos="521335" algn="l"/>
              </a:tabLst>
            </a:pPr>
            <a:r>
              <a:rPr lang="en-US" sz="2000" b="1">
                <a:solidFill>
                  <a:schemeClr val="accent2">
                    <a:lumMod val="50000"/>
                  </a:schemeClr>
                </a:solidFill>
                <a:effectLst/>
                <a:latin typeface="Times New Roman" panose="02020603050405020304" pitchFamily="18" charset="0"/>
                <a:ea typeface="Times New Roman" panose="02020603050405020304" pitchFamily="18" charset="0"/>
              </a:rPr>
              <a:t>Kinh Kì (hay Kẻ Chợ)</a:t>
            </a:r>
            <a:r>
              <a:rPr lang="en-US" sz="2000">
                <a:solidFill>
                  <a:schemeClr val="accent2">
                    <a:lumMod val="50000"/>
                  </a:schemeClr>
                </a:solidFill>
                <a:effectLst/>
                <a:latin typeface="Times New Roman" panose="02020603050405020304" pitchFamily="18" charset="0"/>
                <a:ea typeface="Times New Roman" panose="02020603050405020304" pitchFamily="18" charset="0"/>
              </a:rPr>
              <a:t> là đất Thăng Long xưa, nổi tiếng với 36 phố phường. Ngoài các phường, bấy giờ Kẻ Chợ còn có các chợ: Cửa Đông, Cửa Nam, Chợ Huyện, Đình Ngang, Bà Đá, Văn Cử, Oõng Nước (Đống Mác). Một giáo sĩ mô tả Thăng Long năm 1658 như sau: </a:t>
            </a:r>
            <a:r>
              <a:rPr lang="en-US" sz="2000" i="1">
                <a:solidFill>
                  <a:schemeClr val="accent2">
                    <a:lumMod val="50000"/>
                  </a:schemeClr>
                </a:solidFill>
                <a:effectLst/>
                <a:latin typeface="Times New Roman" panose="02020603050405020304" pitchFamily="18" charset="0"/>
                <a:ea typeface="Times New Roman" panose="02020603050405020304" pitchFamily="18" charset="0"/>
              </a:rPr>
              <a:t>“Kinh đô nước này (ý là Kẻ Chợ) có thể lớn bằng Pa-ri và dân số cũng tương đương. Tôi đã đến đây nhiều lần. Kinh đô nằm trên bờ một con sông, gọi là sông Cái. Thuyền bè nhiều đến nỗi ghé thuyền vào bờ rất khó khăn”</a:t>
            </a:r>
            <a:r>
              <a:rPr lang="en-US" sz="2000">
                <a:solidFill>
                  <a:schemeClr val="accent2">
                    <a:lumMod val="50000"/>
                  </a:schemeClr>
                </a:solidFill>
                <a:effectLst/>
                <a:latin typeface="Times New Roman" panose="02020603050405020304" pitchFamily="18" charset="0"/>
                <a:ea typeface="Times New Roman" panose="02020603050405020304" pitchFamily="18" charset="0"/>
              </a:rPr>
              <a:t>. Một giáo sĩ khác là Ri-sa (Richard) cho biết thêm về Thăng Long ở thế kỉ XVIII: </a:t>
            </a:r>
            <a:r>
              <a:rPr lang="en-US" sz="2000" i="1">
                <a:solidFill>
                  <a:schemeClr val="accent2">
                    <a:lumMod val="50000"/>
                  </a:schemeClr>
                </a:solidFill>
                <a:effectLst/>
                <a:latin typeface="Times New Roman" panose="02020603050405020304" pitchFamily="18" charset="0"/>
                <a:ea typeface="Times New Roman" panose="02020603050405020304" pitchFamily="18" charset="0"/>
              </a:rPr>
              <a:t>“Các phố ở Kẻ Chợ đều rộng, đẹp và lát gạch… Việc buôn bán ở Thăng Long rất tấp nập. Hàng hoá được vận chuyển trên sông Cái chảy qua ven thành. Nhờ con sông này mà thuyền bè qua lại đông nghịt. Các sông ngòi và hải cảng sầm uất nhất của chúng ta, kể cả Vơ-ni-dơ (Venise) cũng không thể giúp chúng ta hình dung nổi hoạt động và cư dân ở con sông Kẻ Chợ này”</a:t>
            </a:r>
            <a:endParaRPr lang="vi-VN" sz="2000">
              <a:solidFill>
                <a:schemeClr val="accent2">
                  <a:lumMod val="50000"/>
                </a:schemeClr>
              </a:solidFill>
              <a:effectLst/>
              <a:latin typeface="Times New Roman" panose="02020603050405020304" pitchFamily="18" charset="0"/>
              <a:ea typeface="Times New Roman" panose="02020603050405020304" pitchFamily="18" charset="0"/>
            </a:endParaRPr>
          </a:p>
        </p:txBody>
      </p:sp>
      <p:sp>
        <p:nvSpPr>
          <p:cNvPr id="4" name="Rectangle 3">
            <a:extLst>
              <a:ext uri="{FF2B5EF4-FFF2-40B4-BE49-F238E27FC236}">
                <a16:creationId xmlns:a16="http://schemas.microsoft.com/office/drawing/2014/main" id="{9420BDD3-ACB2-9D4F-6DAE-A8E6D1ECFC68}"/>
              </a:ext>
            </a:extLst>
          </p:cNvPr>
          <p:cNvSpPr/>
          <p:nvPr/>
        </p:nvSpPr>
        <p:spPr>
          <a:xfrm>
            <a:off x="261087" y="971549"/>
            <a:ext cx="8611025" cy="3933984"/>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72240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7">
            <a:extLst>
              <a:ext uri="{FF2B5EF4-FFF2-40B4-BE49-F238E27FC236}">
                <a16:creationId xmlns:a16="http://schemas.microsoft.com/office/drawing/2014/main" id="{011085AF-2024-91D0-8C1F-2BA27C5EB6B5}"/>
              </a:ext>
            </a:extLst>
          </p:cNvPr>
          <p:cNvSpPr txBox="1"/>
          <p:nvPr/>
        </p:nvSpPr>
        <p:spPr>
          <a:xfrm>
            <a:off x="228601" y="1094400"/>
            <a:ext cx="8654312" cy="3693319"/>
          </a:xfrm>
          <a:prstGeom prst="rect">
            <a:avLst/>
          </a:prstGeom>
          <a:noFill/>
        </p:spPr>
        <p:txBody>
          <a:bodyPr wrap="square" rtlCol="0">
            <a:spAutoFit/>
          </a:bodyPr>
          <a:lstStyle/>
          <a:p>
            <a:pPr indent="-1155700" algn="just">
              <a:tabLst>
                <a:tab pos="486410" algn="l"/>
              </a:tabLst>
            </a:pPr>
            <a:r>
              <a:rPr lang="en-US" b="1">
                <a:solidFill>
                  <a:schemeClr val="accent2">
                    <a:lumMod val="75000"/>
                  </a:schemeClr>
                </a:solidFill>
                <a:effectLst/>
                <a:latin typeface="Times New Roman" panose="02020603050405020304" pitchFamily="18" charset="0"/>
                <a:ea typeface="Times New Roman" panose="02020603050405020304" pitchFamily="18" charset="0"/>
              </a:rPr>
              <a:t>Ghi chép của X. Ba-ron thương nhân Anh mô tả Thăng Long năm 1685:</a:t>
            </a:r>
            <a:r>
              <a:rPr lang="en-US">
                <a:solidFill>
                  <a:schemeClr val="accent2">
                    <a:lumMod val="75000"/>
                  </a:schemeClr>
                </a:solidFill>
                <a:effectLst/>
                <a:latin typeface="Times New Roman" panose="02020603050405020304" pitchFamily="18" charset="0"/>
                <a:ea typeface="Times New Roman" panose="02020603050405020304" pitchFamily="18" charset="0"/>
              </a:rPr>
              <a:t> Kẻ chợ (Cacho) là kinh đô của Đàng Ngoài. Với quy mô của mình, Kẻ Chợ có thể sánh ngang với các thành thị khác ở châu Á, thậm chí vượt trội về mặt đông dân, đặc biệt là vào các buổi chợ phiên, ngày mồng Một và Mười lăm âm lịch hằng tháng khi người dân từ các vùng lân cận đổ về đây buôn bán, những lúc như vậy nơi đây đông đúc không sao đếm xuể, những con phố rộng rãi thì lúc này chật như nêm, đến nỗi chỉ nhích được tầm trăm bước trong nửa giờ cũng đã là tốt lắm rồi. Các loại hàng hoá khác nhau được quy định bán ở nhũng con phố cụ thể, mỗi phố được phân bổ cho một, hai làng hoặc hơn, người dân ở các làng này có đặc quyền mở cửa hàng theo kiểu phường hội như ở các thành thị châu Âu. Triều đình, cung điện phủ đệ của vua quan, hoàng thân quốc thích, tướng lĩnh vô cùng nguy nga và đều đóng tại nơi đây, tất cả dinh cơ đó tạo thành một khu rộng lớn ngay trong đô thành, kiến trúc chủ đạo nơi đây rất giản tiện, một số dựng bằng gỗ, còn lại là nhà tranh vách nứa được trát đất tuềnh toàng, cũng có vài ba ngôi nhà gạch nhưng lại là thương điếm của người ngoại quốc.</a:t>
            </a:r>
            <a:endParaRPr lang="vi-VN">
              <a:solidFill>
                <a:schemeClr val="accent2">
                  <a:lumMod val="75000"/>
                </a:schemeClr>
              </a:solidFill>
              <a:effectLst/>
              <a:latin typeface="Times New Roman" panose="02020603050405020304" pitchFamily="18" charset="0"/>
              <a:ea typeface="Times New Roman" panose="02020603050405020304" pitchFamily="18" charset="0"/>
            </a:endParaRPr>
          </a:p>
        </p:txBody>
      </p:sp>
      <p:sp>
        <p:nvSpPr>
          <p:cNvPr id="4" name="Rectangle 3">
            <a:extLst>
              <a:ext uri="{FF2B5EF4-FFF2-40B4-BE49-F238E27FC236}">
                <a16:creationId xmlns:a16="http://schemas.microsoft.com/office/drawing/2014/main" id="{9420BDD3-ACB2-9D4F-6DAE-A8E6D1ECFC68}"/>
              </a:ext>
            </a:extLst>
          </p:cNvPr>
          <p:cNvSpPr/>
          <p:nvPr/>
        </p:nvSpPr>
        <p:spPr>
          <a:xfrm>
            <a:off x="261087" y="971549"/>
            <a:ext cx="8611025" cy="3933984"/>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554836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70" name="Picture 6" descr="ImageHandler">
            <a:extLst>
              <a:ext uri="{FF2B5EF4-FFF2-40B4-BE49-F238E27FC236}">
                <a16:creationId xmlns:a16="http://schemas.microsoft.com/office/drawing/2014/main" id="{2CCB82F6-A577-94DB-D03A-DBF35C71C9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04"/>
            <a:ext cx="4343400" cy="242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2" name="Picture 8" descr="2">
            <a:extLst>
              <a:ext uri="{FF2B5EF4-FFF2-40B4-BE49-F238E27FC236}">
                <a16:creationId xmlns:a16="http://schemas.microsoft.com/office/drawing/2014/main" id="{9F7033B6-C01E-44BE-83DE-16A8626FE4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2419349"/>
            <a:ext cx="4495800" cy="2322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4" name="Picture 10" descr="dautichkecho36a1">
            <a:extLst>
              <a:ext uri="{FF2B5EF4-FFF2-40B4-BE49-F238E27FC236}">
                <a16:creationId xmlns:a16="http://schemas.microsoft.com/office/drawing/2014/main" id="{5CD07197-41A7-1DD6-98F4-6CED7DC8D8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21408"/>
            <a:ext cx="4495800" cy="2440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75" name="Rectangle 11">
            <a:extLst>
              <a:ext uri="{FF2B5EF4-FFF2-40B4-BE49-F238E27FC236}">
                <a16:creationId xmlns:a16="http://schemas.microsoft.com/office/drawing/2014/main" id="{8AD14D5D-0657-F08B-9D8C-97941719E89B}"/>
              </a:ext>
            </a:extLst>
          </p:cNvPr>
          <p:cNvSpPr>
            <a:spLocks noChangeArrowheads="1"/>
          </p:cNvSpPr>
          <p:nvPr/>
        </p:nvSpPr>
        <p:spPr bwMode="auto">
          <a:xfrm>
            <a:off x="1905000" y="4743450"/>
            <a:ext cx="5105400" cy="400050"/>
          </a:xfrm>
          <a:prstGeom prst="rect">
            <a:avLst/>
          </a:prstGeom>
          <a:noFill/>
          <a:ln>
            <a:noFill/>
          </a:ln>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685800" fontAlgn="base">
              <a:spcBef>
                <a:spcPct val="0"/>
              </a:spcBef>
              <a:spcAft>
                <a:spcPct val="0"/>
              </a:spcAft>
              <a:buNone/>
            </a:pPr>
            <a:r>
              <a:rPr lang="en-US" altLang="en-US" sz="1400" b="1">
                <a:solidFill>
                  <a:srgbClr val="000099"/>
                </a:solidFill>
                <a:cs typeface="Arial" panose="020B0604020202020204" pitchFamily="34" charset="0"/>
              </a:rPr>
              <a:t>Thăng Long – Kẻ chợ “Thứ nhất kinh kỳ,...” thế kỷ XVII</a:t>
            </a:r>
          </a:p>
        </p:txBody>
      </p:sp>
      <p:pic>
        <p:nvPicPr>
          <p:cNvPr id="139278" name="Picture 14" descr="ke_cho_2">
            <a:extLst>
              <a:ext uri="{FF2B5EF4-FFF2-40B4-BE49-F238E27FC236}">
                <a16:creationId xmlns:a16="http://schemas.microsoft.com/office/drawing/2014/main" id="{59B0D9A3-365A-4AA4-77D8-CD7A5CD6A7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419348"/>
            <a:ext cx="4343400" cy="2322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39270"/>
                                        </p:tgtEl>
                                        <p:attrNameLst>
                                          <p:attrName>style.visibility</p:attrName>
                                        </p:attrNameLst>
                                      </p:cBhvr>
                                      <p:to>
                                        <p:strVal val="visible"/>
                                      </p:to>
                                    </p:set>
                                    <p:animEffect transition="in" filter="dissolve">
                                      <p:cBhvr>
                                        <p:cTn id="7" dur="500"/>
                                        <p:tgtEl>
                                          <p:spTgt spid="13927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39275"/>
                                        </p:tgtEl>
                                        <p:attrNameLst>
                                          <p:attrName>style.visibility</p:attrName>
                                        </p:attrNameLst>
                                      </p:cBhvr>
                                      <p:to>
                                        <p:strVal val="visible"/>
                                      </p:to>
                                    </p:set>
                                    <p:animEffect transition="in" filter="dissolve">
                                      <p:cBhvr>
                                        <p:cTn id="10" dur="500"/>
                                        <p:tgtEl>
                                          <p:spTgt spid="139275"/>
                                        </p:tgtEl>
                                      </p:cBhvr>
                                    </p:animEffect>
                                  </p:childTnLst>
                                </p:cTn>
                              </p:par>
                              <p:par>
                                <p:cTn id="11" presetID="9" presetClass="entr" presetSubtype="0" fill="hold" nodeType="withEffect">
                                  <p:stCondLst>
                                    <p:cond delay="0"/>
                                  </p:stCondLst>
                                  <p:childTnLst>
                                    <p:set>
                                      <p:cBhvr>
                                        <p:cTn id="12" dur="1" fill="hold">
                                          <p:stCondLst>
                                            <p:cond delay="0"/>
                                          </p:stCondLst>
                                        </p:cTn>
                                        <p:tgtEl>
                                          <p:spTgt spid="139274"/>
                                        </p:tgtEl>
                                        <p:attrNameLst>
                                          <p:attrName>style.visibility</p:attrName>
                                        </p:attrNameLst>
                                      </p:cBhvr>
                                      <p:to>
                                        <p:strVal val="visible"/>
                                      </p:to>
                                    </p:set>
                                    <p:animEffect transition="in" filter="dissolve">
                                      <p:cBhvr>
                                        <p:cTn id="13" dur="500"/>
                                        <p:tgtEl>
                                          <p:spTgt spid="139274"/>
                                        </p:tgtEl>
                                      </p:cBhvr>
                                    </p:animEffect>
                                  </p:childTnLst>
                                </p:cTn>
                              </p:par>
                              <p:par>
                                <p:cTn id="14" presetID="9" presetClass="entr" presetSubtype="0" fill="hold" nodeType="withEffect">
                                  <p:stCondLst>
                                    <p:cond delay="0"/>
                                  </p:stCondLst>
                                  <p:childTnLst>
                                    <p:set>
                                      <p:cBhvr>
                                        <p:cTn id="15" dur="1" fill="hold">
                                          <p:stCondLst>
                                            <p:cond delay="0"/>
                                          </p:stCondLst>
                                        </p:cTn>
                                        <p:tgtEl>
                                          <p:spTgt spid="139272"/>
                                        </p:tgtEl>
                                        <p:attrNameLst>
                                          <p:attrName>style.visibility</p:attrName>
                                        </p:attrNameLst>
                                      </p:cBhvr>
                                      <p:to>
                                        <p:strVal val="visible"/>
                                      </p:to>
                                    </p:set>
                                    <p:animEffect transition="in" filter="dissolve">
                                      <p:cBhvr>
                                        <p:cTn id="16" dur="500"/>
                                        <p:tgtEl>
                                          <p:spTgt spid="139272"/>
                                        </p:tgtEl>
                                      </p:cBhvr>
                                    </p:animEffect>
                                  </p:childTnLst>
                                </p:cTn>
                              </p:par>
                              <p:par>
                                <p:cTn id="17" presetID="9" presetClass="entr" presetSubtype="0" fill="hold" nodeType="withEffect">
                                  <p:stCondLst>
                                    <p:cond delay="0"/>
                                  </p:stCondLst>
                                  <p:childTnLst>
                                    <p:set>
                                      <p:cBhvr>
                                        <p:cTn id="18" dur="1" fill="hold">
                                          <p:stCondLst>
                                            <p:cond delay="0"/>
                                          </p:stCondLst>
                                        </p:cTn>
                                        <p:tgtEl>
                                          <p:spTgt spid="139278"/>
                                        </p:tgtEl>
                                        <p:attrNameLst>
                                          <p:attrName>style.visibility</p:attrName>
                                        </p:attrNameLst>
                                      </p:cBhvr>
                                      <p:to>
                                        <p:strVal val="visible"/>
                                      </p:to>
                                    </p:set>
                                    <p:animEffect transition="in" filter="dissolve">
                                      <p:cBhvr>
                                        <p:cTn id="19" dur="500"/>
                                        <p:tgtEl>
                                          <p:spTgt spid="139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7">
            <a:extLst>
              <a:ext uri="{FF2B5EF4-FFF2-40B4-BE49-F238E27FC236}">
                <a16:creationId xmlns:a16="http://schemas.microsoft.com/office/drawing/2014/main" id="{011085AF-2024-91D0-8C1F-2BA27C5EB6B5}"/>
              </a:ext>
            </a:extLst>
          </p:cNvPr>
          <p:cNvSpPr txBox="1"/>
          <p:nvPr/>
        </p:nvSpPr>
        <p:spPr>
          <a:xfrm>
            <a:off x="228601" y="1072098"/>
            <a:ext cx="8654312" cy="3416320"/>
          </a:xfrm>
          <a:prstGeom prst="rect">
            <a:avLst/>
          </a:prstGeom>
          <a:noFill/>
        </p:spPr>
        <p:txBody>
          <a:bodyPr wrap="square" rtlCol="0">
            <a:spAutoFit/>
          </a:bodyPr>
          <a:lstStyle/>
          <a:p>
            <a:pPr algn="just">
              <a:spcBef>
                <a:spcPts val="600"/>
              </a:spcBef>
              <a:spcAft>
                <a:spcPts val="600"/>
              </a:spcAft>
            </a:pPr>
            <a:r>
              <a:rPr lang="en-US" sz="2400" b="1">
                <a:solidFill>
                  <a:schemeClr val="accent2">
                    <a:lumMod val="75000"/>
                  </a:schemeClr>
                </a:solidFill>
                <a:effectLst/>
                <a:latin typeface="Times New Roman" panose="02020603050405020304" pitchFamily="18" charset="0"/>
                <a:ea typeface="Calibri" panose="020F0502020204030204" pitchFamily="34" charset="0"/>
              </a:rPr>
              <a:t>Phố Hiến:</a:t>
            </a:r>
            <a:r>
              <a:rPr lang="en-US" sz="2400">
                <a:solidFill>
                  <a:schemeClr val="accent2">
                    <a:lumMod val="75000"/>
                  </a:schemeClr>
                </a:solidFill>
                <a:effectLst/>
                <a:latin typeface="Times New Roman" panose="02020603050405020304" pitchFamily="18" charset="0"/>
                <a:ea typeface="Calibri" panose="020F0502020204030204" pitchFamily="34" charset="0"/>
              </a:rPr>
              <a:t> là một đô thị xuất hiện từ sớm ở phía Nam thị xã Hưng Yên ngày nay. Hồi cuối thế kỉ XVI – đầu thế kỉ XVII, Phố Hiến phồn thịnh, có tiếng cả nước </a:t>
            </a:r>
            <a:r>
              <a:rPr lang="en-US" sz="2400" i="1">
                <a:solidFill>
                  <a:schemeClr val="accent2">
                    <a:lumMod val="75000"/>
                  </a:schemeClr>
                </a:solidFill>
                <a:effectLst/>
                <a:latin typeface="Times New Roman" panose="02020603050405020304" pitchFamily="18" charset="0"/>
                <a:ea typeface="Calibri" panose="020F0502020204030204" pitchFamily="34" charset="0"/>
              </a:rPr>
              <a:t>“Nhất Kinh kì, nhì Phố Hiến”</a:t>
            </a:r>
            <a:r>
              <a:rPr lang="en-US" sz="2400">
                <a:solidFill>
                  <a:schemeClr val="accent2">
                    <a:lumMod val="75000"/>
                  </a:schemeClr>
                </a:solidFill>
                <a:effectLst/>
                <a:latin typeface="Times New Roman" panose="02020603050405020304" pitchFamily="18" charset="0"/>
                <a:ea typeface="Calibri" panose="020F0502020204030204" pitchFamily="34" charset="0"/>
              </a:rPr>
              <a:t>. Năm 1637, lá buôn Hà Lan lập thương điếm ở đây. Lái buôn Trung Hoa, Nhật Bản đến buôn bán tấp nập. Về sau, lái buôn Anh, Pháp đều có thương điếm ở Phố Hiến. Chúa Trịnh lập trạm kiểm soát và đánh thuế thuyền buôn nước ngoài (gọilà “Lai triều”). Theo mô tả của các giáo sĩ, Phố Hiến có trên 2000 nóc nhà, chia làm 2 khu: Nam Hoà và Bắc Hoà. Mỗi khu có một só phường thủ công</a:t>
            </a:r>
            <a:endParaRPr lang="vi-VN" sz="2400">
              <a:solidFill>
                <a:schemeClr val="accent2">
                  <a:lumMod val="75000"/>
                </a:schemeClr>
              </a:solidFill>
              <a:effectLst/>
              <a:latin typeface="Times New Roman" panose="02020603050405020304" pitchFamily="18" charset="0"/>
              <a:ea typeface="Calibri" panose="020F0502020204030204" pitchFamily="34" charset="0"/>
            </a:endParaRPr>
          </a:p>
        </p:txBody>
      </p:sp>
      <p:sp>
        <p:nvSpPr>
          <p:cNvPr id="4" name="Rectangle 3">
            <a:extLst>
              <a:ext uri="{FF2B5EF4-FFF2-40B4-BE49-F238E27FC236}">
                <a16:creationId xmlns:a16="http://schemas.microsoft.com/office/drawing/2014/main" id="{9420BDD3-ACB2-9D4F-6DAE-A8E6D1ECFC68}"/>
              </a:ext>
            </a:extLst>
          </p:cNvPr>
          <p:cNvSpPr/>
          <p:nvPr/>
        </p:nvSpPr>
        <p:spPr>
          <a:xfrm>
            <a:off x="261087" y="971549"/>
            <a:ext cx="8611025" cy="3516869"/>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098544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7" name="Picture 7" descr="cd195pho2nd">
            <a:extLst>
              <a:ext uri="{FF2B5EF4-FFF2-40B4-BE49-F238E27FC236}">
                <a16:creationId xmlns:a16="http://schemas.microsoft.com/office/drawing/2014/main" id="{F9651338-B953-FB7B-F0EA-F052EA39D5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229099"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089" name="Picture 9" descr="DVCC1">
            <a:extLst>
              <a:ext uri="{FF2B5EF4-FFF2-40B4-BE49-F238E27FC236}">
                <a16:creationId xmlns:a16="http://schemas.microsoft.com/office/drawing/2014/main" id="{05A6077C-F5FE-B42F-0FE3-97AB6ABB57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4901" y="0"/>
            <a:ext cx="4229099" cy="2500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091" name="Picture 11" descr="1082010104612">
            <a:extLst>
              <a:ext uri="{FF2B5EF4-FFF2-40B4-BE49-F238E27FC236}">
                <a16:creationId xmlns:a16="http://schemas.microsoft.com/office/drawing/2014/main" id="{ADDC028D-DC1F-D09D-743C-B4F8C5F535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500313"/>
            <a:ext cx="4229099" cy="2307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94" name="Text Box 14">
            <a:extLst>
              <a:ext uri="{FF2B5EF4-FFF2-40B4-BE49-F238E27FC236}">
                <a16:creationId xmlns:a16="http://schemas.microsoft.com/office/drawing/2014/main" id="{1C5C798A-28F4-765F-436C-5E0C1BDAF039}"/>
              </a:ext>
            </a:extLst>
          </p:cNvPr>
          <p:cNvSpPr txBox="1">
            <a:spLocks noChangeArrowheads="1"/>
          </p:cNvSpPr>
          <p:nvPr/>
        </p:nvSpPr>
        <p:spPr bwMode="auto">
          <a:xfrm>
            <a:off x="3048000" y="4840947"/>
            <a:ext cx="2971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fontAlgn="base">
              <a:spcBef>
                <a:spcPct val="50000"/>
              </a:spcBef>
              <a:spcAft>
                <a:spcPct val="0"/>
              </a:spcAft>
              <a:buNone/>
            </a:pPr>
            <a:r>
              <a:rPr lang="en-US" altLang="en-US" sz="1400" b="1">
                <a:solidFill>
                  <a:srgbClr val="0000FF"/>
                </a:solidFill>
                <a:cs typeface="Arial" panose="020B0604020202020204" pitchFamily="34" charset="0"/>
              </a:rPr>
              <a:t>“Thứ nhì Phố Hiến” (Hưng Yên)      </a:t>
            </a:r>
          </a:p>
        </p:txBody>
      </p:sp>
      <p:pic>
        <p:nvPicPr>
          <p:cNvPr id="174096" name="Picture 16" descr="pho%20hien">
            <a:extLst>
              <a:ext uri="{FF2B5EF4-FFF2-40B4-BE49-F238E27FC236}">
                <a16:creationId xmlns:a16="http://schemas.microsoft.com/office/drawing/2014/main" id="{918CC58E-606A-914D-B7DF-1B6B9E6559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4901" y="2500313"/>
            <a:ext cx="4229099" cy="2307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74087"/>
                                        </p:tgtEl>
                                        <p:attrNameLst>
                                          <p:attrName>style.visibility</p:attrName>
                                        </p:attrNameLst>
                                      </p:cBhvr>
                                      <p:to>
                                        <p:strVal val="visible"/>
                                      </p:to>
                                    </p:set>
                                    <p:animEffect transition="in" filter="dissolve">
                                      <p:cBhvr>
                                        <p:cTn id="7" dur="500"/>
                                        <p:tgtEl>
                                          <p:spTgt spid="174087"/>
                                        </p:tgtEl>
                                      </p:cBhvr>
                                    </p:animEffect>
                                  </p:childTnLst>
                                </p:cTn>
                              </p:par>
                              <p:par>
                                <p:cTn id="8" presetID="9" presetClass="entr" presetSubtype="0" fill="hold" nodeType="withEffect">
                                  <p:stCondLst>
                                    <p:cond delay="0"/>
                                  </p:stCondLst>
                                  <p:childTnLst>
                                    <p:set>
                                      <p:cBhvr>
                                        <p:cTn id="9" dur="1" fill="hold">
                                          <p:stCondLst>
                                            <p:cond delay="0"/>
                                          </p:stCondLst>
                                        </p:cTn>
                                        <p:tgtEl>
                                          <p:spTgt spid="174089"/>
                                        </p:tgtEl>
                                        <p:attrNameLst>
                                          <p:attrName>style.visibility</p:attrName>
                                        </p:attrNameLst>
                                      </p:cBhvr>
                                      <p:to>
                                        <p:strVal val="visible"/>
                                      </p:to>
                                    </p:set>
                                    <p:animEffect transition="in" filter="dissolve">
                                      <p:cBhvr>
                                        <p:cTn id="10" dur="500"/>
                                        <p:tgtEl>
                                          <p:spTgt spid="174089"/>
                                        </p:tgtEl>
                                      </p:cBhvr>
                                    </p:animEffect>
                                  </p:childTnLst>
                                </p:cTn>
                              </p:par>
                              <p:par>
                                <p:cTn id="11" presetID="9" presetClass="entr" presetSubtype="0" fill="hold" nodeType="withEffect">
                                  <p:stCondLst>
                                    <p:cond delay="0"/>
                                  </p:stCondLst>
                                  <p:childTnLst>
                                    <p:set>
                                      <p:cBhvr>
                                        <p:cTn id="12" dur="1" fill="hold">
                                          <p:stCondLst>
                                            <p:cond delay="0"/>
                                          </p:stCondLst>
                                        </p:cTn>
                                        <p:tgtEl>
                                          <p:spTgt spid="174091"/>
                                        </p:tgtEl>
                                        <p:attrNameLst>
                                          <p:attrName>style.visibility</p:attrName>
                                        </p:attrNameLst>
                                      </p:cBhvr>
                                      <p:to>
                                        <p:strVal val="visible"/>
                                      </p:to>
                                    </p:set>
                                    <p:animEffect transition="in" filter="dissolve">
                                      <p:cBhvr>
                                        <p:cTn id="13" dur="500"/>
                                        <p:tgtEl>
                                          <p:spTgt spid="174091"/>
                                        </p:tgtEl>
                                      </p:cBhvr>
                                    </p:animEffect>
                                  </p:childTnLst>
                                </p:cTn>
                              </p:par>
                              <p:par>
                                <p:cTn id="14" presetID="9" presetClass="entr" presetSubtype="0" fill="hold" nodeType="withEffect">
                                  <p:stCondLst>
                                    <p:cond delay="0"/>
                                  </p:stCondLst>
                                  <p:childTnLst>
                                    <p:set>
                                      <p:cBhvr>
                                        <p:cTn id="15" dur="1" fill="hold">
                                          <p:stCondLst>
                                            <p:cond delay="0"/>
                                          </p:stCondLst>
                                        </p:cTn>
                                        <p:tgtEl>
                                          <p:spTgt spid="174096"/>
                                        </p:tgtEl>
                                        <p:attrNameLst>
                                          <p:attrName>style.visibility</p:attrName>
                                        </p:attrNameLst>
                                      </p:cBhvr>
                                      <p:to>
                                        <p:strVal val="visible"/>
                                      </p:to>
                                    </p:set>
                                    <p:animEffect transition="in" filter="dissolve">
                                      <p:cBhvr>
                                        <p:cTn id="16" dur="500"/>
                                        <p:tgtEl>
                                          <p:spTgt spid="17409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74094"/>
                                        </p:tgtEl>
                                        <p:attrNameLst>
                                          <p:attrName>style.visibility</p:attrName>
                                        </p:attrNameLst>
                                      </p:cBhvr>
                                      <p:to>
                                        <p:strVal val="visible"/>
                                      </p:to>
                                    </p:set>
                                    <p:animEffect transition="in" filter="dissolve">
                                      <p:cBhvr>
                                        <p:cTn id="19" dur="500"/>
                                        <p:tgtEl>
                                          <p:spTgt spid="1740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a:ln>
                  <a:noFill/>
                </a:ln>
                <a:solidFill>
                  <a:prstClr val="white"/>
                </a:solidFill>
                <a:effectLst/>
                <a:uLnTx/>
                <a:uFillTx/>
                <a:latin typeface="Calibri"/>
                <a:ea typeface="+mn-ea"/>
                <a:cs typeface="+mn-cs"/>
                <a:sym typeface="Arial"/>
              </a:rPr>
              <a:t>Câu 1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600" b="0" i="0" u="none" strike="noStrike" kern="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Lãnh</a:t>
            </a:r>
            <a:r>
              <a:rPr kumimoji="0" lang="en-US" sz="2600" b="0" i="0" u="none" strike="noStrike" kern="0" cap="none" spc="0" normalizeH="0" noProof="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đạo phong trào Tây Sơn là ai?</a:t>
            </a:r>
            <a:endParaRPr kumimoji="0" lang="en-US" sz="2600" b="0" i="0" u="none" strike="noStrike" kern="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Ba anh em Nguyễn</a:t>
            </a:r>
            <a:r>
              <a:rPr kumimoji="0" lang="en-US" sz="2800" b="0" i="0" u="none" strike="noStrike" kern="0" cap="none" spc="0" normalizeH="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Nhạc, Nguyễn Huệ, Nguyễn Lữ</a:t>
            </a:r>
            <a:endParaRPr kumimoji="0" lang="en-US" sz="4400" b="1"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197544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7">
            <a:extLst>
              <a:ext uri="{FF2B5EF4-FFF2-40B4-BE49-F238E27FC236}">
                <a16:creationId xmlns:a16="http://schemas.microsoft.com/office/drawing/2014/main" id="{011085AF-2024-91D0-8C1F-2BA27C5EB6B5}"/>
              </a:ext>
            </a:extLst>
          </p:cNvPr>
          <p:cNvSpPr txBox="1"/>
          <p:nvPr/>
        </p:nvSpPr>
        <p:spPr>
          <a:xfrm>
            <a:off x="228601" y="1072098"/>
            <a:ext cx="8654312" cy="3108543"/>
          </a:xfrm>
          <a:prstGeom prst="rect">
            <a:avLst/>
          </a:prstGeom>
          <a:noFill/>
        </p:spPr>
        <p:txBody>
          <a:bodyPr wrap="square" rtlCol="0">
            <a:spAutoFit/>
          </a:bodyPr>
          <a:lstStyle/>
          <a:p>
            <a:pPr algn="just">
              <a:spcBef>
                <a:spcPts val="600"/>
              </a:spcBef>
              <a:spcAft>
                <a:spcPts val="600"/>
              </a:spcAft>
            </a:pPr>
            <a:r>
              <a:rPr lang="en-US" sz="2800" b="1">
                <a:solidFill>
                  <a:schemeClr val="accent2">
                    <a:lumMod val="75000"/>
                  </a:schemeClr>
                </a:solidFill>
                <a:effectLst/>
                <a:latin typeface="Times New Roman" panose="02020603050405020304" pitchFamily="18" charset="0"/>
                <a:ea typeface="Calibri" panose="020F0502020204030204" pitchFamily="34" charset="0"/>
              </a:rPr>
              <a:t>Hội An:</a:t>
            </a:r>
            <a:r>
              <a:rPr lang="en-US" sz="2800">
                <a:solidFill>
                  <a:schemeClr val="accent2">
                    <a:lumMod val="75000"/>
                  </a:schemeClr>
                </a:solidFill>
                <a:effectLst/>
                <a:latin typeface="Times New Roman" panose="02020603050405020304" pitchFamily="18" charset="0"/>
                <a:ea typeface="Calibri" panose="020F0502020204030204" pitchFamily="34" charset="0"/>
              </a:rPr>
              <a:t> Là thành phố cảng lớn nhất ở Đàng Trong. Lái buôn Nhật Bản cùng cư dân địa phương đã dựng nên thành phố này vào khoảng cuối thế kỉ XVI – đầu thế kỉ XVII. Từ đó, Hội An trở thành đô thị đẹp, sầm uất… Theo giáo sĩ Bô-ri (Bori) năm 1618: </a:t>
            </a:r>
            <a:r>
              <a:rPr lang="en-US" sz="2800" i="1">
                <a:solidFill>
                  <a:schemeClr val="accent2">
                    <a:lumMod val="75000"/>
                  </a:schemeClr>
                </a:solidFill>
                <a:effectLst/>
                <a:latin typeface="Times New Roman" panose="02020603050405020304" pitchFamily="18" charset="0"/>
                <a:ea typeface="Calibri" panose="020F0502020204030204" pitchFamily="34" charset="0"/>
              </a:rPr>
              <a:t>“Hải cảng đẹp nhất, nơi thương nhân ngoại quốc thường lui tới buôn bán là hải cảng thuộc tỉnh Cac-ci-am (Quảng Nam, tức Hội An)”. </a:t>
            </a:r>
            <a:endParaRPr lang="vi-VN" sz="2800">
              <a:solidFill>
                <a:schemeClr val="accent2">
                  <a:lumMod val="75000"/>
                </a:schemeClr>
              </a:solidFill>
              <a:effectLst/>
              <a:latin typeface="Times New Roman" panose="02020603050405020304" pitchFamily="18" charset="0"/>
              <a:ea typeface="Calibri" panose="020F0502020204030204" pitchFamily="34" charset="0"/>
            </a:endParaRPr>
          </a:p>
        </p:txBody>
      </p:sp>
      <p:sp>
        <p:nvSpPr>
          <p:cNvPr id="4" name="Rectangle 3">
            <a:extLst>
              <a:ext uri="{FF2B5EF4-FFF2-40B4-BE49-F238E27FC236}">
                <a16:creationId xmlns:a16="http://schemas.microsoft.com/office/drawing/2014/main" id="{9420BDD3-ACB2-9D4F-6DAE-A8E6D1ECFC68}"/>
              </a:ext>
            </a:extLst>
          </p:cNvPr>
          <p:cNvSpPr/>
          <p:nvPr/>
        </p:nvSpPr>
        <p:spPr>
          <a:xfrm>
            <a:off x="261087" y="971550"/>
            <a:ext cx="8611025" cy="3276600"/>
          </a:xfrm>
          <a:prstGeom prst="rect">
            <a:avLst/>
          </a:prstGeom>
          <a:noFill/>
          <a:ln w="28575">
            <a:solidFill>
              <a:srgbClr val="72B37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954107"/>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8A266"/>
                </a:solidFill>
                <a:effectLst/>
                <a:uLnTx/>
                <a:uFillTx/>
                <a:latin typeface="#9Slide06 SVNHave Heart 2" pitchFamily="2" charset="0"/>
                <a:ea typeface="+mn-ea"/>
                <a:cs typeface="+mn-cs"/>
              </a:rPr>
              <a:t>TRONG CÁC THẾ KỈ XVI - XVIII</a:t>
            </a:r>
            <a:endParaRPr kumimoji="0" lang="en-US" sz="28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72B37E"/>
                </a:solidFill>
                <a:effectLst/>
                <a:uLnTx/>
                <a:uFillTx/>
                <a:latin typeface="Calibri" panose="020F0502020204030204"/>
                <a:ea typeface="+mn-ea"/>
                <a:cs typeface="+mn-cs"/>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29441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a:extLst>
              <a:ext uri="{FF2B5EF4-FFF2-40B4-BE49-F238E27FC236}">
                <a16:creationId xmlns:a16="http://schemas.microsoft.com/office/drawing/2014/main" id="{C505B1B4-22FB-5E6F-9AA7-0A59418C7500}"/>
              </a:ext>
            </a:extLst>
          </p:cNvPr>
          <p:cNvSpPr>
            <a:spLocks noGrp="1" noChangeArrowheads="1"/>
          </p:cNvSpPr>
          <p:nvPr>
            <p:ph type="title"/>
          </p:nvPr>
        </p:nvSpPr>
        <p:spPr>
          <a:xfrm>
            <a:off x="1714500" y="4858505"/>
            <a:ext cx="5372100" cy="292894"/>
          </a:xfrm>
        </p:spPr>
        <p:txBody>
          <a:bodyPr/>
          <a:lstStyle/>
          <a:p>
            <a:pPr eaLnBrk="1" hangingPunct="1"/>
            <a:r>
              <a:rPr lang="en-US" altLang="en-US" sz="1350" b="1">
                <a:solidFill>
                  <a:srgbClr val="000099"/>
                </a:solidFill>
              </a:rPr>
              <a:t>Hội An - thành phố cảng lớn nhất Đàng Trong-thế kỷ XVII</a:t>
            </a:r>
          </a:p>
        </p:txBody>
      </p:sp>
      <p:pic>
        <p:nvPicPr>
          <p:cNvPr id="173063" name="Picture 7" descr="hoian">
            <a:extLst>
              <a:ext uri="{FF2B5EF4-FFF2-40B4-BE49-F238E27FC236}">
                <a16:creationId xmlns:a16="http://schemas.microsoft.com/office/drawing/2014/main" id="{78A16FDC-6217-6D95-6653-6215C5F97C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545"/>
            <a:ext cx="4265342" cy="2459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5" name="Picture 9" descr="CauBridge">
            <a:extLst>
              <a:ext uri="{FF2B5EF4-FFF2-40B4-BE49-F238E27FC236}">
                <a16:creationId xmlns:a16="http://schemas.microsoft.com/office/drawing/2014/main" id="{0437C214-8FF9-6F7C-C3C5-B841B9025D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2545"/>
            <a:ext cx="4267200" cy="2459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7" name="Picture 11" descr="dem%20ram%20pho%20hoi">
            <a:extLst>
              <a:ext uri="{FF2B5EF4-FFF2-40B4-BE49-F238E27FC236}">
                <a16:creationId xmlns:a16="http://schemas.microsoft.com/office/drawing/2014/main" id="{AD1D6AA8-75B2-7716-8EC2-F001365443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9" y="2472492"/>
            <a:ext cx="4265342"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9" name="Picture 13" descr="nhat01c1">
            <a:extLst>
              <a:ext uri="{FF2B5EF4-FFF2-40B4-BE49-F238E27FC236}">
                <a16:creationId xmlns:a16="http://schemas.microsoft.com/office/drawing/2014/main" id="{E5C8F7E8-86EA-7F82-306E-83972D81BD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2472492"/>
            <a:ext cx="4267200"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73058"/>
                                        </p:tgtEl>
                                        <p:attrNameLst>
                                          <p:attrName>style.visibility</p:attrName>
                                        </p:attrNameLst>
                                      </p:cBhvr>
                                      <p:to>
                                        <p:strVal val="visible"/>
                                      </p:to>
                                    </p:set>
                                    <p:animEffect transition="in" filter="box(in)">
                                      <p:cBhvr>
                                        <p:cTn id="7" dur="500"/>
                                        <p:tgtEl>
                                          <p:spTgt spid="173058"/>
                                        </p:tgtEl>
                                      </p:cBhvr>
                                    </p:animEffect>
                                  </p:childTnLst>
                                </p:cTn>
                              </p:par>
                              <p:par>
                                <p:cTn id="8" presetID="9" presetClass="entr" presetSubtype="0" fill="hold" nodeType="withEffect">
                                  <p:stCondLst>
                                    <p:cond delay="0"/>
                                  </p:stCondLst>
                                  <p:childTnLst>
                                    <p:set>
                                      <p:cBhvr>
                                        <p:cTn id="9" dur="1" fill="hold">
                                          <p:stCondLst>
                                            <p:cond delay="0"/>
                                          </p:stCondLst>
                                        </p:cTn>
                                        <p:tgtEl>
                                          <p:spTgt spid="173063"/>
                                        </p:tgtEl>
                                        <p:attrNameLst>
                                          <p:attrName>style.visibility</p:attrName>
                                        </p:attrNameLst>
                                      </p:cBhvr>
                                      <p:to>
                                        <p:strVal val="visible"/>
                                      </p:to>
                                    </p:set>
                                    <p:animEffect transition="in" filter="dissolve">
                                      <p:cBhvr>
                                        <p:cTn id="10" dur="500"/>
                                        <p:tgtEl>
                                          <p:spTgt spid="173063"/>
                                        </p:tgtEl>
                                      </p:cBhvr>
                                    </p:animEffect>
                                  </p:childTnLst>
                                </p:cTn>
                              </p:par>
                              <p:par>
                                <p:cTn id="11" presetID="9" presetClass="entr" presetSubtype="0" fill="hold" nodeType="withEffect">
                                  <p:stCondLst>
                                    <p:cond delay="0"/>
                                  </p:stCondLst>
                                  <p:childTnLst>
                                    <p:set>
                                      <p:cBhvr>
                                        <p:cTn id="12" dur="1" fill="hold">
                                          <p:stCondLst>
                                            <p:cond delay="0"/>
                                          </p:stCondLst>
                                        </p:cTn>
                                        <p:tgtEl>
                                          <p:spTgt spid="173067"/>
                                        </p:tgtEl>
                                        <p:attrNameLst>
                                          <p:attrName>style.visibility</p:attrName>
                                        </p:attrNameLst>
                                      </p:cBhvr>
                                      <p:to>
                                        <p:strVal val="visible"/>
                                      </p:to>
                                    </p:set>
                                    <p:animEffect transition="in" filter="dissolve">
                                      <p:cBhvr>
                                        <p:cTn id="13" dur="500"/>
                                        <p:tgtEl>
                                          <p:spTgt spid="173067"/>
                                        </p:tgtEl>
                                      </p:cBhvr>
                                    </p:animEffect>
                                  </p:childTnLst>
                                </p:cTn>
                              </p:par>
                              <p:par>
                                <p:cTn id="14" presetID="9" presetClass="entr" presetSubtype="0" fill="hold" nodeType="withEffect">
                                  <p:stCondLst>
                                    <p:cond delay="0"/>
                                  </p:stCondLst>
                                  <p:childTnLst>
                                    <p:set>
                                      <p:cBhvr>
                                        <p:cTn id="15" dur="1" fill="hold">
                                          <p:stCondLst>
                                            <p:cond delay="0"/>
                                          </p:stCondLst>
                                        </p:cTn>
                                        <p:tgtEl>
                                          <p:spTgt spid="173065"/>
                                        </p:tgtEl>
                                        <p:attrNameLst>
                                          <p:attrName>style.visibility</p:attrName>
                                        </p:attrNameLst>
                                      </p:cBhvr>
                                      <p:to>
                                        <p:strVal val="visible"/>
                                      </p:to>
                                    </p:set>
                                    <p:animEffect transition="in" filter="dissolve">
                                      <p:cBhvr>
                                        <p:cTn id="16" dur="500"/>
                                        <p:tgtEl>
                                          <p:spTgt spid="173065"/>
                                        </p:tgtEl>
                                      </p:cBhvr>
                                    </p:animEffect>
                                  </p:childTnLst>
                                </p:cTn>
                              </p:par>
                              <p:par>
                                <p:cTn id="17" presetID="9" presetClass="entr" presetSubtype="0" fill="hold" nodeType="withEffect">
                                  <p:stCondLst>
                                    <p:cond delay="0"/>
                                  </p:stCondLst>
                                  <p:childTnLst>
                                    <p:set>
                                      <p:cBhvr>
                                        <p:cTn id="18" dur="1" fill="hold">
                                          <p:stCondLst>
                                            <p:cond delay="0"/>
                                          </p:stCondLst>
                                        </p:cTn>
                                        <p:tgtEl>
                                          <p:spTgt spid="173069"/>
                                        </p:tgtEl>
                                        <p:attrNameLst>
                                          <p:attrName>style.visibility</p:attrName>
                                        </p:attrNameLst>
                                      </p:cBhvr>
                                      <p:to>
                                        <p:strVal val="visible"/>
                                      </p:to>
                                    </p:set>
                                    <p:animEffect transition="in" filter="dissolve">
                                      <p:cBhvr>
                                        <p:cTn id="19" dur="500"/>
                                        <p:tgtEl>
                                          <p:spTgt spid="173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612E32E9-0B4A-DB1E-4717-538D51D279FF}"/>
              </a:ext>
            </a:extLst>
          </p:cNvPr>
          <p:cNvSpPr/>
          <p:nvPr/>
        </p:nvSpPr>
        <p:spPr>
          <a:xfrm>
            <a:off x="1257300" y="114300"/>
            <a:ext cx="5943600" cy="571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2" descr="Hình ảnh Lưu ý Lịch Vẽ Tay Khung, Lịch Clipart, Trà, Chào miễn phí tải tập  tin PNG PSDComment và Vector">
            <a:extLst>
              <a:ext uri="{FF2B5EF4-FFF2-40B4-BE49-F238E27FC236}">
                <a16:creationId xmlns:a16="http://schemas.microsoft.com/office/drawing/2014/main" id="{35B21023-C5EF-0E40-5C62-5BD4522652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381"/>
            <a:ext cx="9144000" cy="5141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4">
            <a:extLst>
              <a:ext uri="{FF2B5EF4-FFF2-40B4-BE49-F238E27FC236}">
                <a16:creationId xmlns:a16="http://schemas.microsoft.com/office/drawing/2014/main" id="{A40DE11C-65AA-DBAE-8984-549FF5EE9FE6}"/>
              </a:ext>
            </a:extLst>
          </p:cNvPr>
          <p:cNvSpPr txBox="1"/>
          <p:nvPr/>
        </p:nvSpPr>
        <p:spPr>
          <a:xfrm>
            <a:off x="2114550" y="1714501"/>
            <a:ext cx="4400550" cy="1015663"/>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38" normalizeH="0" baseline="0" noProof="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uLnTx/>
                <a:uFillTx/>
                <a:latin typeface="Calibri"/>
                <a:ea typeface="+mn-ea"/>
                <a:cs typeface="+mn-cs"/>
              </a:rPr>
              <a:t>LUYỆN TẬP</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6" name="Rectangle 1">
            <a:extLst>
              <a:ext uri="{FF2B5EF4-FFF2-40B4-BE49-F238E27FC236}">
                <a16:creationId xmlns:a16="http://schemas.microsoft.com/office/drawing/2014/main" id="{17AAF3D7-DE8F-E49A-1F2D-305CF08DD770}"/>
              </a:ext>
            </a:extLst>
          </p:cNvPr>
          <p:cNvSpPr>
            <a:spLocks noChangeArrowheads="1"/>
          </p:cNvSpPr>
          <p:nvPr/>
        </p:nvSpPr>
        <p:spPr bwMode="auto">
          <a:xfrm>
            <a:off x="2997200" y="1581626"/>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3" name="Bảng 2">
            <a:extLst>
              <a:ext uri="{FF2B5EF4-FFF2-40B4-BE49-F238E27FC236}">
                <a16:creationId xmlns:a16="http://schemas.microsoft.com/office/drawing/2014/main" id="{BC21461C-61F5-F913-4851-29A75C2090C9}"/>
              </a:ext>
            </a:extLst>
          </p:cNvPr>
          <p:cNvGraphicFramePr>
            <a:graphicFrameLocks noGrp="1"/>
          </p:cNvGraphicFramePr>
          <p:nvPr/>
        </p:nvGraphicFramePr>
        <p:xfrm>
          <a:off x="228600" y="1047750"/>
          <a:ext cx="5629274" cy="3840480"/>
        </p:xfrm>
        <a:graphic>
          <a:graphicData uri="http://schemas.openxmlformats.org/drawingml/2006/table">
            <a:tbl>
              <a:tblPr firstRow="1" firstCol="1" bandRow="1"/>
              <a:tblGrid>
                <a:gridCol w="804344">
                  <a:extLst>
                    <a:ext uri="{9D8B030D-6E8A-4147-A177-3AD203B41FA5}">
                      <a16:colId xmlns:a16="http://schemas.microsoft.com/office/drawing/2014/main" val="1885475650"/>
                    </a:ext>
                  </a:extLst>
                </a:gridCol>
                <a:gridCol w="804344">
                  <a:extLst>
                    <a:ext uri="{9D8B030D-6E8A-4147-A177-3AD203B41FA5}">
                      <a16:colId xmlns:a16="http://schemas.microsoft.com/office/drawing/2014/main" val="2167848003"/>
                    </a:ext>
                  </a:extLst>
                </a:gridCol>
                <a:gridCol w="804344">
                  <a:extLst>
                    <a:ext uri="{9D8B030D-6E8A-4147-A177-3AD203B41FA5}">
                      <a16:colId xmlns:a16="http://schemas.microsoft.com/office/drawing/2014/main" val="2176886728"/>
                    </a:ext>
                  </a:extLst>
                </a:gridCol>
                <a:gridCol w="803210">
                  <a:extLst>
                    <a:ext uri="{9D8B030D-6E8A-4147-A177-3AD203B41FA5}">
                      <a16:colId xmlns:a16="http://schemas.microsoft.com/office/drawing/2014/main" val="417855998"/>
                    </a:ext>
                  </a:extLst>
                </a:gridCol>
                <a:gridCol w="804344">
                  <a:extLst>
                    <a:ext uri="{9D8B030D-6E8A-4147-A177-3AD203B41FA5}">
                      <a16:colId xmlns:a16="http://schemas.microsoft.com/office/drawing/2014/main" val="1408821112"/>
                    </a:ext>
                  </a:extLst>
                </a:gridCol>
                <a:gridCol w="804344">
                  <a:extLst>
                    <a:ext uri="{9D8B030D-6E8A-4147-A177-3AD203B41FA5}">
                      <a16:colId xmlns:a16="http://schemas.microsoft.com/office/drawing/2014/main" val="3895039760"/>
                    </a:ext>
                  </a:extLst>
                </a:gridCol>
                <a:gridCol w="804344">
                  <a:extLst>
                    <a:ext uri="{9D8B030D-6E8A-4147-A177-3AD203B41FA5}">
                      <a16:colId xmlns:a16="http://schemas.microsoft.com/office/drawing/2014/main" val="2369993615"/>
                    </a:ext>
                  </a:extLst>
                </a:gridCol>
              </a:tblGrid>
              <a:tr h="0">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B</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K</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E</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C</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H</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O</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A</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6787830"/>
                  </a:ext>
                </a:extLst>
              </a:tr>
              <a:tr h="0">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A</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L</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A</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K</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H</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E</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H</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8473027"/>
                  </a:ext>
                </a:extLst>
              </a:tr>
              <a:tr h="0">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T</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T</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H</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A</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N</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H</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P</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7696305"/>
                  </a:ext>
                </a:extLst>
              </a:tr>
              <a:tr h="0">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T</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H</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Q</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I</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R</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T</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M</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2739624"/>
                  </a:ext>
                </a:extLst>
              </a:tr>
              <a:tr h="0">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R</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K</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O</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O</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U</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A</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N</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2929801"/>
                  </a:ext>
                </a:extLst>
              </a:tr>
              <a:tr h="0">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A</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A</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Đ</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H</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L</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H</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E</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007459"/>
                  </a:ext>
                </a:extLst>
              </a:tr>
              <a:tr h="0">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N</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N</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H</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O</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A</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D</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I</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9399223"/>
                  </a:ext>
                </a:extLst>
              </a:tr>
              <a:tr h="320040">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G</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I</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A</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Đ</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I</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N</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H</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1346283"/>
                  </a:ext>
                </a:extLst>
              </a:tr>
              <a:tr h="0">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R</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N</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E</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P</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H</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O</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n-US" sz="2800" b="0" i="0">
                          <a:solidFill>
                            <a:schemeClr val="tx1"/>
                          </a:solidFill>
                          <a:effectLst/>
                          <a:latin typeface="Times New Roman" panose="02020603050405020304" pitchFamily="18" charset="0"/>
                          <a:ea typeface="Calibri" panose="020F0502020204030204" pitchFamily="34" charset="0"/>
                        </a:rPr>
                        <a:t>E</a:t>
                      </a:r>
                      <a:endParaRPr lang="vi-VN" sz="2800" b="0" i="0">
                        <a:solidFill>
                          <a:schemeClr val="tx1"/>
                        </a:solidFill>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3939363"/>
                  </a:ext>
                </a:extLst>
              </a:tr>
            </a:tbl>
          </a:graphicData>
        </a:graphic>
      </p:graphicFrame>
      <p:sp>
        <p:nvSpPr>
          <p:cNvPr id="2" name="Hình chữ nhật: Góc Tròn 1">
            <a:extLst>
              <a:ext uri="{FF2B5EF4-FFF2-40B4-BE49-F238E27FC236}">
                <a16:creationId xmlns:a16="http://schemas.microsoft.com/office/drawing/2014/main" id="{450D8957-6CD7-7D83-7FA1-A9352F1A9F03}"/>
              </a:ext>
            </a:extLst>
          </p:cNvPr>
          <p:cNvSpPr/>
          <p:nvPr/>
        </p:nvSpPr>
        <p:spPr>
          <a:xfrm>
            <a:off x="1187452" y="1047750"/>
            <a:ext cx="3739700" cy="428338"/>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0" name="Hình chữ nhật 19">
            <a:extLst>
              <a:ext uri="{FF2B5EF4-FFF2-40B4-BE49-F238E27FC236}">
                <a16:creationId xmlns:a16="http://schemas.microsoft.com/office/drawing/2014/main" id="{5EE5DD50-BE30-99F4-FA37-286BBAAECA8F}"/>
              </a:ext>
            </a:extLst>
          </p:cNvPr>
          <p:cNvSpPr/>
          <p:nvPr/>
        </p:nvSpPr>
        <p:spPr>
          <a:xfrm>
            <a:off x="1187452" y="1516235"/>
            <a:ext cx="3752537" cy="369715"/>
          </a:xfrm>
          <a:prstGeom prst="rect">
            <a:avLst/>
          </a:prstGeom>
          <a:noFill/>
          <a:ln w="571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1" name="Hình chữ nhật: Góc Tròn 20">
            <a:extLst>
              <a:ext uri="{FF2B5EF4-FFF2-40B4-BE49-F238E27FC236}">
                <a16:creationId xmlns:a16="http://schemas.microsoft.com/office/drawing/2014/main" id="{44F1135C-E1BF-6148-290D-821D9EA7F36F}"/>
              </a:ext>
            </a:extLst>
          </p:cNvPr>
          <p:cNvSpPr/>
          <p:nvPr/>
        </p:nvSpPr>
        <p:spPr>
          <a:xfrm>
            <a:off x="1198602" y="1944573"/>
            <a:ext cx="3752537" cy="398577"/>
          </a:xfrm>
          <a:prstGeom prst="round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2" name="Hình chữ nhật: Góc Tròn 21">
            <a:extLst>
              <a:ext uri="{FF2B5EF4-FFF2-40B4-BE49-F238E27FC236}">
                <a16:creationId xmlns:a16="http://schemas.microsoft.com/office/drawing/2014/main" id="{AA15BBEB-6ED2-087C-17BA-D9B85FECACFE}"/>
              </a:ext>
            </a:extLst>
          </p:cNvPr>
          <p:cNvSpPr/>
          <p:nvPr/>
        </p:nvSpPr>
        <p:spPr>
          <a:xfrm>
            <a:off x="5181600" y="1047749"/>
            <a:ext cx="581143" cy="896823"/>
          </a:xfrm>
          <a:prstGeom prst="round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3" name="Hình chữ nhật 22">
            <a:extLst>
              <a:ext uri="{FF2B5EF4-FFF2-40B4-BE49-F238E27FC236}">
                <a16:creationId xmlns:a16="http://schemas.microsoft.com/office/drawing/2014/main" id="{CFA6C263-6A3F-5619-7C1C-CCF423E3F823}"/>
              </a:ext>
            </a:extLst>
          </p:cNvPr>
          <p:cNvSpPr/>
          <p:nvPr/>
        </p:nvSpPr>
        <p:spPr>
          <a:xfrm>
            <a:off x="2711604" y="2401772"/>
            <a:ext cx="642649" cy="1194885"/>
          </a:xfrm>
          <a:prstGeom prst="rect">
            <a:avLst/>
          </a:prstGeom>
          <a:noFill/>
          <a:ln w="57150">
            <a:solidFill>
              <a:srgbClr val="DE4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4" name="Hình chữ nhật 23">
            <a:extLst>
              <a:ext uri="{FF2B5EF4-FFF2-40B4-BE49-F238E27FC236}">
                <a16:creationId xmlns:a16="http://schemas.microsoft.com/office/drawing/2014/main" id="{C98B5EEE-A11D-829F-B310-82D4AAA5603B}"/>
              </a:ext>
            </a:extLst>
          </p:cNvPr>
          <p:cNvSpPr/>
          <p:nvPr/>
        </p:nvSpPr>
        <p:spPr>
          <a:xfrm>
            <a:off x="2711604" y="1944572"/>
            <a:ext cx="1328856" cy="361778"/>
          </a:xfrm>
          <a:prstGeom prst="rect">
            <a:avLst/>
          </a:prstGeom>
          <a:noFill/>
          <a:ln w="57150">
            <a:solidFill>
              <a:srgbClr val="DE4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Hình chữ nhật: Góc Tròn 24">
            <a:extLst>
              <a:ext uri="{FF2B5EF4-FFF2-40B4-BE49-F238E27FC236}">
                <a16:creationId xmlns:a16="http://schemas.microsoft.com/office/drawing/2014/main" id="{FC38280F-8B32-FB1D-B980-97A34C60AC13}"/>
              </a:ext>
            </a:extLst>
          </p:cNvPr>
          <p:cNvSpPr/>
          <p:nvPr/>
        </p:nvSpPr>
        <p:spPr>
          <a:xfrm rot="1700926">
            <a:off x="186242" y="2763000"/>
            <a:ext cx="4124436" cy="459846"/>
          </a:xfrm>
          <a:prstGeom prst="roundRect">
            <a:avLst/>
          </a:prstGeom>
          <a:noFill/>
          <a:ln w="57150">
            <a:solidFill>
              <a:srgbClr val="222A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6" name="Hình chữ nhật 25">
            <a:extLst>
              <a:ext uri="{FF2B5EF4-FFF2-40B4-BE49-F238E27FC236}">
                <a16:creationId xmlns:a16="http://schemas.microsoft.com/office/drawing/2014/main" id="{E72C3BBB-D1ED-2A8E-14A0-7B7C086A3192}"/>
              </a:ext>
            </a:extLst>
          </p:cNvPr>
          <p:cNvSpPr/>
          <p:nvPr/>
        </p:nvSpPr>
        <p:spPr>
          <a:xfrm>
            <a:off x="1198602" y="3596657"/>
            <a:ext cx="2155647" cy="4204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Hình chữ nhật 26">
            <a:extLst>
              <a:ext uri="{FF2B5EF4-FFF2-40B4-BE49-F238E27FC236}">
                <a16:creationId xmlns:a16="http://schemas.microsoft.com/office/drawing/2014/main" id="{3ABD3564-43E0-D0BE-4711-87F78CC8A186}"/>
              </a:ext>
            </a:extLst>
          </p:cNvPr>
          <p:cNvSpPr/>
          <p:nvPr/>
        </p:nvSpPr>
        <p:spPr>
          <a:xfrm rot="20024926">
            <a:off x="3425757" y="2746068"/>
            <a:ext cx="2419454" cy="45718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8" name="Hình chữ nhật: Góc Tròn 27">
            <a:extLst>
              <a:ext uri="{FF2B5EF4-FFF2-40B4-BE49-F238E27FC236}">
                <a16:creationId xmlns:a16="http://schemas.microsoft.com/office/drawing/2014/main" id="{BE27CB7E-E083-C7D5-C722-18A15137E981}"/>
              </a:ext>
            </a:extLst>
          </p:cNvPr>
          <p:cNvSpPr/>
          <p:nvPr/>
        </p:nvSpPr>
        <p:spPr>
          <a:xfrm>
            <a:off x="341703" y="1047749"/>
            <a:ext cx="581143" cy="3840478"/>
          </a:xfrm>
          <a:prstGeom prst="roundRect">
            <a:avLst/>
          </a:prstGeom>
          <a:noFill/>
          <a:ln w="57150">
            <a:solidFill>
              <a:srgbClr val="2038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9" name="Hình chữ nhật: Góc Tròn 28">
            <a:extLst>
              <a:ext uri="{FF2B5EF4-FFF2-40B4-BE49-F238E27FC236}">
                <a16:creationId xmlns:a16="http://schemas.microsoft.com/office/drawing/2014/main" id="{99882B1F-8432-6F94-6920-5E29E4E1F11A}"/>
              </a:ext>
            </a:extLst>
          </p:cNvPr>
          <p:cNvSpPr/>
          <p:nvPr/>
        </p:nvSpPr>
        <p:spPr>
          <a:xfrm>
            <a:off x="341703" y="4049210"/>
            <a:ext cx="5421040" cy="420400"/>
          </a:xfrm>
          <a:prstGeom prst="round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Hình chữ nhật 29">
            <a:extLst>
              <a:ext uri="{FF2B5EF4-FFF2-40B4-BE49-F238E27FC236}">
                <a16:creationId xmlns:a16="http://schemas.microsoft.com/office/drawing/2014/main" id="{AD0EEFBF-0233-D09E-E6EC-DAB0D87CCF4D}"/>
              </a:ext>
            </a:extLst>
          </p:cNvPr>
          <p:cNvSpPr/>
          <p:nvPr/>
        </p:nvSpPr>
        <p:spPr>
          <a:xfrm>
            <a:off x="2722755" y="4510203"/>
            <a:ext cx="2215548" cy="351908"/>
          </a:xfrm>
          <a:prstGeom prst="rect">
            <a:avLst/>
          </a:prstGeom>
          <a:noFill/>
          <a:ln w="57150">
            <a:solidFill>
              <a:srgbClr val="843C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ED7D31">
                  <a:lumMod val="50000"/>
                </a:srgbClr>
              </a:solidFill>
              <a:effectLst/>
              <a:uLnTx/>
              <a:uFillTx/>
              <a:latin typeface="Arial" panose="020B0604020202020204" pitchFamily="34" charset="0"/>
              <a:ea typeface="+mn-ea"/>
              <a:cs typeface="+mn-cs"/>
            </a:endParaRPr>
          </a:p>
        </p:txBody>
      </p:sp>
      <p:sp>
        <p:nvSpPr>
          <p:cNvPr id="31" name="Hình chữ nhật 30">
            <a:extLst>
              <a:ext uri="{FF2B5EF4-FFF2-40B4-BE49-F238E27FC236}">
                <a16:creationId xmlns:a16="http://schemas.microsoft.com/office/drawing/2014/main" id="{C8EFC521-293A-8317-55DB-CADF79DF21E5}"/>
              </a:ext>
            </a:extLst>
          </p:cNvPr>
          <p:cNvSpPr/>
          <p:nvPr/>
        </p:nvSpPr>
        <p:spPr>
          <a:xfrm>
            <a:off x="5181600" y="2778048"/>
            <a:ext cx="503942" cy="1669260"/>
          </a:xfrm>
          <a:prstGeom prst="rect">
            <a:avLst/>
          </a:prstGeom>
          <a:noFill/>
          <a:ln w="57150">
            <a:solidFill>
              <a:srgbClr val="843C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1" name="Hình chữ nhật 40">
            <a:extLst>
              <a:ext uri="{FF2B5EF4-FFF2-40B4-BE49-F238E27FC236}">
                <a16:creationId xmlns:a16="http://schemas.microsoft.com/office/drawing/2014/main" id="{16F8E5FB-C217-CED8-6387-E8D3BDF76EB6}"/>
              </a:ext>
            </a:extLst>
          </p:cNvPr>
          <p:cNvSpPr/>
          <p:nvPr/>
        </p:nvSpPr>
        <p:spPr>
          <a:xfrm>
            <a:off x="6395475" y="920112"/>
            <a:ext cx="2590800" cy="4095751"/>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Hộp Văn bản 41">
            <a:extLst>
              <a:ext uri="{FF2B5EF4-FFF2-40B4-BE49-F238E27FC236}">
                <a16:creationId xmlns:a16="http://schemas.microsoft.com/office/drawing/2014/main" id="{E507A201-067E-A3A6-B1FE-AC41DC0E60F6}"/>
              </a:ext>
            </a:extLst>
          </p:cNvPr>
          <p:cNvSpPr txBox="1"/>
          <p:nvPr/>
        </p:nvSpPr>
        <p:spPr>
          <a:xfrm>
            <a:off x="6858000" y="905530"/>
            <a:ext cx="1752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KẺ CHỢ</a:t>
            </a:r>
            <a:endParaRPr kumimoji="0" lang="vi-VN"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43" name="Hộp Văn bản 42">
            <a:extLst>
              <a:ext uri="{FF2B5EF4-FFF2-40B4-BE49-F238E27FC236}">
                <a16:creationId xmlns:a16="http://schemas.microsoft.com/office/drawing/2014/main" id="{FF7EEC19-BDF0-00FE-29B6-6FF25821474E}"/>
              </a:ext>
            </a:extLst>
          </p:cNvPr>
          <p:cNvSpPr txBox="1"/>
          <p:nvPr/>
        </p:nvSpPr>
        <p:spPr>
          <a:xfrm>
            <a:off x="6858000" y="1362730"/>
            <a:ext cx="157329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FF"/>
                </a:solidFill>
                <a:effectLst/>
                <a:uLnTx/>
                <a:uFillTx/>
                <a:latin typeface="Times New Roman" panose="02020603050405020304" pitchFamily="18" charset="0"/>
                <a:ea typeface="+mn-ea"/>
                <a:cs typeface="Times New Roman" panose="02020603050405020304" pitchFamily="18" charset="0"/>
              </a:rPr>
              <a:t>LA KHÊ</a:t>
            </a:r>
            <a:endParaRPr kumimoji="0" lang="vi-VN" sz="2800" b="1" i="0" u="none" strike="noStrike" kern="1200" cap="none" spc="0" normalizeH="0" baseline="0" noProof="0">
              <a:ln>
                <a:noFill/>
              </a:ln>
              <a:solidFill>
                <a:srgbClr val="0000FF"/>
              </a:solidFill>
              <a:effectLst/>
              <a:uLnTx/>
              <a:uFillTx/>
              <a:latin typeface="Times New Roman" panose="02020603050405020304" pitchFamily="18" charset="0"/>
              <a:ea typeface="+mn-ea"/>
              <a:cs typeface="Times New Roman" panose="02020603050405020304" pitchFamily="18" charset="0"/>
            </a:endParaRPr>
          </a:p>
        </p:txBody>
      </p:sp>
      <p:sp>
        <p:nvSpPr>
          <p:cNvPr id="44" name="Hộp Văn bản 43">
            <a:extLst>
              <a:ext uri="{FF2B5EF4-FFF2-40B4-BE49-F238E27FC236}">
                <a16:creationId xmlns:a16="http://schemas.microsoft.com/office/drawing/2014/main" id="{4C866D31-A4A6-93FC-D494-46F291F14D87}"/>
              </a:ext>
            </a:extLst>
          </p:cNvPr>
          <p:cNvSpPr txBox="1"/>
          <p:nvPr/>
        </p:nvSpPr>
        <p:spPr>
          <a:xfrm>
            <a:off x="6521604" y="1831081"/>
            <a:ext cx="226025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548235"/>
                </a:solidFill>
                <a:effectLst/>
                <a:uLnTx/>
                <a:uFillTx/>
                <a:latin typeface="Times New Roman" panose="02020603050405020304" pitchFamily="18" charset="0"/>
                <a:ea typeface="+mn-ea"/>
                <a:cs typeface="Times New Roman" panose="02020603050405020304" pitchFamily="18" charset="0"/>
              </a:rPr>
              <a:t>THANH HÀ</a:t>
            </a:r>
            <a:endParaRPr kumimoji="0" lang="vi-VN" sz="2800" b="1" i="0" u="none" strike="noStrike" kern="1200" cap="none" spc="0" normalizeH="0" baseline="0" noProof="0">
              <a:ln>
                <a:noFill/>
              </a:ln>
              <a:solidFill>
                <a:srgbClr val="548235"/>
              </a:solidFill>
              <a:effectLst/>
              <a:uLnTx/>
              <a:uFillTx/>
              <a:latin typeface="Times New Roman" panose="02020603050405020304" pitchFamily="18" charset="0"/>
              <a:ea typeface="+mn-ea"/>
              <a:cs typeface="Times New Roman" panose="02020603050405020304" pitchFamily="18" charset="0"/>
            </a:endParaRPr>
          </a:p>
        </p:txBody>
      </p:sp>
      <p:sp>
        <p:nvSpPr>
          <p:cNvPr id="45" name="Hộp Văn bản 44">
            <a:extLst>
              <a:ext uri="{FF2B5EF4-FFF2-40B4-BE49-F238E27FC236}">
                <a16:creationId xmlns:a16="http://schemas.microsoft.com/office/drawing/2014/main" id="{749D539F-F96F-3BFE-19AF-F1287CEC4520}"/>
              </a:ext>
            </a:extLst>
          </p:cNvPr>
          <p:cNvSpPr txBox="1"/>
          <p:nvPr/>
        </p:nvSpPr>
        <p:spPr>
          <a:xfrm>
            <a:off x="6523189" y="2277130"/>
            <a:ext cx="226025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DE4654"/>
                </a:solidFill>
                <a:effectLst/>
                <a:uLnTx/>
                <a:uFillTx/>
                <a:latin typeface="Times New Roman" panose="02020603050405020304" pitchFamily="18" charset="0"/>
                <a:ea typeface="+mn-ea"/>
                <a:cs typeface="Times New Roman" panose="02020603050405020304" pitchFamily="18" charset="0"/>
              </a:rPr>
              <a:t>HỘI AN</a:t>
            </a:r>
            <a:endParaRPr kumimoji="0" lang="vi-VN" sz="2800" b="1" i="0" u="none" strike="noStrike" kern="1200" cap="none" spc="0" normalizeH="0" baseline="0" noProof="0">
              <a:ln>
                <a:noFill/>
              </a:ln>
              <a:solidFill>
                <a:srgbClr val="DE4654"/>
              </a:solidFill>
              <a:effectLst/>
              <a:uLnTx/>
              <a:uFillTx/>
              <a:latin typeface="Times New Roman" panose="02020603050405020304" pitchFamily="18" charset="0"/>
              <a:ea typeface="+mn-ea"/>
              <a:cs typeface="Times New Roman" panose="02020603050405020304" pitchFamily="18" charset="0"/>
            </a:endParaRPr>
          </a:p>
        </p:txBody>
      </p:sp>
      <p:sp>
        <p:nvSpPr>
          <p:cNvPr id="46" name="Hộp Văn bản 45">
            <a:extLst>
              <a:ext uri="{FF2B5EF4-FFF2-40B4-BE49-F238E27FC236}">
                <a16:creationId xmlns:a16="http://schemas.microsoft.com/office/drawing/2014/main" id="{029A3D9A-ABD1-6061-882E-950C5CDA404C}"/>
              </a:ext>
            </a:extLst>
          </p:cNvPr>
          <p:cNvSpPr txBox="1"/>
          <p:nvPr/>
        </p:nvSpPr>
        <p:spPr>
          <a:xfrm>
            <a:off x="6512038" y="2748309"/>
            <a:ext cx="226025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44546A">
                    <a:lumMod val="50000"/>
                  </a:srgbClr>
                </a:solidFill>
                <a:effectLst/>
                <a:uLnTx/>
                <a:uFillTx/>
                <a:latin typeface="Times New Roman" panose="02020603050405020304" pitchFamily="18" charset="0"/>
                <a:ea typeface="+mn-ea"/>
                <a:cs typeface="Times New Roman" panose="02020603050405020304" pitchFamily="18" charset="0"/>
              </a:rPr>
              <a:t>THỔ HÀ</a:t>
            </a:r>
            <a:endParaRPr kumimoji="0" lang="vi-VN" sz="2800" b="1" i="0" u="none" strike="noStrike" kern="1200" cap="none" spc="0" normalizeH="0" baseline="0" noProof="0">
              <a:ln>
                <a:noFill/>
              </a:ln>
              <a:solidFill>
                <a:srgbClr val="44546A">
                  <a:lumMod val="50000"/>
                </a:srgbClr>
              </a:solidFill>
              <a:effectLst/>
              <a:uLnTx/>
              <a:uFillTx/>
              <a:latin typeface="Times New Roman" panose="02020603050405020304" pitchFamily="18" charset="0"/>
              <a:ea typeface="+mn-ea"/>
              <a:cs typeface="Times New Roman" panose="02020603050405020304" pitchFamily="18" charset="0"/>
            </a:endParaRPr>
          </a:p>
        </p:txBody>
      </p:sp>
      <p:sp>
        <p:nvSpPr>
          <p:cNvPr id="47" name="Hộp Văn bản 46">
            <a:extLst>
              <a:ext uri="{FF2B5EF4-FFF2-40B4-BE49-F238E27FC236}">
                <a16:creationId xmlns:a16="http://schemas.microsoft.com/office/drawing/2014/main" id="{916154AF-C7F2-2660-B336-AD5916A1B3BC}"/>
              </a:ext>
            </a:extLst>
          </p:cNvPr>
          <p:cNvSpPr txBox="1"/>
          <p:nvPr/>
        </p:nvSpPr>
        <p:spPr>
          <a:xfrm>
            <a:off x="6510453" y="3193387"/>
            <a:ext cx="226025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NHO LÂM</a:t>
            </a:r>
            <a:endParaRPr kumimoji="0" lang="vi-VN"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48" name="Hộp Văn bản 47">
            <a:extLst>
              <a:ext uri="{FF2B5EF4-FFF2-40B4-BE49-F238E27FC236}">
                <a16:creationId xmlns:a16="http://schemas.microsoft.com/office/drawing/2014/main" id="{6E45A517-7C90-EAD5-2F98-075FD3014CAB}"/>
              </a:ext>
            </a:extLst>
          </p:cNvPr>
          <p:cNvSpPr txBox="1"/>
          <p:nvPr/>
        </p:nvSpPr>
        <p:spPr>
          <a:xfrm>
            <a:off x="6516879" y="3648730"/>
            <a:ext cx="228886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rPr>
              <a:t>BÁT TRÀNG</a:t>
            </a:r>
            <a:endParaRPr kumimoji="0" lang="vi-VN" sz="2800" b="1" i="0" u="none" strike="noStrike" kern="1200" cap="none" spc="0" normalizeH="0" baseline="0" noProof="0">
              <a:ln>
                <a:noFill/>
              </a:ln>
              <a:solidFill>
                <a:srgbClr val="4472C4">
                  <a:lumMod val="50000"/>
                </a:srgbClr>
              </a:solidFill>
              <a:effectLst/>
              <a:uLnTx/>
              <a:uFillTx/>
              <a:latin typeface="Times New Roman" panose="02020603050405020304" pitchFamily="18" charset="0"/>
              <a:ea typeface="+mn-ea"/>
              <a:cs typeface="Times New Roman" panose="02020603050405020304" pitchFamily="18" charset="0"/>
            </a:endParaRPr>
          </a:p>
        </p:txBody>
      </p:sp>
      <p:sp>
        <p:nvSpPr>
          <p:cNvPr id="49" name="Hộp Văn bản 48">
            <a:extLst>
              <a:ext uri="{FF2B5EF4-FFF2-40B4-BE49-F238E27FC236}">
                <a16:creationId xmlns:a16="http://schemas.microsoft.com/office/drawing/2014/main" id="{74C5EF71-5974-1214-307D-4449174D24DD}"/>
              </a:ext>
            </a:extLst>
          </p:cNvPr>
          <p:cNvSpPr txBox="1"/>
          <p:nvPr/>
        </p:nvSpPr>
        <p:spPr>
          <a:xfrm>
            <a:off x="6510453" y="4083628"/>
            <a:ext cx="228886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7030A0"/>
                </a:solidFill>
                <a:effectLst/>
                <a:uLnTx/>
                <a:uFillTx/>
                <a:latin typeface="Times New Roman" panose="02020603050405020304" pitchFamily="18" charset="0"/>
                <a:ea typeface="+mn-ea"/>
                <a:cs typeface="Times New Roman" panose="02020603050405020304" pitchFamily="18" charset="0"/>
              </a:rPr>
              <a:t>GIA ĐỊNH</a:t>
            </a:r>
            <a:endParaRPr kumimoji="0" lang="vi-VN" sz="2800" b="1" i="0" u="none" strike="noStrike" kern="1200" cap="none" spc="0" normalizeH="0" baseline="0" noProof="0">
              <a:ln>
                <a:noFill/>
              </a:ln>
              <a:solidFill>
                <a:srgbClr val="7030A0"/>
              </a:solidFill>
              <a:effectLst/>
              <a:uLnTx/>
              <a:uFillTx/>
              <a:latin typeface="Times New Roman" panose="02020603050405020304" pitchFamily="18" charset="0"/>
              <a:ea typeface="+mn-ea"/>
              <a:cs typeface="Times New Roman" panose="02020603050405020304" pitchFamily="18" charset="0"/>
            </a:endParaRPr>
          </a:p>
        </p:txBody>
      </p:sp>
      <p:sp>
        <p:nvSpPr>
          <p:cNvPr id="50" name="Hộp Văn bản 49">
            <a:extLst>
              <a:ext uri="{FF2B5EF4-FFF2-40B4-BE49-F238E27FC236}">
                <a16:creationId xmlns:a16="http://schemas.microsoft.com/office/drawing/2014/main" id="{8104526D-EB06-D437-8871-BCBF9D37FEDF}"/>
              </a:ext>
            </a:extLst>
          </p:cNvPr>
          <p:cNvSpPr txBox="1"/>
          <p:nvPr/>
        </p:nvSpPr>
        <p:spPr>
          <a:xfrm>
            <a:off x="6477000" y="4521354"/>
            <a:ext cx="2288868"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PHỐ HIẾN</a:t>
            </a:r>
            <a:endParaRPr kumimoji="0" lang="vi-VN" sz="2800" b="1" i="0" u="none" strike="noStrike" kern="1200" cap="none" spc="0" normalizeH="0" baseline="0" noProof="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endParaRPr>
          </a:p>
        </p:txBody>
      </p:sp>
      <p:sp>
        <p:nvSpPr>
          <p:cNvPr id="4" name="WordArt 3">
            <a:extLst>
              <a:ext uri="{FF2B5EF4-FFF2-40B4-BE49-F238E27FC236}">
                <a16:creationId xmlns:a16="http://schemas.microsoft.com/office/drawing/2014/main" id="{690070D0-547A-A963-2583-CB39BA835939}"/>
              </a:ext>
            </a:extLst>
          </p:cNvPr>
          <p:cNvSpPr>
            <a:spLocks noChangeArrowheads="1" noChangeShapeType="1" noTextEdit="1"/>
          </p:cNvSpPr>
          <p:nvPr/>
        </p:nvSpPr>
        <p:spPr bwMode="auto">
          <a:xfrm>
            <a:off x="113575" y="174825"/>
            <a:ext cx="2647950" cy="609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685800" rtl="0" eaLnBrk="0" fontAlgn="base" latinLnBrk="0" hangingPunct="0">
              <a:lnSpc>
                <a:spcPct val="100000"/>
              </a:lnSpc>
              <a:spcBef>
                <a:spcPct val="0"/>
              </a:spcBef>
              <a:spcAft>
                <a:spcPct val="0"/>
              </a:spcAft>
              <a:buClrTx/>
              <a:buSzTx/>
              <a:buFontTx/>
              <a:buNone/>
              <a:tabLst/>
              <a:defRPr/>
            </a:pPr>
            <a:r>
              <a:rPr kumimoji="0" lang="vi-VN" sz="2700" b="1" i="0" u="none" strike="noStrike" kern="10" cap="none" spc="0" normalizeH="0" baseline="0" noProof="0">
                <a:ln>
                  <a:noFill/>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uLnTx/>
                <a:uFillTx/>
                <a:latin typeface="Tahoma" panose="020B0604030504040204" pitchFamily="34" charset="0"/>
                <a:ea typeface="Tahoma" panose="020B0604030504040204" pitchFamily="34" charset="0"/>
                <a:cs typeface="Tahoma" panose="020B0604030504040204" pitchFamily="34" charset="0"/>
              </a:rPr>
              <a:t>Trò chơi ô chữ</a:t>
            </a:r>
          </a:p>
        </p:txBody>
      </p:sp>
      <p:sp>
        <p:nvSpPr>
          <p:cNvPr id="5" name="Hộp Văn bản 4">
            <a:extLst>
              <a:ext uri="{FF2B5EF4-FFF2-40B4-BE49-F238E27FC236}">
                <a16:creationId xmlns:a16="http://schemas.microsoft.com/office/drawing/2014/main" id="{57BB79C0-A41F-C868-D440-D8339A71DF62}"/>
              </a:ext>
            </a:extLst>
          </p:cNvPr>
          <p:cNvSpPr txBox="1"/>
          <p:nvPr/>
        </p:nvSpPr>
        <p:spPr>
          <a:xfrm>
            <a:off x="2939325" y="98625"/>
            <a:ext cx="6146801" cy="76944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140185"/>
                </a:solidFill>
                <a:effectLst/>
                <a:uLnTx/>
                <a:uFillTx/>
                <a:latin typeface="Times New Roman" panose="02020603050405020304" pitchFamily="18" charset="0"/>
                <a:ea typeface="Calibri" panose="020F0502020204030204" pitchFamily="34" charset="0"/>
                <a:cs typeface="+mn-cs"/>
              </a:rPr>
              <a:t>Tìm theo hàng ngang/hàng dọc/hàng chéo tên các làng nghề nổi tiếng, các đô thị ở TK XVI-XVIII</a:t>
            </a:r>
            <a:endParaRPr kumimoji="0" lang="vi-VN" sz="2200" b="1" i="0" u="none" strike="noStrike" kern="1200" cap="none" spc="0" normalizeH="0" baseline="0" noProof="0">
              <a:ln>
                <a:noFill/>
              </a:ln>
              <a:solidFill>
                <a:srgbClr val="140185"/>
              </a:solidFill>
              <a:effectLst/>
              <a:uLnTx/>
              <a:uFillTx/>
              <a:latin typeface="Times New Roman" panose="02020603050405020304" pitchFamily="18" charset="0"/>
              <a:ea typeface="Calibri" panose="020F0502020204030204" pitchFamily="34" charset="0"/>
              <a:cs typeface="+mn-cs"/>
            </a:endParaRPr>
          </a:p>
        </p:txBody>
      </p:sp>
    </p:spTree>
    <p:extLst>
      <p:ext uri="{BB962C8B-B14F-4D97-AF65-F5344CB8AC3E}">
        <p14:creationId xmlns:p14="http://schemas.microsoft.com/office/powerpoint/2010/main" val="16505572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left)">
                                      <p:cBhvr>
                                        <p:cTn id="10" dur="500"/>
                                        <p:tgtEl>
                                          <p:spTgt spid="4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left)">
                                      <p:cBhvr>
                                        <p:cTn id="18" dur="500"/>
                                        <p:tgtEl>
                                          <p:spTgt spid="4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up)">
                                      <p:cBhvr>
                                        <p:cTn id="45" dur="500"/>
                                        <p:tgtEl>
                                          <p:spTgt spid="2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down)">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left)">
                                      <p:cBhvr>
                                        <p:cTn id="59" dur="500"/>
                                        <p:tgtEl>
                                          <p:spTgt spid="4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up)">
                                      <p:cBhvr>
                                        <p:cTn id="64" dur="500"/>
                                        <p:tgtEl>
                                          <p:spTgt spid="2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ipe(left)">
                                      <p:cBhvr>
                                        <p:cTn id="72" dur="500"/>
                                        <p:tgtEl>
                                          <p:spTgt spid="2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left)">
                                      <p:cBhvr>
                                        <p:cTn id="80" dur="500"/>
                                        <p:tgtEl>
                                          <p:spTgt spid="30"/>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wipe(down)">
                                      <p:cBhvr>
                                        <p:cTn id="83" dur="500"/>
                                        <p:tgtEl>
                                          <p:spTgt spid="3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wipe(left)">
                                      <p:cBhvr>
                                        <p:cTn id="8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42" grpId="0"/>
      <p:bldP spid="43" grpId="0"/>
      <p:bldP spid="44" grpId="0"/>
      <p:bldP spid="45" grpId="0"/>
      <p:bldP spid="46" grpId="0"/>
      <p:bldP spid="47" grpId="0"/>
      <p:bldP spid="48" grpId="0"/>
      <p:bldP spid="49" grpId="0"/>
      <p:bldP spid="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B927094E-74E7-AC25-016F-45287A0E1055}"/>
              </a:ext>
            </a:extLst>
          </p:cNvPr>
          <p:cNvSpPr txBox="1"/>
          <p:nvPr/>
        </p:nvSpPr>
        <p:spPr>
          <a:xfrm>
            <a:off x="1285875" y="2470548"/>
            <a:ext cx="92869" cy="190052"/>
          </a:xfrm>
          <a:prstGeom prst="rect">
            <a:avLst/>
          </a:prstGeom>
        </p:spPr>
        <p:txBody>
          <a:bodyPr lIns="0" tIns="5334" rIns="0" bIns="0">
            <a:spAutoFit/>
          </a:bodyPr>
          <a:lstStyle/>
          <a:p>
            <a:pPr marL="5334" marR="0" lvl="0" indent="0" algn="l" defTabSz="384045" rtl="0" eaLnBrk="1" fontAlgn="auto" latinLnBrk="0" hangingPunct="1">
              <a:lnSpc>
                <a:spcPct val="100000"/>
              </a:lnSpc>
              <a:spcBef>
                <a:spcPts val="42"/>
              </a:spcBef>
              <a:spcAft>
                <a:spcPts val="0"/>
              </a:spcAft>
              <a:buClrTx/>
              <a:buSzTx/>
              <a:buFontTx/>
              <a:buNone/>
              <a:tabLst/>
              <a:defRPr/>
            </a:pPr>
            <a:r>
              <a:rPr kumimoji="0" sz="1200" b="1" i="0" u="none" strike="noStrike" kern="1200" cap="none" spc="-2" normalizeH="0" baseline="0" noProof="0" dirty="0">
                <a:ln>
                  <a:noFill/>
                </a:ln>
                <a:solidFill>
                  <a:srgbClr val="332D29"/>
                </a:solidFill>
                <a:effectLst/>
                <a:uLnTx/>
                <a:uFillTx/>
                <a:latin typeface="DejaVu Sans Condensed"/>
                <a:ea typeface="+mn-ea"/>
                <a:cs typeface="DejaVu Sans Condensed"/>
              </a:rPr>
              <a:t>0</a:t>
            </a:r>
            <a:endParaRPr kumimoji="0" sz="1200" b="0" i="0" u="none" strike="noStrike" kern="1200" cap="none" spc="0" normalizeH="0" baseline="0" noProof="0">
              <a:ln>
                <a:noFill/>
              </a:ln>
              <a:solidFill>
                <a:prstClr val="black"/>
              </a:solidFill>
              <a:effectLst/>
              <a:uLnTx/>
              <a:uFillTx/>
              <a:latin typeface="DejaVu Sans Condensed"/>
              <a:ea typeface="+mn-ea"/>
              <a:cs typeface="DejaVu Sans Condensed"/>
            </a:endParaRPr>
          </a:p>
        </p:txBody>
      </p:sp>
      <p:sp>
        <p:nvSpPr>
          <p:cNvPr id="3" name="object 3">
            <a:extLst>
              <a:ext uri="{FF2B5EF4-FFF2-40B4-BE49-F238E27FC236}">
                <a16:creationId xmlns:a16="http://schemas.microsoft.com/office/drawing/2014/main" id="{44743403-C0BD-4781-460B-175A2B9418C0}"/>
              </a:ext>
            </a:extLst>
          </p:cNvPr>
          <p:cNvSpPr txBox="1"/>
          <p:nvPr/>
        </p:nvSpPr>
        <p:spPr>
          <a:xfrm>
            <a:off x="1373982" y="2463403"/>
            <a:ext cx="83344" cy="196246"/>
          </a:xfrm>
          <a:prstGeom prst="rect">
            <a:avLst/>
          </a:prstGeom>
        </p:spPr>
        <p:txBody>
          <a:bodyPr lIns="0" tIns="11468" rIns="0" bIns="0">
            <a:spAutoFit/>
          </a:bodyPr>
          <a:lstStyle/>
          <a:p>
            <a:pPr marL="0" marR="0" lvl="0" indent="0" algn="l" defTabSz="384045" rtl="0" eaLnBrk="1" fontAlgn="auto" latinLnBrk="0" hangingPunct="1">
              <a:lnSpc>
                <a:spcPct val="100000"/>
              </a:lnSpc>
              <a:spcBef>
                <a:spcPts val="90"/>
              </a:spcBef>
              <a:spcAft>
                <a:spcPts val="0"/>
              </a:spcAft>
              <a:buClrTx/>
              <a:buSzTx/>
              <a:buFontTx/>
              <a:buNone/>
              <a:tabLst/>
              <a:defRPr/>
            </a:pPr>
            <a:r>
              <a:rPr kumimoji="0" sz="1200" b="1" i="0" u="none" strike="noStrike" kern="1200" cap="none" spc="-2" normalizeH="0" baseline="0" noProof="0" dirty="0">
                <a:ln>
                  <a:noFill/>
                </a:ln>
                <a:solidFill>
                  <a:srgbClr val="332D29"/>
                </a:solidFill>
                <a:effectLst/>
                <a:uLnTx/>
                <a:uFillTx/>
                <a:latin typeface="DejaVu Sans Condensed"/>
                <a:ea typeface="+mn-ea"/>
                <a:cs typeface="DejaVu Sans Condensed"/>
              </a:rPr>
              <a:t>1</a:t>
            </a:r>
            <a:endParaRPr kumimoji="0" sz="1200" b="0" i="0" u="none" strike="noStrike" kern="1200" cap="none" spc="0" normalizeH="0" baseline="0" noProof="0">
              <a:ln>
                <a:noFill/>
              </a:ln>
              <a:solidFill>
                <a:prstClr val="black"/>
              </a:solidFill>
              <a:effectLst/>
              <a:uLnTx/>
              <a:uFillTx/>
              <a:latin typeface="DejaVu Sans Condensed"/>
              <a:ea typeface="+mn-ea"/>
              <a:cs typeface="DejaVu Sans Condensed"/>
            </a:endParaRPr>
          </a:p>
        </p:txBody>
      </p:sp>
      <p:grpSp>
        <p:nvGrpSpPr>
          <p:cNvPr id="95236" name="object 4">
            <a:extLst>
              <a:ext uri="{FF2B5EF4-FFF2-40B4-BE49-F238E27FC236}">
                <a16:creationId xmlns:a16="http://schemas.microsoft.com/office/drawing/2014/main" id="{14D1B9CD-E162-D1A2-968C-2E01FE2B1F79}"/>
              </a:ext>
            </a:extLst>
          </p:cNvPr>
          <p:cNvGrpSpPr>
            <a:grpSpLocks/>
          </p:cNvGrpSpPr>
          <p:nvPr/>
        </p:nvGrpSpPr>
        <p:grpSpPr bwMode="auto">
          <a:xfrm>
            <a:off x="1037993" y="0"/>
            <a:ext cx="7734300" cy="5118874"/>
            <a:chOff x="599258" y="0"/>
            <a:chExt cx="14362430" cy="10287000"/>
          </a:xfrm>
        </p:grpSpPr>
        <p:sp>
          <p:nvSpPr>
            <p:cNvPr id="95238" name="object 5">
              <a:extLst>
                <a:ext uri="{FF2B5EF4-FFF2-40B4-BE49-F238E27FC236}">
                  <a16:creationId xmlns:a16="http://schemas.microsoft.com/office/drawing/2014/main" id="{99E16E5D-3D58-80BB-1F2B-EB7B99795ED7}"/>
                </a:ext>
              </a:extLst>
            </p:cNvPr>
            <p:cNvSpPr>
              <a:spLocks/>
            </p:cNvSpPr>
            <p:nvPr/>
          </p:nvSpPr>
          <p:spPr bwMode="auto">
            <a:xfrm>
              <a:off x="599258" y="0"/>
              <a:ext cx="29635" cy="10287000"/>
            </a:xfrm>
            <a:custGeom>
              <a:avLst/>
              <a:gdLst>
                <a:gd name="T0" fmla="*/ 33056 w 28575"/>
                <a:gd name="T1" fmla="*/ 6042571 h 10287000"/>
                <a:gd name="T2" fmla="*/ 0 w 28575"/>
                <a:gd name="T3" fmla="*/ 6042571 h 10287000"/>
                <a:gd name="T4" fmla="*/ 0 w 28575"/>
                <a:gd name="T5" fmla="*/ 10287000 h 10287000"/>
                <a:gd name="T6" fmla="*/ 33056 w 28575"/>
                <a:gd name="T7" fmla="*/ 10287000 h 10287000"/>
                <a:gd name="T8" fmla="*/ 33056 w 28575"/>
                <a:gd name="T9" fmla="*/ 6042571 h 10287000"/>
                <a:gd name="T10" fmla="*/ 33056 w 28575"/>
                <a:gd name="T11" fmla="*/ 0 h 10287000"/>
                <a:gd name="T12" fmla="*/ 0 w 28575"/>
                <a:gd name="T13" fmla="*/ 0 h 10287000"/>
                <a:gd name="T14" fmla="*/ 0 w 28575"/>
                <a:gd name="T15" fmla="*/ 4248150 h 10287000"/>
                <a:gd name="T16" fmla="*/ 33056 w 28575"/>
                <a:gd name="T17" fmla="*/ 4248150 h 10287000"/>
                <a:gd name="T18" fmla="*/ 33056 w 28575"/>
                <a:gd name="T19" fmla="*/ 0 h 10287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575" h="10287000">
                  <a:moveTo>
                    <a:pt x="28575" y="6042571"/>
                  </a:moveTo>
                  <a:lnTo>
                    <a:pt x="0" y="6042571"/>
                  </a:lnTo>
                  <a:lnTo>
                    <a:pt x="0" y="10287000"/>
                  </a:lnTo>
                  <a:lnTo>
                    <a:pt x="28575" y="10287000"/>
                  </a:lnTo>
                  <a:lnTo>
                    <a:pt x="28575" y="6042571"/>
                  </a:lnTo>
                  <a:close/>
                </a:path>
                <a:path w="28575" h="10287000">
                  <a:moveTo>
                    <a:pt x="28575" y="0"/>
                  </a:moveTo>
                  <a:lnTo>
                    <a:pt x="0" y="0"/>
                  </a:lnTo>
                  <a:lnTo>
                    <a:pt x="0" y="4248150"/>
                  </a:lnTo>
                  <a:lnTo>
                    <a:pt x="28575" y="4248150"/>
                  </a:lnTo>
                  <a:lnTo>
                    <a:pt x="28575" y="0"/>
                  </a:lnTo>
                  <a:close/>
                </a:path>
              </a:pathLst>
            </a:custGeom>
            <a:solidFill>
              <a:srgbClr val="332D29"/>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239" name="object 6">
              <a:extLst>
                <a:ext uri="{FF2B5EF4-FFF2-40B4-BE49-F238E27FC236}">
                  <a16:creationId xmlns:a16="http://schemas.microsoft.com/office/drawing/2014/main" id="{D396C682-6686-C235-A21C-2CFA7FB95B50}"/>
                </a:ext>
              </a:extLst>
            </p:cNvPr>
            <p:cNvSpPr>
              <a:spLocks noChangeArrowheads="1"/>
            </p:cNvSpPr>
            <p:nvPr/>
          </p:nvSpPr>
          <p:spPr bwMode="auto">
            <a:xfrm>
              <a:off x="615423" y="0"/>
              <a:ext cx="5714258" cy="9686925"/>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5111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511175">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511175">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511175">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511175">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5111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5111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5111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5111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383381"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altLang="en-US" sz="135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sp>
          <p:nvSpPr>
            <p:cNvPr id="95240" name="object 7">
              <a:extLst>
                <a:ext uri="{FF2B5EF4-FFF2-40B4-BE49-F238E27FC236}">
                  <a16:creationId xmlns:a16="http://schemas.microsoft.com/office/drawing/2014/main" id="{25E59705-C3F6-92B0-D574-E6431449836B}"/>
                </a:ext>
              </a:extLst>
            </p:cNvPr>
            <p:cNvSpPr>
              <a:spLocks noChangeArrowheads="1"/>
            </p:cNvSpPr>
            <p:nvPr/>
          </p:nvSpPr>
          <p:spPr bwMode="auto">
            <a:xfrm>
              <a:off x="8579284" y="4355307"/>
              <a:ext cx="6382404" cy="503872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51117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511175">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511175">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511175">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511175">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5111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5111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5111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511175"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383381"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altLang="en-US" sz="1350" b="0" i="0" u="none" strike="noStrike" kern="1200" cap="none" spc="0" normalizeH="0" baseline="0" noProof="0">
                <a:ln>
                  <a:noFill/>
                </a:ln>
                <a:solidFill>
                  <a:srgbClr val="000000"/>
                </a:solidFill>
                <a:effectLst/>
                <a:uLnTx/>
                <a:uFillTx/>
                <a:latin typeface="Calibri" panose="020F0502020204030204" pitchFamily="34" charset="0"/>
                <a:ea typeface="+mn-ea"/>
                <a:cs typeface="+mn-cs"/>
              </a:endParaRPr>
            </a:p>
          </p:txBody>
        </p:sp>
      </p:grpSp>
      <p:sp>
        <p:nvSpPr>
          <p:cNvPr id="8" name="object 8">
            <a:extLst>
              <a:ext uri="{FF2B5EF4-FFF2-40B4-BE49-F238E27FC236}">
                <a16:creationId xmlns:a16="http://schemas.microsoft.com/office/drawing/2014/main" id="{E512F984-8853-AB1E-C743-DBA5798C1647}"/>
              </a:ext>
            </a:extLst>
          </p:cNvPr>
          <p:cNvSpPr txBox="1">
            <a:spLocks noGrp="1"/>
          </p:cNvSpPr>
          <p:nvPr>
            <p:ph type="ctrTitle"/>
          </p:nvPr>
        </p:nvSpPr>
        <p:spPr>
          <a:xfrm>
            <a:off x="1028700" y="285750"/>
            <a:ext cx="5486400" cy="929879"/>
          </a:xfrm>
        </p:spPr>
        <p:txBody>
          <a:bodyPr vert="horz" lIns="91440" tIns="6668" rIns="91440" bIns="45720" rtlCol="0" anchor="b">
            <a:normAutofit/>
          </a:bodyPr>
          <a:lstStyle/>
          <a:p>
            <a:pPr marL="3140100" algn="l">
              <a:spcBef>
                <a:spcPts val="53"/>
              </a:spcBef>
              <a:defRPr/>
            </a:pPr>
            <a:r>
              <a:rPr lang="en-US" sz="6000" spc="-882">
                <a:solidFill>
                  <a:srgbClr val="0070C0"/>
                </a:solidFill>
                <a:latin typeface="Times New Roman" pitchFamily="18" charset="0"/>
                <a:cs typeface="Times New Roman" pitchFamily="18" charset="0"/>
              </a:rPr>
              <a:t>Vận dụng</a:t>
            </a:r>
            <a:endParaRPr sz="6000" spc="-993"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35316417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pic>
        <p:nvPicPr>
          <p:cNvPr id="299" name="Google Shape;299;p14" descr="1-17"/>
          <p:cNvPicPr preferRelativeResize="0"/>
          <p:nvPr/>
        </p:nvPicPr>
        <p:blipFill rotWithShape="1">
          <a:blip r:embed="rId3">
            <a:alphaModFix/>
          </a:blip>
          <a:srcRect/>
          <a:stretch/>
        </p:blipFill>
        <p:spPr>
          <a:xfrm>
            <a:off x="0" y="3052149"/>
            <a:ext cx="9144000" cy="2091351"/>
          </a:xfrm>
          <a:prstGeom prst="rect">
            <a:avLst/>
          </a:prstGeom>
          <a:noFill/>
          <a:ln>
            <a:noFill/>
          </a:ln>
        </p:spPr>
      </p:pic>
      <p:pic>
        <p:nvPicPr>
          <p:cNvPr id="300" name="Google Shape;300;p14" descr="1-31"/>
          <p:cNvPicPr preferRelativeResize="0"/>
          <p:nvPr/>
        </p:nvPicPr>
        <p:blipFill rotWithShape="1">
          <a:blip r:embed="rId4">
            <a:alphaModFix/>
          </a:blip>
          <a:srcRect/>
          <a:stretch/>
        </p:blipFill>
        <p:spPr>
          <a:xfrm>
            <a:off x="1223010" y="0"/>
            <a:ext cx="6606540" cy="5337810"/>
          </a:xfrm>
          <a:prstGeom prst="rect">
            <a:avLst/>
          </a:prstGeom>
          <a:noFill/>
          <a:ln>
            <a:noFill/>
          </a:ln>
        </p:spPr>
      </p:pic>
      <p:pic>
        <p:nvPicPr>
          <p:cNvPr id="301" name="Google Shape;301;p14" descr="1-34"/>
          <p:cNvPicPr preferRelativeResize="0"/>
          <p:nvPr/>
        </p:nvPicPr>
        <p:blipFill rotWithShape="1">
          <a:blip r:embed="rId5" cstate="print">
            <a:alphaModFix/>
          </a:blip>
          <a:srcRect/>
          <a:stretch/>
        </p:blipFill>
        <p:spPr>
          <a:xfrm>
            <a:off x="7449442" y="2509375"/>
            <a:ext cx="1797429" cy="2634126"/>
          </a:xfrm>
          <a:prstGeom prst="rect">
            <a:avLst/>
          </a:prstGeom>
          <a:noFill/>
          <a:ln>
            <a:noFill/>
          </a:ln>
        </p:spPr>
      </p:pic>
      <p:pic>
        <p:nvPicPr>
          <p:cNvPr id="302" name="Google Shape;302;p14" descr="1-33"/>
          <p:cNvPicPr preferRelativeResize="0"/>
          <p:nvPr/>
        </p:nvPicPr>
        <p:blipFill rotWithShape="1">
          <a:blip r:embed="rId6">
            <a:alphaModFix/>
          </a:blip>
          <a:srcRect/>
          <a:stretch/>
        </p:blipFill>
        <p:spPr>
          <a:xfrm>
            <a:off x="102871" y="114300"/>
            <a:ext cx="1525856" cy="5029201"/>
          </a:xfrm>
          <a:prstGeom prst="rect">
            <a:avLst/>
          </a:prstGeom>
          <a:noFill/>
          <a:ln>
            <a:noFill/>
          </a:ln>
        </p:spPr>
      </p:pic>
      <p:sp>
        <p:nvSpPr>
          <p:cNvPr id="303" name="Google Shape;303;p14"/>
          <p:cNvSpPr/>
          <p:nvPr/>
        </p:nvSpPr>
        <p:spPr>
          <a:xfrm>
            <a:off x="2137410" y="1581150"/>
            <a:ext cx="4914899" cy="3089178"/>
          </a:xfrm>
          <a:prstGeom prst="rect">
            <a:avLst/>
          </a:prstGeom>
          <a:noFill/>
          <a:ln>
            <a:noFill/>
          </a:ln>
        </p:spPr>
        <p:txBody>
          <a:bodyPr spcFirstLastPara="1" wrap="square" lIns="41793" tIns="20891" rIns="41793" bIns="20891" anchor="t" anchorCtr="0">
            <a:spAutoFit/>
          </a:bodyPr>
          <a:lstStyle/>
          <a:p>
            <a:pPr algn="just"/>
            <a:r>
              <a:rPr lang="en-US" sz="2000" b="1">
                <a:solidFill>
                  <a:schemeClr val="accent2">
                    <a:lumMod val="75000"/>
                  </a:schemeClr>
                </a:solidFill>
              </a:rPr>
              <a:t>Hãy viết 1 bài giới thiệu về 1 làng nghề thủ công được hình thành từ các TK XVI-XVIII và vẫn còn tồn tại, phát triển đến ngày nay.</a:t>
            </a:r>
            <a:endParaRPr lang="vi-VN" sz="2000" b="1">
              <a:solidFill>
                <a:schemeClr val="accent2">
                  <a:lumMod val="75000"/>
                </a:schemeClr>
              </a:solidFill>
            </a:endParaRP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n-US" b="0" i="1" u="none" strike="noStrike" kern="0" cap="none" spc="0" normalizeH="0" baseline="0" noProof="0">
                <a:ln>
                  <a:noFill/>
                </a:ln>
                <a:solidFill>
                  <a:srgbClr val="000000"/>
                </a:solidFill>
                <a:effectLst/>
                <a:uLnTx/>
                <a:uFillTx/>
                <a:latin typeface="Arial"/>
                <a:cs typeface="Arial"/>
                <a:sym typeface="Arial"/>
              </a:rPr>
              <a:t> </a:t>
            </a:r>
            <a:r>
              <a:rPr kumimoji="0" lang="en-US" b="0" i="1" u="none" strike="noStrike" kern="0" cap="none" spc="0" normalizeH="0" baseline="0" noProof="0">
                <a:ln>
                  <a:noFill/>
                </a:ln>
                <a:solidFill>
                  <a:srgbClr val="DE4654"/>
                </a:solidFill>
                <a:effectLst/>
                <a:uLnTx/>
                <a:uFillTx/>
                <a:latin typeface="Arial"/>
                <a:cs typeface="Arial"/>
                <a:sym typeface="Arial"/>
              </a:rPr>
              <a:t>(Lưu ý: Nội dung giới thiệu cần đảm bảo được:</a:t>
            </a:r>
            <a:endParaRPr kumimoji="0" lang="vi-VN" b="0" i="0" u="none" strike="noStrike" kern="0" cap="none" spc="0" normalizeH="0" baseline="0" noProof="0">
              <a:ln>
                <a:noFill/>
              </a:ln>
              <a:solidFill>
                <a:srgbClr val="DE4654"/>
              </a:solidFill>
              <a:effectLst/>
              <a:uLnTx/>
              <a:uFillTx/>
              <a:latin typeface="Arial"/>
              <a:cs typeface="Arial"/>
              <a:sym typeface="Arial"/>
            </a:endParaRPr>
          </a:p>
          <a:p>
            <a:pPr lvl="0"/>
            <a:r>
              <a:rPr lang="en-US" sz="2000" i="1">
                <a:solidFill>
                  <a:srgbClr val="0070C0"/>
                </a:solidFill>
              </a:rPr>
              <a:t>+ Tên làng nghề, địa chỉ.</a:t>
            </a:r>
            <a:endParaRPr lang="vi-VN" sz="2000">
              <a:solidFill>
                <a:srgbClr val="0070C0"/>
              </a:solidFill>
            </a:endParaRPr>
          </a:p>
          <a:p>
            <a:pPr lvl="0"/>
            <a:r>
              <a:rPr lang="en-US" sz="2000" i="1">
                <a:solidFill>
                  <a:srgbClr val="0070C0"/>
                </a:solidFill>
              </a:rPr>
              <a:t>+ Thời gian hình thành, phát triển hưng thịnh.</a:t>
            </a:r>
            <a:endParaRPr lang="vi-VN" sz="2000">
              <a:solidFill>
                <a:srgbClr val="0070C0"/>
              </a:solidFill>
            </a:endParaRPr>
          </a:p>
          <a:p>
            <a:pPr lvl="0"/>
            <a:r>
              <a:rPr lang="en-US" sz="2000" i="1">
                <a:solidFill>
                  <a:srgbClr val="0070C0"/>
                </a:solidFill>
              </a:rPr>
              <a:t>+ Sản phẩm tiêu biểu.</a:t>
            </a:r>
            <a:endParaRPr lang="vi-VN" sz="2000">
              <a:solidFill>
                <a:srgbClr val="0070C0"/>
              </a:solidFill>
            </a:endParaRPr>
          </a:p>
          <a:p>
            <a:pPr lvl="0"/>
            <a:r>
              <a:rPr lang="en-US" sz="2000" i="1">
                <a:solidFill>
                  <a:srgbClr val="0070C0"/>
                </a:solidFill>
              </a:rPr>
              <a:t>+ Vai trò của làng nghề xưa và nay.</a:t>
            </a:r>
            <a:endParaRPr lang="vi-VN" sz="2000">
              <a:solidFill>
                <a:srgbClr val="0070C0"/>
              </a:solidFill>
            </a:endParaRPr>
          </a:p>
          <a:p>
            <a:pPr lvl="0"/>
            <a:r>
              <a:rPr lang="en-US" sz="2000" i="1">
                <a:solidFill>
                  <a:srgbClr val="0070C0"/>
                </a:solidFill>
              </a:rPr>
              <a:t>+ Đề xuất ít nhất một giải pháp để bảo tồn làng nghề.)</a:t>
            </a:r>
            <a:endParaRPr lang="vi-VN" sz="2000">
              <a:solidFill>
                <a:srgbClr val="0070C0"/>
              </a:solidFill>
            </a:endParaRPr>
          </a:p>
        </p:txBody>
      </p:sp>
      <p:sp>
        <p:nvSpPr>
          <p:cNvPr id="304" name="Google Shape;304;p14"/>
          <p:cNvSpPr txBox="1"/>
          <p:nvPr/>
        </p:nvSpPr>
        <p:spPr>
          <a:xfrm>
            <a:off x="3326130" y="1097281"/>
            <a:ext cx="2364798" cy="503855"/>
          </a:xfrm>
          <a:prstGeom prst="rect">
            <a:avLst/>
          </a:prstGeom>
          <a:noFill/>
          <a:ln>
            <a:noFill/>
          </a:ln>
        </p:spPr>
        <p:txBody>
          <a:bodyPr spcFirstLastPara="1" wrap="square" lIns="41793" tIns="20891" rIns="41793" bIns="20891" anchor="t" anchorCtr="0">
            <a:spAutoFit/>
          </a:bodyPr>
          <a:lstStyle/>
          <a:p>
            <a:pPr marL="0" marR="0" lvl="0" indent="0" algn="ctr" defTabSz="685800" rtl="0" eaLnBrk="1" fontAlgn="auto" latinLnBrk="0" hangingPunct="1">
              <a:lnSpc>
                <a:spcPct val="100000"/>
              </a:lnSpc>
              <a:spcBef>
                <a:spcPts val="0"/>
              </a:spcBef>
              <a:spcAft>
                <a:spcPts val="0"/>
              </a:spcAft>
              <a:buClr>
                <a:srgbClr val="FF0066"/>
              </a:buClr>
              <a:buSzPts val="6600"/>
              <a:buFont typeface="Arial"/>
              <a:buNone/>
              <a:tabLst/>
              <a:defRPr/>
            </a:pPr>
            <a:r>
              <a:rPr kumimoji="0" lang="en-US" sz="3000" b="1" i="0" u="none" strike="noStrike" kern="1200" cap="none" spc="0" normalizeH="0" baseline="0" noProof="0">
                <a:ln>
                  <a:noFill/>
                </a:ln>
                <a:solidFill>
                  <a:srgbClr val="FF0066"/>
                </a:solidFill>
                <a:effectLst/>
                <a:uLnTx/>
                <a:uFillTx/>
                <a:latin typeface="Times New Roman" pitchFamily="18" charset="0"/>
                <a:cs typeface="Times New Roman" pitchFamily="18" charset="0"/>
                <a:sym typeface="Arial"/>
              </a:rPr>
              <a:t>VẬN DỤNG</a:t>
            </a:r>
            <a:endParaRPr kumimoji="0" sz="3000" b="1" i="0" u="none" strike="noStrike" kern="1200" cap="none" spc="0" normalizeH="0" baseline="0" noProof="0">
              <a:ln>
                <a:noFill/>
              </a:ln>
              <a:solidFill>
                <a:srgbClr val="FF0066"/>
              </a:solidFill>
              <a:effectLst/>
              <a:uLnTx/>
              <a:uFillTx/>
              <a:latin typeface="Arial"/>
              <a:cs typeface="Arial"/>
              <a:sym typeface="Arial"/>
            </a:endParaRPr>
          </a:p>
        </p:txBody>
      </p:sp>
    </p:spTree>
    <p:extLst>
      <p:ext uri="{BB962C8B-B14F-4D97-AF65-F5344CB8AC3E}">
        <p14:creationId xmlns:p14="http://schemas.microsoft.com/office/powerpoint/2010/main" val="149115908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0"/>
                                        </p:tgtEl>
                                        <p:attrNameLst>
                                          <p:attrName>style.visibility</p:attrName>
                                        </p:attrNameLst>
                                      </p:cBhvr>
                                      <p:to>
                                        <p:strVal val="visible"/>
                                      </p:to>
                                    </p:set>
                                    <p:animEffect transition="in" filter="fade">
                                      <p:cBhvr>
                                        <p:cTn id="7" dur="1000"/>
                                        <p:tgtEl>
                                          <p:spTgt spid="30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04"/>
                                        </p:tgtEl>
                                        <p:attrNameLst>
                                          <p:attrName>style.visibility</p:attrName>
                                        </p:attrNameLst>
                                      </p:cBhvr>
                                      <p:to>
                                        <p:strVal val="visible"/>
                                      </p:to>
                                    </p:set>
                                    <p:animEffect transition="in" filter="fade">
                                      <p:cBhvr>
                                        <p:cTn id="11" dur="500"/>
                                        <p:tgtEl>
                                          <p:spTgt spid="304"/>
                                        </p:tgtEl>
                                      </p:cBhvr>
                                    </p:animEffect>
                                  </p:childTnLst>
                                </p:cTn>
                              </p:par>
                            </p:childTnLst>
                          </p:cTn>
                        </p:par>
                        <p:par>
                          <p:cTn id="12" fill="hold">
                            <p:stCondLst>
                              <p:cond delay="1500"/>
                            </p:stCondLst>
                            <p:childTnLst>
                              <p:par>
                                <p:cTn id="13" presetID="23" presetClass="entr" presetSubtype="16" fill="hold" nodeType="afterEffect">
                                  <p:stCondLst>
                                    <p:cond delay="0"/>
                                  </p:stCondLst>
                                  <p:childTnLst>
                                    <p:set>
                                      <p:cBhvr>
                                        <p:cTn id="14" dur="1" fill="hold">
                                          <p:stCondLst>
                                            <p:cond delay="0"/>
                                          </p:stCondLst>
                                        </p:cTn>
                                        <p:tgtEl>
                                          <p:spTgt spid="303"/>
                                        </p:tgtEl>
                                        <p:attrNameLst>
                                          <p:attrName>style.visibility</p:attrName>
                                        </p:attrNameLst>
                                      </p:cBhvr>
                                      <p:to>
                                        <p:strVal val="visible"/>
                                      </p:to>
                                    </p:set>
                                    <p:anim calcmode="lin" valueType="num">
                                      <p:cBhvr additive="base">
                                        <p:cTn id="15" dur="500"/>
                                        <p:tgtEl>
                                          <p:spTgt spid="303"/>
                                        </p:tgtEl>
                                        <p:attrNameLst>
                                          <p:attrName>ppt_w</p:attrName>
                                        </p:attrNameLst>
                                      </p:cBhvr>
                                      <p:tavLst>
                                        <p:tav tm="0">
                                          <p:val>
                                            <p:strVal val="0"/>
                                          </p:val>
                                        </p:tav>
                                        <p:tav tm="100000">
                                          <p:val>
                                            <p:strVal val="#ppt_w"/>
                                          </p:val>
                                        </p:tav>
                                      </p:tavLst>
                                    </p:anim>
                                    <p:anim calcmode="lin" valueType="num">
                                      <p:cBhvr additive="base">
                                        <p:cTn id="16" dur="500"/>
                                        <p:tgtEl>
                                          <p:spTgt spid="303"/>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3" name="Oval 2"/>
          <p:cNvSpPr/>
          <p:nvPr/>
        </p:nvSpPr>
        <p:spPr>
          <a:xfrm>
            <a:off x="-13739" y="1428750"/>
            <a:ext cx="2321546" cy="231593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66" tIns="45683" rIns="91366" bIns="45683"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Arial" pitchFamily="34" charset="0"/>
                <a:ea typeface="+mn-ea"/>
                <a:cs typeface="Arial" pitchFamily="34" charset="0"/>
              </a:rPr>
              <a:t>HƯỚNG DẪN HỌC TẬP</a:t>
            </a:r>
            <a:endParaRPr kumimoji="0" lang="en-US" sz="4400" b="1" i="0" u="none" strike="noStrike" kern="1200" cap="none" spc="0" normalizeH="0" baseline="0" noProof="0" dirty="0">
              <a:ln>
                <a:noFill/>
              </a:ln>
              <a:solidFill>
                <a:prstClr val="white"/>
              </a:solidFill>
              <a:effectLst/>
              <a:uLnTx/>
              <a:uFillTx/>
              <a:latin typeface="Arial" pitchFamily="34" charset="0"/>
              <a:ea typeface="+mn-ea"/>
              <a:cs typeface="Arial" pitchFamily="34" charset="0"/>
            </a:endParaRPr>
          </a:p>
        </p:txBody>
      </p:sp>
      <p:sp>
        <p:nvSpPr>
          <p:cNvPr id="5" name="Block Arc 4"/>
          <p:cNvSpPr/>
          <p:nvPr/>
        </p:nvSpPr>
        <p:spPr>
          <a:xfrm>
            <a:off x="-2523108" y="-157866"/>
            <a:ext cx="5467754" cy="5472816"/>
          </a:xfrm>
          <a:prstGeom prst="blockArc">
            <a:avLst>
              <a:gd name="adj1" fmla="val 18900000"/>
              <a:gd name="adj2" fmla="val 2700000"/>
              <a:gd name="adj3" fmla="val 395"/>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3" name="Freeform 5">
            <a:extLst>
              <a:ext uri="{FF2B5EF4-FFF2-40B4-BE49-F238E27FC236}">
                <a16:creationId xmlns:a16="http://schemas.microsoft.com/office/drawing/2014/main" id="{6C11BA77-591A-0254-4C4C-0415D177F727}"/>
              </a:ext>
            </a:extLst>
          </p:cNvPr>
          <p:cNvSpPr/>
          <p:nvPr/>
        </p:nvSpPr>
        <p:spPr>
          <a:xfrm>
            <a:off x="2776224" y="438150"/>
            <a:ext cx="6324620" cy="812800"/>
          </a:xfrm>
          <a:prstGeom prst="roundRect">
            <a:avLst/>
          </a:prstGeom>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644636" tIns="71063" rIns="71063" bIns="71063" numCol="1" spcCol="2541" anchor="ctr" anchorCtr="0">
            <a:noAutofit/>
          </a:bodyPr>
          <a:lstStyle/>
          <a:p>
            <a:pPr marL="0" marR="0" lvl="0" indent="0" algn="just" defTabSz="1243496" rtl="0" eaLnBrk="1" fontAlgn="auto" latinLnBrk="0" hangingPunct="1">
              <a:lnSpc>
                <a:spcPct val="90000"/>
              </a:lnSpc>
              <a:spcBef>
                <a:spcPct val="0"/>
              </a:spcBef>
              <a:spcAft>
                <a:spcPct val="35000"/>
              </a:spcAft>
              <a:buClrTx/>
              <a:buSzTx/>
              <a:buFontTx/>
              <a:buNone/>
              <a:tabLst/>
              <a:defRPr/>
            </a:pPr>
            <a:r>
              <a:rPr kumimoji="0" lang="en-US" sz="2700" b="1" i="0" u="none" strike="noStrike" kern="1200" cap="none" spc="0" normalizeH="0" baseline="0" noProof="0" err="1">
                <a:ln>
                  <a:noFill/>
                </a:ln>
                <a:solidFill>
                  <a:srgbClr val="00B050"/>
                </a:solidFill>
                <a:effectLst/>
                <a:uLnTx/>
                <a:uFillTx/>
                <a:latin typeface="Arial" pitchFamily="34" charset="0"/>
                <a:ea typeface="+mn-ea"/>
                <a:cs typeface="Arial" pitchFamily="34" charset="0"/>
              </a:rPr>
              <a:t>Học</a:t>
            </a:r>
            <a:r>
              <a:rPr kumimoji="0" lang="en-US" sz="2700" b="1" i="0" u="none" strike="noStrike" kern="1200" cap="none" spc="0" normalizeH="0" baseline="0" noProof="0">
                <a:ln>
                  <a:noFill/>
                </a:ln>
                <a:solidFill>
                  <a:srgbClr val="00B050"/>
                </a:solidFill>
                <a:effectLst/>
                <a:uLnTx/>
                <a:uFillTx/>
                <a:latin typeface="Arial" pitchFamily="34" charset="0"/>
                <a:ea typeface="+mn-ea"/>
                <a:cs typeface="Arial" pitchFamily="34" charset="0"/>
              </a:rPr>
              <a:t> bài, trả lời các câu hỏi cuối mục, cuối bài</a:t>
            </a:r>
            <a:endParaRPr kumimoji="0" lang="en-US" sz="2700" b="1" i="0" u="none" strike="noStrike" kern="1200" cap="none" spc="0" normalizeH="0" baseline="0" noProof="0" dirty="0">
              <a:ln>
                <a:noFill/>
              </a:ln>
              <a:solidFill>
                <a:srgbClr val="00B050"/>
              </a:solidFill>
              <a:effectLst/>
              <a:uLnTx/>
              <a:uFillTx/>
              <a:latin typeface="Arial" pitchFamily="34" charset="0"/>
              <a:ea typeface="+mn-ea"/>
              <a:cs typeface="Arial" pitchFamily="34" charset="0"/>
            </a:endParaRPr>
          </a:p>
        </p:txBody>
      </p:sp>
      <p:sp>
        <p:nvSpPr>
          <p:cNvPr id="14" name="Oval 13">
            <a:extLst>
              <a:ext uri="{FF2B5EF4-FFF2-40B4-BE49-F238E27FC236}">
                <a16:creationId xmlns:a16="http://schemas.microsoft.com/office/drawing/2014/main" id="{37C04A25-ED70-2B9D-FC2C-A8ADB27AD0FF}"/>
              </a:ext>
            </a:extLst>
          </p:cNvPr>
          <p:cNvSpPr/>
          <p:nvPr/>
        </p:nvSpPr>
        <p:spPr>
          <a:xfrm>
            <a:off x="2057400" y="361950"/>
            <a:ext cx="1015060" cy="1016000"/>
          </a:xfrm>
          <a:prstGeom prst="ellipse">
            <a:avLst/>
          </a:prstGeom>
          <a:solidFill>
            <a:srgbClr val="00B05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91366" tIns="45683" rIns="91366" bIns="45683"/>
          <a:lstStyle/>
          <a:p>
            <a:pPr marL="0" marR="0" lvl="0" indent="0" algn="ctr" defTabSz="685800" rtl="0" eaLnBrk="1" fontAlgn="auto" latinLnBrk="0" hangingPunct="1">
              <a:lnSpc>
                <a:spcPct val="100000"/>
              </a:lnSpc>
              <a:spcBef>
                <a:spcPts val="599"/>
              </a:spcBef>
              <a:spcAft>
                <a:spcPts val="0"/>
              </a:spcAft>
              <a:buClrTx/>
              <a:buSzTx/>
              <a:buFontTx/>
              <a:buNone/>
              <a:tabLst/>
              <a:defRPr/>
            </a:pPr>
            <a:r>
              <a:rPr kumimoji="0" lang="en-US" sz="3996"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1</a:t>
            </a:r>
          </a:p>
        </p:txBody>
      </p:sp>
      <p:sp>
        <p:nvSpPr>
          <p:cNvPr id="15" name="Freeform 7">
            <a:extLst>
              <a:ext uri="{FF2B5EF4-FFF2-40B4-BE49-F238E27FC236}">
                <a16:creationId xmlns:a16="http://schemas.microsoft.com/office/drawing/2014/main" id="{3EBC8897-6754-B250-42E6-481DBFFEEAA4}"/>
              </a:ext>
            </a:extLst>
          </p:cNvPr>
          <p:cNvSpPr/>
          <p:nvPr/>
        </p:nvSpPr>
        <p:spPr>
          <a:xfrm>
            <a:off x="2928449" y="2190750"/>
            <a:ext cx="6172395" cy="812800"/>
          </a:xfrm>
          <a:prstGeom prst="roundRect">
            <a:avLst/>
          </a:prstGeom>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ln>
            <a:solidFill>
              <a:srgbClr val="FF99CC"/>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644636" tIns="71063" rIns="71063" bIns="71063" numCol="1" spcCol="2541" anchor="ctr" anchorCtr="0">
            <a:noAutofit/>
          </a:bodyPr>
          <a:lstStyle/>
          <a:p>
            <a:pPr marL="0" marR="0" lvl="0" indent="0" algn="just" defTabSz="1243496" rtl="0" eaLnBrk="1" fontAlgn="auto" latinLnBrk="0" hangingPunct="1">
              <a:lnSpc>
                <a:spcPct val="90000"/>
              </a:lnSpc>
              <a:spcBef>
                <a:spcPct val="0"/>
              </a:spcBef>
              <a:spcAft>
                <a:spcPct val="35000"/>
              </a:spcAft>
              <a:buClrTx/>
              <a:buSzTx/>
              <a:buFontTx/>
              <a:buNone/>
              <a:tabLst/>
              <a:defRPr/>
            </a:pPr>
            <a:r>
              <a:rPr kumimoji="0" lang="en-US" sz="2700" b="1" i="0" u="none" strike="noStrike" kern="1200" cap="none" spc="0" normalizeH="0" baseline="0" noProof="0">
                <a:ln>
                  <a:noFill/>
                </a:ln>
                <a:solidFill>
                  <a:srgbClr val="DE4654"/>
                </a:solidFill>
                <a:effectLst/>
                <a:uLnTx/>
                <a:uFillTx/>
                <a:latin typeface="Arial" pitchFamily="34" charset="0"/>
                <a:ea typeface="+mn-ea"/>
                <a:cs typeface="Arial" pitchFamily="34" charset="0"/>
              </a:rPr>
              <a:t>Tìm hiểu </a:t>
            </a:r>
            <a:r>
              <a:rPr kumimoji="0" lang="en-US" sz="2700" b="1" i="0" u="none" strike="noStrike" kern="1200" cap="none" spc="0" normalizeH="0" baseline="0" noProof="0" dirty="0" err="1">
                <a:ln>
                  <a:noFill/>
                </a:ln>
                <a:solidFill>
                  <a:srgbClr val="DE4654"/>
                </a:solidFill>
                <a:effectLst/>
                <a:uLnTx/>
                <a:uFillTx/>
                <a:latin typeface="Arial" pitchFamily="34" charset="0"/>
                <a:ea typeface="+mn-ea"/>
                <a:cs typeface="Arial" pitchFamily="34" charset="0"/>
              </a:rPr>
              <a:t>và</a:t>
            </a:r>
            <a:r>
              <a:rPr kumimoji="0" lang="en-US" sz="2700" b="1" i="0" u="none" strike="noStrike" kern="1200" cap="none" spc="0" normalizeH="0" baseline="0" noProof="0" dirty="0">
                <a:ln>
                  <a:noFill/>
                </a:ln>
                <a:solidFill>
                  <a:srgbClr val="DE4654"/>
                </a:solidFill>
                <a:effectLst/>
                <a:uLnTx/>
                <a:uFillTx/>
                <a:latin typeface="Arial" pitchFamily="34" charset="0"/>
                <a:ea typeface="+mn-ea"/>
                <a:cs typeface="Arial" pitchFamily="34" charset="0"/>
              </a:rPr>
              <a:t> </a:t>
            </a:r>
            <a:r>
              <a:rPr kumimoji="0" lang="en-US" sz="2700" b="1" i="0" u="none" strike="noStrike" kern="1200" cap="none" spc="0" normalizeH="0" baseline="0" noProof="0" dirty="0" err="1">
                <a:ln>
                  <a:noFill/>
                </a:ln>
                <a:solidFill>
                  <a:srgbClr val="DE4654"/>
                </a:solidFill>
                <a:effectLst/>
                <a:uLnTx/>
                <a:uFillTx/>
                <a:latin typeface="Arial" pitchFamily="34" charset="0"/>
                <a:ea typeface="+mn-ea"/>
                <a:cs typeface="Arial" pitchFamily="34" charset="0"/>
              </a:rPr>
              <a:t>sưu</a:t>
            </a:r>
            <a:r>
              <a:rPr kumimoji="0" lang="en-US" sz="2700" b="1" i="0" u="none" strike="noStrike" kern="1200" cap="none" spc="0" normalizeH="0" baseline="0" noProof="0" dirty="0">
                <a:ln>
                  <a:noFill/>
                </a:ln>
                <a:solidFill>
                  <a:srgbClr val="DE4654"/>
                </a:solidFill>
                <a:effectLst/>
                <a:uLnTx/>
                <a:uFillTx/>
                <a:latin typeface="Arial" pitchFamily="34" charset="0"/>
                <a:ea typeface="+mn-ea"/>
                <a:cs typeface="Arial" pitchFamily="34" charset="0"/>
              </a:rPr>
              <a:t> </a:t>
            </a:r>
            <a:r>
              <a:rPr kumimoji="0" lang="en-US" sz="2700" b="1" i="0" u="none" strike="noStrike" kern="1200" cap="none" spc="0" normalizeH="0" baseline="0" noProof="0" dirty="0" err="1">
                <a:ln>
                  <a:noFill/>
                </a:ln>
                <a:solidFill>
                  <a:srgbClr val="DE4654"/>
                </a:solidFill>
                <a:effectLst/>
                <a:uLnTx/>
                <a:uFillTx/>
                <a:latin typeface="Arial" pitchFamily="34" charset="0"/>
                <a:ea typeface="+mn-ea"/>
                <a:cs typeface="Arial" pitchFamily="34" charset="0"/>
              </a:rPr>
              <a:t>tầm</a:t>
            </a:r>
            <a:r>
              <a:rPr kumimoji="0" lang="en-US" sz="2700" b="1" i="0" u="none" strike="noStrike" kern="1200" cap="none" spc="0" normalizeH="0" baseline="0" noProof="0" dirty="0">
                <a:ln>
                  <a:noFill/>
                </a:ln>
                <a:solidFill>
                  <a:srgbClr val="DE4654"/>
                </a:solidFill>
                <a:effectLst/>
                <a:uLnTx/>
                <a:uFillTx/>
                <a:latin typeface="Arial" pitchFamily="34" charset="0"/>
                <a:ea typeface="+mn-ea"/>
                <a:cs typeface="Arial" pitchFamily="34" charset="0"/>
              </a:rPr>
              <a:t> </a:t>
            </a:r>
            <a:r>
              <a:rPr kumimoji="0" lang="en-US" sz="2700" b="1" i="0" u="none" strike="noStrike" kern="1200" cap="none" spc="0" normalizeH="0" baseline="0" noProof="0" dirty="0" err="1">
                <a:ln>
                  <a:noFill/>
                </a:ln>
                <a:solidFill>
                  <a:srgbClr val="DE4654"/>
                </a:solidFill>
                <a:effectLst/>
                <a:uLnTx/>
                <a:uFillTx/>
                <a:latin typeface="Arial" pitchFamily="34" charset="0"/>
                <a:ea typeface="+mn-ea"/>
                <a:cs typeface="Arial" pitchFamily="34" charset="0"/>
              </a:rPr>
              <a:t>tư</a:t>
            </a:r>
            <a:r>
              <a:rPr kumimoji="0" lang="en-US" sz="2700" b="1" i="0" u="none" strike="noStrike" kern="1200" cap="none" spc="0" normalizeH="0" baseline="0" noProof="0" dirty="0">
                <a:ln>
                  <a:noFill/>
                </a:ln>
                <a:solidFill>
                  <a:srgbClr val="DE4654"/>
                </a:solidFill>
                <a:effectLst/>
                <a:uLnTx/>
                <a:uFillTx/>
                <a:latin typeface="Arial" pitchFamily="34" charset="0"/>
                <a:ea typeface="+mn-ea"/>
                <a:cs typeface="Arial" pitchFamily="34" charset="0"/>
              </a:rPr>
              <a:t> </a:t>
            </a:r>
            <a:r>
              <a:rPr kumimoji="0" lang="en-US" sz="2700" b="1" i="0" u="none" strike="noStrike" kern="1200" cap="none" spc="0" normalizeH="0" baseline="0" noProof="0" dirty="0" err="1">
                <a:ln>
                  <a:noFill/>
                </a:ln>
                <a:solidFill>
                  <a:srgbClr val="DE4654"/>
                </a:solidFill>
                <a:effectLst/>
                <a:uLnTx/>
                <a:uFillTx/>
                <a:latin typeface="Arial" pitchFamily="34" charset="0"/>
                <a:ea typeface="+mn-ea"/>
                <a:cs typeface="Arial" pitchFamily="34" charset="0"/>
              </a:rPr>
              <a:t>liệu</a:t>
            </a:r>
            <a:r>
              <a:rPr kumimoji="0" lang="en-US" sz="2700" b="1" i="0" u="none" strike="noStrike" kern="1200" cap="none" spc="0" normalizeH="0" baseline="0" noProof="0" dirty="0">
                <a:ln>
                  <a:noFill/>
                </a:ln>
                <a:solidFill>
                  <a:srgbClr val="DE4654"/>
                </a:solidFill>
                <a:effectLst/>
                <a:uLnTx/>
                <a:uFillTx/>
                <a:latin typeface="Arial" pitchFamily="34" charset="0"/>
                <a:ea typeface="+mn-ea"/>
                <a:cs typeface="Arial" pitchFamily="34" charset="0"/>
              </a:rPr>
              <a:t> </a:t>
            </a:r>
            <a:r>
              <a:rPr kumimoji="0" lang="en-US" sz="2700" b="1" i="0" u="none" strike="noStrike" kern="1200" cap="none" spc="0" normalizeH="0" baseline="0" noProof="0" dirty="0" err="1">
                <a:ln>
                  <a:noFill/>
                </a:ln>
                <a:solidFill>
                  <a:srgbClr val="DE4654"/>
                </a:solidFill>
                <a:effectLst/>
                <a:uLnTx/>
                <a:uFillTx/>
                <a:latin typeface="Arial" pitchFamily="34" charset="0"/>
                <a:ea typeface="+mn-ea"/>
                <a:cs typeface="Arial" pitchFamily="34" charset="0"/>
              </a:rPr>
              <a:t>liên</a:t>
            </a:r>
            <a:r>
              <a:rPr kumimoji="0" lang="en-US" sz="2700" b="1" i="0" u="none" strike="noStrike" kern="1200" cap="none" spc="0" normalizeH="0" baseline="0" noProof="0" dirty="0">
                <a:ln>
                  <a:noFill/>
                </a:ln>
                <a:solidFill>
                  <a:srgbClr val="DE4654"/>
                </a:solidFill>
                <a:effectLst/>
                <a:uLnTx/>
                <a:uFillTx/>
                <a:latin typeface="Arial" pitchFamily="34" charset="0"/>
                <a:ea typeface="+mn-ea"/>
                <a:cs typeface="Arial" pitchFamily="34" charset="0"/>
              </a:rPr>
              <a:t> </a:t>
            </a:r>
            <a:r>
              <a:rPr kumimoji="0" lang="en-US" sz="2700" b="1" i="0" u="none" strike="noStrike" kern="1200" cap="none" spc="0" normalizeH="0" baseline="0" noProof="0" dirty="0" err="1">
                <a:ln>
                  <a:noFill/>
                </a:ln>
                <a:solidFill>
                  <a:srgbClr val="DE4654"/>
                </a:solidFill>
                <a:effectLst/>
                <a:uLnTx/>
                <a:uFillTx/>
                <a:latin typeface="Arial" pitchFamily="34" charset="0"/>
                <a:ea typeface="+mn-ea"/>
                <a:cs typeface="Arial" pitchFamily="34" charset="0"/>
              </a:rPr>
              <a:t>quan</a:t>
            </a:r>
            <a:r>
              <a:rPr kumimoji="0" lang="en-US" sz="2700" b="1" i="0" u="none" strike="noStrike" kern="1200" cap="none" spc="0" normalizeH="0" baseline="0" noProof="0" dirty="0">
                <a:ln>
                  <a:noFill/>
                </a:ln>
                <a:solidFill>
                  <a:srgbClr val="DE4654"/>
                </a:solidFill>
                <a:effectLst/>
                <a:uLnTx/>
                <a:uFillTx/>
                <a:latin typeface="Arial" pitchFamily="34" charset="0"/>
                <a:ea typeface="+mn-ea"/>
                <a:cs typeface="Arial" pitchFamily="34" charset="0"/>
              </a:rPr>
              <a:t> </a:t>
            </a:r>
            <a:r>
              <a:rPr kumimoji="0" lang="en-US" sz="2700" b="1" i="0" u="none" strike="noStrike" kern="1200" cap="none" spc="0" normalizeH="0" baseline="0" noProof="0" err="1">
                <a:ln>
                  <a:noFill/>
                </a:ln>
                <a:solidFill>
                  <a:srgbClr val="DE4654"/>
                </a:solidFill>
                <a:effectLst/>
                <a:uLnTx/>
                <a:uFillTx/>
                <a:latin typeface="Arial" pitchFamily="34" charset="0"/>
                <a:ea typeface="+mn-ea"/>
                <a:cs typeface="Arial" pitchFamily="34" charset="0"/>
              </a:rPr>
              <a:t>đến</a:t>
            </a:r>
            <a:r>
              <a:rPr kumimoji="0" lang="en-US" sz="2700" b="1" i="0" u="none" strike="noStrike" kern="1200" cap="none" spc="0" normalizeH="0" baseline="0" noProof="0">
                <a:ln>
                  <a:noFill/>
                </a:ln>
                <a:solidFill>
                  <a:srgbClr val="DE4654"/>
                </a:solidFill>
                <a:effectLst/>
                <a:uLnTx/>
                <a:uFillTx/>
                <a:latin typeface="Arial" pitchFamily="34" charset="0"/>
                <a:ea typeface="+mn-ea"/>
                <a:cs typeface="Arial" pitchFamily="34" charset="0"/>
              </a:rPr>
              <a:t> mục 2</a:t>
            </a:r>
            <a:endParaRPr kumimoji="0" lang="en-US" sz="2700" b="1" i="0" u="none" strike="noStrike" kern="1200" cap="none" spc="0" normalizeH="0" baseline="0" noProof="0" dirty="0">
              <a:ln>
                <a:noFill/>
              </a:ln>
              <a:solidFill>
                <a:srgbClr val="DE4654"/>
              </a:solidFill>
              <a:effectLst/>
              <a:uLnTx/>
              <a:uFillTx/>
              <a:latin typeface="Arial" pitchFamily="34" charset="0"/>
              <a:ea typeface="+mn-ea"/>
              <a:cs typeface="Arial" pitchFamily="34" charset="0"/>
            </a:endParaRPr>
          </a:p>
        </p:txBody>
      </p:sp>
      <p:sp>
        <p:nvSpPr>
          <p:cNvPr id="16" name="Oval 15">
            <a:extLst>
              <a:ext uri="{FF2B5EF4-FFF2-40B4-BE49-F238E27FC236}">
                <a16:creationId xmlns:a16="http://schemas.microsoft.com/office/drawing/2014/main" id="{42ED3F23-4DB9-3D38-006B-B3432C3F3F4E}"/>
              </a:ext>
            </a:extLst>
          </p:cNvPr>
          <p:cNvSpPr/>
          <p:nvPr/>
        </p:nvSpPr>
        <p:spPr>
          <a:xfrm>
            <a:off x="2420919" y="2038350"/>
            <a:ext cx="1015060" cy="1016000"/>
          </a:xfrm>
          <a:prstGeom prst="ellipse">
            <a:avLst/>
          </a:prstGeom>
          <a:solidFill>
            <a:srgbClr val="DE4654"/>
          </a:solidFill>
          <a:ln>
            <a:solidFill>
              <a:srgbClr val="DE4654"/>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91366" tIns="45683" rIns="91366" bIns="45683"/>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996"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2</a:t>
            </a:r>
          </a:p>
        </p:txBody>
      </p:sp>
      <p:sp>
        <p:nvSpPr>
          <p:cNvPr id="17" name="Freeform 9">
            <a:extLst>
              <a:ext uri="{FF2B5EF4-FFF2-40B4-BE49-F238E27FC236}">
                <a16:creationId xmlns:a16="http://schemas.microsoft.com/office/drawing/2014/main" id="{2E7B44E0-771C-04E0-8825-1E71C5BC361B}"/>
              </a:ext>
            </a:extLst>
          </p:cNvPr>
          <p:cNvSpPr/>
          <p:nvPr/>
        </p:nvSpPr>
        <p:spPr>
          <a:xfrm>
            <a:off x="2944646" y="3257550"/>
            <a:ext cx="6153055" cy="1803400"/>
          </a:xfrm>
          <a:prstGeom prst="roundRect">
            <a:avLst/>
          </a:prstGeom>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ln>
            <a:solidFill>
              <a:srgbClr val="3399F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644636" tIns="71063" rIns="71063" bIns="71063" numCol="1" spcCol="2541" anchor="ctr" anchorCtr="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3399FF"/>
                </a:solidFill>
                <a:effectLst/>
                <a:uLnTx/>
                <a:uFillTx/>
                <a:latin typeface="Arial" panose="020B0604020202020204" pitchFamily="34" charset="0"/>
                <a:ea typeface="+mn-ea"/>
                <a:cs typeface="Arial" panose="020B0604020202020204" pitchFamily="34" charset="0"/>
              </a:rPr>
              <a:t>Chuẩn bị bài theo nhóm: Giới thiệu về một thành tựu văn hoá TK XVI-XVIII:</a:t>
            </a:r>
            <a:endParaRPr kumimoji="0" lang="vi-VN" sz="2200" b="1" i="0" u="none" strike="noStrike" kern="1200" cap="none" spc="0" normalizeH="0" baseline="0" noProof="0">
              <a:ln>
                <a:noFill/>
              </a:ln>
              <a:solidFill>
                <a:srgbClr val="3399FF"/>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399FF"/>
                </a:solidFill>
                <a:effectLst/>
                <a:uLnTx/>
                <a:uFillTx/>
                <a:latin typeface="Arial" panose="020B0604020202020204" pitchFamily="34" charset="0"/>
                <a:ea typeface="+mn-ea"/>
                <a:cs typeface="Arial" panose="020B0604020202020204" pitchFamily="34" charset="0"/>
              </a:rPr>
              <a:t>. Nhóm 1,2: Tư tưởng, tín ngưỡng, tôn giáo</a:t>
            </a:r>
            <a:endParaRPr kumimoji="0" lang="vi-VN" sz="2000" b="1" i="0" u="none" strike="noStrike" kern="1200" cap="none" spc="0" normalizeH="0" baseline="0" noProof="0">
              <a:ln>
                <a:noFill/>
              </a:ln>
              <a:solidFill>
                <a:srgbClr val="3399F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399FF"/>
                </a:solidFill>
                <a:effectLst/>
                <a:uLnTx/>
                <a:uFillTx/>
                <a:latin typeface="Arial" panose="020B0604020202020204" pitchFamily="34" charset="0"/>
                <a:ea typeface="+mn-ea"/>
                <a:cs typeface="Arial" panose="020B0604020202020204" pitchFamily="34" charset="0"/>
              </a:rPr>
              <a:t>. Nhóm 3,4: Chữ viết, văn học</a:t>
            </a:r>
            <a:endParaRPr kumimoji="0" lang="vi-VN" sz="2000" b="1" i="0" u="none" strike="noStrike" kern="1200" cap="none" spc="0" normalizeH="0" baseline="0" noProof="0">
              <a:ln>
                <a:noFill/>
              </a:ln>
              <a:solidFill>
                <a:srgbClr val="3399FF"/>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399FF"/>
                </a:solidFill>
                <a:effectLst/>
                <a:uLnTx/>
                <a:uFillTx/>
                <a:latin typeface="Arial" panose="020B0604020202020204" pitchFamily="34" charset="0"/>
                <a:ea typeface="+mn-ea"/>
                <a:cs typeface="Arial" panose="020B0604020202020204" pitchFamily="34" charset="0"/>
              </a:rPr>
              <a:t>. Nhóm 5,6: Nghệ thuật dân gian</a:t>
            </a:r>
            <a:endParaRPr kumimoji="0" lang="vi-VN" sz="2000" b="1" i="0" u="none" strike="noStrike" kern="1200" cap="none" spc="0" normalizeH="0" baseline="0" noProof="0">
              <a:ln>
                <a:noFill/>
              </a:ln>
              <a:solidFill>
                <a:srgbClr val="3399FF"/>
              </a:solidFill>
              <a:effectLst/>
              <a:uLnTx/>
              <a:uFillTx/>
              <a:latin typeface="Arial" panose="020B0604020202020204" pitchFamily="34" charset="0"/>
              <a:ea typeface="+mn-ea"/>
              <a:cs typeface="Arial" panose="020B0604020202020204" pitchFamily="34" charset="0"/>
            </a:endParaRPr>
          </a:p>
        </p:txBody>
      </p:sp>
      <p:sp>
        <p:nvSpPr>
          <p:cNvPr id="18" name="Oval 17">
            <a:extLst>
              <a:ext uri="{FF2B5EF4-FFF2-40B4-BE49-F238E27FC236}">
                <a16:creationId xmlns:a16="http://schemas.microsoft.com/office/drawing/2014/main" id="{A220C6DB-ED7C-1A3A-AAB0-70B755DA46F5}"/>
              </a:ext>
            </a:extLst>
          </p:cNvPr>
          <p:cNvSpPr/>
          <p:nvPr/>
        </p:nvSpPr>
        <p:spPr>
          <a:xfrm>
            <a:off x="1986142" y="3638550"/>
            <a:ext cx="1015060" cy="1016000"/>
          </a:xfrm>
          <a:prstGeom prst="ellipse">
            <a:avLst/>
          </a:prstGeom>
          <a:solidFill>
            <a:srgbClr val="3399FF"/>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91366" tIns="45683" rIns="91366" bIns="45683"/>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596" b="1" i="0" u="none" strike="noStrike" kern="1200" cap="none" spc="0" normalizeH="0" baseline="0" noProof="0" dirty="0">
                <a:ln>
                  <a:noFill/>
                </a:ln>
                <a:solidFill>
                  <a:prstClr val="white"/>
                </a:solidFill>
                <a:effectLst/>
                <a:uLnTx/>
                <a:uFillTx/>
                <a:latin typeface="Arial" pitchFamily="34" charset="0"/>
                <a:ea typeface="+mn-ea"/>
                <a:cs typeface="Arial" pitchFamily="34" charset="0"/>
              </a:rPr>
              <a:t>3</a:t>
            </a:r>
          </a:p>
        </p:txBody>
      </p:sp>
    </p:spTree>
    <p:extLst>
      <p:ext uri="{BB962C8B-B14F-4D97-AF65-F5344CB8AC3E}">
        <p14:creationId xmlns:p14="http://schemas.microsoft.com/office/powerpoint/2010/main" val="2806982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5"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400" b="1" i="0" u="none" strike="noStrike" kern="1200" cap="none" spc="0" normalizeH="0" baseline="0" noProof="0">
                <a:ln>
                  <a:noFill/>
                </a:ln>
                <a:solidFill>
                  <a:prstClr val="white"/>
                </a:solidFill>
                <a:effectLst/>
                <a:uLnTx/>
                <a:uFillTx/>
                <a:latin typeface="Calibri" panose="020F0502020204030204"/>
                <a:ea typeface="+mn-ea"/>
                <a:cs typeface="+mn-cs"/>
                <a:sym typeface="Arial"/>
              </a:rPr>
              <a:t>Câu 2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400" b="0" i="0" u="none" strike="noStrike" kern="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Những</a:t>
            </a:r>
            <a:r>
              <a:rPr kumimoji="0" lang="en-US" sz="2400" b="0" i="0" u="none" strike="noStrike" kern="0" cap="none" spc="0" normalizeH="0" noProof="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thắng lợi tiêu biểu của phong trào Tây Sơn:</a:t>
            </a:r>
            <a:endParaRPr kumimoji="0" lang="en-US" sz="4000" b="1" i="0" u="none" strike="noStrike" kern="1200" cap="none" spc="0" normalizeH="0" baseline="0" noProof="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800" b="0"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Lật</a:t>
            </a:r>
            <a:r>
              <a:rPr kumimoji="0" lang="en-US" sz="2800" b="0" i="0" u="none" strike="noStrike" kern="0" cap="none" spc="0" normalizeH="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đổ chính quyền Nguyễn, Trịnh – Lê</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lang="en-US" sz="2800" kern="0" noProof="0">
                <a:solidFill>
                  <a:prstClr val="white"/>
                </a:solidFill>
                <a:latin typeface="Times New Roman" panose="02020603050405020304" pitchFamily="18" charset="0"/>
                <a:cs typeface="Times New Roman" panose="02020603050405020304" pitchFamily="18" charset="0"/>
                <a:sym typeface="Arial"/>
              </a:rPr>
              <a:t>Đánh tan quân xâm lược Xiêm, Thanh</a:t>
            </a:r>
            <a:endParaRPr kumimoji="0" lang="en-US" sz="4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346313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400" b="1" i="0" u="none" strike="noStrike" kern="1200" cap="none" spc="0" normalizeH="0" baseline="0" noProof="0">
                <a:ln>
                  <a:noFill/>
                </a:ln>
                <a:solidFill>
                  <a:prstClr val="white"/>
                </a:solidFill>
                <a:effectLst/>
                <a:uLnTx/>
                <a:uFillTx/>
                <a:latin typeface="Calibri" panose="020F0502020204030204"/>
                <a:ea typeface="+mn-ea"/>
                <a:cs typeface="+mn-cs"/>
                <a:sym typeface="Arial"/>
              </a:rPr>
              <a:t>Câu 3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000" b="0" i="0" u="none" strike="noStrike" kern="0" cap="none" spc="0" normalizeH="0" baseline="0" noProof="0">
                <a:ln>
                  <a:noFill/>
                </a:ln>
                <a:solidFill>
                  <a:srgbClr val="FFC000"/>
                </a:solidFill>
                <a:effectLst/>
                <a:uLnTx/>
                <a:uFillTx/>
                <a:latin typeface="Times New Roman" panose="02020603050405020304" pitchFamily="18" charset="0"/>
                <a:ea typeface="+mn-ea"/>
                <a:cs typeface="Times New Roman" panose="02020603050405020304" pitchFamily="18" charset="0"/>
                <a:sym typeface="Arial"/>
              </a:rPr>
              <a:t>C</a:t>
            </a:r>
            <a:r>
              <a:rPr kumimoji="0" lang="en-US" sz="2000" b="0" i="0" u="none" strike="noStrike" kern="0" cap="none" spc="0" normalizeH="0" noProof="0">
                <a:ln>
                  <a:noFill/>
                </a:ln>
                <a:solidFill>
                  <a:srgbClr val="FFC000"/>
                </a:solidFill>
                <a:effectLst/>
                <a:uLnTx/>
                <a:uFillTx/>
                <a:latin typeface="Times New Roman" panose="02020603050405020304" pitchFamily="18" charset="0"/>
                <a:ea typeface="+mn-ea"/>
                <a:cs typeface="Times New Roman" panose="02020603050405020304" pitchFamily="18" charset="0"/>
                <a:sym typeface="Arial"/>
              </a:rPr>
              <a:t>ông chúa Ngọc Hân đã viết: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000" b="0" i="0" u="none" strike="noStrike" kern="0" cap="none" spc="0" normalizeH="0" noProof="0">
                <a:ln>
                  <a:noFill/>
                </a:ln>
                <a:solidFill>
                  <a:schemeClr val="accent4">
                    <a:lumMod val="20000"/>
                    <a:lumOff val="80000"/>
                  </a:schemeClr>
                </a:solidFill>
                <a:effectLst/>
                <a:uLnTx/>
                <a:uFillTx/>
                <a:latin typeface="Times New Roman" panose="02020603050405020304" pitchFamily="18" charset="0"/>
                <a:ea typeface="+mn-ea"/>
                <a:cs typeface="Times New Roman" panose="02020603050405020304" pitchFamily="18" charset="0"/>
                <a:sym typeface="Arial"/>
              </a:rPr>
              <a:t>“Mà nay áo vải cờ đào.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000" b="0" i="0" u="none" strike="noStrike" kern="0" cap="none" spc="0" normalizeH="0" noProof="0">
                <a:ln>
                  <a:noFill/>
                </a:ln>
                <a:solidFill>
                  <a:schemeClr val="accent4">
                    <a:lumMod val="20000"/>
                    <a:lumOff val="80000"/>
                  </a:schemeClr>
                </a:solidFill>
                <a:effectLst/>
                <a:uLnTx/>
                <a:uFillTx/>
                <a:latin typeface="Times New Roman" panose="02020603050405020304" pitchFamily="18" charset="0"/>
                <a:ea typeface="+mn-ea"/>
                <a:cs typeface="Times New Roman" panose="02020603050405020304" pitchFamily="18" charset="0"/>
                <a:sym typeface="Arial"/>
              </a:rPr>
              <a:t>Giúp dân dựng nước, xiết bao công trình”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000" b="0" i="0" u="none" strike="noStrike" kern="0" cap="none" spc="0" normalizeH="0" noProof="0">
                <a:ln>
                  <a:noFill/>
                </a:ln>
                <a:solidFill>
                  <a:srgbClr val="FFC000"/>
                </a:solidFill>
                <a:effectLst/>
                <a:uLnTx/>
                <a:uFillTx/>
                <a:latin typeface="Times New Roman" panose="02020603050405020304" pitchFamily="18" charset="0"/>
                <a:ea typeface="+mn-ea"/>
                <a:cs typeface="Times New Roman" panose="02020603050405020304" pitchFamily="18" charset="0"/>
                <a:sym typeface="Arial"/>
              </a:rPr>
              <a:t>để ca ngợi công lao của ai? </a:t>
            </a:r>
            <a:endParaRPr kumimoji="0" lang="en-US" sz="3600" b="1" i="0" u="none" strike="noStrike" kern="1200" cap="none" spc="0" normalizeH="0" baseline="0" noProof="0">
              <a:ln>
                <a:noFill/>
              </a:ln>
              <a:solidFill>
                <a:srgbClr val="FFC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800" b="0"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Quang Trung – Nguyễn Huệ</a:t>
            </a:r>
            <a:endParaRPr kumimoji="0" lang="en-US" sz="4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46162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625929" y="308202"/>
            <a:ext cx="7892143" cy="1670957"/>
          </a:xfrm>
          <a:prstGeom prst="snip2DiagRect">
            <a:avLst/>
          </a:prstGeom>
          <a:solidFill>
            <a:srgbClr val="0020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400" b="1" i="0" u="none" strike="noStrike" kern="1200" cap="none" spc="0" normalizeH="0" baseline="0" noProof="0">
                <a:ln>
                  <a:noFill/>
                </a:ln>
                <a:solidFill>
                  <a:prstClr val="white"/>
                </a:solidFill>
                <a:effectLst/>
                <a:uLnTx/>
                <a:uFillTx/>
                <a:latin typeface="Calibri" panose="020F0502020204030204"/>
                <a:ea typeface="+mn-ea"/>
                <a:cs typeface="+mn-cs"/>
                <a:sym typeface="Arial"/>
              </a:rPr>
              <a:t>Câu 4 </a:t>
            </a:r>
          </a:p>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400" b="0" i="0" u="none" strike="noStrike" kern="0" cap="none" spc="0" normalizeH="0" baseline="0" noProof="0">
                <a:ln>
                  <a:noFill/>
                </a:ln>
                <a:solidFill>
                  <a:srgbClr val="FFC000"/>
                </a:solidFill>
                <a:effectLst/>
                <a:uLnTx/>
                <a:uFillTx/>
                <a:latin typeface="Times New Roman" panose="02020603050405020304" pitchFamily="18" charset="0"/>
                <a:ea typeface="+mn-ea"/>
                <a:cs typeface="Times New Roman" panose="02020603050405020304" pitchFamily="18" charset="0"/>
                <a:sym typeface="Arial"/>
              </a:rPr>
              <a:t>Nhân</a:t>
            </a:r>
            <a:r>
              <a:rPr kumimoji="0" lang="en-US" sz="2400" b="0" i="0" u="none" strike="noStrike" kern="0" cap="none" spc="0" normalizeH="0" noProof="0">
                <a:ln>
                  <a:noFill/>
                </a:ln>
                <a:solidFill>
                  <a:srgbClr val="FFC000"/>
                </a:solidFill>
                <a:effectLst/>
                <a:uLnTx/>
                <a:uFillTx/>
                <a:latin typeface="Times New Roman" panose="02020603050405020304" pitchFamily="18" charset="0"/>
                <a:ea typeface="+mn-ea"/>
                <a:cs typeface="Times New Roman" panose="02020603050405020304" pitchFamily="18" charset="0"/>
                <a:sym typeface="Arial"/>
              </a:rPr>
              <a:t> dân ta thường tổ chức lễ hội kỉ niệm chiến thắng Ngọc Hồi – Đống Đa vào thời gian nào? </a:t>
            </a:r>
            <a:endParaRPr kumimoji="0" lang="en-US" sz="2400" b="0" i="0" u="none" strike="noStrike" kern="0" cap="none" spc="0" normalizeH="0" baseline="0" noProof="0">
              <a:ln>
                <a:noFill/>
              </a:ln>
              <a:solidFill>
                <a:srgbClr val="FFC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50" name="Snip Diagonal Corner Rectangle 49"/>
          <p:cNvSpPr/>
          <p:nvPr/>
        </p:nvSpPr>
        <p:spPr>
          <a:xfrm>
            <a:off x="621921" y="2124468"/>
            <a:ext cx="7892143" cy="1670957"/>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r>
              <a:rPr kumimoji="0" lang="en-US" sz="2800" b="0" i="0" u="none" strike="noStrike" kern="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Mồng</a:t>
            </a:r>
            <a:r>
              <a:rPr kumimoji="0" lang="en-US" sz="2800" b="0" i="0" u="none" strike="noStrike" kern="0" cap="none" spc="0" normalizeH="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5 Tết hàng năm </a:t>
            </a:r>
            <a:endParaRPr kumimoji="0" lang="en-US" sz="4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200" y="4041154"/>
            <a:ext cx="1800225" cy="1101152"/>
          </a:xfrm>
          <a:prstGeom prst="rect">
            <a:avLst/>
          </a:prstGeom>
        </p:spPr>
      </p:pic>
    </p:spTree>
    <p:extLst>
      <p:ext uri="{BB962C8B-B14F-4D97-AF65-F5344CB8AC3E}">
        <p14:creationId xmlns:p14="http://schemas.microsoft.com/office/powerpoint/2010/main" val="191933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02"/>
        <p:cNvGrpSpPr/>
        <p:nvPr/>
      </p:nvGrpSpPr>
      <p:grpSpPr>
        <a:xfrm>
          <a:off x="0" y="0"/>
          <a:ext cx="0" cy="0"/>
          <a:chOff x="0" y="0"/>
          <a:chExt cx="0" cy="0"/>
        </a:xfrm>
      </p:grpSpPr>
      <p:pic>
        <p:nvPicPr>
          <p:cNvPr id="3" name="Hình ảnh 2">
            <a:extLst>
              <a:ext uri="{FF2B5EF4-FFF2-40B4-BE49-F238E27FC236}">
                <a16:creationId xmlns:a16="http://schemas.microsoft.com/office/drawing/2014/main" id="{B69B47F5-78C5-8DBD-26A5-085C204B4FA2}"/>
              </a:ext>
            </a:extLst>
          </p:cNvPr>
          <p:cNvPicPr>
            <a:picLocks noChangeAspect="1"/>
          </p:cNvPicPr>
          <p:nvPr/>
        </p:nvPicPr>
        <p:blipFill>
          <a:blip r:embed="rId3"/>
          <a:stretch>
            <a:fillRect/>
          </a:stretch>
        </p:blipFill>
        <p:spPr>
          <a:xfrm>
            <a:off x="1164451" y="0"/>
            <a:ext cx="6815097" cy="4626637"/>
          </a:xfrm>
          <a:prstGeom prst="rect">
            <a:avLst/>
          </a:prstGeom>
        </p:spPr>
      </p:pic>
      <p:sp>
        <p:nvSpPr>
          <p:cNvPr id="4" name="Hộp Văn bản 3">
            <a:extLst>
              <a:ext uri="{FF2B5EF4-FFF2-40B4-BE49-F238E27FC236}">
                <a16:creationId xmlns:a16="http://schemas.microsoft.com/office/drawing/2014/main" id="{AD3D7EE9-D2CA-36CD-41F3-3E09BD0B4418}"/>
              </a:ext>
            </a:extLst>
          </p:cNvPr>
          <p:cNvSpPr txBox="1"/>
          <p:nvPr/>
        </p:nvSpPr>
        <p:spPr>
          <a:xfrm>
            <a:off x="2209800" y="4629150"/>
            <a:ext cx="4724400" cy="369332"/>
          </a:xfrm>
          <a:prstGeom prst="rect">
            <a:avLst/>
          </a:prstGeom>
          <a:noFill/>
        </p:spPr>
        <p:txBody>
          <a:bodyPr wrap="square" rtlCol="0">
            <a:spAutoFit/>
          </a:bodyPr>
          <a:lstStyle/>
          <a:p>
            <a:pPr algn="ctr"/>
            <a:r>
              <a:rPr lang="en-US" b="1"/>
              <a:t>Một góc đô thị cổ Hội An (Quảng Nam)</a:t>
            </a:r>
            <a:endParaRPr lang="vi-VN" b="1"/>
          </a:p>
        </p:txBody>
      </p:sp>
    </p:spTree>
    <p:extLst>
      <p:ext uri="{BB962C8B-B14F-4D97-AF65-F5344CB8AC3E}">
        <p14:creationId xmlns:p14="http://schemas.microsoft.com/office/powerpoint/2010/main" val="1888341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02"/>
        <p:cNvGrpSpPr/>
        <p:nvPr/>
      </p:nvGrpSpPr>
      <p:grpSpPr>
        <a:xfrm>
          <a:off x="0" y="0"/>
          <a:ext cx="0" cy="0"/>
          <a:chOff x="0" y="0"/>
          <a:chExt cx="0" cy="0"/>
        </a:xfrm>
      </p:grpSpPr>
      <p:pic>
        <p:nvPicPr>
          <p:cNvPr id="3" name="Hình ảnh 2">
            <a:extLst>
              <a:ext uri="{FF2B5EF4-FFF2-40B4-BE49-F238E27FC236}">
                <a16:creationId xmlns:a16="http://schemas.microsoft.com/office/drawing/2014/main" id="{B69B47F5-78C5-8DBD-26A5-085C204B4FA2}"/>
              </a:ext>
            </a:extLst>
          </p:cNvPr>
          <p:cNvPicPr>
            <a:picLocks noChangeAspect="1"/>
          </p:cNvPicPr>
          <p:nvPr/>
        </p:nvPicPr>
        <p:blipFill>
          <a:blip r:embed="rId3"/>
          <a:stretch>
            <a:fillRect/>
          </a:stretch>
        </p:blipFill>
        <p:spPr>
          <a:xfrm>
            <a:off x="3157365" y="285751"/>
            <a:ext cx="5834236" cy="4093427"/>
          </a:xfrm>
          <a:prstGeom prst="rect">
            <a:avLst/>
          </a:prstGeom>
        </p:spPr>
      </p:pic>
      <p:sp>
        <p:nvSpPr>
          <p:cNvPr id="4" name="Hộp Văn bản 3">
            <a:extLst>
              <a:ext uri="{FF2B5EF4-FFF2-40B4-BE49-F238E27FC236}">
                <a16:creationId xmlns:a16="http://schemas.microsoft.com/office/drawing/2014/main" id="{44EAA818-5721-984D-A3C2-617577EEFE99}"/>
              </a:ext>
            </a:extLst>
          </p:cNvPr>
          <p:cNvSpPr txBox="1"/>
          <p:nvPr/>
        </p:nvSpPr>
        <p:spPr>
          <a:xfrm>
            <a:off x="0" y="361950"/>
            <a:ext cx="2971800" cy="4093428"/>
          </a:xfrm>
          <a:prstGeom prst="rect">
            <a:avLst/>
          </a:prstGeom>
          <a:noFill/>
        </p:spPr>
        <p:txBody>
          <a:bodyPr wrap="square" rtlCol="0">
            <a:spAutoFit/>
          </a:bodyPr>
          <a:lstStyle/>
          <a:p>
            <a:pPr algn="just"/>
            <a:r>
              <a:rPr lang="en-US" sz="2000"/>
              <a:t>Đô thị cổ Hội An (Quảng Nam) là một trong những trung tâm kinh tế, văn hoá tiêu biểu của Đại Việt thế kỉ XVI – XVIII, đồng thời là thương cảng quốc tế sầm uất bậc nhất khu vực Đông Nam Á thời bấy giờ. Năm 1999, đô thị cổ Hội An được UNESSCO ghi danh là Di sản Văn hoá Thế giới</a:t>
            </a:r>
            <a:endParaRPr lang="vi-VN" sz="2000"/>
          </a:p>
        </p:txBody>
      </p:sp>
    </p:spTree>
    <p:extLst>
      <p:ext uri="{BB962C8B-B14F-4D97-AF65-F5344CB8AC3E}">
        <p14:creationId xmlns:p14="http://schemas.microsoft.com/office/powerpoint/2010/main" val="613422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12">
            <a:extLst>
              <a:ext uri="{FF2B5EF4-FFF2-40B4-BE49-F238E27FC236}">
                <a16:creationId xmlns:a16="http://schemas.microsoft.com/office/drawing/2014/main" id="{C680CDAB-94EB-590C-D265-61580A79CA95}"/>
              </a:ext>
            </a:extLst>
          </p:cNvPr>
          <p:cNvSpPr/>
          <p:nvPr/>
        </p:nvSpPr>
        <p:spPr>
          <a:xfrm rot="13500000" flipV="1">
            <a:off x="4129436" y="4075055"/>
            <a:ext cx="885130" cy="885130"/>
          </a:xfrm>
          <a:prstGeom prst="rtTriangle">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3.OpenSans-San"/>
              <a:ea typeface="+mn-ea"/>
              <a:cs typeface="+mn-cs"/>
            </a:endParaRPr>
          </a:p>
        </p:txBody>
      </p:sp>
      <p:sp>
        <p:nvSpPr>
          <p:cNvPr id="8" name="Freeform: Shape 7">
            <a:extLst>
              <a:ext uri="{FF2B5EF4-FFF2-40B4-BE49-F238E27FC236}">
                <a16:creationId xmlns:a16="http://schemas.microsoft.com/office/drawing/2014/main" id="{755475BB-3182-C3C1-1329-FF88739358EF}"/>
              </a:ext>
            </a:extLst>
          </p:cNvPr>
          <p:cNvSpPr/>
          <p:nvPr/>
        </p:nvSpPr>
        <p:spPr>
          <a:xfrm>
            <a:off x="209484" y="-3357"/>
            <a:ext cx="3209820"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4DCE7D75-84FE-C52D-D0F4-B60B35CA2773}"/>
              </a:ext>
            </a:extLst>
          </p:cNvPr>
          <p:cNvSpPr txBox="1"/>
          <p:nvPr/>
        </p:nvSpPr>
        <p:spPr>
          <a:xfrm>
            <a:off x="1724345" y="-19050"/>
            <a:ext cx="7419655" cy="1138773"/>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a:ln>
                  <a:noFill/>
                </a:ln>
                <a:solidFill>
                  <a:srgbClr val="58A266"/>
                </a:solidFill>
                <a:effectLst/>
                <a:uLnTx/>
                <a:uFillTx/>
                <a:latin typeface="#9Slide06 SVNHave Heart 2" pitchFamily="2" charset="0"/>
                <a:ea typeface="+mn-ea"/>
                <a:cs typeface="+mn-cs"/>
              </a:rPr>
              <a:t>TÌNH HÌNH KINH TẾ, VĂN HOÁ, TÔN GIÁO TRONG CÁC THẾ KỈ XVI - XVIII</a:t>
            </a:r>
            <a:endParaRPr kumimoji="0" lang="en-US" sz="3400" b="1" i="0" u="none" strike="noStrike" kern="1200" cap="none" spc="0" normalizeH="0" baseline="0" noProof="0" dirty="0">
              <a:ln>
                <a:noFill/>
              </a:ln>
              <a:solidFill>
                <a:srgbClr val="58A266"/>
              </a:solidFill>
              <a:effectLst/>
              <a:uLnTx/>
              <a:uFillTx/>
              <a:latin typeface="#9Slide06 SVNHave Heart 2" pitchFamily="2" charset="0"/>
              <a:ea typeface="+mn-ea"/>
              <a:cs typeface="+mn-cs"/>
            </a:endParaRPr>
          </a:p>
        </p:txBody>
      </p:sp>
      <p:sp>
        <p:nvSpPr>
          <p:cNvPr id="10" name="Freeform: Shape 9">
            <a:extLst>
              <a:ext uri="{FF2B5EF4-FFF2-40B4-BE49-F238E27FC236}">
                <a16:creationId xmlns:a16="http://schemas.microsoft.com/office/drawing/2014/main" id="{76BEB798-0E18-3DA3-91FA-6384EFEF9C6B}"/>
              </a:ext>
            </a:extLst>
          </p:cNvPr>
          <p:cNvSpPr/>
          <p:nvPr/>
        </p:nvSpPr>
        <p:spPr>
          <a:xfrm>
            <a:off x="26065" y="43970"/>
            <a:ext cx="1981199" cy="45609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 name="Freeform: Shape 10">
            <a:extLst>
              <a:ext uri="{FF2B5EF4-FFF2-40B4-BE49-F238E27FC236}">
                <a16:creationId xmlns:a16="http://schemas.microsoft.com/office/drawing/2014/main" id="{762E639B-00A7-0B03-FCAA-7A63E1FF4B98}"/>
              </a:ext>
            </a:extLst>
          </p:cNvPr>
          <p:cNvSpPr/>
          <p:nvPr/>
        </p:nvSpPr>
        <p:spPr>
          <a:xfrm>
            <a:off x="1" y="12358"/>
            <a:ext cx="1981199" cy="359441"/>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Lst>
            <a:ahLst/>
            <a:cxnLst>
              <a:cxn ang="0">
                <a:pos x="connsiteX0" y="connsiteY0"/>
              </a:cxn>
              <a:cxn ang="0">
                <a:pos x="connsiteX1" y="connsiteY1"/>
              </a:cxn>
              <a:cxn ang="0">
                <a:pos x="connsiteX2" y="connsiteY2"/>
              </a:cxn>
              <a:cxn ang="0">
                <a:pos x="connsiteX3" y="connsiteY3"/>
              </a:cxn>
            </a:cxnLst>
            <a:rect l="l" t="t" r="r" b="b"/>
            <a:pathLst>
              <a:path w="3514227" h="653059">
                <a:moveTo>
                  <a:pt x="0" y="0"/>
                </a:moveTo>
                <a:lnTo>
                  <a:pt x="3514227" y="0"/>
                </a:lnTo>
                <a:lnTo>
                  <a:pt x="3017257" y="653059"/>
                </a:lnTo>
                <a:lnTo>
                  <a:pt x="0" y="653059"/>
                </a:lnTo>
                <a:close/>
              </a:path>
            </a:pathLst>
          </a:custGeom>
          <a:solidFill>
            <a:srgbClr val="72B3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2" name="Freeform: Shape 11">
            <a:extLst>
              <a:ext uri="{FF2B5EF4-FFF2-40B4-BE49-F238E27FC236}">
                <a16:creationId xmlns:a16="http://schemas.microsoft.com/office/drawing/2014/main" id="{6F8B75EE-76A6-F20A-632F-40345A7EA722}"/>
              </a:ext>
            </a:extLst>
          </p:cNvPr>
          <p:cNvSpPr/>
          <p:nvPr/>
        </p:nvSpPr>
        <p:spPr>
          <a:xfrm>
            <a:off x="381000" y="369032"/>
            <a:ext cx="1062997" cy="378822"/>
          </a:xfrm>
          <a:custGeom>
            <a:avLst/>
            <a:gdLst>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0" fmla="*/ 0 w 3514227"/>
              <a:gd name="connsiteY0" fmla="*/ 0 h 653059"/>
              <a:gd name="connsiteX1" fmla="*/ 3514227 w 3514227"/>
              <a:gd name="connsiteY1" fmla="*/ 0 h 653059"/>
              <a:gd name="connsiteX2" fmla="*/ 3017257 w 3514227"/>
              <a:gd name="connsiteY2" fmla="*/ 653059 h 653059"/>
              <a:gd name="connsiteX3" fmla="*/ 0 w 3514227"/>
              <a:gd name="connsiteY3" fmla="*/ 653059 h 653059"/>
              <a:gd name="connsiteX4" fmla="*/ 0 w 3514227"/>
              <a:gd name="connsiteY4" fmla="*/ 0 h 653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4227" h="653059">
                <a:moveTo>
                  <a:pt x="0" y="0"/>
                </a:moveTo>
                <a:lnTo>
                  <a:pt x="3514227" y="0"/>
                </a:lnTo>
                <a:cubicBezTo>
                  <a:pt x="3348570" y="217686"/>
                  <a:pt x="3255183" y="632800"/>
                  <a:pt x="3017257" y="653059"/>
                </a:cubicBezTo>
                <a:lnTo>
                  <a:pt x="0" y="653059"/>
                </a:lnTo>
                <a:lnTo>
                  <a:pt x="0" y="0"/>
                </a:lnTo>
                <a:close/>
              </a:path>
            </a:pathLst>
          </a:custGeom>
          <a:solidFill>
            <a:srgbClr val="8AC09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3EDD1F96-14A6-9F9F-16A3-B26B8C8AF15A}"/>
              </a:ext>
            </a:extLst>
          </p:cNvPr>
          <p:cNvSpPr/>
          <p:nvPr/>
        </p:nvSpPr>
        <p:spPr>
          <a:xfrm>
            <a:off x="1240632" y="191042"/>
            <a:ext cx="521262" cy="530915"/>
          </a:xfrm>
          <a:prstGeom prst="ellipse">
            <a:avLst/>
          </a:prstGeom>
          <a:gradFill>
            <a:gsLst>
              <a:gs pos="0">
                <a:srgbClr val="8AC094"/>
              </a:gs>
              <a:gs pos="52000">
                <a:schemeClr val="accent3">
                  <a:lumMod val="60000"/>
                  <a:lumOff val="40000"/>
                </a:schemeClr>
              </a:gs>
              <a:gs pos="100000">
                <a:srgbClr val="72B37E"/>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4" name="Oval 13">
            <a:extLst>
              <a:ext uri="{FF2B5EF4-FFF2-40B4-BE49-F238E27FC236}">
                <a16:creationId xmlns:a16="http://schemas.microsoft.com/office/drawing/2014/main" id="{B707AB1C-078D-40E5-05C1-8A7C55AC7265}"/>
              </a:ext>
            </a:extLst>
          </p:cNvPr>
          <p:cNvSpPr/>
          <p:nvPr/>
        </p:nvSpPr>
        <p:spPr>
          <a:xfrm>
            <a:off x="1273125" y="237967"/>
            <a:ext cx="451220" cy="43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5EEE4946-5DBC-1D4E-9ADA-9AB5B5A451B0}"/>
              </a:ext>
            </a:extLst>
          </p:cNvPr>
          <p:cNvSpPr txBox="1"/>
          <p:nvPr/>
        </p:nvSpPr>
        <p:spPr>
          <a:xfrm>
            <a:off x="565961" y="312881"/>
            <a:ext cx="773435" cy="46166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4EAE0"/>
                </a:solidFill>
                <a:effectLst/>
                <a:uLnTx/>
                <a:uFillTx/>
                <a:latin typeface="#9Slide03 AmpleSoft" panose="02000000000000000000" pitchFamily="2" charset="0"/>
                <a:ea typeface="+mn-ea"/>
                <a:cs typeface="+mn-cs"/>
              </a:rPr>
              <a:t>Bài </a:t>
            </a:r>
            <a:endParaRPr kumimoji="0" lang="vi-VN" sz="2400" b="1" i="0" u="none" strike="noStrike" kern="1200" cap="none" spc="0" normalizeH="0" baseline="0" noProof="0" dirty="0">
              <a:ln>
                <a:noFill/>
              </a:ln>
              <a:solidFill>
                <a:srgbClr val="F4EAE0"/>
              </a:solidFill>
              <a:effectLst/>
              <a:uLnTx/>
              <a:uFillTx/>
              <a:latin typeface="#9Slide03 AmpleSoft" panose="02000000000000000000" pitchFamily="2" charset="0"/>
              <a:ea typeface="+mn-ea"/>
              <a:cs typeface="+mn-cs"/>
            </a:endParaRPr>
          </a:p>
        </p:txBody>
      </p:sp>
      <p:sp>
        <p:nvSpPr>
          <p:cNvPr id="16" name="TextBox 15">
            <a:extLst>
              <a:ext uri="{FF2B5EF4-FFF2-40B4-BE49-F238E27FC236}">
                <a16:creationId xmlns:a16="http://schemas.microsoft.com/office/drawing/2014/main" id="{FB8F0E4E-55CE-8637-6932-1BC58005BAAF}"/>
              </a:ext>
            </a:extLst>
          </p:cNvPr>
          <p:cNvSpPr txBox="1"/>
          <p:nvPr/>
        </p:nvSpPr>
        <p:spPr>
          <a:xfrm>
            <a:off x="1319964" y="165145"/>
            <a:ext cx="197064"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3000" b="1" dirty="0">
                <a:solidFill>
                  <a:srgbClr val="72B37E"/>
                </a:solidFill>
                <a:latin typeface="Calibri" panose="020F0502020204030204"/>
              </a:rPr>
              <a:t>9</a:t>
            </a:r>
            <a:endParaRPr kumimoji="0" lang="vi-VN" sz="3000" b="1" i="0" u="none" strike="noStrike" kern="1200" cap="none" spc="0" normalizeH="0" baseline="0" noProof="0" dirty="0">
              <a:ln>
                <a:noFill/>
              </a:ln>
              <a:solidFill>
                <a:srgbClr val="72B37E"/>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678317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3.xml><?xml version="1.0" encoding="utf-8"?>
<a:theme xmlns:a="http://schemas.openxmlformats.org/drawingml/2006/main" name="Virtual Slides for Education Day by Slidesgo">
  <a:themeElements>
    <a:clrScheme name="Simple Light">
      <a:dk1>
        <a:srgbClr val="000000"/>
      </a:dk1>
      <a:lt1>
        <a:srgbClr val="FFFFFF"/>
      </a:lt1>
      <a:dk2>
        <a:srgbClr val="595959"/>
      </a:dk2>
      <a:lt2>
        <a:srgbClr val="E9F3FF"/>
      </a:lt2>
      <a:accent1>
        <a:srgbClr val="4C64D8"/>
      </a:accent1>
      <a:accent2>
        <a:srgbClr val="FFE599"/>
      </a:accent2>
      <a:accent3>
        <a:srgbClr val="FF952B"/>
      </a:accent3>
      <a:accent4>
        <a:srgbClr val="D5E6FC"/>
      </a:accent4>
      <a:accent5>
        <a:srgbClr val="00004D"/>
      </a:accent5>
      <a:accent6>
        <a:srgbClr val="A8CFFF"/>
      </a:accent6>
      <a:hlink>
        <a:srgbClr val="00004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8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2093</TotalTime>
  <Words>2140</Words>
  <Application>Microsoft Office PowerPoint</Application>
  <PresentationFormat>On-screen Show (16:9)</PresentationFormat>
  <Paragraphs>265</Paragraphs>
  <Slides>36</Slides>
  <Notes>6</Notes>
  <HiddenSlides>0</HiddenSlides>
  <MMClips>2</MMClips>
  <ScaleCrop>false</ScaleCrop>
  <HeadingPairs>
    <vt:vector size="6" baseType="variant">
      <vt:variant>
        <vt:lpstr>Fonts Used</vt:lpstr>
      </vt:variant>
      <vt:variant>
        <vt:i4>20</vt:i4>
      </vt:variant>
      <vt:variant>
        <vt:lpstr>Theme</vt:lpstr>
      </vt:variant>
      <vt:variant>
        <vt:i4>7</vt:i4>
      </vt:variant>
      <vt:variant>
        <vt:lpstr>Slide Titles</vt:lpstr>
      </vt:variant>
      <vt:variant>
        <vt:i4>36</vt:i4>
      </vt:variant>
    </vt:vector>
  </HeadingPairs>
  <TitlesOfParts>
    <vt:vector size="63" baseType="lpstr">
      <vt:lpstr>等线</vt:lpstr>
      <vt:lpstr>微软雅黑</vt:lpstr>
      <vt:lpstr>#9Slide03 AllRoundGothic</vt:lpstr>
      <vt:lpstr>#9Slide03 AmpleSoft</vt:lpstr>
      <vt:lpstr>#9Slide03 BoosterNextFYBlack</vt:lpstr>
      <vt:lpstr>#9Slide06 SVNHave Heart 2</vt:lpstr>
      <vt:lpstr>A3.OpenSans-San</vt:lpstr>
      <vt:lpstr>Aldrich</vt:lpstr>
      <vt:lpstr>Arial</vt:lpstr>
      <vt:lpstr>Cairo</vt:lpstr>
      <vt:lpstr>Calibri</vt:lpstr>
      <vt:lpstr>Calibri Light</vt:lpstr>
      <vt:lpstr>DejaVu Sans Condensed</vt:lpstr>
      <vt:lpstr>Didact Gothic</vt:lpstr>
      <vt:lpstr>PT Sans</vt:lpstr>
      <vt:lpstr>Roboto</vt:lpstr>
      <vt:lpstr>Tahoma</vt:lpstr>
      <vt:lpstr>Times New Roman</vt:lpstr>
      <vt:lpstr>Yeseva One</vt:lpstr>
      <vt:lpstr>字魂36号-正文宋楷</vt:lpstr>
      <vt:lpstr>Custom Design</vt:lpstr>
      <vt:lpstr>包图主题2</vt:lpstr>
      <vt:lpstr>Virtual Slides for Education Day by Slidesgo</vt:lpstr>
      <vt:lpstr>8_Office Theme</vt:lpstr>
      <vt:lpstr>Default Design</vt:lpstr>
      <vt:lpstr>1_Default Design</vt:lpstr>
      <vt:lpstr>11_Office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Hội An - thành phố cảng lớn nhất Đàng Trong-thế kỷ XVII</vt:lpstr>
      <vt:lpstr>PowerPoint Presentation</vt:lpstr>
      <vt:lpstr>PowerPoint Presentation</vt:lpstr>
      <vt:lpstr>Vận dụng</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Thuan Nguyen Thi My</dc:creator>
  <cp:lastModifiedBy>Nguyen Them</cp:lastModifiedBy>
  <cp:revision>315</cp:revision>
  <dcterms:created xsi:type="dcterms:W3CDTF">2021-07-22T17:31:00Z</dcterms:created>
  <dcterms:modified xsi:type="dcterms:W3CDTF">2024-12-11T14:30:40Z</dcterms:modified>
</cp:coreProperties>
</file>