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7" r:id="rId5"/>
    <p:sldMasterId id="2147483710" r:id="rId6"/>
  </p:sldMasterIdLst>
  <p:notesMasterIdLst>
    <p:notesMasterId r:id="rId44"/>
  </p:notesMasterIdLst>
  <p:sldIdLst>
    <p:sldId id="370" r:id="rId7"/>
    <p:sldId id="287" r:id="rId8"/>
    <p:sldId id="258" r:id="rId9"/>
    <p:sldId id="285" r:id="rId10"/>
    <p:sldId id="298" r:id="rId11"/>
    <p:sldId id="368" r:id="rId12"/>
    <p:sldId id="300" r:id="rId13"/>
    <p:sldId id="286" r:id="rId14"/>
    <p:sldId id="386" r:id="rId15"/>
    <p:sldId id="304" r:id="rId16"/>
    <p:sldId id="342" r:id="rId17"/>
    <p:sldId id="371" r:id="rId18"/>
    <p:sldId id="382" r:id="rId19"/>
    <p:sldId id="385" r:id="rId20"/>
    <p:sldId id="383" r:id="rId21"/>
    <p:sldId id="387" r:id="rId22"/>
    <p:sldId id="369" r:id="rId23"/>
    <p:sldId id="302" r:id="rId24"/>
    <p:sldId id="374" r:id="rId25"/>
    <p:sldId id="349" r:id="rId26"/>
    <p:sldId id="310" r:id="rId27"/>
    <p:sldId id="350" r:id="rId28"/>
    <p:sldId id="352" r:id="rId29"/>
    <p:sldId id="375" r:id="rId30"/>
    <p:sldId id="381" r:id="rId31"/>
    <p:sldId id="335" r:id="rId32"/>
    <p:sldId id="323" r:id="rId33"/>
    <p:sldId id="324" r:id="rId34"/>
    <p:sldId id="325" r:id="rId35"/>
    <p:sldId id="326" r:id="rId36"/>
    <p:sldId id="327" r:id="rId37"/>
    <p:sldId id="328" r:id="rId38"/>
    <p:sldId id="329" r:id="rId39"/>
    <p:sldId id="330" r:id="rId40"/>
    <p:sldId id="331" r:id="rId41"/>
    <p:sldId id="332" r:id="rId42"/>
    <p:sldId id="282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663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327"/>
    <a:srgbClr val="5CBEE5"/>
    <a:srgbClr val="E6E6E6"/>
    <a:srgbClr val="2F5CAB"/>
    <a:srgbClr val="F3E751"/>
    <a:srgbClr val="45210C"/>
    <a:srgbClr val="3C9E3E"/>
    <a:srgbClr val="794E2D"/>
    <a:srgbClr val="F5C727"/>
    <a:srgbClr val="EECE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89" autoAdjust="0"/>
    <p:restoredTop sz="96314" autoAdjust="0"/>
  </p:normalViewPr>
  <p:slideViewPr>
    <p:cSldViewPr snapToGrid="0">
      <p:cViewPr varScale="1">
        <p:scale>
          <a:sx n="63" d="100"/>
          <a:sy n="63" d="100"/>
        </p:scale>
        <p:origin x="736" y="64"/>
      </p:cViewPr>
      <p:guideLst>
        <p:guide pos="416"/>
        <p:guide pos="7265"/>
        <p:guide orient="horz" pos="663"/>
        <p:guide orient="horz" pos="686"/>
        <p:guide orient="horz" pos="3928"/>
        <p:guide orient="horz" pos="386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1ABED-8AB4-4EE8-B6F9-BBD2BD4D65C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D7B7C-EE94-431F-A5E3-F52A89ED5B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8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72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E6FAF5-5D1F-43E0-8EF1-D02AB7098F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156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Google Shape;403;p37:notes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6194" name="Google Shape;404;p37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000848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Google Shape;403;p37:notes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</p:spPr>
        <p:txBody>
          <a:bodyPr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4626" name="Google Shape;404;p37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0 h 120000"/>
              <a:gd name="T4" fmla="*/ 120000 w 120000"/>
              <a:gd name="T5" fmla="*/ 120000 h 120000"/>
              <a:gd name="T6" fmla="*/ 0 w 120000"/>
              <a:gd name="T7" fmla="*/ 120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solidFill>
              <a:srgbClr val="000000"/>
            </a:solidFill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843262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E6FAF5-5D1F-43E0-8EF1-D02AB7098F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46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6FAF5-5D1F-43E0-8EF1-D02AB7098FE8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037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067E9D-E800-4D39-98A8-5781BEF5B7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93A3F18-1149-4E73-93F1-0E4CFB7FD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1631E9-DEE8-48D5-A445-A4E278353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1E4011-2D13-4D97-9A9C-EA73E28C0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D4B8A2-6652-4EBA-9D6B-4EC02CCE1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68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F5998A-7D76-4B7A-99CC-165966293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E1CC839-EB8B-4968-AE30-E3DBE91D78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F1A464-A9DC-4C83-90D2-1D674A15B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080590-D2C4-4FCD-B66C-716566667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CB6B0D-8ADE-4107-8F49-E9C1495BB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3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581B37C-8CB4-459E-8110-E649FC4AB0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687F67-7381-42BA-8971-0E839FD60C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BF5DBE-C3A7-4D0F-86D9-893BDD389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4D0CCC-0F31-4D4B-8052-C0A8A9A52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0A13C7-CC53-4981-80E1-813A0B9B2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6609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36308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28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25419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322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7920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973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37725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515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B9707C-7957-453B-A198-F313F3673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EEA785-A786-4EC9-8F53-53B4869E1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D3AC46-0442-44DC-B0BE-8A6796239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8457E4-2594-4D93-A837-206748842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8F45C9-A924-4808-AD9F-E93D96BAF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572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831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3018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2889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33062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2749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37951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533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62340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52786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05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4C75F9-10C2-471A-B0B5-019D6F7FB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46E8BE-9158-4D3F-BF9A-EA216928E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551260-B103-4786-86F1-CA258EAE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6D48BE-F6DB-4939-A1E3-3F043067C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34D688-C3E5-4709-99D0-96DE09695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4430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10553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2962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5613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3779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6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6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329A01-4D55-4F94-8509-F36759870F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8586051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3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4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EC99E-607D-47A1-B8A1-5D7290C4B59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3815158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4"/>
          <p:cNvSpPr txBox="1"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prstGeom prst="rect">
            <a:avLst/>
          </a:prstGeom>
          <a:noFill/>
          <a:ln>
            <a:noFill/>
          </a:ln>
        </p:spPr>
        <p:txBody>
          <a:bodyPr spcFirstLastPara="1" tIns="0" rIns="18275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4CE0EA"/>
              </a:buClr>
              <a:buSzPts val="5600"/>
              <a:buFont typeface="Calibri"/>
              <a:buNone/>
              <a:defRPr sz="5600" b="1">
                <a:solidFill>
                  <a:srgbClr val="4CE0E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4"/>
          <p:cNvSpPr txBox="1"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  <a:prstGeom prst="rect">
            <a:avLst/>
          </a:prstGeom>
          <a:noFill/>
          <a:ln>
            <a:noFill/>
          </a:ln>
        </p:spPr>
        <p:txBody>
          <a:bodyPr spcFirstLastPara="1" lIns="0" rIns="18275">
            <a:normAutofit/>
          </a:bodyPr>
          <a:lstStyle>
            <a:lvl1pPr marR="45720" lvl="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" name="Google Shape;50;p54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51;p54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52;p54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9FE79B-629A-41DD-AEC6-26DB7E696CD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7292413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8"/>
          <p:cNvSpPr txBox="1"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4AE3AC"/>
              </a:buClr>
              <a:buSzPts val="5600"/>
              <a:buFont typeface="Calibri"/>
              <a:buNone/>
              <a:defRPr sz="5600" b="1" cap="none">
                <a:solidFill>
                  <a:srgbClr val="4AE3A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58"/>
          <p:cNvSpPr txBox="1"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lIns="45700" rIns="45700">
            <a:norm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56;p58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57;p58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58;p58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2766FF-2C10-4202-9C0B-23A2EC62C3B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3610736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9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59"/>
          <p:cNvSpPr txBox="1">
            <a:spLocks noGrp="1"/>
          </p:cNvSpPr>
          <p:nvPr>
            <p:ph type="body" idx="1"/>
          </p:nvPr>
        </p:nvSpPr>
        <p:spPr>
          <a:xfrm>
            <a:off x="609600" y="1920085"/>
            <a:ext cx="5384800" cy="443484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85445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marL="914400" lvl="1" indent="-35814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59"/>
          <p:cNvSpPr txBox="1">
            <a:spLocks noGrp="1"/>
          </p:cNvSpPr>
          <p:nvPr>
            <p:ph type="body" idx="2"/>
          </p:nvPr>
        </p:nvSpPr>
        <p:spPr>
          <a:xfrm>
            <a:off x="6197600" y="1920085"/>
            <a:ext cx="5384800" cy="443484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85445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marL="914400" lvl="1" indent="-35814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7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C973F0-4882-46E5-B300-C1A1162CFE1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576199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0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60"/>
          <p:cNvSpPr txBox="1"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  <a:prstGeom prst="rect">
            <a:avLst/>
          </a:prstGeom>
          <a:noFill/>
          <a:ln>
            <a:noFill/>
          </a:ln>
        </p:spPr>
        <p:txBody>
          <a:bodyPr spcFirstLastPara="1" lIns="45700" tIns="0" rIns="45700" bIns="0" anchor="ctr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60"/>
          <p:cNvSpPr txBox="1">
            <a:spLocks noGrp="1"/>
          </p:cNvSpPr>
          <p:nvPr>
            <p:ph type="body" idx="2"/>
          </p:nvPr>
        </p:nvSpPr>
        <p:spPr>
          <a:xfrm>
            <a:off x="6193368" y="1859758"/>
            <a:ext cx="5389033" cy="654843"/>
          </a:xfrm>
          <a:prstGeom prst="rect">
            <a:avLst/>
          </a:prstGeom>
          <a:noFill/>
          <a:ln>
            <a:noFill/>
          </a:ln>
        </p:spPr>
        <p:txBody>
          <a:bodyPr spcFirstLastPara="1" lIns="45700" tIns="0" rIns="45700" bIns="0" anchor="ctr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60"/>
          <p:cNvSpPr txBox="1">
            <a:spLocks noGrp="1"/>
          </p:cNvSpPr>
          <p:nvPr>
            <p:ph type="body" idx="3"/>
          </p:nvPr>
        </p:nvSpPr>
        <p:spPr>
          <a:xfrm>
            <a:off x="609600" y="2514600"/>
            <a:ext cx="5386917" cy="3845720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rmAutofit/>
          </a:bodyPr>
          <a:lstStyle>
            <a:lvl1pPr marL="457200" lvl="0" indent="-361315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marL="914400" lvl="1" indent="-33655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marL="1828800" lvl="3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60"/>
          <p:cNvSpPr txBox="1">
            <a:spLocks noGrp="1"/>
          </p:cNvSpPr>
          <p:nvPr>
            <p:ph type="body" idx="4"/>
          </p:nvPr>
        </p:nvSpPr>
        <p:spPr>
          <a:xfrm>
            <a:off x="6193368" y="2514600"/>
            <a:ext cx="5389033" cy="3845720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rmAutofit/>
          </a:bodyPr>
          <a:lstStyle>
            <a:lvl1pPr marL="457200" lvl="0" indent="-361315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marL="914400" lvl="1" indent="-33655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marL="1828800" lvl="3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8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9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9B87B-23F2-436E-9E19-D950BAE1BFF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217603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F20A9-67EA-4FD2-9528-B73E3FA73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2CD68E-872A-4FD1-A3E4-5DC0B903B0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FCE0C46-27DC-4252-B790-2E08DE501A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97FC600-DE19-464C-B1B6-3352D9D36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DE44DC-48B3-4E32-9789-19C917F83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0EF22B-601B-4219-BA4D-D0CEE0F02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7706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1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4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6F89AE-5C99-4970-8AA1-772C81E0057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0243313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2"/>
          <p:cNvSpPr txBox="1"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alibri"/>
              <a:buNone/>
              <a:defRPr sz="26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2"/>
          <p:cNvSpPr txBox="1">
            <a:spLocks noGrp="1"/>
          </p:cNvSpPr>
          <p:nvPr>
            <p:ph type="body" idx="1"/>
          </p:nvPr>
        </p:nvSpPr>
        <p:spPr>
          <a:xfrm>
            <a:off x="914400" y="16764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lIns="18275" rIns="18275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62"/>
          <p:cNvSpPr txBox="1">
            <a:spLocks noGrp="1"/>
          </p:cNvSpPr>
          <p:nvPr>
            <p:ph type="body" idx="2"/>
          </p:nvPr>
        </p:nvSpPr>
        <p:spPr>
          <a:xfrm>
            <a:off x="4766733" y="1676400"/>
            <a:ext cx="6815667" cy="4572000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rmAutofit/>
          </a:bodyPr>
          <a:lstStyle>
            <a:lvl1pPr marL="457200" lvl="0" indent="-397510" algn="l"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marL="914400" lvl="1" indent="-368935" algn="l"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marL="1371600" lvl="2" indent="-335280" algn="l"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marL="1828800" lvl="3" indent="-311150" algn="l"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7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3EEA38-74A5-497C-AECB-C6C7BB1ADC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7587245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63"/>
          <p:cNvSpPr/>
          <p:nvPr/>
        </p:nvSpPr>
        <p:spPr>
          <a:xfrm rot="11220000" flipH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500" dir="7500000" sx="98500" sy="100080" kx="100000" algn="tl" rotWithShape="0">
              <a:srgbClr val="000000">
                <a:alpha val="24705"/>
              </a:srgbClr>
            </a:outerShdw>
          </a:effectLst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6" name="Google Shape;89;p63"/>
          <p:cNvSpPr/>
          <p:nvPr/>
        </p:nvSpPr>
        <p:spPr>
          <a:xfrm rot="11220000" flipH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bevel/>
            <a:headEnd type="none" w="sm" len="sm"/>
            <a:tailEnd type="none" w="sm" len="sm"/>
          </a:ln>
          <a:effectLst>
            <a:outerShdw blurRad="19685" dist="6350" dir="12900000" algn="tl" rotWithShape="0">
              <a:srgbClr val="000000">
                <a:alpha val="46666"/>
              </a:srgbClr>
            </a:outerShdw>
          </a:effectLst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7" name="Google Shape;96;p63"/>
          <p:cNvSpPr/>
          <p:nvPr/>
        </p:nvSpPr>
        <p:spPr>
          <a:xfrm rot="10800000" flipH="1">
            <a:off x="-12700" y="5816600"/>
            <a:ext cx="12217400" cy="1041400"/>
          </a:xfrm>
          <a:custGeom>
            <a:avLst/>
            <a:gdLst/>
            <a:ahLst/>
            <a:cxnLst/>
            <a:rect l="l" t="t" r="r" b="b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4705"/>
                </a:srgbClr>
              </a:gs>
              <a:gs pos="100000">
                <a:srgbClr val="00E9F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" name="Google Shape;97;p63"/>
          <p:cNvSpPr/>
          <p:nvPr/>
        </p:nvSpPr>
        <p:spPr>
          <a:xfrm rot="10800000" flipH="1">
            <a:off x="5842000" y="6219826"/>
            <a:ext cx="6350000" cy="638175"/>
          </a:xfrm>
          <a:custGeom>
            <a:avLst/>
            <a:gdLst/>
            <a:ahLst/>
            <a:cxnLst/>
            <a:rect l="l" t="t" r="r" b="b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803"/>
                </a:srgbClr>
              </a:gs>
              <a:gs pos="80000">
                <a:srgbClr val="0099E4">
                  <a:alpha val="44705"/>
                </a:srgbClr>
              </a:gs>
              <a:gs pos="100000">
                <a:srgbClr val="0099E4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90" name="Google Shape;90;p63"/>
          <p:cNvSpPr txBox="1"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  <a:prstGeom prst="rect">
            <a:avLst/>
          </a:prstGeom>
          <a:noFill/>
          <a:ln>
            <a:noFill/>
          </a:ln>
        </p:spPr>
        <p:txBody>
          <a:bodyPr spcFirstLastPara="1" lIns="45700" rIns="45700" b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63"/>
          <p:cNvSpPr txBox="1">
            <a:spLocks noGrp="1"/>
          </p:cNvSpPr>
          <p:nvPr>
            <p:ph type="body" idx="1"/>
          </p:nvPr>
        </p:nvSpPr>
        <p:spPr>
          <a:xfrm>
            <a:off x="812800" y="2828785"/>
            <a:ext cx="2946400" cy="2179320"/>
          </a:xfrm>
          <a:prstGeom prst="rect">
            <a:avLst/>
          </a:prstGeom>
          <a:noFill/>
          <a:ln>
            <a:noFill/>
          </a:ln>
        </p:spPr>
        <p:txBody>
          <a:bodyPr spcFirstLastPara="1" lIns="64000" rIns="45700">
            <a:normAutofit/>
          </a:bodyPr>
          <a:lstStyle>
            <a:lvl1pPr marL="457200" lvl="0" indent="-228600" algn="l">
              <a:spcBef>
                <a:spcPts val="250"/>
              </a:spcBef>
              <a:spcAft>
                <a:spcPts val="0"/>
              </a:spcAft>
              <a:buSzPts val="1235"/>
              <a:buFont typeface="Constantia"/>
              <a:buNone/>
              <a:defRPr sz="1300"/>
            </a:lvl1pPr>
            <a:lvl2pPr marL="914400" lvl="1" indent="-293369" algn="l"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marL="1371600" lvl="2" indent="-273050" algn="l"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marL="1828800" lvl="3" indent="-265747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marL="2286000" lvl="4" indent="-265747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63"/>
          <p:cNvSpPr>
            <a:spLocks noGrp="1"/>
          </p:cNvSpPr>
          <p:nvPr>
            <p:ph type="pic" idx="2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lt2"/>
          </a:solidFill>
          <a:ln w="9525" cap="rnd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accent3"/>
              </a:buClr>
              <a:buSzPts val="304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sz="21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sz="16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sz="1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lvl="0"/>
            <a:endParaRPr noProof="0">
              <a:sym typeface="Constantia"/>
            </a:endParaRPr>
          </a:p>
        </p:txBody>
      </p:sp>
      <p:sp>
        <p:nvSpPr>
          <p:cNvPr id="9" name="Google Shape;92;p63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10" name="Google Shape;93;p63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11" name="Google Shape;94;p63"/>
          <p:cNvSpPr txBox="1">
            <a:spLocks noGrp="1"/>
          </p:cNvSpPr>
          <p:nvPr>
            <p:ph type="sldNum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C2AE22-207F-4242-9348-7199C5B73A1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6555665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4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64"/>
          <p:cNvSpPr txBox="1">
            <a:spLocks noGrp="1"/>
          </p:cNvSpPr>
          <p:nvPr>
            <p:ph type="body" idx="1"/>
          </p:nvPr>
        </p:nvSpPr>
        <p:spPr>
          <a:xfrm rot="5400000">
            <a:off x="3901440" y="-1356360"/>
            <a:ext cx="4389120" cy="10972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099E10-BD7F-4991-9239-73CE63E79A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6463914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5"/>
          <p:cNvSpPr txBox="1">
            <a:spLocks noGrp="1"/>
          </p:cNvSpPr>
          <p:nvPr>
            <p:ph type="title"/>
          </p:nvPr>
        </p:nvSpPr>
        <p:spPr>
          <a:xfrm rot="5400000">
            <a:off x="7604919" y="2148683"/>
            <a:ext cx="5211763" cy="2743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65"/>
          <p:cNvSpPr txBox="1">
            <a:spLocks noGrp="1"/>
          </p:cNvSpPr>
          <p:nvPr>
            <p:ph type="body" idx="1"/>
          </p:nvPr>
        </p:nvSpPr>
        <p:spPr>
          <a:xfrm rot="5400000">
            <a:off x="2016920" y="-492917"/>
            <a:ext cx="5211763" cy="8026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FFC742-D709-4D40-87E7-41D38972AC7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9364833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ide patch Icon Content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33">
            <a:extLst>
              <a:ext uri="{C183D7F6-B498-43B3-948B-1728B52AA6E4}"/>
            </a:extLst>
          </p:cNvPr>
          <p:cNvSpPr/>
          <p:nvPr userDrawn="1"/>
        </p:nvSpPr>
        <p:spPr>
          <a:xfrm>
            <a:off x="0" y="0"/>
            <a:ext cx="8329613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5" name="Rectangle 10">
            <a:extLst>
              <a:ext uri="{C183D7F6-B498-43B3-948B-1728B52AA6E4}"/>
            </a:extLst>
          </p:cNvPr>
          <p:cNvSpPr/>
          <p:nvPr userDrawn="1"/>
        </p:nvSpPr>
        <p:spPr>
          <a:xfrm>
            <a:off x="0" y="0"/>
            <a:ext cx="12192000" cy="112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6" name="Freeform: Shape 34">
            <a:extLst>
              <a:ext uri="{C183D7F6-B498-43B3-948B-1728B52AA6E4}"/>
            </a:extLst>
          </p:cNvPr>
          <p:cNvSpPr/>
          <p:nvPr userDrawn="1"/>
        </p:nvSpPr>
        <p:spPr>
          <a:xfrm>
            <a:off x="0" y="0"/>
            <a:ext cx="8329613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/>
          </p:cNvPr>
          <p:cNvSpPr>
            <a:spLocks noGrp="1"/>
          </p:cNvSpPr>
          <p:nvPr>
            <p:ph sz="quarter" idx="13"/>
          </p:nvPr>
        </p:nvSpPr>
        <p:spPr>
          <a:xfrm>
            <a:off x="7151214" y="2035302"/>
            <a:ext cx="4312844" cy="914490"/>
          </a:xfrm>
        </p:spPr>
        <p:txBody>
          <a:bodyPr lIns="91440" rIns="9144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7">
            <a:extLst/>
          </p:cNvPr>
          <p:cNvSpPr>
            <a:spLocks noGrp="1"/>
          </p:cNvSpPr>
          <p:nvPr>
            <p:ph type="body" sz="quarter" idx="16"/>
          </p:nvPr>
        </p:nvSpPr>
        <p:spPr>
          <a:xfrm>
            <a:off x="624840" y="2280181"/>
            <a:ext cx="4937760" cy="424732"/>
          </a:xfrm>
          <a:noFill/>
        </p:spPr>
        <p:txBody>
          <a:bodyPr lIns="91440" rIns="91440" anchor="ctr">
            <a:noAutofit/>
          </a:bodyPr>
          <a:lstStyle>
            <a:lvl1pPr marL="0" indent="0" algn="r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Picture Placeholder 7">
            <a:extLst>
              <a:ext uri="{C183D7F6-B498-43B3-948B-1728B52AA6E4}"/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756426" y="1935993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anchor="ctr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>
                <a:sym typeface="Constantia"/>
              </a:rPr>
              <a:t>Click icon to add picture</a:t>
            </a:r>
          </a:p>
        </p:txBody>
      </p:sp>
      <p:sp>
        <p:nvSpPr>
          <p:cNvPr id="20" name="Content Placeholder 6">
            <a:extLst/>
          </p:cNvPr>
          <p:cNvSpPr>
            <a:spLocks noGrp="1"/>
          </p:cNvSpPr>
          <p:nvPr>
            <p:ph sz="quarter" idx="22"/>
          </p:nvPr>
        </p:nvSpPr>
        <p:spPr>
          <a:xfrm>
            <a:off x="6071132" y="3576256"/>
            <a:ext cx="5392925" cy="914490"/>
          </a:xfrm>
        </p:spPr>
        <p:txBody>
          <a:bodyPr lIns="91440" rIns="9144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1" name="Text Placeholder 7">
            <a:extLst/>
          </p:cNvPr>
          <p:cNvSpPr>
            <a:spLocks noGrp="1"/>
          </p:cNvSpPr>
          <p:nvPr>
            <p:ph type="body" sz="quarter" idx="23"/>
          </p:nvPr>
        </p:nvSpPr>
        <p:spPr>
          <a:xfrm>
            <a:off x="548640" y="3846999"/>
            <a:ext cx="4023360" cy="424732"/>
          </a:xfrm>
          <a:noFill/>
        </p:spPr>
        <p:txBody>
          <a:bodyPr lIns="91440" rIns="9144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Picture Placeholder 7">
            <a:extLst>
              <a:ext uri="{C183D7F6-B498-43B3-948B-1728B52AA6E4}"/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774508" y="350281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anchor="ctr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>
                <a:sym typeface="Constantia"/>
              </a:rPr>
              <a:t>Click icon to add picture</a:t>
            </a:r>
          </a:p>
        </p:txBody>
      </p:sp>
      <p:sp>
        <p:nvSpPr>
          <p:cNvPr id="13" name="Content Placeholder 6">
            <a:extLst/>
          </p:cNvPr>
          <p:cNvSpPr>
            <a:spLocks noGrp="1"/>
          </p:cNvSpPr>
          <p:nvPr>
            <p:ph sz="quarter" idx="25"/>
          </p:nvPr>
        </p:nvSpPr>
        <p:spPr>
          <a:xfrm>
            <a:off x="4949699" y="5117210"/>
            <a:ext cx="6514359" cy="914490"/>
          </a:xfrm>
        </p:spPr>
        <p:txBody>
          <a:bodyPr lIns="91440" rIns="9144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Text Placeholder 7">
            <a:extLst/>
          </p:cNvPr>
          <p:cNvSpPr>
            <a:spLocks noGrp="1"/>
          </p:cNvSpPr>
          <p:nvPr>
            <p:ph type="body" sz="quarter" idx="26"/>
          </p:nvPr>
        </p:nvSpPr>
        <p:spPr>
          <a:xfrm>
            <a:off x="548641" y="5362089"/>
            <a:ext cx="2956560" cy="424732"/>
          </a:xfrm>
          <a:noFill/>
        </p:spPr>
        <p:txBody>
          <a:bodyPr lIns="91440" rIns="9144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Picture Placeholder 7">
            <a:extLst>
              <a:ext uri="{C183D7F6-B498-43B3-948B-1728B52AA6E4}"/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680392" y="501790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anchor="ctr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>
                <a:sym typeface="Constantia"/>
              </a:rPr>
              <a:t>Click icon to add picture</a:t>
            </a:r>
          </a:p>
        </p:txBody>
      </p:sp>
      <p:sp>
        <p:nvSpPr>
          <p:cNvPr id="18" name="Slide Number Placeholder 5">
            <a:extLst/>
          </p:cNvPr>
          <p:cNvSpPr>
            <a:spLocks noGrp="1"/>
          </p:cNvSpPr>
          <p:nvPr>
            <p:ph type="sldNum" sz="quarter" idx="28"/>
          </p:nvPr>
        </p:nvSpPr>
        <p:spPr>
          <a:xfrm>
            <a:off x="628650" y="6340475"/>
            <a:ext cx="303213" cy="365125"/>
          </a:xfr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tIns="45720" bIns="45720" numCol="1" anchor="ctr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rgbClr val="0D0D0D"/>
                </a:solidFill>
                <a:latin typeface="Tw Cen MT Condensed"/>
                <a:cs typeface="Arial" charset="0"/>
                <a:sym typeface="Constantia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700CFB-0319-4D4A-B8F3-1C4B48341245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w Cen MT Condensed"/>
                <a:cs typeface="Arial" charset="0"/>
                <a:sym typeface="Constantia" pitchFamily="18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Tw Cen MT Condensed"/>
              <a:cs typeface="Arial" charset="0"/>
              <a:sym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404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6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6"/>
          <p:cNvSpPr txBox="1"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329A01-4D55-4F94-8509-F36759870FF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3343102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3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4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1EC99E-607D-47A1-B8A1-5D7290C4B59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1119137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4"/>
          <p:cNvSpPr txBox="1"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prstGeom prst="rect">
            <a:avLst/>
          </a:prstGeom>
          <a:noFill/>
          <a:ln>
            <a:noFill/>
          </a:ln>
        </p:spPr>
        <p:txBody>
          <a:bodyPr spcFirstLastPara="1" tIns="0" rIns="18275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4CE0EA"/>
              </a:buClr>
              <a:buSzPts val="5600"/>
              <a:buFont typeface="Calibri"/>
              <a:buNone/>
              <a:defRPr sz="5600" b="1">
                <a:solidFill>
                  <a:srgbClr val="4CE0E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4"/>
          <p:cNvSpPr txBox="1"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  <a:prstGeom prst="rect">
            <a:avLst/>
          </a:prstGeom>
          <a:noFill/>
          <a:ln>
            <a:noFill/>
          </a:ln>
        </p:spPr>
        <p:txBody>
          <a:bodyPr spcFirstLastPara="1" lIns="0" rIns="18275">
            <a:normAutofit/>
          </a:bodyPr>
          <a:lstStyle>
            <a:lvl1pPr marR="45720" lvl="0" algn="r">
              <a:spcBef>
                <a:spcPts val="520"/>
              </a:spcBef>
              <a:spcAft>
                <a:spcPts val="0"/>
              </a:spcAft>
              <a:buSzPts val="247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53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17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" name="Google Shape;50;p54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51;p54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52;p54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9FE79B-629A-41DD-AEC6-26DB7E696CDD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2449656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gradFill>
          <a:gsLst>
            <a:gs pos="0">
              <a:srgbClr val="439FD7"/>
            </a:gs>
            <a:gs pos="25000">
              <a:srgbClr val="4397CA"/>
            </a:gs>
            <a:gs pos="100000">
              <a:srgbClr val="00466A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8"/>
          <p:cNvSpPr txBox="1"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4AE3AC"/>
              </a:buClr>
              <a:buSzPts val="5600"/>
              <a:buFont typeface="Calibri"/>
              <a:buNone/>
              <a:defRPr sz="5600" b="1" cap="none">
                <a:solidFill>
                  <a:srgbClr val="4AE3A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58"/>
          <p:cNvSpPr txBox="1"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  <a:prstGeom prst="rect">
            <a:avLst/>
          </a:prstGeom>
          <a:noFill/>
          <a:ln>
            <a:noFill/>
          </a:ln>
        </p:spPr>
        <p:txBody>
          <a:bodyPr spcFirstLastPara="1" lIns="45700" rIns="45700">
            <a:normAutofit/>
          </a:bodyPr>
          <a:lstStyle>
            <a:lvl1pPr marL="457200" lvl="0" indent="-228600" algn="l">
              <a:spcBef>
                <a:spcPts val="440"/>
              </a:spcBef>
              <a:spcAft>
                <a:spcPts val="0"/>
              </a:spcAft>
              <a:buSzPts val="2090"/>
              <a:buNone/>
              <a:defRPr sz="2200">
                <a:solidFill>
                  <a:schemeClr val="lt1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530"/>
              <a:buNone/>
              <a:defRPr sz="1800">
                <a:solidFill>
                  <a:schemeClr val="lt1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120"/>
              <a:buNone/>
              <a:defRPr sz="1600">
                <a:solidFill>
                  <a:schemeClr val="lt1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910"/>
              <a:buNone/>
              <a:defRPr sz="1400">
                <a:solidFill>
                  <a:schemeClr val="lt1"/>
                </a:solidFill>
              </a:defRPr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56;p58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57;p58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58;p58"/>
          <p:cNvSpPr txBox="1">
            <a:spLocks noGrp="1"/>
          </p:cNvSpPr>
          <p:nvPr>
            <p:ph type="sldNum" idx="12"/>
          </p:nvPr>
        </p:nvSpPr>
        <p:spPr/>
        <p:txBody>
          <a:bodyPr/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2766FF-2C10-4202-9C0B-23A2EC62C3B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411101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7CA6BE-22AF-468A-BEEA-992DC879D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8F7432-CAAF-47EC-95BE-541FF3E78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3F20BE-0D78-43E2-908D-5B1E54913E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03D7D7-7896-4B4F-A28B-9E4831952C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B5CAA28-5F55-41FC-BBE7-67CAB51C9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938B45A-E17D-4335-9DDA-4D987EDBE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83014F8-9431-4F9B-B65F-4B95989B6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089B4E5-CDA7-41EE-95C8-28E5FDEBC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79212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59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59"/>
          <p:cNvSpPr txBox="1">
            <a:spLocks noGrp="1"/>
          </p:cNvSpPr>
          <p:nvPr>
            <p:ph type="body" idx="1"/>
          </p:nvPr>
        </p:nvSpPr>
        <p:spPr>
          <a:xfrm>
            <a:off x="609600" y="1920085"/>
            <a:ext cx="5384800" cy="443484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85445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marL="914400" lvl="1" indent="-35814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59"/>
          <p:cNvSpPr txBox="1">
            <a:spLocks noGrp="1"/>
          </p:cNvSpPr>
          <p:nvPr>
            <p:ph type="body" idx="2"/>
          </p:nvPr>
        </p:nvSpPr>
        <p:spPr>
          <a:xfrm>
            <a:off x="6197600" y="1920085"/>
            <a:ext cx="5384800" cy="443484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85445" algn="l">
              <a:spcBef>
                <a:spcPts val="520"/>
              </a:spcBef>
              <a:spcAft>
                <a:spcPts val="0"/>
              </a:spcAft>
              <a:buSzPts val="2470"/>
              <a:buChar char="⚫"/>
              <a:defRPr sz="2600"/>
            </a:lvl1pPr>
            <a:lvl2pPr marL="914400" lvl="1" indent="-358140" algn="l">
              <a:spcBef>
                <a:spcPts val="480"/>
              </a:spcBef>
              <a:spcAft>
                <a:spcPts val="0"/>
              </a:spcAft>
              <a:buSzPts val="2040"/>
              <a:buChar char="⚫"/>
              <a:defRPr sz="2400"/>
            </a:lvl2pPr>
            <a:lvl3pPr marL="1371600" lvl="2" indent="-317500" algn="l">
              <a:spcBef>
                <a:spcPts val="400"/>
              </a:spcBef>
              <a:spcAft>
                <a:spcPts val="0"/>
              </a:spcAft>
              <a:buSzPts val="1400"/>
              <a:buChar char="⚫"/>
              <a:defRPr sz="2000"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7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C973F0-4882-46E5-B300-C1A1162CFE1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6198960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0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60"/>
          <p:cNvSpPr txBox="1"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  <a:prstGeom prst="rect">
            <a:avLst/>
          </a:prstGeom>
          <a:noFill/>
          <a:ln>
            <a:noFill/>
          </a:ln>
        </p:spPr>
        <p:txBody>
          <a:bodyPr spcFirstLastPara="1" lIns="45700" tIns="0" rIns="45700" bIns="0" anchor="ctr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60"/>
          <p:cNvSpPr txBox="1">
            <a:spLocks noGrp="1"/>
          </p:cNvSpPr>
          <p:nvPr>
            <p:ph type="body" idx="2"/>
          </p:nvPr>
        </p:nvSpPr>
        <p:spPr>
          <a:xfrm>
            <a:off x="6193368" y="1859758"/>
            <a:ext cx="5389033" cy="654843"/>
          </a:xfrm>
          <a:prstGeom prst="rect">
            <a:avLst/>
          </a:prstGeom>
          <a:noFill/>
          <a:ln>
            <a:noFill/>
          </a:ln>
        </p:spPr>
        <p:txBody>
          <a:bodyPr spcFirstLastPara="1" lIns="45700" tIns="0" rIns="45700" bIns="0" anchor="ctr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2280"/>
              <a:buNone/>
              <a:defRPr sz="2400" b="1" cap="none">
                <a:solidFill>
                  <a:schemeClr val="dk2"/>
                </a:solidFill>
              </a:defRPr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17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040"/>
              <a:buNone/>
              <a:defRPr sz="1600" b="1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60"/>
          <p:cNvSpPr txBox="1">
            <a:spLocks noGrp="1"/>
          </p:cNvSpPr>
          <p:nvPr>
            <p:ph type="body" idx="3"/>
          </p:nvPr>
        </p:nvSpPr>
        <p:spPr>
          <a:xfrm>
            <a:off x="609600" y="2514600"/>
            <a:ext cx="5386917" cy="3845720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rmAutofit/>
          </a:bodyPr>
          <a:lstStyle>
            <a:lvl1pPr marL="457200" lvl="0" indent="-361315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marL="914400" lvl="1" indent="-33655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marL="1828800" lvl="3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60"/>
          <p:cNvSpPr txBox="1">
            <a:spLocks noGrp="1"/>
          </p:cNvSpPr>
          <p:nvPr>
            <p:ph type="body" idx="4"/>
          </p:nvPr>
        </p:nvSpPr>
        <p:spPr>
          <a:xfrm>
            <a:off x="6193368" y="2514600"/>
            <a:ext cx="5389033" cy="3845720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rmAutofit/>
          </a:bodyPr>
          <a:lstStyle>
            <a:lvl1pPr marL="457200" lvl="0" indent="-361315" algn="l">
              <a:spcBef>
                <a:spcPts val="440"/>
              </a:spcBef>
              <a:spcAft>
                <a:spcPts val="0"/>
              </a:spcAft>
              <a:buSzPts val="2090"/>
              <a:buChar char="⚫"/>
              <a:defRPr sz="2200"/>
            </a:lvl1pPr>
            <a:lvl2pPr marL="914400" lvl="1" indent="-336550" algn="l">
              <a:spcBef>
                <a:spcPts val="400"/>
              </a:spcBef>
              <a:spcAft>
                <a:spcPts val="0"/>
              </a:spcAft>
              <a:buSzPts val="1700"/>
              <a:buChar char="⚫"/>
              <a:defRPr sz="2000"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 sz="1800"/>
            </a:lvl3pPr>
            <a:lvl4pPr marL="1828800" lvl="3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4pPr>
            <a:lvl5pPr marL="2286000" lvl="4" indent="-294639" algn="l">
              <a:spcBef>
                <a:spcPts val="320"/>
              </a:spcBef>
              <a:spcAft>
                <a:spcPts val="0"/>
              </a:spcAft>
              <a:buSzPts val="1040"/>
              <a:buChar char="⚫"/>
              <a:defRPr sz="16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8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9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39B87B-23F2-436E-9E19-D950BAE1BFF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5496221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1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Font typeface="Calibri"/>
              <a:buNone/>
              <a:defRPr sz="50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4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6F89AE-5C99-4970-8AA1-772C81E0057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343027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2"/>
          <p:cNvSpPr txBox="1"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alibri"/>
              <a:buNone/>
              <a:defRPr sz="2600" b="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62"/>
          <p:cNvSpPr txBox="1">
            <a:spLocks noGrp="1"/>
          </p:cNvSpPr>
          <p:nvPr>
            <p:ph type="body" idx="1"/>
          </p:nvPr>
        </p:nvSpPr>
        <p:spPr>
          <a:xfrm>
            <a:off x="914400" y="16764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spcFirstLastPara="1" lIns="18275" rIns="18275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33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02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7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585"/>
              <a:buNone/>
              <a:defRPr sz="9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62"/>
          <p:cNvSpPr txBox="1">
            <a:spLocks noGrp="1"/>
          </p:cNvSpPr>
          <p:nvPr>
            <p:ph type="body" idx="2"/>
          </p:nvPr>
        </p:nvSpPr>
        <p:spPr>
          <a:xfrm>
            <a:off x="4766733" y="1676400"/>
            <a:ext cx="6815667" cy="4572000"/>
          </a:xfrm>
          <a:prstGeom prst="rect">
            <a:avLst/>
          </a:prstGeom>
          <a:noFill/>
          <a:ln>
            <a:noFill/>
          </a:ln>
        </p:spPr>
        <p:txBody>
          <a:bodyPr spcFirstLastPara="1" tIns="0">
            <a:normAutofit/>
          </a:bodyPr>
          <a:lstStyle>
            <a:lvl1pPr marL="457200" lvl="0" indent="-397510" algn="l">
              <a:spcBef>
                <a:spcPts val="560"/>
              </a:spcBef>
              <a:spcAft>
                <a:spcPts val="0"/>
              </a:spcAft>
              <a:buSzPts val="2660"/>
              <a:buChar char="⚫"/>
              <a:defRPr sz="2800"/>
            </a:lvl1pPr>
            <a:lvl2pPr marL="914400" lvl="1" indent="-368935" algn="l">
              <a:spcBef>
                <a:spcPts val="520"/>
              </a:spcBef>
              <a:spcAft>
                <a:spcPts val="0"/>
              </a:spcAft>
              <a:buSzPts val="2210"/>
              <a:buChar char="⚫"/>
              <a:defRPr sz="2600"/>
            </a:lvl2pPr>
            <a:lvl3pPr marL="1371600" lvl="2" indent="-335280" algn="l">
              <a:spcBef>
                <a:spcPts val="480"/>
              </a:spcBef>
              <a:spcAft>
                <a:spcPts val="0"/>
              </a:spcAft>
              <a:buSzPts val="1680"/>
              <a:buChar char="⚫"/>
              <a:defRPr sz="2400"/>
            </a:lvl3pPr>
            <a:lvl4pPr marL="1828800" lvl="3" indent="-311150" algn="l">
              <a:spcBef>
                <a:spcPts val="400"/>
              </a:spcBef>
              <a:spcAft>
                <a:spcPts val="0"/>
              </a:spcAft>
              <a:buSzPts val="1300"/>
              <a:buChar char="⚫"/>
              <a:defRPr sz="2000"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 sz="18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7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3EEA38-74A5-497C-AECB-C6C7BB1ADC0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6876397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63"/>
          <p:cNvSpPr/>
          <p:nvPr/>
        </p:nvSpPr>
        <p:spPr>
          <a:xfrm rot="11220000" flipH="1">
            <a:off x="422116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9525" cap="rnd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dist="38500" dir="7500000" sx="98500" sy="100080" kx="100000" algn="tl" rotWithShape="0">
              <a:srgbClr val="000000">
                <a:alpha val="24705"/>
              </a:srgbClr>
            </a:outerShdw>
          </a:effectLst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6" name="Google Shape;89;p63"/>
          <p:cNvSpPr/>
          <p:nvPr/>
        </p:nvSpPr>
        <p:spPr>
          <a:xfrm rot="11220000" flipH="1">
            <a:off x="10672763" y="5359400"/>
            <a:ext cx="206375" cy="155575"/>
          </a:xfrm>
          <a:prstGeom prst="rtTriangle">
            <a:avLst/>
          </a:prstGeom>
          <a:solidFill>
            <a:srgbClr val="FFFFFF"/>
          </a:solidFill>
          <a:ln w="12700" cap="flat" cmpd="sng">
            <a:solidFill>
              <a:srgbClr val="FFFFFF"/>
            </a:solidFill>
            <a:prstDash val="solid"/>
            <a:bevel/>
            <a:headEnd type="none" w="sm" len="sm"/>
            <a:tailEnd type="none" w="sm" len="sm"/>
          </a:ln>
          <a:effectLst>
            <a:outerShdw blurRad="19685" dist="6350" dir="12900000" algn="tl" rotWithShape="0">
              <a:srgbClr val="000000">
                <a:alpha val="46666"/>
              </a:srgbClr>
            </a:outerShdw>
          </a:effectLst>
        </p:spPr>
        <p:txBody>
          <a:bodyPr spcFirstLastPara="1" lIns="91425" tIns="45700" rIns="91425" bIns="457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7" name="Google Shape;96;p63"/>
          <p:cNvSpPr/>
          <p:nvPr/>
        </p:nvSpPr>
        <p:spPr>
          <a:xfrm rot="10800000" flipH="1">
            <a:off x="-12700" y="5816600"/>
            <a:ext cx="12217400" cy="1041400"/>
          </a:xfrm>
          <a:custGeom>
            <a:avLst/>
            <a:gdLst/>
            <a:ahLst/>
            <a:cxnLst/>
            <a:rect l="l" t="t" r="r" b="b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4705"/>
                </a:srgbClr>
              </a:gs>
              <a:gs pos="100000">
                <a:srgbClr val="00E9F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8" name="Google Shape;97;p63"/>
          <p:cNvSpPr/>
          <p:nvPr/>
        </p:nvSpPr>
        <p:spPr>
          <a:xfrm rot="10800000" flipH="1">
            <a:off x="5842000" y="6219826"/>
            <a:ext cx="6350000" cy="638175"/>
          </a:xfrm>
          <a:custGeom>
            <a:avLst/>
            <a:gdLst/>
            <a:ahLst/>
            <a:cxnLst/>
            <a:rect l="l" t="t" r="r" b="b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803"/>
                </a:srgbClr>
              </a:gs>
              <a:gs pos="80000">
                <a:srgbClr val="0099E4">
                  <a:alpha val="44705"/>
                </a:srgbClr>
              </a:gs>
              <a:gs pos="100000">
                <a:srgbClr val="0099E4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90" name="Google Shape;90;p63"/>
          <p:cNvSpPr txBox="1"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  <a:prstGeom prst="rect">
            <a:avLst/>
          </a:prstGeom>
          <a:noFill/>
          <a:ln>
            <a:noFill/>
          </a:ln>
        </p:spPr>
        <p:txBody>
          <a:bodyPr spcFirstLastPara="1" lIns="45700" rIns="45700" b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Calibri"/>
              <a:buNone/>
              <a:defRPr sz="2000" b="1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63"/>
          <p:cNvSpPr txBox="1">
            <a:spLocks noGrp="1"/>
          </p:cNvSpPr>
          <p:nvPr>
            <p:ph type="body" idx="1"/>
          </p:nvPr>
        </p:nvSpPr>
        <p:spPr>
          <a:xfrm>
            <a:off x="812800" y="2828785"/>
            <a:ext cx="2946400" cy="2179320"/>
          </a:xfrm>
          <a:prstGeom prst="rect">
            <a:avLst/>
          </a:prstGeom>
          <a:noFill/>
          <a:ln>
            <a:noFill/>
          </a:ln>
        </p:spPr>
        <p:txBody>
          <a:bodyPr spcFirstLastPara="1" lIns="64000" rIns="45700">
            <a:normAutofit/>
          </a:bodyPr>
          <a:lstStyle>
            <a:lvl1pPr marL="457200" lvl="0" indent="-228600" algn="l">
              <a:spcBef>
                <a:spcPts val="250"/>
              </a:spcBef>
              <a:spcAft>
                <a:spcPts val="0"/>
              </a:spcAft>
              <a:buSzPts val="1235"/>
              <a:buFont typeface="Constantia"/>
              <a:buNone/>
              <a:defRPr sz="1300"/>
            </a:lvl1pPr>
            <a:lvl2pPr marL="914400" lvl="1" indent="-293369" algn="l">
              <a:spcBef>
                <a:spcPts val="240"/>
              </a:spcBef>
              <a:spcAft>
                <a:spcPts val="0"/>
              </a:spcAft>
              <a:buSzPts val="1020"/>
              <a:buChar char="⚫"/>
              <a:defRPr sz="1200"/>
            </a:lvl2pPr>
            <a:lvl3pPr marL="1371600" lvl="2" indent="-273050" algn="l">
              <a:spcBef>
                <a:spcPts val="200"/>
              </a:spcBef>
              <a:spcAft>
                <a:spcPts val="0"/>
              </a:spcAft>
              <a:buSzPts val="700"/>
              <a:buChar char="⚫"/>
              <a:defRPr sz="1000"/>
            </a:lvl3pPr>
            <a:lvl4pPr marL="1828800" lvl="3" indent="-265747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4pPr>
            <a:lvl5pPr marL="2286000" lvl="4" indent="-265747" algn="l">
              <a:spcBef>
                <a:spcPts val="180"/>
              </a:spcBef>
              <a:spcAft>
                <a:spcPts val="0"/>
              </a:spcAft>
              <a:buSzPts val="585"/>
              <a:buChar char="⚫"/>
              <a:defRPr sz="900"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63"/>
          <p:cNvSpPr>
            <a:spLocks noGrp="1"/>
          </p:cNvSpPr>
          <p:nvPr>
            <p:ph type="pic" idx="2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lt2"/>
          </a:solidFill>
          <a:ln w="9525" cap="rnd" cmpd="sng">
            <a:solidFill>
              <a:srgbClr val="C0C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accent3"/>
              </a:buClr>
              <a:buSzPts val="3040"/>
              <a:buFont typeface="Noto Sans Symbols"/>
              <a:buNone/>
              <a:defRPr sz="32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040"/>
              <a:buFont typeface="Noto Sans Symbols"/>
              <a:buChar char="⚫"/>
              <a:defRPr sz="2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420"/>
              </a:spcBef>
              <a:spcAft>
                <a:spcPts val="0"/>
              </a:spcAft>
              <a:buClr>
                <a:schemeClr val="accent2"/>
              </a:buClr>
              <a:buSzPts val="1470"/>
              <a:buFont typeface="Noto Sans Symbols"/>
              <a:buChar char="⚫"/>
              <a:defRPr sz="21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3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Noto Sans Symbols"/>
              <a:buChar char="⚫"/>
              <a:defRPr sz="20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440"/>
              <a:buFont typeface="Noto Sans Symbols"/>
              <a:buChar char="⚫"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280"/>
              <a:buFont typeface="Noto Sans Symbols"/>
              <a:buChar char="⚫"/>
              <a:defRPr sz="16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Constantia"/>
              <a:buChar char="•"/>
              <a:defRPr sz="16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2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onstantia"/>
              <a:buChar char="•"/>
              <a:defRPr sz="14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lvl="0"/>
            <a:endParaRPr noProof="0">
              <a:sym typeface="Constantia"/>
            </a:endParaRPr>
          </a:p>
        </p:txBody>
      </p:sp>
      <p:sp>
        <p:nvSpPr>
          <p:cNvPr id="9" name="Google Shape;92;p63"/>
          <p:cNvSpPr txBox="1">
            <a:spLocks noGrp="1"/>
          </p:cNvSpPr>
          <p:nvPr>
            <p:ph type="dt" idx="10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10" name="Google Shape;93;p63"/>
          <p:cNvSpPr txBox="1">
            <a:spLocks noGrp="1"/>
          </p:cNvSpPr>
          <p:nvPr>
            <p:ph type="ftr" idx="11"/>
          </p:nvPr>
        </p:nvSpPr>
        <p:spPr/>
        <p:txBody>
          <a:bodyPr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11" name="Google Shape;94;p63"/>
          <p:cNvSpPr txBox="1">
            <a:spLocks noGrp="1"/>
          </p:cNvSpPr>
          <p:nvPr>
            <p:ph type="sldNum" idx="12"/>
          </p:nvPr>
        </p:nvSpPr>
        <p:spPr>
          <a:xfrm>
            <a:off x="10769600" y="6356350"/>
            <a:ext cx="812800" cy="365125"/>
          </a:xfrm>
        </p:spPr>
        <p:txBody>
          <a:bodyPr/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C2AE22-207F-4242-9348-7199C5B73A1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952681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4"/>
          <p:cNvSpPr txBox="1"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64"/>
          <p:cNvSpPr txBox="1">
            <a:spLocks noGrp="1"/>
          </p:cNvSpPr>
          <p:nvPr>
            <p:ph type="body" idx="1"/>
          </p:nvPr>
        </p:nvSpPr>
        <p:spPr>
          <a:xfrm rot="5400000">
            <a:off x="3901440" y="-1356360"/>
            <a:ext cx="4389120" cy="109728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099E10-BD7F-4991-9239-73CE63E79A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9932189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5"/>
          <p:cNvSpPr txBox="1">
            <a:spLocks noGrp="1"/>
          </p:cNvSpPr>
          <p:nvPr>
            <p:ph type="title"/>
          </p:nvPr>
        </p:nvSpPr>
        <p:spPr>
          <a:xfrm rot="5400000">
            <a:off x="7604919" y="2148683"/>
            <a:ext cx="5211763" cy="27432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65"/>
          <p:cNvSpPr txBox="1">
            <a:spLocks noGrp="1"/>
          </p:cNvSpPr>
          <p:nvPr>
            <p:ph type="body" idx="1"/>
          </p:nvPr>
        </p:nvSpPr>
        <p:spPr>
          <a:xfrm rot="5400000">
            <a:off x="2016920" y="-492917"/>
            <a:ext cx="5211763" cy="80264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37185" algn="l">
              <a:spcBef>
                <a:spcPts val="360"/>
              </a:spcBef>
              <a:spcAft>
                <a:spcPts val="0"/>
              </a:spcAft>
              <a:buSzPts val="1710"/>
              <a:buChar char="⚫"/>
              <a:defRPr/>
            </a:lvl1pPr>
            <a:lvl2pPr marL="914400" lvl="1" indent="-325755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2pPr>
            <a:lvl3pPr marL="1371600" lvl="2" indent="-308610" algn="l">
              <a:spcBef>
                <a:spcPts val="360"/>
              </a:spcBef>
              <a:spcAft>
                <a:spcPts val="0"/>
              </a:spcAft>
              <a:buSzPts val="1260"/>
              <a:buChar char="⚫"/>
              <a:defRPr/>
            </a:lvl3pPr>
            <a:lvl4pPr marL="1828800" lvl="3" indent="-302894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4pPr>
            <a:lvl5pPr marL="2286000" lvl="4" indent="-302895" algn="l">
              <a:spcBef>
                <a:spcPts val="360"/>
              </a:spcBef>
              <a:spcAft>
                <a:spcPts val="0"/>
              </a:spcAft>
              <a:buSzPts val="1170"/>
              <a:buChar char="⚫"/>
              <a:defRPr/>
            </a:lvl5pPr>
            <a:lvl6pPr marL="2743200" lvl="5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marL="3200400" lvl="6" indent="-320039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31;p5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5" name="Google Shape;32;p52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6" name="Google Shape;33;p52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FFC742-D709-4D40-87E7-41D38972AC7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5684000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ide patch Icon Content 3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33">
            <a:extLst>
              <a:ext uri="{C183D7F6-B498-43B3-948B-1728B52AA6E4}"/>
            </a:extLst>
          </p:cNvPr>
          <p:cNvSpPr/>
          <p:nvPr userDrawn="1"/>
        </p:nvSpPr>
        <p:spPr>
          <a:xfrm>
            <a:off x="0" y="0"/>
            <a:ext cx="8329613" cy="6858000"/>
          </a:xfrm>
          <a:custGeom>
            <a:avLst/>
            <a:gdLst>
              <a:gd name="connsiteX0" fmla="*/ 0 w 8329286"/>
              <a:gd name="connsiteY0" fmla="*/ 0 h 6858000"/>
              <a:gd name="connsiteX1" fmla="*/ 8329286 w 8329286"/>
              <a:gd name="connsiteY1" fmla="*/ 0 h 6858000"/>
              <a:gd name="connsiteX2" fmla="*/ 8329286 w 8329286"/>
              <a:gd name="connsiteY2" fmla="*/ 68183 h 6858000"/>
              <a:gd name="connsiteX3" fmla="*/ 3175958 w 8329286"/>
              <a:gd name="connsiteY3" fmla="*/ 6858000 h 6858000"/>
              <a:gd name="connsiteX4" fmla="*/ 0 w 83292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286" h="6858000">
                <a:moveTo>
                  <a:pt x="0" y="0"/>
                </a:moveTo>
                <a:lnTo>
                  <a:pt x="8329286" y="0"/>
                </a:lnTo>
                <a:lnTo>
                  <a:pt x="8329286" y="68183"/>
                </a:lnTo>
                <a:lnTo>
                  <a:pt x="317595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5" name="Rectangle 10">
            <a:extLst>
              <a:ext uri="{C183D7F6-B498-43B3-948B-1728B52AA6E4}"/>
            </a:extLst>
          </p:cNvPr>
          <p:cNvSpPr/>
          <p:nvPr userDrawn="1"/>
        </p:nvSpPr>
        <p:spPr>
          <a:xfrm>
            <a:off x="0" y="0"/>
            <a:ext cx="12192000" cy="1127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16" name="Freeform: Shape 34">
            <a:extLst>
              <a:ext uri="{C183D7F6-B498-43B3-948B-1728B52AA6E4}"/>
            </a:extLst>
          </p:cNvPr>
          <p:cNvSpPr/>
          <p:nvPr userDrawn="1"/>
        </p:nvSpPr>
        <p:spPr>
          <a:xfrm>
            <a:off x="0" y="0"/>
            <a:ext cx="8329613" cy="457200"/>
          </a:xfrm>
          <a:custGeom>
            <a:avLst/>
            <a:gdLst>
              <a:gd name="connsiteX0" fmla="*/ 0 w 8329286"/>
              <a:gd name="connsiteY0" fmla="*/ 0 h 457200"/>
              <a:gd name="connsiteX1" fmla="*/ 8329286 w 8329286"/>
              <a:gd name="connsiteY1" fmla="*/ 0 h 457200"/>
              <a:gd name="connsiteX2" fmla="*/ 7982281 w 8329286"/>
              <a:gd name="connsiteY2" fmla="*/ 457200 h 457200"/>
              <a:gd name="connsiteX3" fmla="*/ 0 w 8329286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9286" h="457200">
                <a:moveTo>
                  <a:pt x="0" y="0"/>
                </a:moveTo>
                <a:lnTo>
                  <a:pt x="8329286" y="0"/>
                </a:lnTo>
                <a:lnTo>
                  <a:pt x="7982281" y="457200"/>
                </a:lnTo>
                <a:lnTo>
                  <a:pt x="0" y="457200"/>
                </a:lnTo>
                <a:close/>
              </a:path>
            </a:pathLst>
          </a:cu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Title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548640" y="990600"/>
            <a:ext cx="10805160" cy="707886"/>
          </a:xfrm>
        </p:spPr>
        <p:txBody>
          <a:bodyPr lIns="91440" anchor="t">
            <a:normAutofit/>
          </a:bodyPr>
          <a:lstStyle>
            <a:lvl1pPr>
              <a:lnSpc>
                <a:spcPct val="100000"/>
              </a:lnSpc>
              <a:defRPr sz="4000" b="0"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7" name="Content Placeholder 6">
            <a:extLst/>
          </p:cNvPr>
          <p:cNvSpPr>
            <a:spLocks noGrp="1"/>
          </p:cNvSpPr>
          <p:nvPr>
            <p:ph sz="quarter" idx="13"/>
          </p:nvPr>
        </p:nvSpPr>
        <p:spPr>
          <a:xfrm>
            <a:off x="7151214" y="2035302"/>
            <a:ext cx="4312844" cy="914490"/>
          </a:xfrm>
        </p:spPr>
        <p:txBody>
          <a:bodyPr lIns="91440" rIns="9144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7">
            <a:extLst/>
          </p:cNvPr>
          <p:cNvSpPr>
            <a:spLocks noGrp="1"/>
          </p:cNvSpPr>
          <p:nvPr>
            <p:ph type="body" sz="quarter" idx="16"/>
          </p:nvPr>
        </p:nvSpPr>
        <p:spPr>
          <a:xfrm>
            <a:off x="624840" y="2280181"/>
            <a:ext cx="4937760" cy="424732"/>
          </a:xfrm>
          <a:noFill/>
        </p:spPr>
        <p:txBody>
          <a:bodyPr lIns="91440" rIns="91440" anchor="ctr">
            <a:noAutofit/>
          </a:bodyPr>
          <a:lstStyle>
            <a:lvl1pPr marL="0" indent="0" algn="r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Picture Placeholder 7">
            <a:extLst>
              <a:ext uri="{C183D7F6-B498-43B3-948B-1728B52AA6E4}"/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756426" y="1935993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anchor="ctr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>
                <a:sym typeface="Constantia"/>
              </a:rPr>
              <a:t>Click icon to add picture</a:t>
            </a:r>
          </a:p>
        </p:txBody>
      </p:sp>
      <p:sp>
        <p:nvSpPr>
          <p:cNvPr id="20" name="Content Placeholder 6">
            <a:extLst/>
          </p:cNvPr>
          <p:cNvSpPr>
            <a:spLocks noGrp="1"/>
          </p:cNvSpPr>
          <p:nvPr>
            <p:ph sz="quarter" idx="22"/>
          </p:nvPr>
        </p:nvSpPr>
        <p:spPr>
          <a:xfrm>
            <a:off x="6071132" y="3576256"/>
            <a:ext cx="5392925" cy="914490"/>
          </a:xfrm>
        </p:spPr>
        <p:txBody>
          <a:bodyPr lIns="91440" rIns="9144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1" name="Text Placeholder 7">
            <a:extLst/>
          </p:cNvPr>
          <p:cNvSpPr>
            <a:spLocks noGrp="1"/>
          </p:cNvSpPr>
          <p:nvPr>
            <p:ph type="body" sz="quarter" idx="23"/>
          </p:nvPr>
        </p:nvSpPr>
        <p:spPr>
          <a:xfrm>
            <a:off x="548640" y="3846999"/>
            <a:ext cx="4023360" cy="424732"/>
          </a:xfrm>
          <a:noFill/>
        </p:spPr>
        <p:txBody>
          <a:bodyPr lIns="91440" rIns="9144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2" name="Picture Placeholder 7">
            <a:extLst>
              <a:ext uri="{C183D7F6-B498-43B3-948B-1728B52AA6E4}"/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774508" y="350281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anchor="ctr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>
                <a:sym typeface="Constantia"/>
              </a:rPr>
              <a:t>Click icon to add picture</a:t>
            </a:r>
          </a:p>
        </p:txBody>
      </p:sp>
      <p:sp>
        <p:nvSpPr>
          <p:cNvPr id="13" name="Content Placeholder 6">
            <a:extLst/>
          </p:cNvPr>
          <p:cNvSpPr>
            <a:spLocks noGrp="1"/>
          </p:cNvSpPr>
          <p:nvPr>
            <p:ph sz="quarter" idx="25"/>
          </p:nvPr>
        </p:nvSpPr>
        <p:spPr>
          <a:xfrm>
            <a:off x="4949699" y="5117210"/>
            <a:ext cx="6514359" cy="914490"/>
          </a:xfrm>
        </p:spPr>
        <p:txBody>
          <a:bodyPr lIns="91440" rIns="91440" anchor="ctr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Text Placeholder 7">
            <a:extLst/>
          </p:cNvPr>
          <p:cNvSpPr>
            <a:spLocks noGrp="1"/>
          </p:cNvSpPr>
          <p:nvPr>
            <p:ph type="body" sz="quarter" idx="26"/>
          </p:nvPr>
        </p:nvSpPr>
        <p:spPr>
          <a:xfrm>
            <a:off x="548641" y="5362089"/>
            <a:ext cx="2956560" cy="424732"/>
          </a:xfrm>
          <a:noFill/>
        </p:spPr>
        <p:txBody>
          <a:bodyPr lIns="91440" rIns="91440" anchor="ctr">
            <a:noAutofit/>
          </a:bodyPr>
          <a:lstStyle>
            <a:lvl1pPr marL="0" indent="0" algn="r">
              <a:buNone/>
              <a:defRPr sz="20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Picture Placeholder 7">
            <a:extLst>
              <a:ext uri="{C183D7F6-B498-43B3-948B-1728B52AA6E4}"/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680392" y="5017901"/>
            <a:ext cx="1094116" cy="1113108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anchor="ctr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>
                <a:sym typeface="Constantia"/>
              </a:rPr>
              <a:t>Click icon to add picture</a:t>
            </a:r>
          </a:p>
        </p:txBody>
      </p:sp>
      <p:sp>
        <p:nvSpPr>
          <p:cNvPr id="18" name="Slide Number Placeholder 5">
            <a:extLst/>
          </p:cNvPr>
          <p:cNvSpPr>
            <a:spLocks noGrp="1"/>
          </p:cNvSpPr>
          <p:nvPr>
            <p:ph type="sldNum" sz="quarter" idx="28"/>
          </p:nvPr>
        </p:nvSpPr>
        <p:spPr>
          <a:xfrm>
            <a:off x="628650" y="6340475"/>
            <a:ext cx="303213" cy="365125"/>
          </a:xfrm>
          <a:solidFill>
            <a:schemeClr val="bg1">
              <a:alpha val="82000"/>
            </a:schemeClr>
          </a:solidFill>
          <a:ln>
            <a:solidFill>
              <a:schemeClr val="accent2"/>
            </a:solidFill>
          </a:ln>
        </p:spPr>
        <p:txBody>
          <a:bodyPr vert="horz" tIns="45720" bIns="45720" numCol="1" anchor="ctr" compatLnSpc="1">
            <a:prstTxWarp prst="textNoShape">
              <a:avLst/>
            </a:prstTxWarp>
          </a:bodyPr>
          <a:lstStyle>
            <a:lvl1pPr algn="ctr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rgbClr val="0D0D0D"/>
                </a:solidFill>
                <a:latin typeface="Tw Cen MT Condensed"/>
                <a:cs typeface="Arial" charset="0"/>
                <a:sym typeface="Constantia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D700CFB-0319-4D4A-B8F3-1C4B48341245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w Cen MT Condensed"/>
                <a:cs typeface="Arial" charset="0"/>
                <a:sym typeface="Constantia" pitchFamily="18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D0D0D"/>
              </a:solidFill>
              <a:effectLst/>
              <a:uLnTx/>
              <a:uFillTx/>
              <a:latin typeface="Tw Cen MT Condensed"/>
              <a:cs typeface="Arial" charset="0"/>
              <a:sym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28115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82BE77-3FCA-45DD-9828-9EBBCC54A5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0B826B1-EB12-40F5-AF83-C9860074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20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71" indent="0" algn="ctr">
              <a:buNone/>
              <a:defRPr sz="2000"/>
            </a:lvl2pPr>
            <a:lvl3pPr marL="914150" indent="0" algn="ctr">
              <a:buNone/>
              <a:defRPr sz="1900"/>
            </a:lvl3pPr>
            <a:lvl4pPr marL="1371226" indent="0" algn="ctr">
              <a:buNone/>
              <a:defRPr sz="1600"/>
            </a:lvl4pPr>
            <a:lvl5pPr marL="1828301" indent="0" algn="ctr">
              <a:buNone/>
              <a:defRPr sz="1600"/>
            </a:lvl5pPr>
            <a:lvl6pPr marL="2285382" indent="0" algn="ctr">
              <a:buNone/>
              <a:defRPr sz="1600"/>
            </a:lvl6pPr>
            <a:lvl7pPr marL="2742450" indent="0" algn="ctr">
              <a:buNone/>
              <a:defRPr sz="1600"/>
            </a:lvl7pPr>
            <a:lvl8pPr marL="3199520" indent="0" algn="ctr">
              <a:buNone/>
              <a:defRPr sz="1600"/>
            </a:lvl8pPr>
            <a:lvl9pPr marL="3656591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D7FA20-B96E-4971-9371-86AB2FF11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843DAE-73E0-482B-9644-BACAD1C7B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F0205B-3F19-4803-83AF-AE65C9731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26068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5790EB-B505-4C26-AE9C-C0927C664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F803B3-64E9-490B-AA5E-2BF54CCB8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5601C3-2B7D-4B52-8684-4BE88F990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3ADEC2-195E-4639-9DC6-FD63704F7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7D6B14-46C2-47DB-B7EF-140042321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52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83EB5-69B5-4A64-B658-CF7712A9F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AE4929D-B8F4-4B46-96BC-F255AB9DF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9E08870-42C3-4220-8A6C-10B877FD2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6255AEE-0D3A-41B5-B37B-614A1BA3D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730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1FBF8A-17AF-4469-AA5E-C493552A8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92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BDC9DD-D53E-4CBB-B293-C4156FCC1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63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5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2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0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3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5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5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BBA20C-74D3-4F8A-B31B-97F449C35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88C696-D70C-4F1C-A9CF-5C208470C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71AAA9-27A6-481E-BB0D-21A62A52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0418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0BBF1-91AA-4B6B-A6AB-C6713C037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DC56B7-37DB-42C3-891E-A409F1EE26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2B2539-47DB-486E-8CFC-57F6119495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FBB4D6E-C161-4B30-9D4E-FD532DA1C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7764E6-00B0-40D3-A6C9-8F1B880CF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BC1BE7-AE9A-47C9-B6A5-8C3157E00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8835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422344-AD8A-4710-9699-E61784DA3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F04E9B-ED1C-4CB5-9B53-009649F844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1" indent="0">
              <a:buNone/>
              <a:defRPr sz="2000" b="1"/>
            </a:lvl2pPr>
            <a:lvl3pPr marL="914150" indent="0">
              <a:buNone/>
              <a:defRPr sz="1900" b="1"/>
            </a:lvl3pPr>
            <a:lvl4pPr marL="1371226" indent="0">
              <a:buNone/>
              <a:defRPr sz="1600" b="1"/>
            </a:lvl4pPr>
            <a:lvl5pPr marL="1828301" indent="0">
              <a:buNone/>
              <a:defRPr sz="1600" b="1"/>
            </a:lvl5pPr>
            <a:lvl6pPr marL="2285382" indent="0">
              <a:buNone/>
              <a:defRPr sz="1600" b="1"/>
            </a:lvl6pPr>
            <a:lvl7pPr marL="2742450" indent="0">
              <a:buNone/>
              <a:defRPr sz="1600" b="1"/>
            </a:lvl7pPr>
            <a:lvl8pPr marL="3199520" indent="0">
              <a:buNone/>
              <a:defRPr sz="1600" b="1"/>
            </a:lvl8pPr>
            <a:lvl9pPr marL="3656591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8884EB2-C4ED-46A3-8255-9A89917FB2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4FC8C9F-01D0-4CDF-A7C3-9F29E3BF0D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71" indent="0">
              <a:buNone/>
              <a:defRPr sz="2000" b="1"/>
            </a:lvl2pPr>
            <a:lvl3pPr marL="914150" indent="0">
              <a:buNone/>
              <a:defRPr sz="1900" b="1"/>
            </a:lvl3pPr>
            <a:lvl4pPr marL="1371226" indent="0">
              <a:buNone/>
              <a:defRPr sz="1600" b="1"/>
            </a:lvl4pPr>
            <a:lvl5pPr marL="1828301" indent="0">
              <a:buNone/>
              <a:defRPr sz="1600" b="1"/>
            </a:lvl5pPr>
            <a:lvl6pPr marL="2285382" indent="0">
              <a:buNone/>
              <a:defRPr sz="1600" b="1"/>
            </a:lvl6pPr>
            <a:lvl7pPr marL="2742450" indent="0">
              <a:buNone/>
              <a:defRPr sz="1600" b="1"/>
            </a:lvl7pPr>
            <a:lvl8pPr marL="3199520" indent="0">
              <a:buNone/>
              <a:defRPr sz="1600" b="1"/>
            </a:lvl8pPr>
            <a:lvl9pPr marL="3656591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4689E7D-019A-47C1-81C3-6EDA312D63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F02020B-9305-4600-A521-282817159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DAE53D4-23B3-471B-96CA-0657E9316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1271ADD-FD02-4C33-A21F-683AFD966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7702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B5DF6D5-AB93-4721-A16E-C3BED53122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153" t="25279" r="13619" b="15484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F158D66-D5D6-403E-B91A-FC71421DCD8C}"/>
              </a:ext>
            </a:extLst>
          </p:cNvPr>
          <p:cNvSpPr/>
          <p:nvPr userDrawn="1"/>
        </p:nvSpPr>
        <p:spPr>
          <a:xfrm>
            <a:off x="295277" y="295035"/>
            <a:ext cx="11601451" cy="6267932"/>
          </a:xfrm>
          <a:prstGeom prst="rect">
            <a:avLst/>
          </a:prstGeom>
          <a:solidFill>
            <a:schemeClr val="bg1"/>
          </a:solidFill>
          <a:ln>
            <a:solidFill>
              <a:srgbClr val="FFDE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8" rIns="91418" bIns="45718" rtlCol="0" anchor="ctr"/>
          <a:lstStyle/>
          <a:p>
            <a:pPr marL="0" marR="0" lvl="0" indent="0" algn="ctr" defTabSz="9141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530960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DD64F4-5B14-4C30-B3A3-8739DEEC9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D2DB07-ED21-4594-81AF-FD4E68D32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887399-3AF9-4087-ABF7-927F7CAD9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1058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DF12F0-B4C2-40D3-BEA4-549E7407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3D4997-3F26-4455-A6D4-B251D0BB4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610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8B863BC-8280-400B-8BB5-DD81623D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71" indent="0">
              <a:buNone/>
              <a:defRPr sz="1500"/>
            </a:lvl2pPr>
            <a:lvl3pPr marL="914150" indent="0">
              <a:buNone/>
              <a:defRPr sz="1200"/>
            </a:lvl3pPr>
            <a:lvl4pPr marL="1371226" indent="0">
              <a:buNone/>
              <a:defRPr sz="1100"/>
            </a:lvl4pPr>
            <a:lvl5pPr marL="1828301" indent="0">
              <a:buNone/>
              <a:defRPr sz="1100"/>
            </a:lvl5pPr>
            <a:lvl6pPr marL="2285382" indent="0">
              <a:buNone/>
              <a:defRPr sz="1100"/>
            </a:lvl6pPr>
            <a:lvl7pPr marL="2742450" indent="0">
              <a:buNone/>
              <a:defRPr sz="1100"/>
            </a:lvl7pPr>
            <a:lvl8pPr marL="3199520" indent="0">
              <a:buNone/>
              <a:defRPr sz="1100"/>
            </a:lvl8pPr>
            <a:lvl9pPr marL="3656591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67522F-2DAB-4E65-8208-5001662C1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C9F56D-2F2B-4C9E-B9E2-9AC99B22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541950-3D89-4318-A9DB-7078AD24E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1012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4725B4-AE27-471C-903E-8CD10A449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62E1789-DB03-48DA-BC31-8BC00D88A1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610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071" indent="0">
              <a:buNone/>
              <a:defRPr sz="2800"/>
            </a:lvl2pPr>
            <a:lvl3pPr marL="914150" indent="0">
              <a:buNone/>
              <a:defRPr sz="2400"/>
            </a:lvl3pPr>
            <a:lvl4pPr marL="1371226" indent="0">
              <a:buNone/>
              <a:defRPr sz="2000"/>
            </a:lvl4pPr>
            <a:lvl5pPr marL="1828301" indent="0">
              <a:buNone/>
              <a:defRPr sz="2000"/>
            </a:lvl5pPr>
            <a:lvl6pPr marL="2285382" indent="0">
              <a:buNone/>
              <a:defRPr sz="2000"/>
            </a:lvl6pPr>
            <a:lvl7pPr marL="2742450" indent="0">
              <a:buNone/>
              <a:defRPr sz="2000"/>
            </a:lvl7pPr>
            <a:lvl8pPr marL="3199520" indent="0">
              <a:buNone/>
              <a:defRPr sz="2000"/>
            </a:lvl8pPr>
            <a:lvl9pPr marL="3656591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EFEA0B-DE42-4CBC-A667-581F0C05FE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71" indent="0">
              <a:buNone/>
              <a:defRPr sz="1500"/>
            </a:lvl2pPr>
            <a:lvl3pPr marL="914150" indent="0">
              <a:buNone/>
              <a:defRPr sz="1200"/>
            </a:lvl3pPr>
            <a:lvl4pPr marL="1371226" indent="0">
              <a:buNone/>
              <a:defRPr sz="1100"/>
            </a:lvl4pPr>
            <a:lvl5pPr marL="1828301" indent="0">
              <a:buNone/>
              <a:defRPr sz="1100"/>
            </a:lvl5pPr>
            <a:lvl6pPr marL="2285382" indent="0">
              <a:buNone/>
              <a:defRPr sz="1100"/>
            </a:lvl6pPr>
            <a:lvl7pPr marL="2742450" indent="0">
              <a:buNone/>
              <a:defRPr sz="1100"/>
            </a:lvl7pPr>
            <a:lvl8pPr marL="3199520" indent="0">
              <a:buNone/>
              <a:defRPr sz="1100"/>
            </a:lvl8pPr>
            <a:lvl9pPr marL="3656591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581540-6C8A-4E2E-91F4-05B4F6B6D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589F62-8AEC-4630-B645-EC96CBD74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804569A-8BC6-4D2B-985F-F7219C01C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4852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109294-2B7B-4B4C-B5D2-489F4108D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C195686-9F76-476D-8A25-CC6C8AEE89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2A050F2-8C42-47DD-8138-9FAAE9B29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971774-71D4-466A-B12B-D471F7BAB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4C9E89-E644-468B-9A77-522840DBD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1371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A02E4C6-DA95-4DE1-BEC3-F1E9829BEE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309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1EA16FD-5C5C-47A2-B5A7-883053F7B1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309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0093D0-DAF9-4540-A629-42026CD4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55E491-AD3E-4486-8FEA-4E6DF9A3C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A24361-E3D8-4634-9FE9-D9A8E04FC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42119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bg" descr="F:\1-原创素材\1_mm1102\PPT\PPT_014\materaials\contents_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balloon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322" y="260948"/>
            <a:ext cx="2872889" cy="395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alloon_2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31" flipH="1">
            <a:off x="562828" y="191032"/>
            <a:ext cx="4983709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shape" descr="F:\1-原创素材\1_mm1102\PPT\PPT_014\materaials\contents_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77" y="1019679"/>
            <a:ext cx="9178075" cy="478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grassland" descr="F:\1-原创素材\1_mm1102\PPT\PPT_014\materaials\contents_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34187"/>
            <a:ext cx="1219200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kite" descr="F:\1-原创素材\1_mm1102\PPT\PPT_014\materaials\contents_4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7039" y="3034789"/>
            <a:ext cx="900740" cy="75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595137" y="4965410"/>
            <a:ext cx="11001731" cy="1920213"/>
            <a:chOff x="-4251670" y="1149350"/>
            <a:chExt cx="16299090" cy="2844800"/>
          </a:xfrm>
        </p:grpSpPr>
        <p:pic>
          <p:nvPicPr>
            <p:cNvPr id="3080" name="children_1" descr="F:\1-原创素材\1_mm1102\PPT\PPT_014\materaials\children_1.png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1670" y="1339850"/>
              <a:ext cx="1790700" cy="246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children_2" descr="F:\1-原创素材\1_mm1102\PPT\PPT_014\materaials\children_2.png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58950" y="1308100"/>
              <a:ext cx="1574800" cy="2527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children_3" descr="F:\1-原创素材\1_mm1102\PPT\PPT_014\materaials\children_3.png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1295400"/>
              <a:ext cx="17907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children_4" descr="F:\1-原创素材\1_mm1102\PPT\PPT_014\materaials\children_4.png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1149350"/>
              <a:ext cx="1600200" cy="284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children_5" descr="F:\1-原创素材\1_mm1102\PPT\PPT_014\materaials\children_5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61" y="1244600"/>
              <a:ext cx="2006600" cy="26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children_6" descr="F:\1-原创素材\1_mm1102\PPT\PPT_014\materaials\children_6.png"/>
            <p:cNvPicPr>
              <a:picLocks noChangeAspect="1" noChangeArrowheads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51" y="1219200"/>
              <a:ext cx="1689100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children_7" descr="F:\1-原创素材\1_mm1102\PPT\PPT_014\materaials\children_7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35" y="1346200"/>
              <a:ext cx="2019300" cy="2451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7" name="children_8" descr="F:\1-原创素材\1_mm1102\PPT\PPT_014\materaials\children_8.png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9420" y="1327150"/>
              <a:ext cx="1778000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 userDrawn="1"/>
        </p:nvSpPr>
        <p:spPr>
          <a:xfrm>
            <a:off x="-3889105" y="7845513"/>
            <a:ext cx="1162453" cy="384717"/>
          </a:xfrm>
          <a:prstGeom prst="rect">
            <a:avLst/>
          </a:prstGeom>
          <a:noFill/>
        </p:spPr>
        <p:txBody>
          <a:bodyPr wrap="none" lIns="91418" tIns="45718" rIns="91418" bIns="45718" rtlCol="0">
            <a:spAutoFit/>
          </a:bodyPr>
          <a:lstStyle/>
          <a:p>
            <a:pPr marL="0" marR="0" lvl="0" indent="0" algn="l" defTabSz="9141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cs typeface="+mn-cs"/>
              </a:rPr>
              <a:t>Contents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75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93827E-7 L -0.64809 -0.37593 " pathEditMode="relative" rAng="0" ptsTypes="AA">
                                      <p:cBhvr>
                                        <p:cTn id="11" dur="1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13" y="-1879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00000"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-300000">
                                      <p:cBhvr>
                                        <p:cTn id="2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300000">
                                      <p:cBhvr>
                                        <p:cTn id="3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600000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Rot by="-600000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EC53D6D-834B-4A5D-BE0A-081CF6B93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3B99A44-4DED-438A-9767-372B7F893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546CE8-44FA-4225-8DFA-035703FA8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DDB16F-3360-4FAE-9622-E86C2493C0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D64FAF-F73B-4593-9348-962E807020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59" r="74050" b="23885"/>
          <a:stretch/>
        </p:blipFill>
        <p:spPr>
          <a:xfrm rot="20985444">
            <a:off x="-399568" y="5615209"/>
            <a:ext cx="3163909" cy="13683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7F48A60-3FE1-4E93-BC0A-31C3111BA4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0" t="70420" r="33259"/>
          <a:stretch/>
        </p:blipFill>
        <p:spPr>
          <a:xfrm>
            <a:off x="10513668" y="5718137"/>
            <a:ext cx="1662898" cy="128372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AA1ABC3-1A45-45A1-9105-26F717E06D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1" b="56589"/>
          <a:stretch/>
        </p:blipFill>
        <p:spPr>
          <a:xfrm>
            <a:off x="11019099" y="0"/>
            <a:ext cx="1172901" cy="15522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4F4EB8C-8F59-4535-8BAE-0487C9C56F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1" b="72329"/>
          <a:stretch/>
        </p:blipFill>
        <p:spPr>
          <a:xfrm>
            <a:off x="170086" y="-122074"/>
            <a:ext cx="2388243" cy="189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3576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侠客行  梅花林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" y="3"/>
            <a:ext cx="12195175" cy="685546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357508" y="356871"/>
            <a:ext cx="11500485" cy="6182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18" rIns="91416" bIns="45718" rtlCol="0" anchor="ctr"/>
          <a:lstStyle/>
          <a:p>
            <a:pPr marL="0" marR="0" lvl="0" indent="0" algn="ctr" defTabSz="9141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314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8C8D4C-455C-4317-A8C2-F9A75A53E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085223-2212-46D9-992D-A1EDA57051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E3A0324-DBF9-4631-B113-24154B38CC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45F228D-7C13-4F15-ACD3-DB4262A8A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E9D522-1059-4370-8518-CC694102E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5DB87A-4C96-45AD-BDF6-3684F0DD6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011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DAB518-299A-4A3C-B72D-EE396BF0F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D0C409E-76F2-4619-A1A0-169159C3CB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BA87B4-D945-49F3-A62D-DB94ACDDDB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1DFA2C-9AAF-45AE-B540-B81D437BF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A117E8-7585-468B-9556-88C42B1EB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C636F6-D68B-4972-8297-316552F9D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785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75F569F-7089-4F0A-AC55-6711B284F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985BD4-B42D-42C6-9671-57B932FF7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CD829C-4D2D-42D8-B6E6-710B4021FE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DB3E1-620F-4AFA-862D-EB6636F974DC}" type="datetimeFigureOut">
              <a:rPr lang="zh-CN" altLang="en-US" smtClean="0"/>
              <a:t>2024/2/4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4D5B0D-5CE0-4089-93CD-4ED7813C0F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6B1404-D557-49AE-A2A9-70AC80B2AF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DAF53-C190-4744-9AF0-BB35543B59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052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2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A32C21-FD13-4697-ADCD-F9E33DDFF06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85D699-091F-4322-9983-565B97A178FD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32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D132D-452A-49E5-B8CD-EA0C46A12A5F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04/02/2024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03046-9975-4CD1-8163-35C299AA0868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1343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>
            <a:alphaModFix/>
          </a:blip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2"/>
          <p:cNvSpPr/>
          <p:nvPr/>
        </p:nvSpPr>
        <p:spPr>
          <a:xfrm>
            <a:off x="-12700" y="-7938"/>
            <a:ext cx="12217400" cy="1041401"/>
          </a:xfrm>
          <a:custGeom>
            <a:avLst/>
            <a:gdLst/>
            <a:ahLst/>
            <a:cxnLst/>
            <a:rect l="l" t="t" r="r" b="b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4705"/>
                </a:srgbClr>
              </a:gs>
              <a:gs pos="100000">
                <a:srgbClr val="00E9F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8" name="Google Shape;28;p52"/>
          <p:cNvSpPr/>
          <p:nvPr/>
        </p:nvSpPr>
        <p:spPr>
          <a:xfrm>
            <a:off x="5842000" y="-7144"/>
            <a:ext cx="6350000" cy="638175"/>
          </a:xfrm>
          <a:custGeom>
            <a:avLst/>
            <a:gdLst/>
            <a:ahLst/>
            <a:cxnLst/>
            <a:rect l="l" t="t" r="r" b="b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803"/>
                </a:srgbClr>
              </a:gs>
              <a:gs pos="80000">
                <a:srgbClr val="0099E4">
                  <a:alpha val="44705"/>
                </a:srgbClr>
              </a:gs>
              <a:gs pos="100000">
                <a:srgbClr val="0099E4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3318" name="Google Shape;29;p52"/>
          <p:cNvSpPr txBox="1"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00" rIns="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3319" name="Google Shape;30;p52"/>
          <p:cNvSpPr txBox="1"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31" name="Google Shape;31;p5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 fontAlgn="auto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32" name="Google Shape;32;p52"/>
          <p:cNvSpPr txBox="1">
            <a:spLocks noGrp="1"/>
          </p:cNvSpPr>
          <p:nvPr>
            <p:ph type="ftr" idx="11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 fontAlgn="auto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33" name="Google Shape;33;p52"/>
          <p:cNvSpPr txBox="1">
            <a:spLocks noGrp="1"/>
          </p:cNvSpPr>
          <p:nvPr>
            <p:ph type="sldNum" idx="12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 fontAlgn="auto">
              <a:spcBef>
                <a:spcPts val="0"/>
              </a:spcBef>
              <a:spcAft>
                <a:spcPts val="0"/>
              </a:spcAft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A7EFC6-8018-45DD-AFD7-A970FA6035C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grpSp>
        <p:nvGrpSpPr>
          <p:cNvPr id="13323" name="Google Shape;34;p52"/>
          <p:cNvGrpSpPr>
            <a:grpSpLocks/>
          </p:cNvGrpSpPr>
          <p:nvPr/>
        </p:nvGrpSpPr>
        <p:grpSpPr bwMode="auto">
          <a:xfrm>
            <a:off x="-39688" y="-15875"/>
            <a:ext cx="12265026" cy="1085850"/>
            <a:chOff x="-29322" y="-1971"/>
            <a:chExt cx="9198255" cy="1086266"/>
          </a:xfrm>
        </p:grpSpPr>
        <p:sp>
          <p:nvSpPr>
            <p:cNvPr id="35" name="Google Shape;35;p52"/>
            <p:cNvSpPr/>
            <p:nvPr/>
          </p:nvSpPr>
          <p:spPr>
            <a:xfrm rot="-164308">
              <a:off x="-18607" y="217188"/>
              <a:ext cx="9162537" cy="647948"/>
            </a:xfrm>
            <a:custGeom>
              <a:avLst/>
              <a:gdLst/>
              <a:ahLst/>
              <a:cxnLst/>
              <a:rect l="l" t="t" r="r" b="b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 cmpd="sng">
              <a:solidFill>
                <a:srgbClr val="09B6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  <p:sp>
          <p:nvSpPr>
            <p:cNvPr id="36" name="Google Shape;36;p52"/>
            <p:cNvSpPr/>
            <p:nvPr/>
          </p:nvSpPr>
          <p:spPr>
            <a:xfrm rot="-164308">
              <a:off x="-13844" y="290241"/>
              <a:ext cx="9175634" cy="530428"/>
            </a:xfrm>
            <a:custGeom>
              <a:avLst/>
              <a:gdLst/>
              <a:ahLst/>
              <a:cxnLst/>
              <a:rect l="l" t="t" r="r" b="b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076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>
            <a:alphaModFix/>
          </a:blip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2"/>
          <p:cNvSpPr/>
          <p:nvPr/>
        </p:nvSpPr>
        <p:spPr>
          <a:xfrm>
            <a:off x="-12700" y="-7938"/>
            <a:ext cx="12217400" cy="1041401"/>
          </a:xfrm>
          <a:custGeom>
            <a:avLst/>
            <a:gdLst/>
            <a:ahLst/>
            <a:cxnLst/>
            <a:rect l="l" t="t" r="r" b="b"/>
            <a:pathLst>
              <a:path w="5772" h="656" extrusionOk="0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rgbClr val="0079AD">
                  <a:alpha val="44705"/>
                </a:srgbClr>
              </a:gs>
              <a:gs pos="100000">
                <a:srgbClr val="00E9F7">
                  <a:alpha val="54901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28" name="Google Shape;28;p52"/>
          <p:cNvSpPr/>
          <p:nvPr/>
        </p:nvSpPr>
        <p:spPr>
          <a:xfrm>
            <a:off x="5842000" y="-7144"/>
            <a:ext cx="6350000" cy="638175"/>
          </a:xfrm>
          <a:custGeom>
            <a:avLst/>
            <a:gdLst/>
            <a:ahLst/>
            <a:cxnLst/>
            <a:rect l="l" t="t" r="r" b="b"/>
            <a:pathLst>
              <a:path w="3000" h="595" extrusionOk="0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ABB4">
                  <a:alpha val="29803"/>
                </a:srgbClr>
              </a:gs>
              <a:gs pos="80000">
                <a:srgbClr val="0099E4">
                  <a:alpha val="44705"/>
                </a:srgbClr>
              </a:gs>
              <a:gs pos="100000">
                <a:srgbClr val="0099E4">
                  <a:alpha val="44705"/>
                </a:srgbClr>
              </a:gs>
            </a:gsLst>
            <a:lin ang="5400000" scaled="0"/>
          </a:gradFill>
          <a:ln>
            <a:noFill/>
          </a:ln>
        </p:spPr>
        <p:txBody>
          <a:bodyPr spcFirstLastPara="1" lIns="91425" tIns="45700" rIns="91425" bIns="4570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13318" name="Google Shape;29;p52"/>
          <p:cNvSpPr txBox="1"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00" rIns="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13319" name="Google Shape;30;p52"/>
          <p:cNvSpPr txBox="1">
            <a:spLocks noGrp="1"/>
          </p:cNvSpPr>
          <p:nvPr>
            <p:ph type="body" idx="1"/>
          </p:nvPr>
        </p:nvSpPr>
        <p:spPr bwMode="auto">
          <a:xfrm>
            <a:off x="609600" y="1935163"/>
            <a:ext cx="109728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Arial" charset="0"/>
            </a:endParaRPr>
          </a:p>
        </p:txBody>
      </p:sp>
      <p:sp>
        <p:nvSpPr>
          <p:cNvPr id="31" name="Google Shape;31;p52"/>
          <p:cNvSpPr txBox="1">
            <a:spLocks noGrp="1"/>
          </p:cNvSpPr>
          <p:nvPr>
            <p:ph type="dt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 fontAlgn="auto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32" name="Google Shape;32;p52"/>
          <p:cNvSpPr txBox="1">
            <a:spLocks noGrp="1"/>
          </p:cNvSpPr>
          <p:nvPr>
            <p:ph type="ftr" idx="11"/>
          </p:nvPr>
        </p:nvSpPr>
        <p:spPr>
          <a:xfrm>
            <a:off x="3556000" y="6356350"/>
            <a:ext cx="4470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 fontAlgn="auto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400"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sp>
        <p:nvSpPr>
          <p:cNvPr id="33" name="Google Shape;33;p52"/>
          <p:cNvSpPr txBox="1">
            <a:spLocks noGrp="1"/>
          </p:cNvSpPr>
          <p:nvPr>
            <p:ph type="sldNum" idx="12"/>
          </p:nvPr>
        </p:nvSpPr>
        <p:spPr>
          <a:xfrm>
            <a:off x="10566400" y="6356350"/>
            <a:ext cx="10160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 fontAlgn="auto">
              <a:spcBef>
                <a:spcPts val="0"/>
              </a:spcBef>
              <a:spcAft>
                <a:spcPts val="0"/>
              </a:spcAft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rgbClr val="035C75"/>
                </a:solidFill>
                <a:latin typeface="Constantia"/>
                <a:ea typeface="Constantia"/>
                <a:cs typeface="Constantia"/>
                <a:sym typeface="Constantia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A7EFC6-8018-45DD-AFD7-A970FA6035C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35C75"/>
                </a:solidFill>
                <a:effectLst/>
                <a:uLnTx/>
                <a:uFillTx/>
                <a:latin typeface="Constantia"/>
                <a:sym typeface="Constanti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35C75"/>
              </a:solidFill>
              <a:effectLst/>
              <a:uLnTx/>
              <a:uFillTx/>
              <a:latin typeface="Constantia"/>
              <a:sym typeface="Constantia"/>
            </a:endParaRPr>
          </a:p>
        </p:txBody>
      </p:sp>
      <p:grpSp>
        <p:nvGrpSpPr>
          <p:cNvPr id="13323" name="Google Shape;34;p52"/>
          <p:cNvGrpSpPr>
            <a:grpSpLocks/>
          </p:cNvGrpSpPr>
          <p:nvPr/>
        </p:nvGrpSpPr>
        <p:grpSpPr bwMode="auto">
          <a:xfrm>
            <a:off x="-39688" y="-15875"/>
            <a:ext cx="12265026" cy="1085850"/>
            <a:chOff x="-29322" y="-1971"/>
            <a:chExt cx="9198255" cy="1086266"/>
          </a:xfrm>
        </p:grpSpPr>
        <p:sp>
          <p:nvSpPr>
            <p:cNvPr id="35" name="Google Shape;35;p52"/>
            <p:cNvSpPr/>
            <p:nvPr/>
          </p:nvSpPr>
          <p:spPr>
            <a:xfrm rot="-164308">
              <a:off x="-18607" y="217188"/>
              <a:ext cx="9162537" cy="647948"/>
            </a:xfrm>
            <a:custGeom>
              <a:avLst/>
              <a:gdLst/>
              <a:ahLst/>
              <a:cxnLst/>
              <a:rect l="l" t="t" r="r" b="b"/>
              <a:pathLst>
                <a:path w="5772" h="1055" extrusionOk="0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75" cap="flat" cmpd="sng">
              <a:solidFill>
                <a:srgbClr val="09B6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  <p:sp>
          <p:nvSpPr>
            <p:cNvPr id="36" name="Google Shape;36;p52"/>
            <p:cNvSpPr/>
            <p:nvPr/>
          </p:nvSpPr>
          <p:spPr>
            <a:xfrm rot="-164308">
              <a:off x="-13844" y="290241"/>
              <a:ext cx="9175634" cy="530428"/>
            </a:xfrm>
            <a:custGeom>
              <a:avLst/>
              <a:gdLst/>
              <a:ahLst/>
              <a:cxnLst/>
              <a:rect l="l" t="t" r="r" b="b"/>
              <a:pathLst>
                <a:path w="5766" h="854" extrusionOk="0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lIns="91425" tIns="45700" rIns="91425" bIns="4570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tantia"/>
                <a:ea typeface="Constantia"/>
                <a:cs typeface="Constantia"/>
                <a:sym typeface="Constant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97293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F2C0183-E2AC-4E2A-97A1-C3DA0EAA4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18" tIns="45718" rIns="91418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CDCA981-FB91-4C7A-928D-801757B7D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18" tIns="45718" rIns="91418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224E4D-C9CB-40E5-9192-BCC6851D42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522"/>
            <a:ext cx="2743200" cy="365125"/>
          </a:xfrm>
          <a:prstGeom prst="rect">
            <a:avLst/>
          </a:prstGeom>
        </p:spPr>
        <p:txBody>
          <a:bodyPr vert="horz" lIns="91418" tIns="45718" rIns="91418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50"/>
            <a:fld id="{19948267-233E-4940-AA7E-CBB5FD497D2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 defTabSz="914150"/>
              <a:t>2024/2/4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8E326C-2F8B-41B6-BF53-8A8B632748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522"/>
            <a:ext cx="4114800" cy="365125"/>
          </a:xfrm>
          <a:prstGeom prst="rect">
            <a:avLst/>
          </a:prstGeom>
        </p:spPr>
        <p:txBody>
          <a:bodyPr vert="horz" lIns="91418" tIns="45718" rIns="91418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50"/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B51F4A-97EF-4FFF-A2CD-48D99EA95A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522"/>
            <a:ext cx="2743200" cy="365125"/>
          </a:xfrm>
          <a:prstGeom prst="rect">
            <a:avLst/>
          </a:prstGeom>
        </p:spPr>
        <p:txBody>
          <a:bodyPr vert="horz" lIns="91418" tIns="45718" rIns="91418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50"/>
            <a:fld id="{587EFD14-D266-4739-88D1-3CC850163C4B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 defTabSz="914150"/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98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xStyles>
    <p:titleStyle>
      <a:lvl1pPr algn="l" defTabSz="91415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1" indent="-228541" algn="l" defTabSz="91415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2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90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60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31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10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86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61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142" indent="-228541" algn="l" defTabSz="91415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71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50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26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01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82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450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20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91" algn="l" defTabSz="91415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21" Type="http://schemas.openxmlformats.org/officeDocument/2006/relationships/slideLayout" Target="../slideLayouts/slideLayout7.xml"/><Relationship Id="rId34" Type="http://schemas.openxmlformats.org/officeDocument/2006/relationships/image" Target="../media/image34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gif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image" Target="../media/image29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microsoft.com/office/2007/relationships/hdphoto" Target="../media/hdphoto1.wdp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microsoft.com/office/2007/relationships/hdphoto" Target="../media/hdphoto2.wdp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24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31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8" Type="http://schemas.openxmlformats.org/officeDocument/2006/relationships/tags" Target="../tags/tag9.xml"/><Relationship Id="rId3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2.png"/><Relationship Id="rId11" Type="http://schemas.openxmlformats.org/officeDocument/2006/relationships/image" Target="../media/image45.png"/><Relationship Id="rId5" Type="http://schemas.openxmlformats.org/officeDocument/2006/relationships/image" Target="../media/image41.png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13" Type="http://schemas.openxmlformats.org/officeDocument/2006/relationships/slide" Target="slide35.xml"/><Relationship Id="rId18" Type="http://schemas.openxmlformats.org/officeDocument/2006/relationships/image" Target="../media/image73.png"/><Relationship Id="rId3" Type="http://schemas.openxmlformats.org/officeDocument/2006/relationships/slideLayout" Target="../slideLayouts/slideLayout13.xml"/><Relationship Id="rId7" Type="http://schemas.openxmlformats.org/officeDocument/2006/relationships/slide" Target="slide29.xml"/><Relationship Id="rId12" Type="http://schemas.openxmlformats.org/officeDocument/2006/relationships/slide" Target="slide34.xml"/><Relationship Id="rId17" Type="http://schemas.openxmlformats.org/officeDocument/2006/relationships/image" Target="../media/image72.gif"/><Relationship Id="rId2" Type="http://schemas.openxmlformats.org/officeDocument/2006/relationships/audio" Target="../media/media1.wav"/><Relationship Id="rId16" Type="http://schemas.openxmlformats.org/officeDocument/2006/relationships/image" Target="../media/image71.gif"/><Relationship Id="rId1" Type="http://schemas.microsoft.com/office/2007/relationships/media" Target="../media/media1.wav"/><Relationship Id="rId6" Type="http://schemas.openxmlformats.org/officeDocument/2006/relationships/slide" Target="slide28.xml"/><Relationship Id="rId11" Type="http://schemas.openxmlformats.org/officeDocument/2006/relationships/slide" Target="slide33.xml"/><Relationship Id="rId5" Type="http://schemas.openxmlformats.org/officeDocument/2006/relationships/image" Target="../media/image69.png"/><Relationship Id="rId15" Type="http://schemas.openxmlformats.org/officeDocument/2006/relationships/image" Target="../media/image70.gif"/><Relationship Id="rId10" Type="http://schemas.openxmlformats.org/officeDocument/2006/relationships/slide" Target="slide32.xml"/><Relationship Id="rId4" Type="http://schemas.openxmlformats.org/officeDocument/2006/relationships/image" Target="../media/image68.png"/><Relationship Id="rId9" Type="http://schemas.openxmlformats.org/officeDocument/2006/relationships/slide" Target="slide31.xml"/><Relationship Id="rId14" Type="http://schemas.openxmlformats.org/officeDocument/2006/relationships/slide" Target="slide3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12" Type="http://schemas.openxmlformats.org/officeDocument/2006/relationships/image" Target="../media/image7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5" Type="http://schemas.openxmlformats.org/officeDocument/2006/relationships/slide" Target="slide27.xml"/><Relationship Id="rId10" Type="http://schemas.openxmlformats.org/officeDocument/2006/relationships/image" Target="../media/image77.png"/><Relationship Id="rId4" Type="http://schemas.openxmlformats.org/officeDocument/2006/relationships/audio" Target="../media/audio3.wav"/><Relationship Id="rId9" Type="http://schemas.microsoft.com/office/2007/relationships/hdphoto" Target="../media/hdphoto4.wdp"/><Relationship Id="rId14" Type="http://schemas.openxmlformats.org/officeDocument/2006/relationships/image" Target="../media/image8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12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5" Type="http://schemas.openxmlformats.org/officeDocument/2006/relationships/slide" Target="slide27.xml"/><Relationship Id="rId10" Type="http://schemas.openxmlformats.org/officeDocument/2006/relationships/image" Target="../media/image77.png"/><Relationship Id="rId4" Type="http://schemas.openxmlformats.org/officeDocument/2006/relationships/audio" Target="../media/audio2.wav"/><Relationship Id="rId9" Type="http://schemas.microsoft.com/office/2007/relationships/hdphoto" Target="../media/hdphoto4.wdp"/><Relationship Id="rId14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12" Type="http://schemas.openxmlformats.org/officeDocument/2006/relationships/image" Target="../media/image7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5" Type="http://schemas.openxmlformats.org/officeDocument/2006/relationships/slide" Target="slide27.xml"/><Relationship Id="rId10" Type="http://schemas.openxmlformats.org/officeDocument/2006/relationships/image" Target="../media/image77.png"/><Relationship Id="rId4" Type="http://schemas.openxmlformats.org/officeDocument/2006/relationships/audio" Target="../media/audio3.wav"/><Relationship Id="rId9" Type="http://schemas.microsoft.com/office/2007/relationships/hdphoto" Target="../media/hdphoto4.wdp"/><Relationship Id="rId1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12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0" Type="http://schemas.openxmlformats.org/officeDocument/2006/relationships/image" Target="../media/image77.png"/><Relationship Id="rId4" Type="http://schemas.openxmlformats.org/officeDocument/2006/relationships/audio" Target="../media/audio2.wav"/><Relationship Id="rId9" Type="http://schemas.microsoft.com/office/2007/relationships/hdphoto" Target="../media/hdphoto4.wdp"/><Relationship Id="rId14" Type="http://schemas.openxmlformats.org/officeDocument/2006/relationships/slide" Target="slide2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12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5" Type="http://schemas.openxmlformats.org/officeDocument/2006/relationships/slide" Target="slide27.xml"/><Relationship Id="rId10" Type="http://schemas.openxmlformats.org/officeDocument/2006/relationships/image" Target="../media/image77.png"/><Relationship Id="rId4" Type="http://schemas.openxmlformats.org/officeDocument/2006/relationships/audio" Target="../media/audio2.wav"/><Relationship Id="rId9" Type="http://schemas.microsoft.com/office/2007/relationships/hdphoto" Target="../media/hdphoto4.wdp"/><Relationship Id="rId14" Type="http://schemas.openxmlformats.org/officeDocument/2006/relationships/image" Target="../media/image8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12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0" Type="http://schemas.openxmlformats.org/officeDocument/2006/relationships/image" Target="../media/image77.png"/><Relationship Id="rId4" Type="http://schemas.openxmlformats.org/officeDocument/2006/relationships/audio" Target="../media/audio2.wav"/><Relationship Id="rId9" Type="http://schemas.microsoft.com/office/2007/relationships/hdphoto" Target="../media/hdphoto4.wdp"/><Relationship Id="rId14" Type="http://schemas.openxmlformats.org/officeDocument/2006/relationships/slide" Target="slide2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12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5" Type="http://schemas.openxmlformats.org/officeDocument/2006/relationships/slide" Target="slide27.xml"/><Relationship Id="rId10" Type="http://schemas.openxmlformats.org/officeDocument/2006/relationships/image" Target="../media/image77.png"/><Relationship Id="rId4" Type="http://schemas.openxmlformats.org/officeDocument/2006/relationships/audio" Target="../media/audio2.wav"/><Relationship Id="rId9" Type="http://schemas.microsoft.com/office/2007/relationships/hdphoto" Target="../media/hdphoto4.wdp"/><Relationship Id="rId14" Type="http://schemas.openxmlformats.org/officeDocument/2006/relationships/image" Target="../media/image8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12" Type="http://schemas.openxmlformats.org/officeDocument/2006/relationships/image" Target="../media/image7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5" Type="http://schemas.openxmlformats.org/officeDocument/2006/relationships/slide" Target="slide27.xml"/><Relationship Id="rId10" Type="http://schemas.openxmlformats.org/officeDocument/2006/relationships/image" Target="../media/image77.png"/><Relationship Id="rId4" Type="http://schemas.openxmlformats.org/officeDocument/2006/relationships/audio" Target="../media/audio3.wav"/><Relationship Id="rId9" Type="http://schemas.microsoft.com/office/2007/relationships/hdphoto" Target="../media/hdphoto4.wdp"/><Relationship Id="rId1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12" Type="http://schemas.openxmlformats.org/officeDocument/2006/relationships/image" Target="../media/image8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5.png"/><Relationship Id="rId11" Type="http://schemas.microsoft.com/office/2007/relationships/hdphoto" Target="../media/hdphoto5.wdp"/><Relationship Id="rId5" Type="http://schemas.openxmlformats.org/officeDocument/2006/relationships/image" Target="../media/image74.png"/><Relationship Id="rId10" Type="http://schemas.openxmlformats.org/officeDocument/2006/relationships/image" Target="../media/image77.png"/><Relationship Id="rId4" Type="http://schemas.openxmlformats.org/officeDocument/2006/relationships/audio" Target="../media/audio2.wav"/><Relationship Id="rId9" Type="http://schemas.microsoft.com/office/2007/relationships/hdphoto" Target="../media/hdphoto4.wdp"/><Relationship Id="rId14" Type="http://schemas.openxmlformats.org/officeDocument/2006/relationships/slide" Target="slide2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A_图片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3" y="-38499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04" y="489195"/>
            <a:ext cx="12162893" cy="6137776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3" y="-47631"/>
            <a:ext cx="11430023" cy="3310135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772" y="953716"/>
            <a:ext cx="11430023" cy="2944374"/>
          </a:xfrm>
          <a:prstGeom prst="rect">
            <a:avLst/>
          </a:prstGeom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149" y="2221794"/>
            <a:ext cx="1767971" cy="3467371"/>
          </a:xfrm>
          <a:prstGeom prst="rect">
            <a:avLst/>
          </a:prstGeom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63" y="2755976"/>
            <a:ext cx="1265850" cy="1209839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366" y="4396592"/>
            <a:ext cx="1919601" cy="3207656"/>
          </a:xfrm>
          <a:prstGeom prst="rect">
            <a:avLst/>
          </a:prstGeom>
        </p:spPr>
      </p:pic>
      <p:pic>
        <p:nvPicPr>
          <p:cNvPr id="29" name="PA_图片 28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/>
          <a:stretch/>
        </p:blipFill>
        <p:spPr>
          <a:xfrm>
            <a:off x="-1379" y="2159668"/>
            <a:ext cx="2699029" cy="4115371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002893"/>
            <a:ext cx="12192000" cy="1902641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7"/>
          <a:stretch/>
        </p:blipFill>
        <p:spPr>
          <a:xfrm>
            <a:off x="7546630" y="-37344"/>
            <a:ext cx="4608210" cy="6858000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18" y="4845440"/>
            <a:ext cx="12192000" cy="1998312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b="37127"/>
          <a:stretch/>
        </p:blipFill>
        <p:spPr>
          <a:xfrm>
            <a:off x="0" y="5173536"/>
            <a:ext cx="5515240" cy="1759550"/>
          </a:xfrm>
          <a:prstGeom prst="rect">
            <a:avLst/>
          </a:prstGeom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7"/>
          <a:stretch/>
        </p:blipFill>
        <p:spPr>
          <a:xfrm>
            <a:off x="3316061" y="5460011"/>
            <a:ext cx="5055017" cy="1455139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986" y="4348131"/>
            <a:ext cx="4011008" cy="2612759"/>
          </a:xfrm>
          <a:prstGeom prst="rect">
            <a:avLst/>
          </a:prstGeom>
        </p:spPr>
      </p:pic>
      <p:pic>
        <p:nvPicPr>
          <p:cNvPr id="32" name="PA_图片 3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6113" y="4382786"/>
            <a:ext cx="4011008" cy="2612759"/>
          </a:xfrm>
          <a:prstGeom prst="rect">
            <a:avLst/>
          </a:prstGeom>
        </p:spPr>
      </p:pic>
      <p:sp>
        <p:nvSpPr>
          <p:cNvPr id="33" name="PA_文本框 32"/>
          <p:cNvSpPr txBox="1"/>
          <p:nvPr>
            <p:custDataLst>
              <p:tags r:id="rId16"/>
            </p:custDataLst>
          </p:nvPr>
        </p:nvSpPr>
        <p:spPr>
          <a:xfrm>
            <a:off x="2424418" y="1702863"/>
            <a:ext cx="683830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 sz="6000" dirty="0">
              <a:solidFill>
                <a:srgbClr val="FF0066"/>
              </a:solidFill>
              <a:effectLst>
                <a:glow rad="254000">
                  <a:schemeClr val="bg1">
                    <a:alpha val="91000"/>
                  </a:schemeClr>
                </a:glow>
              </a:effectLst>
              <a:latin typeface="Times New Roman" panose="02020603050405020304" pitchFamily="18" charset="0"/>
              <a:ea typeface="方正粗倩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4" name="PA_文本框 33"/>
          <p:cNvSpPr txBox="1"/>
          <p:nvPr>
            <p:custDataLst>
              <p:tags r:id="rId17"/>
            </p:custDataLst>
          </p:nvPr>
        </p:nvSpPr>
        <p:spPr>
          <a:xfrm>
            <a:off x="805357" y="1253693"/>
            <a:ext cx="9711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>
              <a:defRPr/>
            </a:pP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Chào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mừng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các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thầy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cô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giáo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và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endParaRPr lang="en-US" altLang="zh-CN" sz="4000" b="1" dirty="0" smtClean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  <a:p>
            <a:pPr lvl="0" algn="ctr" defTabSz="1219170">
              <a:defRPr/>
            </a:pPr>
            <a:r>
              <a:rPr lang="en-US" altLang="zh-CN" sz="4000" b="1" dirty="0" err="1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các</a:t>
            </a:r>
            <a:r>
              <a:rPr lang="en-US" altLang="zh-CN" sz="4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em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học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đến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với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tiết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học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Ngữ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văn</a:t>
            </a:r>
            <a:r>
              <a:rPr lang="en-US" altLang="zh-CN" sz="4000" b="1" dirty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6!</a:t>
            </a:r>
            <a:endParaRPr lang="zh-CN" altLang="en-US" sz="4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  <p:pic>
        <p:nvPicPr>
          <p:cNvPr id="35" name="PA_图片 3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2312508" y="2567267"/>
            <a:ext cx="717325" cy="655466"/>
          </a:xfrm>
          <a:prstGeom prst="rect">
            <a:avLst/>
          </a:prstGeom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5" y="-10488"/>
            <a:ext cx="3222457" cy="1501993"/>
          </a:xfrm>
          <a:prstGeom prst="rect">
            <a:avLst/>
          </a:prstGeom>
        </p:spPr>
      </p:pic>
      <p:sp>
        <p:nvSpPr>
          <p:cNvPr id="22" name="PA_文本框 33"/>
          <p:cNvSpPr txBox="1"/>
          <p:nvPr>
            <p:custDataLst>
              <p:tags r:id="rId20"/>
            </p:custDataLst>
          </p:nvPr>
        </p:nvSpPr>
        <p:spPr>
          <a:xfrm>
            <a:off x="2690844" y="3480308"/>
            <a:ext cx="6406882" cy="823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Đặng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Phương</a:t>
            </a:r>
            <a:r>
              <a:rPr lang="en-US" altLang="zh-CN" sz="36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err="1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Thảo</a:t>
            </a:r>
            <a:endParaRPr lang="en-US" altLang="zh-CN" sz="3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58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A3DAE5-FEEF-40FC-B859-AD62B4978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99D4E5F1-0703-448D-A11A-5441804D3D39}"/>
              </a:ext>
            </a:extLst>
          </p:cNvPr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E24FD9F-A892-485F-AF5D-C1F3DF910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/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2299214-03F7-48A3-9AA7-98D93795DE3D}"/>
                </a:ext>
              </a:extLst>
            </p:cNvPr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3382E5D9-D512-4744-B399-B1523FAD5F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/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3DDEE409-C425-4DD0-A4AD-FC8FE0BC81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/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13845EA2-11F8-482E-B8F7-70D8DF5B0D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/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4DDA1AD1-62A1-46DE-A4EA-9AE315DCFE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/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E836C4A5-44F9-429E-A696-ED600B862A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/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1E85E2CC-6263-4BC5-ADAF-BA7798FDC96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/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6C257C6D-2605-45D0-9945-AF79905C1D2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/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C5DF9554-31A8-4D04-BF33-5FEE06FD192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/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72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4665" y="1639018"/>
            <a:ext cx="3048000" cy="19500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261" y="4129956"/>
            <a:ext cx="3273619" cy="18974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12801"/>
            <a:ext cx="2903669" cy="19762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9040" y="4020061"/>
            <a:ext cx="2905494" cy="20121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81505" y="1612799"/>
            <a:ext cx="2959696" cy="194911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3308" y="1612800"/>
            <a:ext cx="3169781" cy="19491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605" y="4106798"/>
            <a:ext cx="3372661" cy="1979042"/>
          </a:xfrm>
          <a:prstGeom prst="rect">
            <a:avLst/>
          </a:prstGeom>
        </p:spPr>
      </p:pic>
      <p:sp>
        <p:nvSpPr>
          <p:cNvPr id="22" name="Rounded Rectangle 21"/>
          <p:cNvSpPr/>
          <p:nvPr/>
        </p:nvSpPr>
        <p:spPr>
          <a:xfrm>
            <a:off x="2857118" y="248120"/>
            <a:ext cx="6895504" cy="1080657"/>
          </a:xfrm>
          <a:prstGeom prst="roundRect">
            <a:avLst>
              <a:gd name="adj" fmla="val 50000"/>
            </a:avLst>
          </a:prstGeom>
          <a:ln w="76200">
            <a:solidFill>
              <a:srgbClr val="FF0000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Sắp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xếp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thứ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tự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tranh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theo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cốt</a:t>
            </a:r>
            <a:r>
              <a:rPr lang="en-US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truyện</a:t>
            </a:r>
            <a:endParaRPr lang="vi-VN" sz="2800" b="1" kern="1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304869" y="3083585"/>
            <a:ext cx="699119" cy="499456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88605" y="5570188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88605" y="3104713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927504" y="5570188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470257" y="307700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275261" y="5628640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354085" y="3118775"/>
            <a:ext cx="609600" cy="4572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1864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0" y="2202695"/>
            <a:ext cx="3111859" cy="1080657"/>
          </a:xfrm>
          <a:prstGeom prst="roundRect">
            <a:avLst>
              <a:gd name="adj" fmla="val 50000"/>
            </a:avLst>
          </a:prstGeom>
          <a:ln w="76200">
            <a:solidFill>
              <a:srgbClr val="FF0000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3</a:t>
            </a:r>
            <a:r>
              <a:rPr lang="vi-VN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vi-VN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Vua Hùng kén rể cho Mị Nương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" y="166856"/>
            <a:ext cx="3048000" cy="185495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141727" y="2202695"/>
            <a:ext cx="2888416" cy="1080657"/>
          </a:xfrm>
          <a:prstGeom prst="roundRect">
            <a:avLst>
              <a:gd name="adj" fmla="val 50000"/>
            </a:avLst>
          </a:prstGeom>
          <a:ln w="76200">
            <a:solidFill>
              <a:srgbClr val="0070C0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6</a:t>
            </a:r>
            <a:r>
              <a:rPr lang="vi-VN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vi-VN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Sơn Tinh, Thủy Tinh đến cầu hôn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694" y="166856"/>
            <a:ext cx="2935997" cy="1869535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6141903" y="2185394"/>
            <a:ext cx="2848986" cy="1080657"/>
          </a:xfrm>
          <a:prstGeom prst="roundRect">
            <a:avLst>
              <a:gd name="adj" fmla="val 50000"/>
            </a:avLst>
          </a:prstGeom>
          <a:ln w="76200">
            <a:solidFill>
              <a:srgbClr val="FF8327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vi-VN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vi-VN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Vua Hùng ra điều kiện chọn rể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102650" y="2202694"/>
            <a:ext cx="3089350" cy="1068825"/>
          </a:xfrm>
          <a:prstGeom prst="roundRect">
            <a:avLst>
              <a:gd name="adj" fmla="val 50000"/>
            </a:avLst>
          </a:prstGeom>
          <a:ln w="76200"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</a:t>
            </a:r>
            <a:r>
              <a:rPr lang="vi-VN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vi-VN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Sơn Tinh đến trước lấy được Mị Nương.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165" y="166856"/>
            <a:ext cx="2903669" cy="193577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7308" y="166856"/>
            <a:ext cx="2688940" cy="1902248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1" y="5439329"/>
            <a:ext cx="3779520" cy="1351847"/>
          </a:xfrm>
          <a:prstGeom prst="roundRect">
            <a:avLst>
              <a:gd name="adj" fmla="val 50000"/>
            </a:avLst>
          </a:prstGeom>
          <a:ln w="76200">
            <a:solidFill>
              <a:srgbClr val="FF0000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kumimoji="0" lang="vi-VN" sz="28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. </a:t>
            </a:r>
            <a:r>
              <a:rPr kumimoji="0" lang="vi-VN" sz="2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Thủy Tinh đến sau, tức giận, dâng nước đánh Sơn Tinh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595" y="3464241"/>
            <a:ext cx="3172169" cy="1879754"/>
          </a:xfrm>
          <a:prstGeom prst="rect">
            <a:avLst/>
          </a:prstGeom>
        </p:spPr>
      </p:pic>
      <p:sp>
        <p:nvSpPr>
          <p:cNvPr id="18" name="Rounded Rectangle 17"/>
          <p:cNvSpPr/>
          <p:nvPr/>
        </p:nvSpPr>
        <p:spPr>
          <a:xfrm>
            <a:off x="3921761" y="5137259"/>
            <a:ext cx="4058950" cy="1674243"/>
          </a:xfrm>
          <a:prstGeom prst="roundRect">
            <a:avLst>
              <a:gd name="adj" fmla="val 50000"/>
            </a:avLst>
          </a:prstGeom>
          <a:ln w="76200">
            <a:solidFill>
              <a:srgbClr val="FFC000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kumimoji="0" lang="vi-VN" sz="2600" b="1" i="0" u="none" strike="noStrike" kern="1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. </a:t>
            </a:r>
            <a:r>
              <a:rPr kumimoji="0" lang="vi-VN" sz="26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SimSun" panose="02010600030101010101" pitchFamily="2" charset="-122"/>
                <a:cs typeface="+mn-cs"/>
              </a:rPr>
              <a:t>Hai bên giao chiến hàng tháng trời, cuối cùng Thủy Tinh thua, đành rút quân về.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7981" y="3384416"/>
            <a:ext cx="3387843" cy="186830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25840" y="3392547"/>
            <a:ext cx="3372661" cy="1826644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8122951" y="5252722"/>
            <a:ext cx="3987769" cy="1558780"/>
          </a:xfrm>
          <a:prstGeom prst="roundRect">
            <a:avLst>
              <a:gd name="adj" fmla="val 50000"/>
            </a:avLst>
          </a:prstGeom>
          <a:ln w="76200">
            <a:solidFill>
              <a:srgbClr val="0070C0"/>
            </a:solidFill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5</a:t>
            </a:r>
            <a:r>
              <a:rPr lang="vi-VN" sz="2800" b="1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vi-VN" sz="2800" b="1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Hàng năm, Thủy Tinh lại dâng nước đánh Sơn Tinh nhưng đều thua</a:t>
            </a:r>
          </a:p>
        </p:txBody>
      </p:sp>
    </p:spTree>
    <p:extLst>
      <p:ext uri="{BB962C8B-B14F-4D97-AF65-F5344CB8AC3E}">
        <p14:creationId xmlns:p14="http://schemas.microsoft.com/office/powerpoint/2010/main" val="392305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1" grpId="0" animBg="1"/>
      <p:bldP spid="16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10">
            <a:extLst/>
          </p:cNvPr>
          <p:cNvSpPr>
            <a:spLocks noChangeArrowheads="1"/>
          </p:cNvSpPr>
          <p:nvPr/>
        </p:nvSpPr>
        <p:spPr bwMode="auto">
          <a:xfrm>
            <a:off x="1874982" y="110837"/>
            <a:ext cx="10102159" cy="6613236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18778" y="229988"/>
            <a:ext cx="9758363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Hùng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thứ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mười</a:t>
            </a:r>
            <a:r>
              <a:rPr lang="en-US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tám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 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cô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đẹp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;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vua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muốn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kén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con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người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chồng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xứng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Thủy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cầu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hôn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Hai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đều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chúa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vùng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non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cao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núi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lấp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biển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còn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Thủy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chúa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vùng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thẳm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hô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mưa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sức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ngang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tài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vua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đành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đưa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sính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lễ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cưới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lễ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sẽ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làm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lễ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vật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Nương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núi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Thủy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tức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giận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 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hô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mưa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gọi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gió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khiến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lũ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lụt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khắp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 </a:t>
            </a: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Hai bên giao chiến hàng tháng trời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cuối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cùng</a:t>
            </a:r>
            <a:r>
              <a:rPr kumimoji="0" lang="pt-B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Thuỷ Tinh thua.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Nhớ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thù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năm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Thủy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Tinh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dâng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tấn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nhưng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đều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thảm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sp>
        <p:nvSpPr>
          <p:cNvPr id="15" name="Callout: Right Arrow 14">
            <a:extLst/>
          </p:cNvPr>
          <p:cNvSpPr/>
          <p:nvPr/>
        </p:nvSpPr>
        <p:spPr>
          <a:xfrm>
            <a:off x="239713" y="1328738"/>
            <a:ext cx="1738312" cy="4581525"/>
          </a:xfrm>
          <a:prstGeom prst="rightArrowCallout">
            <a:avLst/>
          </a:prstGeom>
          <a:solidFill>
            <a:schemeClr val="tx2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39713" y="2234334"/>
            <a:ext cx="125888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Tóm tắt </a:t>
            </a: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truyện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Sơn Tinh – Thủy Tinh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quynh E learning\TEP NGUON\Lectur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122195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648756" y="1384961"/>
            <a:ext cx="11289244" cy="5473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r>
              <a:rPr lang="en-US" sz="2400" b="1" dirty="0" err="1">
                <a:effectLst/>
              </a:rPr>
              <a:t>Câu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hỏi</a:t>
            </a:r>
            <a:r>
              <a:rPr lang="en-US" sz="2400" b="1" dirty="0">
                <a:effectLst/>
              </a:rPr>
              <a:t>:</a:t>
            </a:r>
            <a:r>
              <a:rPr lang="en-US" sz="2400" dirty="0">
                <a:effectLst/>
              </a:rPr>
              <a:t> </a:t>
            </a:r>
            <a:r>
              <a:rPr lang="en-US" sz="2400" b="1" dirty="0" err="1" smtClean="0">
                <a:effectLst/>
              </a:rPr>
              <a:t>Nêu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hoàn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cảnh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diễn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ra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câu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chuyện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 smtClean="0">
                <a:effectLst/>
              </a:rPr>
              <a:t>Sơn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>
                <a:effectLst/>
              </a:rPr>
              <a:t>Tinh</a:t>
            </a:r>
            <a:r>
              <a:rPr lang="en-US" sz="2400" b="1" dirty="0">
                <a:effectLst/>
              </a:rPr>
              <a:t>, </a:t>
            </a:r>
            <a:r>
              <a:rPr lang="en-US" sz="2400" b="1" dirty="0" err="1">
                <a:effectLst/>
              </a:rPr>
              <a:t>Thủy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Tinh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smtClean="0">
                <a:effectLst/>
              </a:rPr>
              <a:t>(</a:t>
            </a:r>
            <a:r>
              <a:rPr lang="en-US" sz="2400" b="1" dirty="0" err="1" smtClean="0">
                <a:effectLst/>
              </a:rPr>
              <a:t>Thời</a:t>
            </a:r>
            <a:r>
              <a:rPr lang="en-US" sz="2400" b="1" dirty="0" smtClean="0">
                <a:effectLst/>
              </a:rPr>
              <a:t> </a:t>
            </a:r>
            <a:r>
              <a:rPr lang="en-US" sz="2400" b="1" dirty="0" err="1">
                <a:effectLst/>
              </a:rPr>
              <a:t>gian</a:t>
            </a:r>
            <a:r>
              <a:rPr lang="en-US" sz="2400" b="1" dirty="0">
                <a:effectLst/>
              </a:rPr>
              <a:t>, </a:t>
            </a:r>
            <a:r>
              <a:rPr lang="en-US" sz="2400" b="1" dirty="0" err="1">
                <a:effectLst/>
              </a:rPr>
              <a:t>địa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danh</a:t>
            </a:r>
            <a:r>
              <a:rPr lang="en-US" sz="2400" b="1" dirty="0">
                <a:effectLst/>
              </a:rPr>
              <a:t>, </a:t>
            </a:r>
            <a:r>
              <a:rPr lang="en-US" sz="2400" b="1" dirty="0" err="1">
                <a:effectLst/>
              </a:rPr>
              <a:t>quy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luật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tự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nhiên</a:t>
            </a:r>
            <a:r>
              <a:rPr lang="en-US" sz="2400" b="1" dirty="0">
                <a:effectLst/>
              </a:rPr>
              <a:t> ở </a:t>
            </a:r>
            <a:r>
              <a:rPr lang="en-US" sz="2400" b="1" dirty="0" err="1">
                <a:effectLst/>
              </a:rPr>
              <a:t>nước</a:t>
            </a:r>
            <a:r>
              <a:rPr lang="en-US" sz="2400" b="1" dirty="0">
                <a:effectLst/>
              </a:rPr>
              <a:t> ta </a:t>
            </a:r>
            <a:r>
              <a:rPr lang="en-US" sz="2400" b="1" dirty="0" err="1">
                <a:effectLst/>
              </a:rPr>
              <a:t>được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nhắc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đến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trong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 smtClean="0">
                <a:effectLst/>
              </a:rPr>
              <a:t>truyện</a:t>
            </a:r>
            <a:r>
              <a:rPr lang="en-US" sz="2400" b="1" dirty="0" smtClean="0">
                <a:effectLst/>
              </a:rPr>
              <a:t>)? </a:t>
            </a:r>
            <a:r>
              <a:rPr lang="en-US" sz="2400" b="1" dirty="0" err="1">
                <a:effectLst/>
              </a:rPr>
              <a:t>Nhận</a:t>
            </a:r>
            <a:r>
              <a:rPr lang="en-US" sz="2400" b="1" dirty="0">
                <a:effectLst/>
              </a:rPr>
              <a:t> </a:t>
            </a:r>
            <a:r>
              <a:rPr lang="en-US" sz="2400" b="1" dirty="0" err="1">
                <a:effectLst/>
              </a:rPr>
              <a:t>xét</a:t>
            </a:r>
            <a:r>
              <a:rPr lang="en-US" sz="2400" b="1" dirty="0">
                <a:effectLst/>
              </a:rPr>
              <a:t>.</a:t>
            </a:r>
          </a:p>
          <a:p>
            <a:r>
              <a:rPr lang="en-US" sz="2400" u="sng" dirty="0" err="1">
                <a:effectLst/>
              </a:rPr>
              <a:t>TRẢ</a:t>
            </a:r>
            <a:r>
              <a:rPr lang="en-US" sz="2400" u="sng" dirty="0">
                <a:effectLst/>
              </a:rPr>
              <a:t> </a:t>
            </a:r>
            <a:r>
              <a:rPr lang="en-US" sz="2400" u="sng" dirty="0" err="1">
                <a:effectLst/>
              </a:rPr>
              <a:t>LỜI</a:t>
            </a:r>
            <a:r>
              <a:rPr lang="en-US" sz="2400" u="sng" dirty="0">
                <a:effectLst/>
              </a:rPr>
              <a:t>:</a:t>
            </a:r>
            <a:endParaRPr lang="en-US" sz="2400" dirty="0">
              <a:effectLst/>
            </a:endParaRPr>
          </a:p>
          <a:p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Thời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gian</a:t>
            </a:r>
            <a:r>
              <a:rPr lang="en-US" sz="2400" dirty="0">
                <a:effectLst/>
              </a:rPr>
              <a:t>: ……………………………………………………………………</a:t>
            </a:r>
          </a:p>
          <a:p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Địa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danh</a:t>
            </a:r>
            <a:r>
              <a:rPr lang="en-US" sz="2400" dirty="0">
                <a:effectLst/>
              </a:rPr>
              <a:t>: …………………………………………………………………….</a:t>
            </a:r>
          </a:p>
          <a:p>
            <a:r>
              <a:rPr lang="en-US" sz="2400" dirty="0">
                <a:effectLst/>
              </a:rPr>
              <a:t>…………………………………………………………………. ……………..</a:t>
            </a:r>
          </a:p>
          <a:p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Quy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luật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tự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nhiên</a:t>
            </a:r>
            <a:r>
              <a:rPr lang="en-US" sz="2400" dirty="0">
                <a:effectLst/>
              </a:rPr>
              <a:t> ở </a:t>
            </a:r>
            <a:r>
              <a:rPr lang="en-US" sz="2400" dirty="0" err="1">
                <a:effectLst/>
              </a:rPr>
              <a:t>nước</a:t>
            </a:r>
            <a:r>
              <a:rPr lang="en-US" sz="2400" dirty="0">
                <a:effectLst/>
              </a:rPr>
              <a:t> ta  : …………………………………………………</a:t>
            </a:r>
          </a:p>
          <a:p>
            <a:r>
              <a:rPr lang="en-US" sz="2400" dirty="0">
                <a:effectLst/>
              </a:rPr>
              <a:t>………………………………………………………………….……………….</a:t>
            </a:r>
          </a:p>
          <a:p>
            <a:r>
              <a:rPr lang="en-US" sz="2400" dirty="0">
                <a:effectLst/>
              </a:rPr>
              <a:t>………………………………………………………………….……………….</a:t>
            </a:r>
          </a:p>
          <a:p>
            <a:r>
              <a:rPr lang="en-US" sz="2400" dirty="0">
                <a:effectLst/>
              </a:rPr>
              <a:t>- </a:t>
            </a:r>
            <a:r>
              <a:rPr lang="en-US" sz="2400" dirty="0" err="1">
                <a:effectLst/>
              </a:rPr>
              <a:t>Nhận</a:t>
            </a:r>
            <a:r>
              <a:rPr lang="en-US" sz="2400" dirty="0">
                <a:effectLst/>
              </a:rPr>
              <a:t> </a:t>
            </a:r>
            <a:r>
              <a:rPr lang="en-US" sz="2400" dirty="0" err="1">
                <a:effectLst/>
              </a:rPr>
              <a:t>xét</a:t>
            </a:r>
            <a:r>
              <a:rPr lang="en-US" sz="2400" dirty="0">
                <a:effectLst/>
              </a:rPr>
              <a:t>: ………………………………………………………………………</a:t>
            </a:r>
          </a:p>
          <a:p>
            <a:r>
              <a:rPr lang="en-US" sz="2400" dirty="0">
                <a:effectLst/>
              </a:rPr>
              <a:t>………………………………………………………………….……………….</a:t>
            </a:r>
          </a:p>
          <a:p>
            <a:r>
              <a:rPr lang="en-US" sz="2400" dirty="0">
                <a:effectLst/>
              </a:rPr>
              <a:t>………………………………………………………………….……………….</a:t>
            </a:r>
            <a:endParaRPr lang="en-US" sz="2400" b="1" dirty="0" smtClean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77789" y="369315"/>
            <a:ext cx="77147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oàn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082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10">
            <a:extLst/>
          </p:cNvPr>
          <p:cNvSpPr>
            <a:spLocks noChangeArrowheads="1"/>
          </p:cNvSpPr>
          <p:nvPr/>
        </p:nvSpPr>
        <p:spPr bwMode="auto">
          <a:xfrm>
            <a:off x="528321" y="869950"/>
            <a:ext cx="11297920" cy="5408930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71550" y="4174479"/>
            <a:ext cx="108546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=&gt;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câu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kể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tăng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thêm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tính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xác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thực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tạo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niềm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tin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thiêng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liêng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mọi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người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71550" y="1250641"/>
            <a:ext cx="110823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thời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Hùng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Vương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thứ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mười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tám</a:t>
            </a:r>
            <a:r>
              <a:rPr kumimoji="0" lang="en-US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1550" y="1939269"/>
            <a:ext cx="107734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Địa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cụ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định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Thành</a:t>
            </a:r>
            <a:r>
              <a:rPr kumimoji="0" lang="en-US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Phong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Châu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xưa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vua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Hùng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đóng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đô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; </a:t>
            </a:r>
            <a:r>
              <a:rPr kumimoji="0" lang="en-US" sz="28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núi</a:t>
            </a:r>
            <a:r>
              <a:rPr kumimoji="0" lang="en-US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Tản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Viên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(Ba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địa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cổ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71550" y="3024187"/>
            <a:ext cx="108546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Quy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luật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tự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nhiên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ở </a:t>
            </a:r>
            <a:r>
              <a:rPr kumimoji="0" lang="en-US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ta: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Nhân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dân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xưa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nghề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trồng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nước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xuyên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phải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lũ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lụt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vào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tháng</a:t>
            </a:r>
            <a:r>
              <a:rPr kumimoji="0" lang="en-US" sz="2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7,8</a:t>
            </a:r>
            <a:endParaRPr kumimoji="0" lang="en-US" sz="2800" b="0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42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5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62817"/>
            <a:ext cx="6477000" cy="517061"/>
          </a:xfrm>
          <a:prstGeom prst="rect">
            <a:avLst/>
          </a:prstGeom>
        </p:spPr>
        <p:txBody>
          <a:bodyPr wrap="square" lIns="91418" tIns="45718" rIns="91418" bIns="45718">
            <a:spAutoFit/>
          </a:bodyPr>
          <a:lstStyle/>
          <a:p>
            <a:pPr marL="0" marR="0" lvl="0" indent="0" algn="ctr" defTabSz="91415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0148" algn="l"/>
                <a:tab pos="180294" algn="l"/>
              </a:tabLst>
              <a:defRPr/>
            </a:pP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TIÊU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CHÍ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ĐÁNH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GIÁ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PHIẾU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HỌC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TẬP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SỐ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 </a:t>
            </a:r>
            <a:r>
              <a:rPr kumimoji="0" 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SimSun"/>
                <a:cs typeface="Times New Roman"/>
              </a:rPr>
              <a:t>2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/>
              <a:ea typeface="Times New Roman"/>
              <a:cs typeface="Times New Roman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013424"/>
              </p:ext>
            </p:extLst>
          </p:nvPr>
        </p:nvGraphicFramePr>
        <p:xfrm>
          <a:off x="81280" y="508759"/>
          <a:ext cx="12110721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2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00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0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ĐÁNH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CẦN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ĐẠT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ĐA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2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en-US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gian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Hùng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Vương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mười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tám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91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en-US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danh</a:t>
                      </a:r>
                      <a:r>
                        <a:rPr kumimoji="0" 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Thành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Phong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Châu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xưa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là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nơi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vua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Hùng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đóng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đô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Núi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Tản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(Ba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Vì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sinh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sống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Việt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cổ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6553"/>
                  </a:ext>
                </a:extLst>
              </a:tr>
              <a:tr h="8502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luật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8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ta 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dân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ta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xưa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nghề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trồng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lúa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nước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thường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xuyên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chống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lũ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lụt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tháng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7,8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964394"/>
                  </a:ext>
                </a:extLst>
              </a:tr>
              <a:tr h="4662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Nhận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xét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=&gt;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câu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chuyện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kể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tăng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thêm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tính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xác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tạo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niềm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tin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thiêng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liêng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mọi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726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635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4104409" y="660400"/>
            <a:ext cx="5022273" cy="1444243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087091" y="4730092"/>
            <a:ext cx="5056910" cy="914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kén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chồng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940635" y="2104643"/>
            <a:ext cx="2251365" cy="2334092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-&gt; Sơn Tinh, Thủy Tinh đến cầu hôn </a:t>
            </a:r>
          </a:p>
        </p:txBody>
      </p:sp>
      <p:sp>
        <p:nvSpPr>
          <p:cNvPr id="14" name="Right Brace 13"/>
          <p:cNvSpPr/>
          <p:nvPr/>
        </p:nvSpPr>
        <p:spPr>
          <a:xfrm>
            <a:off x="9144001" y="1639691"/>
            <a:ext cx="834639" cy="3708163"/>
          </a:xfrm>
          <a:prstGeom prst="rightBrace">
            <a:avLst/>
          </a:prstGeom>
          <a:ln w="762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493818" y="2104644"/>
            <a:ext cx="1593273" cy="152158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493818" y="3806306"/>
            <a:ext cx="1610591" cy="116747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13854" y="3101535"/>
            <a:ext cx="2646218" cy="9144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kén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rể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617" y="478666"/>
            <a:ext cx="2716864" cy="257230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01" y="4619648"/>
            <a:ext cx="2555208" cy="191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65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1600" y="0"/>
            <a:ext cx="120904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BÁO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CÁO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SẢN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PHẨM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THẢO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LUẬN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NHÓM</a:t>
            </a:r>
            <a:r>
              <a:rPr lang="en-US" sz="32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36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Làm</a:t>
            </a:r>
            <a:r>
              <a:rPr lang="en-US" sz="3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ở </a:t>
            </a:r>
            <a:r>
              <a:rPr lang="en-US" sz="3600" b="1" kern="1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nhà</a:t>
            </a:r>
            <a:r>
              <a:rPr lang="en-US" sz="36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pPr lvl="0" algn="just">
              <a:defRPr/>
            </a:pP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Nội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dung: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Hoàn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thiện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bảng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sau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và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nêu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nhận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xét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về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hai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nhân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vật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lvl="0" algn="just">
              <a:defRPr/>
            </a:pP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Sơn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Tinh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Thủy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Tinh</a:t>
            </a:r>
            <a:endParaRPr lang="en-US" sz="2800" b="1" kern="1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0" indent="-457200" algn="just">
              <a:buFontTx/>
              <a:buChar char="-"/>
              <a:defRPr/>
            </a:pP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Hình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thức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Tự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chọn</a:t>
            </a:r>
            <a:endParaRPr lang="en-US" sz="2800" b="1" kern="1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lvl="0" indent="-457200" algn="just">
              <a:buFontTx/>
              <a:buChar char="-"/>
              <a:defRPr/>
            </a:pP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Thời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gian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trình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bày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không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quá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 3 </a:t>
            </a:r>
            <a:r>
              <a:rPr lang="en-US" sz="2800" b="1" kern="1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phút</a:t>
            </a:r>
            <a:r>
              <a:rPr lang="en-US" sz="2800" b="1" kern="1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59322"/>
              </p:ext>
            </p:extLst>
          </p:nvPr>
        </p:nvGraphicFramePr>
        <p:xfrm>
          <a:off x="101600" y="2411687"/>
          <a:ext cx="12090400" cy="3505229"/>
        </p:xfrm>
        <a:graphic>
          <a:graphicData uri="http://schemas.openxmlformats.org/drawingml/2006/table">
            <a:tbl>
              <a:tblPr/>
              <a:tblGrid>
                <a:gridCol w="2632837">
                  <a:extLst>
                    <a:ext uri="{9D8B030D-6E8A-4147-A177-3AD203B41FA5}">
                      <a16:colId xmlns:a16="http://schemas.microsoft.com/office/drawing/2014/main" val="75312795"/>
                    </a:ext>
                  </a:extLst>
                </a:gridCol>
                <a:gridCol w="3253835">
                  <a:extLst>
                    <a:ext uri="{9D8B030D-6E8A-4147-A177-3AD203B41FA5}">
                      <a16:colId xmlns:a16="http://schemas.microsoft.com/office/drawing/2014/main" val="50011529"/>
                    </a:ext>
                  </a:extLst>
                </a:gridCol>
                <a:gridCol w="3381930">
                  <a:extLst>
                    <a:ext uri="{9D8B030D-6E8A-4147-A177-3AD203B41FA5}">
                      <a16:colId xmlns:a16="http://schemas.microsoft.com/office/drawing/2014/main" val="2567230701"/>
                    </a:ext>
                  </a:extLst>
                </a:gridCol>
                <a:gridCol w="2821798">
                  <a:extLst>
                    <a:ext uri="{9D8B030D-6E8A-4147-A177-3AD203B41FA5}">
                      <a16:colId xmlns:a16="http://schemas.microsoft.com/office/drawing/2014/main" val="378883922"/>
                    </a:ext>
                  </a:extLst>
                </a:gridCol>
              </a:tblGrid>
              <a:tr h="1394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en-US" sz="2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233940"/>
                  </a:ext>
                </a:extLst>
              </a:tr>
              <a:tr h="5548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892028"/>
                  </a:ext>
                </a:extLst>
              </a:tr>
              <a:tr h="701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869990"/>
                  </a:ext>
                </a:extLst>
              </a:tr>
              <a:tr h="7012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Cuộc thi tài lần 2: Vua thách cưới</a:t>
                      </a:r>
                      <a:endParaRPr lang="en-US" sz="240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5546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0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774104"/>
              </p:ext>
            </p:extLst>
          </p:nvPr>
        </p:nvGraphicFramePr>
        <p:xfrm>
          <a:off x="-1" y="1"/>
          <a:ext cx="12192001" cy="5534290"/>
        </p:xfrm>
        <a:graphic>
          <a:graphicData uri="http://schemas.openxmlformats.org/drawingml/2006/table">
            <a:tbl>
              <a:tblPr/>
              <a:tblGrid>
                <a:gridCol w="2654962">
                  <a:extLst>
                    <a:ext uri="{9D8B030D-6E8A-4147-A177-3AD203B41FA5}">
                      <a16:colId xmlns:a16="http://schemas.microsoft.com/office/drawing/2014/main" val="75312795"/>
                    </a:ext>
                  </a:extLst>
                </a:gridCol>
                <a:gridCol w="3601785">
                  <a:extLst>
                    <a:ext uri="{9D8B030D-6E8A-4147-A177-3AD203B41FA5}">
                      <a16:colId xmlns:a16="http://schemas.microsoft.com/office/drawing/2014/main" val="50011529"/>
                    </a:ext>
                  </a:extLst>
                </a:gridCol>
                <a:gridCol w="2957028">
                  <a:extLst>
                    <a:ext uri="{9D8B030D-6E8A-4147-A177-3AD203B41FA5}">
                      <a16:colId xmlns:a16="http://schemas.microsoft.com/office/drawing/2014/main" val="2567230701"/>
                    </a:ext>
                  </a:extLst>
                </a:gridCol>
                <a:gridCol w="2978226">
                  <a:extLst>
                    <a:ext uri="{9D8B030D-6E8A-4147-A177-3AD203B41FA5}">
                      <a16:colId xmlns:a16="http://schemas.microsoft.com/office/drawing/2014/main" val="378883922"/>
                    </a:ext>
                  </a:extLst>
                </a:gridCol>
              </a:tblGrid>
              <a:tr h="1408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US" sz="2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233940"/>
                  </a:ext>
                </a:extLst>
              </a:tr>
              <a:tr h="935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892028"/>
                  </a:ext>
                </a:extLst>
              </a:tr>
              <a:tr h="17969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869990"/>
                  </a:ext>
                </a:extLst>
              </a:tr>
              <a:tr h="1330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Vua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cưới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55460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774731" y="1515683"/>
            <a:ext cx="34838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58561" y="1526196"/>
            <a:ext cx="30536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húa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thẳm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12167" y="1515683"/>
            <a:ext cx="2879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59117" y="2441270"/>
            <a:ext cx="35994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Vẫy tay về phía đông, phía đông nổi cồn bãi; vẫy tay về phía tây, phía tây mọc lên từng dãy núi đồi</a:t>
            </a:r>
            <a:r>
              <a:rPr lang="en-US" sz="2500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Rectangle 8"/>
          <p:cNvSpPr/>
          <p:nvPr/>
        </p:nvSpPr>
        <p:spPr>
          <a:xfrm>
            <a:off x="6369269" y="2574360"/>
            <a:ext cx="26606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91473" y="2531345"/>
            <a:ext cx="29357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88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345" y="0"/>
            <a:ext cx="1207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38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75E-6 -2.96296E-6 L -1.875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urved Connector 9"/>
          <p:cNvCxnSpPr/>
          <p:nvPr/>
        </p:nvCxnSpPr>
        <p:spPr>
          <a:xfrm rot="5400000" flipH="1" flipV="1">
            <a:off x="1506672" y="1763648"/>
            <a:ext cx="1991658" cy="1796250"/>
          </a:xfrm>
          <a:prstGeom prst="curvedConnector3">
            <a:avLst/>
          </a:prstGeom>
          <a:ln w="76200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11"/>
          <p:cNvCxnSpPr/>
          <p:nvPr/>
        </p:nvCxnSpPr>
        <p:spPr>
          <a:xfrm flipV="1">
            <a:off x="1583594" y="2868873"/>
            <a:ext cx="1862769" cy="708907"/>
          </a:xfrm>
          <a:prstGeom prst="curvedConnector3">
            <a:avLst/>
          </a:prstGeom>
          <a:ln w="76200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/>
          <p:nvPr/>
        </p:nvCxnSpPr>
        <p:spPr>
          <a:xfrm>
            <a:off x="1583594" y="3623502"/>
            <a:ext cx="1817032" cy="796637"/>
          </a:xfrm>
          <a:prstGeom prst="curvedConnector3">
            <a:avLst/>
          </a:prstGeom>
          <a:ln w="76200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/>
          <p:nvPr/>
        </p:nvCxnSpPr>
        <p:spPr>
          <a:xfrm rot="16200000" flipH="1">
            <a:off x="1109658" y="3856277"/>
            <a:ext cx="2561262" cy="1613390"/>
          </a:xfrm>
          <a:prstGeom prst="curvedConnector3">
            <a:avLst/>
          </a:prstGeom>
          <a:ln w="76200">
            <a:solidFill>
              <a:srgbClr val="FFC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0" y="2979716"/>
            <a:ext cx="1911928" cy="1302328"/>
          </a:xfrm>
          <a:prstGeom prst="roundRect">
            <a:avLst>
              <a:gd name="adj" fmla="val 36880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  <a:tabLst>
                <a:tab pos="438150" algn="l"/>
              </a:tabLst>
            </a:pPr>
            <a:r>
              <a:rPr lang="pt-BR" sz="3200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-Sính </a:t>
            </a:r>
            <a:r>
              <a:rPr lang="pt-BR" sz="3200" kern="1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lễ</a:t>
            </a:r>
            <a:endParaRPr lang="en-US" sz="3200" kern="100" dirty="0">
              <a:solidFill>
                <a:schemeClr val="bg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203246" y="861837"/>
            <a:ext cx="4475018" cy="1302328"/>
          </a:xfrm>
          <a:prstGeom prst="roundRect">
            <a:avLst>
              <a:gd name="adj" fmla="val 3688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tabLst>
                <a:tab pos="438150" algn="l"/>
              </a:tabLst>
            </a:pPr>
            <a:r>
              <a:rPr lang="vi-VN" sz="3200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100 </a:t>
            </a:r>
            <a:r>
              <a:rPr lang="vi-VN" sz="3200" kern="1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ván cơm </a:t>
            </a:r>
            <a:r>
              <a:rPr lang="vi-VN" sz="3200" kern="100" dirty="0" smtClean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nếp</a:t>
            </a:r>
            <a:r>
              <a:rPr lang="en-US" sz="3200" kern="100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vi-VN" sz="3200" kern="100" dirty="0">
              <a:solidFill>
                <a:schemeClr val="bg1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196984" y="2355274"/>
            <a:ext cx="4475018" cy="1302328"/>
          </a:xfrm>
          <a:prstGeom prst="roundRect">
            <a:avLst>
              <a:gd name="adj" fmla="val 3688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tabLst>
                <a:tab pos="438150" algn="l"/>
              </a:tabLst>
            </a:pPr>
            <a:r>
              <a:rPr lang="vi-VN" sz="3200" kern="1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100 nệp bánh chưng.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200400" y="3898761"/>
            <a:ext cx="4475018" cy="1302328"/>
          </a:xfrm>
          <a:prstGeom prst="roundRect">
            <a:avLst>
              <a:gd name="adj" fmla="val 3688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tabLst>
                <a:tab pos="438150" algn="l"/>
              </a:tabLst>
            </a:pPr>
            <a:r>
              <a:rPr lang="vi-VN" sz="3200" kern="1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Voi chín ngà, gà chín cựa.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3196984" y="5403007"/>
            <a:ext cx="4475018" cy="1302328"/>
          </a:xfrm>
          <a:prstGeom prst="roundRect">
            <a:avLst>
              <a:gd name="adj" fmla="val 3688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tabLst>
                <a:tab pos="438150" algn="l"/>
              </a:tabLst>
            </a:pPr>
            <a:r>
              <a:rPr lang="vi-VN" sz="3200" kern="10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Ngựa chín hồng mao. 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080" y="11681"/>
            <a:ext cx="3216671" cy="215248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730" y="2314289"/>
            <a:ext cx="3216671" cy="205370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080" y="4551458"/>
            <a:ext cx="3310415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14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8018" y="1484047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tabLst>
                <a:tab pos="438150" algn="l"/>
              </a:tabLst>
            </a:pPr>
            <a:r>
              <a:rPr lang="nl-NL" sz="2800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 Thời gian</a:t>
            </a:r>
            <a:r>
              <a:rPr lang="nl-NL" sz="2800" kern="1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0444" y="1484047"/>
            <a:ext cx="43375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tabLst>
                <a:tab pos="438150" algn="l"/>
              </a:tabLst>
            </a:pPr>
            <a:r>
              <a:rPr lang="nl-NL" sz="2800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ai mang đến trước sẽ được cưới Mị Nương</a:t>
            </a:r>
            <a:endParaRPr lang="en-US" sz="2800" kern="1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8711" y="416688"/>
            <a:ext cx="3310415" cy="2036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726" y="2683144"/>
            <a:ext cx="4919898" cy="39261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228" y="3329475"/>
            <a:ext cx="3790375" cy="239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9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2198" y="155943"/>
            <a:ext cx="2821231" cy="17353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616" y="4525891"/>
            <a:ext cx="2821231" cy="2251391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3125089" y="1111566"/>
            <a:ext cx="2438400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Kì </a:t>
            </a:r>
            <a:r>
              <a:rPr lang="nl-NL" sz="36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lạ</a:t>
            </a:r>
            <a:endParaRPr lang="en-US" sz="3600"/>
          </a:p>
        </p:txBody>
      </p:sp>
      <p:sp>
        <p:nvSpPr>
          <p:cNvPr id="10" name="Rounded Rectangle 9"/>
          <p:cNvSpPr/>
          <p:nvPr/>
        </p:nvSpPr>
        <p:spPr>
          <a:xfrm>
            <a:off x="3125089" y="2410726"/>
            <a:ext cx="2438400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36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Khó </a:t>
            </a:r>
            <a:r>
              <a:rPr lang="nl-NL" sz="36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kiếm</a:t>
            </a:r>
            <a:endParaRPr lang="en-US" sz="3600"/>
          </a:p>
        </p:txBody>
      </p:sp>
      <p:sp>
        <p:nvSpPr>
          <p:cNvPr id="13" name="Rounded Rectangle 12"/>
          <p:cNvSpPr/>
          <p:nvPr/>
        </p:nvSpPr>
        <p:spPr>
          <a:xfrm>
            <a:off x="3125089" y="3878776"/>
            <a:ext cx="2438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36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Thời </a:t>
            </a:r>
            <a:r>
              <a:rPr lang="nl-NL" sz="36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gian gấp gáp</a:t>
            </a:r>
            <a:endParaRPr lang="en-US" sz="3600"/>
          </a:p>
        </p:txBody>
      </p:sp>
      <p:sp>
        <p:nvSpPr>
          <p:cNvPr id="6" name="Right Brace 5"/>
          <p:cNvSpPr/>
          <p:nvPr/>
        </p:nvSpPr>
        <p:spPr>
          <a:xfrm>
            <a:off x="5663937" y="1335228"/>
            <a:ext cx="942975" cy="3312362"/>
          </a:xfrm>
          <a:prstGeom prst="rightBrace">
            <a:avLst/>
          </a:prstGeom>
          <a:ln w="762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814513" y="1891285"/>
            <a:ext cx="1310576" cy="923353"/>
          </a:xfrm>
          <a:prstGeom prst="straightConnector1">
            <a:avLst/>
          </a:prstGeom>
          <a:ln w="5715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703720" y="2820199"/>
            <a:ext cx="1421369" cy="1515777"/>
          </a:xfrm>
          <a:prstGeom prst="straightConnector1">
            <a:avLst/>
          </a:prstGeom>
          <a:ln w="5715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917148" y="2842625"/>
            <a:ext cx="1207941" cy="164980"/>
          </a:xfrm>
          <a:prstGeom prst="straightConnector1">
            <a:avLst/>
          </a:prstGeom>
          <a:ln w="5715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186622" y="2362887"/>
            <a:ext cx="1703720" cy="914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6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-Lễ </a:t>
            </a:r>
            <a:r>
              <a:rPr lang="nl-NL" sz="3600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vật</a:t>
            </a:r>
            <a:endParaRPr lang="en-US" sz="3600" dirty="0"/>
          </a:p>
        </p:txBody>
      </p:sp>
      <p:sp>
        <p:nvSpPr>
          <p:cNvPr id="24" name="Rounded Rectangle 23"/>
          <p:cNvSpPr/>
          <p:nvPr/>
        </p:nvSpPr>
        <p:spPr>
          <a:xfrm>
            <a:off x="6431833" y="2179594"/>
            <a:ext cx="4330981" cy="20579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nl-NL" sz="36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Làm </a:t>
            </a:r>
            <a:r>
              <a:rPr lang="nl-NL" sz="36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tăng thêm sự kịch tính, là điều kiện để nhân vật bộc lộ tài năng.</a:t>
            </a:r>
          </a:p>
        </p:txBody>
      </p:sp>
    </p:spTree>
    <p:extLst>
      <p:ext uri="{BB962C8B-B14F-4D97-AF65-F5344CB8AC3E}">
        <p14:creationId xmlns:p14="http://schemas.microsoft.com/office/powerpoint/2010/main" val="390963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6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711438" y="2889848"/>
            <a:ext cx="3162887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</a:t>
            </a:r>
            <a:r>
              <a:rPr lang="vi-VN" sz="32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ó </a:t>
            </a:r>
            <a:r>
              <a:rPr lang="vi-VN" sz="32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 các sản vật nơi núi rừng</a:t>
            </a:r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711438" y="1004475"/>
            <a:ext cx="3162887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32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Có </a:t>
            </a:r>
            <a:r>
              <a:rPr lang="pt-BR" sz="32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lợi cho Sơn Tinh</a:t>
            </a: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586748" y="5246276"/>
            <a:ext cx="3162887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vi-VN" sz="3200" kern="10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huộc </a:t>
            </a:r>
            <a:r>
              <a:rPr lang="vi-VN" sz="3200" kern="10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đất đai của Sơn Tinh</a:t>
            </a:r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749676" y="1918876"/>
            <a:ext cx="961762" cy="1428172"/>
          </a:xfrm>
          <a:prstGeom prst="straightConnector1">
            <a:avLst/>
          </a:prstGeom>
          <a:ln w="76200">
            <a:solidFill>
              <a:srgbClr val="FF832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5" idx="1"/>
          </p:cNvCxnSpPr>
          <p:nvPr/>
        </p:nvCxnSpPr>
        <p:spPr>
          <a:xfrm flipV="1">
            <a:off x="1749676" y="3347048"/>
            <a:ext cx="961762" cy="64966"/>
          </a:xfrm>
          <a:prstGeom prst="straightConnector1">
            <a:avLst/>
          </a:prstGeom>
          <a:ln w="76200">
            <a:solidFill>
              <a:srgbClr val="FF832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749676" y="3412014"/>
            <a:ext cx="837072" cy="2053249"/>
          </a:xfrm>
          <a:prstGeom prst="straightConnector1">
            <a:avLst/>
          </a:prstGeom>
          <a:ln w="76200">
            <a:solidFill>
              <a:srgbClr val="FF8327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189913" y="2889848"/>
            <a:ext cx="171216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-Sính </a:t>
            </a:r>
            <a:r>
              <a:rPr lang="pt-BR" sz="3200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lễ</a:t>
            </a:r>
            <a:endParaRPr lang="en-US" dirty="0"/>
          </a:p>
        </p:txBody>
      </p:sp>
      <p:sp>
        <p:nvSpPr>
          <p:cNvPr id="19" name="Right Brace 18"/>
          <p:cNvSpPr/>
          <p:nvPr/>
        </p:nvSpPr>
        <p:spPr>
          <a:xfrm>
            <a:off x="6289964" y="1207696"/>
            <a:ext cx="1720992" cy="4495780"/>
          </a:xfrm>
          <a:prstGeom prst="rightBrace">
            <a:avLst/>
          </a:prstGeom>
          <a:ln w="76200">
            <a:solidFill>
              <a:srgbClr val="2F5C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416791" y="1728122"/>
            <a:ext cx="3117273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810" lvl="0" algn="just">
              <a:lnSpc>
                <a:spcPct val="150000"/>
              </a:lnSpc>
              <a:tabLst>
                <a:tab pos="1143000" algn="l"/>
              </a:tabLst>
            </a:pPr>
            <a:r>
              <a:rPr lang="pt-BR" sz="3200" kern="100" dirty="0">
                <a:solidFill>
                  <a:prstClr val="black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=&gt; Sự thiên vị của vua Hùng thể hiện thái độ của người Việt cổ với núi rừng và lũ lụt. </a:t>
            </a:r>
            <a:endParaRPr lang="en-US" sz="3200" kern="1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77" y="1293799"/>
            <a:ext cx="1809919" cy="130985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27" y="4840186"/>
            <a:ext cx="2085586" cy="148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92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645909"/>
              </p:ext>
            </p:extLst>
          </p:nvPr>
        </p:nvGraphicFramePr>
        <p:xfrm>
          <a:off x="-1" y="1"/>
          <a:ext cx="12192001" cy="5534290"/>
        </p:xfrm>
        <a:graphic>
          <a:graphicData uri="http://schemas.openxmlformats.org/drawingml/2006/table">
            <a:tbl>
              <a:tblPr/>
              <a:tblGrid>
                <a:gridCol w="2654962">
                  <a:extLst>
                    <a:ext uri="{9D8B030D-6E8A-4147-A177-3AD203B41FA5}">
                      <a16:colId xmlns:a16="http://schemas.microsoft.com/office/drawing/2014/main" val="75312795"/>
                    </a:ext>
                  </a:extLst>
                </a:gridCol>
                <a:gridCol w="3601785">
                  <a:extLst>
                    <a:ext uri="{9D8B030D-6E8A-4147-A177-3AD203B41FA5}">
                      <a16:colId xmlns:a16="http://schemas.microsoft.com/office/drawing/2014/main" val="50011529"/>
                    </a:ext>
                  </a:extLst>
                </a:gridCol>
                <a:gridCol w="2957028">
                  <a:extLst>
                    <a:ext uri="{9D8B030D-6E8A-4147-A177-3AD203B41FA5}">
                      <a16:colId xmlns:a16="http://schemas.microsoft.com/office/drawing/2014/main" val="2567230701"/>
                    </a:ext>
                  </a:extLst>
                </a:gridCol>
                <a:gridCol w="2978226">
                  <a:extLst>
                    <a:ext uri="{9D8B030D-6E8A-4147-A177-3AD203B41FA5}">
                      <a16:colId xmlns:a16="http://schemas.microsoft.com/office/drawing/2014/main" val="378883922"/>
                    </a:ext>
                  </a:extLst>
                </a:gridCol>
              </a:tblGrid>
              <a:tr h="14083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24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233940"/>
                  </a:ext>
                </a:extLst>
              </a:tr>
              <a:tr h="935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892028"/>
                  </a:ext>
                </a:extLst>
              </a:tr>
              <a:tr h="17969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869990"/>
                  </a:ext>
                </a:extLst>
              </a:tr>
              <a:tr h="1330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Vua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thách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cưới</a:t>
                      </a:r>
                      <a:endParaRPr lang="en-US" sz="24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55460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774731" y="1515683"/>
            <a:ext cx="34838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58561" y="1526196"/>
            <a:ext cx="30536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húa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thẳm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12167" y="1515683"/>
            <a:ext cx="2879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59117" y="2441270"/>
            <a:ext cx="35994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Vẫy tay về phía đông, phía đông nổi cồn bãi; vẫy tay về phía tây, phía tây mọc lên từng dãy núi đồi</a:t>
            </a:r>
            <a:r>
              <a:rPr lang="en-US" sz="2500" kern="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Rectangle 8"/>
          <p:cNvSpPr/>
          <p:nvPr/>
        </p:nvSpPr>
        <p:spPr>
          <a:xfrm>
            <a:off x="6369269" y="2574360"/>
            <a:ext cx="26606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92162" y="2531345"/>
            <a:ext cx="306185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16923" y="4348415"/>
            <a:ext cx="34838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Mị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62774" y="4218561"/>
            <a:ext cx="29336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96376" y="4218636"/>
            <a:ext cx="29717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endParaRPr lang="en-US" sz="2800" kern="1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42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13899" y="0"/>
            <a:ext cx="7764206" cy="517061"/>
          </a:xfrm>
          <a:prstGeom prst="rect">
            <a:avLst/>
          </a:prstGeom>
        </p:spPr>
        <p:txBody>
          <a:bodyPr wrap="square" lIns="91418" tIns="45718" rIns="91418" bIns="45718">
            <a:spAutoFit/>
          </a:bodyPr>
          <a:lstStyle/>
          <a:p>
            <a:pPr algn="ctr" defTabSz="914150">
              <a:lnSpc>
                <a:spcPct val="115000"/>
              </a:lnSpc>
              <a:tabLst>
                <a:tab pos="90148" algn="l"/>
                <a:tab pos="180294" algn="l"/>
              </a:tabLst>
            </a:pPr>
            <a:r>
              <a:rPr lang="en-US" sz="2400" b="1" kern="100" dirty="0" err="1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TIÊU</a:t>
            </a:r>
            <a:r>
              <a:rPr lang="en-US" sz="2400" b="1" kern="100" dirty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CHÍ</a:t>
            </a:r>
            <a:r>
              <a:rPr lang="en-US" sz="2400" b="1" kern="100" dirty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ĐÁNH</a:t>
            </a:r>
            <a:r>
              <a:rPr lang="en-US" sz="2400" b="1" kern="100" dirty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GIÁ</a:t>
            </a:r>
            <a:r>
              <a:rPr lang="en-US" sz="2400" b="1" kern="100" dirty="0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BÁO</a:t>
            </a:r>
            <a:r>
              <a:rPr lang="en-US" sz="2400" b="1" kern="100" dirty="0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CÁO</a:t>
            </a:r>
            <a:r>
              <a:rPr lang="en-US" sz="2400" b="1" kern="100" dirty="0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SẢN</a:t>
            </a:r>
            <a:r>
              <a:rPr lang="en-US" sz="2400" b="1" kern="100" dirty="0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PHẨM</a:t>
            </a:r>
            <a:r>
              <a:rPr lang="en-US" sz="2400" b="1" kern="100" dirty="0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 smtClean="0">
                <a:solidFill>
                  <a:srgbClr val="FF0000"/>
                </a:solidFill>
                <a:latin typeface="Times New Roman"/>
                <a:ea typeface="SimSun"/>
                <a:cs typeface="Times New Roman"/>
              </a:rPr>
              <a:t>NHÓM</a:t>
            </a:r>
            <a:endParaRPr lang="en-US" sz="2400" dirty="0">
              <a:solidFill>
                <a:srgbClr val="FF0000"/>
              </a:solidFill>
              <a:ea typeface="Times New Roman"/>
              <a:cs typeface="Times New Roman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636756"/>
              </p:ext>
            </p:extLst>
          </p:nvPr>
        </p:nvGraphicFramePr>
        <p:xfrm>
          <a:off x="1" y="448999"/>
          <a:ext cx="12192002" cy="6719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74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388">
                  <a:extLst>
                    <a:ext uri="{9D8B030D-6E8A-4147-A177-3AD203B41FA5}">
                      <a16:colId xmlns:a16="http://schemas.microsoft.com/office/drawing/2014/main" val="873760566"/>
                    </a:ext>
                  </a:extLst>
                </a:gridCol>
                <a:gridCol w="2356437">
                  <a:extLst>
                    <a:ext uri="{9D8B030D-6E8A-4147-A177-3AD203B41FA5}">
                      <a16:colId xmlns:a16="http://schemas.microsoft.com/office/drawing/2014/main" val="3566693752"/>
                    </a:ext>
                  </a:extLst>
                </a:gridCol>
                <a:gridCol w="9630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3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7945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ĐÁNH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endParaRPr lang="en-US" sz="20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2000" b="1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YÊU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CẦU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CẦN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ĐẠT</a:t>
                      </a:r>
                      <a:endParaRPr lang="en-US" sz="20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ĐA</a:t>
                      </a:r>
                      <a:endParaRPr lang="en-US" sz="20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baseline="0" dirty="0" err="1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endParaRPr lang="en-US" sz="18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367"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23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</a:t>
                      </a:r>
                      <a:endParaRPr lang="en-US" sz="23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THUỶ</a:t>
                      </a: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3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n-US" sz="23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300" b="1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952608"/>
                  </a:ext>
                </a:extLst>
              </a:tr>
              <a:tr h="11130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Ở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vùng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núi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Tản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chúa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miền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non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cao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Ở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miền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biển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chúa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vùng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nước</a:t>
                      </a:r>
                      <a:r>
                        <a:rPr lang="en-US" sz="23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thẳm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Đều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thần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gốc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quý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43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Vẫy tay về phía đông, phía đông nổi cồn bãi; vẫy tay về phía tây, phía tây mọc lên từng dãy núi đồi</a:t>
                      </a:r>
                      <a:r>
                        <a:rPr lang="en-US" sz="2300" kern="100" dirty="0" smtClean="0"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Gọi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gió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hô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mưa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mưa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Phi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ngang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sức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2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543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Vua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thách</a:t>
                      </a:r>
                      <a:r>
                        <a:rPr lang="en-US" sz="2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cưới</a:t>
                      </a:r>
                      <a:endParaRPr lang="en-US" sz="2300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lễ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rước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Mị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Nương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núi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lễ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đùng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đùng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nổi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giận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Vua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Hùng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ưu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phía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3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23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Sơn</a:t>
                      </a:r>
                      <a:r>
                        <a:rPr lang="en-US" sz="23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3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thắng</a:t>
                      </a:r>
                      <a:endParaRPr lang="en-US" sz="2300" kern="10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2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3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3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b="1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2300" b="1" dirty="0">
                        <a:solidFill>
                          <a:srgbClr val="FF0000"/>
                        </a:solidFill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Sáng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tạo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hấp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dẫn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tự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tin,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thuyết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trình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lưu</a:t>
                      </a:r>
                      <a:r>
                        <a:rPr kumimoji="0" lang="en-US" sz="2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loát</a:t>
                      </a: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95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3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endParaRPr lang="en-US" sz="2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429" marR="58429" marT="811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just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3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en-US" sz="23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986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2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A3DAE5-FEEF-40FC-B859-AD62B4978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id="{98FC77FE-7D43-4831-9E5E-76FA6B7C2DF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982351" y="1185726"/>
            <a:ext cx="8373043" cy="3572298"/>
          </a:xfrm>
          <a:prstGeom prst="ellipse">
            <a:avLst/>
          </a:prstGeom>
          <a:solidFill>
            <a:srgbClr val="3C9E3E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HÃY</a:t>
            </a:r>
            <a:r>
              <a:rPr kumimoji="0" lang="en-US" altLang="zh-CN" sz="66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6600" b="0" i="0" u="none" strike="noStrike" kern="1200" cap="none" spc="0" normalizeH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ĐẾN</a:t>
            </a:r>
            <a:r>
              <a:rPr kumimoji="0" lang="en-US" altLang="zh-CN" sz="66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6600" b="0" i="0" u="none" strike="noStrike" kern="1200" cap="none" spc="0" normalizeH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VỚI</a:t>
            </a:r>
            <a:r>
              <a:rPr kumimoji="0" lang="en-US" altLang="zh-CN" sz="66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6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VÒNG</a:t>
            </a:r>
            <a:r>
              <a:rPr kumimoji="0" lang="en-US" altLang="zh-CN" sz="66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QUAY </a:t>
            </a:r>
            <a:r>
              <a:rPr kumimoji="0" lang="en-US" altLang="zh-CN" sz="6600" b="0" i="0" u="none" strike="noStrike" kern="1200" cap="none" spc="0" normalizeH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VĂN</a:t>
            </a:r>
            <a:r>
              <a:rPr kumimoji="0" lang="en-US" altLang="zh-CN" sz="66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6600" b="0" i="0" u="none" strike="noStrike" kern="1200" cap="none" spc="0" normalizeH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HỌC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9D4E5F1-0703-448D-A11A-5441804D3D39}"/>
              </a:ext>
            </a:extLst>
          </p:cNvPr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AE24FD9F-A892-485F-AF5D-C1F3DF910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/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2299214-03F7-48A3-9AA7-98D93795DE3D}"/>
                </a:ext>
              </a:extLst>
            </p:cNvPr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3382E5D9-D512-4744-B399-B1523FAD5FF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/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3DDEE409-C425-4DD0-A4AD-FC8FE0BC81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/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id="{13845EA2-11F8-482E-B8F7-70D8DF5B0D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/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4DDA1AD1-62A1-46DE-A4EA-9AE315DCFE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/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id="{E836C4A5-44F9-429E-A696-ED600B862A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/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1E85E2CC-6263-4BC5-ADAF-BA7798FDC962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/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6C257C6D-2605-45D0-9945-AF79905C1D2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/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C5DF9554-31A8-4D04-BF33-5FEE06FD192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/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39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3" y="478508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1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6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50023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9287691" y="5878286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6" action="ppaction://hlinksldjump"/>
          </p:cNvPr>
          <p:cNvSpPr/>
          <p:nvPr/>
        </p:nvSpPr>
        <p:spPr>
          <a:xfrm>
            <a:off x="857805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7" action="ppaction://hlinksldjump"/>
          </p:cNvPr>
          <p:cNvSpPr/>
          <p:nvPr/>
        </p:nvSpPr>
        <p:spPr>
          <a:xfrm>
            <a:off x="2355722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8" action="ppaction://hlinksldjump"/>
          </p:cNvPr>
          <p:cNvSpPr/>
          <p:nvPr/>
        </p:nvSpPr>
        <p:spPr>
          <a:xfrm>
            <a:off x="3853638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9" action="ppaction://hlinksldjump"/>
          </p:cNvPr>
          <p:cNvSpPr/>
          <p:nvPr/>
        </p:nvSpPr>
        <p:spPr>
          <a:xfrm>
            <a:off x="858563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10" action="ppaction://hlinksldjump"/>
          </p:cNvPr>
          <p:cNvSpPr/>
          <p:nvPr/>
        </p:nvSpPr>
        <p:spPr>
          <a:xfrm>
            <a:off x="2356480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1" action="ppaction://hlinksldjump"/>
          </p:cNvPr>
          <p:cNvSpPr/>
          <p:nvPr/>
        </p:nvSpPr>
        <p:spPr>
          <a:xfrm>
            <a:off x="3854396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2" action="ppaction://hlinksldjump"/>
          </p:cNvPr>
          <p:cNvSpPr/>
          <p:nvPr/>
        </p:nvSpPr>
        <p:spPr>
          <a:xfrm>
            <a:off x="859321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3" action="ppaction://hlinksldjump"/>
          </p:cNvPr>
          <p:cNvSpPr/>
          <p:nvPr/>
        </p:nvSpPr>
        <p:spPr>
          <a:xfrm>
            <a:off x="2357238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4" action="ppaction://hlinksldjump"/>
          </p:cNvPr>
          <p:cNvSpPr/>
          <p:nvPr/>
        </p:nvSpPr>
        <p:spPr>
          <a:xfrm>
            <a:off x="3855154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02426" y="95110"/>
            <a:ext cx="512191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kumimoji="0" lang="en-US" sz="6000" b="1" i="0" u="none" strike="noStrike" kern="1200" cap="none" spc="0" normalizeH="0" noProof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HỌC</a:t>
            </a:r>
            <a:endParaRPr kumimoji="0" lang="en-US" sz="6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247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-2.59259E-6 L 1.25E-6 -0.02407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1. Truyện Sơn Tinh, Thủy Tinh bao gồm những nhân vật nào?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Tinh, Thủy Tinh, Mị Nương, Vua Hùng.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Tinh, Thủy Tinh, Mị </a:t>
            </a:r>
            <a:r>
              <a:rPr lang="vi-VN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Tinh, Thủy Tinh.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Tinh, Thũy Tinh, Vua Hùng.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57" name="Cloud 56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171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53654" y="91625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vi-VN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1277414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sáu</a:t>
            </a:r>
            <a:r>
              <a:rPr lang="vi-VN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4"/>
            <a:ext cx="4906798" cy="127322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tám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3575970"/>
            <a:ext cx="4906798" cy="132622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tám</a:t>
            </a:r>
            <a:r>
              <a:rPr lang="vi-VN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3575970"/>
            <a:ext cx="4906798" cy="1354965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Vương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3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sáu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933" y="2389094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28259" y="3887039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502" y="399098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368" y="2471303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5" action="ppaction://hlinksldjump"/>
          </p:cNvPr>
          <p:cNvSpPr/>
          <p:nvPr/>
        </p:nvSpPr>
        <p:spPr>
          <a:xfrm>
            <a:off x="4716733" y="5251406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74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A3DAE5-FEEF-40FC-B859-AD62B4978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4E3366-2282-4E6D-A8A9-9DE460BBC00F}"/>
              </a:ext>
            </a:extLst>
          </p:cNvPr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DDA8AAFE-55B7-446A-826B-518238173A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/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821BC20-617D-47D6-87BC-149D077BD053}"/>
                </a:ext>
              </a:extLst>
            </p:cNvPr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53F48065-06AC-4D2F-9D9E-A117739882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/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FA081AE0-3AF5-40D0-86B5-5C8778AF1A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/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63B1AF3F-115E-4846-9F0D-9CAF1892CA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/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53943B32-DA9C-4884-A668-0463CAD7AF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/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DBF28572-004C-4998-90F3-27D0118B09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/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37" name="图片 36">
            <a:extLst>
              <a:ext uri="{FF2B5EF4-FFF2-40B4-BE49-F238E27FC236}">
                <a16:creationId xmlns:a16="http://schemas.microsoft.com/office/drawing/2014/main" id="{B6E397E0-7F31-4EF8-A87D-4E262204F07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/>
        </p:blipFill>
        <p:spPr>
          <a:xfrm>
            <a:off x="2616200" y="4017709"/>
            <a:ext cx="1016000" cy="939801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19CED50E-7AC4-4012-BA2F-B780DF27B26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/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749715A1-2B7F-4636-8A38-FB222CAF537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/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21748" y="954966"/>
            <a:ext cx="33529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77,78</a:t>
            </a:r>
            <a:endParaRPr 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2755" y="1699967"/>
            <a:ext cx="862313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en-US" sz="6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(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6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6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2121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753654" y="37481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4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3. Điều nào dưới đây trong truyện Sơn Tinh, Thủy Tinh nói về nhân vật Sơn Tinh?</a:t>
            </a:r>
            <a:endParaRPr lang="vi-VN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216559" y="2771504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3200" ker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D. Cả A, B và C đều đúng</a:t>
            </a:r>
            <a:r>
              <a:rPr lang="en-US" sz="3200" b="1" ker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kern="1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B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. </a:t>
            </a:r>
            <a:r>
              <a:rPr lang="vi-VN" sz="3200">
                <a:solidFill>
                  <a:prstClr val="black"/>
                </a:solidFill>
                <a:latin typeface="+mj-lt"/>
              </a:rPr>
              <a:t>Có nhiều phép lạ.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Thần Núi.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110220" y="1939892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Ở núi Tản Viên, có sức khỏe phi thường.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10192473" y="2971906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276" y="1985344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2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3200" b="1" ker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4.</a:t>
            </a:r>
            <a:r>
              <a:rPr lang="en-US" sz="3200" ker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Trong truyện Sơn Tinh, Thủy Tinh, nhân vật Thủy Tinh có tài gì?</a:t>
            </a:r>
            <a:endParaRPr lang="en-US" sz="2800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ker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Diệt trừ yêu ma quỷ </a:t>
            </a:r>
            <a:r>
              <a:rPr lang="en-US" sz="3200" ker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quái</a:t>
            </a:r>
            <a:r>
              <a:rPr lang="en-US" sz="3200" ker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kern="10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Dời non lấp bể.</a:t>
            </a:r>
            <a:endParaRPr lang="vi-VN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 gió gió đến, hô mưa mưa về</a:t>
            </a:r>
            <a:r>
              <a:rPr lang="vi-VN" sz="3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. </a:t>
            </a:r>
            <a:r>
              <a:rPr lang="vi-VN" sz="3200">
                <a:solidFill>
                  <a:prstClr val="black"/>
                </a:solidFill>
                <a:latin typeface="+mj-lt"/>
              </a:rPr>
              <a:t>Biến hóa khôn lường.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482" y="2902112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87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vi-VN" sz="3200" b="1" ker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5. </a:t>
            </a:r>
            <a:r>
              <a:rPr lang="vi-VN" sz="3200" ker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 truyện Sơn Tinh, Thủy Tinh, vua Hùng đã chọn cách nào để kén chồng cho Mị Nương?</a:t>
            </a:r>
            <a:endParaRPr lang="en-US" sz="2800" kern="10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19" y="1949346"/>
            <a:ext cx="5020395" cy="113523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chức thi tài võ nghệ, ai đánh thắng đối thủ thì sẽ cưới Mị Nương.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4"/>
            <a:ext cx="4906798" cy="113104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B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. </a:t>
            </a:r>
            <a:r>
              <a:rPr lang="vi-VN" sz="2800">
                <a:solidFill>
                  <a:prstClr val="black"/>
                </a:solidFill>
                <a:latin typeface="+mj-lt"/>
              </a:rPr>
              <a:t>Quy định ngày giờ đem lễ vật kì lạ đến, ai đến trước sẽ được cưới Mị Nương.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3397206"/>
            <a:ext cx="4906798" cy="1118648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dâng lên những thứ ngon vật lạ làm vua Hùng hài lòng thì cưới được Mị Nương.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3414805"/>
            <a:ext cx="4906798" cy="110936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bắt được quả cầu vàng do Mị Nương tung xuống thì sẽ cưới nàng làm vợ.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69281" y="3453923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901" y="3366397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36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vi-VN" sz="3200" b="1" ker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 </a:t>
            </a:r>
            <a:r>
              <a:rPr lang="en-US" sz="3200" b="1" kern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vi-VN" sz="3200" b="1" kern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vi-VN" sz="3200" ker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Vua Hùng đã thách cưới Mị Nương bằng những lễ vật gì?</a:t>
            </a:r>
            <a:endParaRPr lang="en-US" sz="2800" kern="10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119878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trăm ván cơm nếp, một trăm nệp bánh chưng.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4"/>
            <a:ext cx="4906798" cy="122461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 chín ngà, gà chín cựa, ngựa chín hồng mao, mỗi thứ một đôi.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041624" y="3475443"/>
            <a:ext cx="4906798" cy="1367722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 ngà voi, chín cựa gà, chín ngựa hồng mao.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3474224"/>
            <a:ext cx="4906798" cy="1368941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D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. </a:t>
            </a:r>
            <a:r>
              <a:rPr lang="vi-VN" sz="2400">
                <a:solidFill>
                  <a:prstClr val="black"/>
                </a:solidFill>
                <a:latin typeface="+mj-lt"/>
              </a:rPr>
              <a:t>Một trăm ván cơm nếp, một trăm nệp bánh chưng, voi chín ngà, gà chín cựa, ngựa chín hồng mao, mỗi thứ một đôi.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949" y="3872226"/>
            <a:ext cx="732404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7455" y="4144768"/>
            <a:ext cx="804742" cy="64379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434551" y="5356558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69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7.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tiết nào sau đây trong truyện Sơn Tỉnh, Thủy Tinh không mang yếu tố tưởng tượng kì ảo?</a:t>
            </a:r>
            <a:endParaRPr lang="vi-VN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 có tài dời non lấp biển.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 năm ở nước ta thường xuyên có những trận lũ lớn.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Thủy Tinh có tài hô mưa gọi gió, làm nên lũ lụt.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 và Thủy Tinh đánh nhau ròng rã mấy tháng trời.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026493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397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r>
              <a:rPr lang="vi-VN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Thủy Tinh có thái độ như thế nào khi không cưới được Mị Nương?</a:t>
            </a:r>
            <a:endParaRPr lang="vi-VN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 cùng tức giận, đem quân đuổi theo đánh Sơn Tinh để cướp lại Mị Nương.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Chấp nhận thất bại và chúc mừng Sơn Tinh.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2838518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Buồn rầu và thất vọng.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30615" y="284270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vi-V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 cùng tức giận và buộc vua Hùng phải hủy bỏ hôn ước giữa Sơn Tinh và Mị Nương.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1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31881" y="1974821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212482" y="287188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288347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71" y="199479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15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55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63" y="3769131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937" y="4515854"/>
            <a:ext cx="812889" cy="8850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978" y="5130389"/>
            <a:ext cx="520391" cy="566575"/>
          </a:xfrm>
          <a:prstGeom prst="rect">
            <a:avLst/>
          </a:prstGeom>
        </p:spPr>
      </p:pic>
      <p:sp>
        <p:nvSpPr>
          <p:cNvPr id="4" name="Snip Diagonal Corner Rectangle 3"/>
          <p:cNvSpPr/>
          <p:nvPr/>
        </p:nvSpPr>
        <p:spPr>
          <a:xfrm>
            <a:off x="832636" y="19986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vi-VN" sz="32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nghĩa của truyện Sơn Tinh, Thủy Tinh là gì?</a:t>
            </a:r>
            <a:endParaRPr lang="vi-VN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1949346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A</a:t>
            </a:r>
            <a:r>
              <a:rPr kumimoji="0" lang="vi-V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. </a:t>
            </a:r>
            <a:r>
              <a:rPr lang="vi-VN" sz="2800">
                <a:solidFill>
                  <a:prstClr val="black"/>
                </a:solidFill>
                <a:latin typeface="+mj-lt"/>
              </a:rPr>
              <a:t>Giải thích hiện tượng lũ lụt ở nước ta hằng năm.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0" name="Cloud 39"/>
          <p:cNvSpPr/>
          <p:nvPr/>
        </p:nvSpPr>
        <p:spPr>
          <a:xfrm>
            <a:off x="-683345" y="490219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Cloud 40"/>
          <p:cNvSpPr/>
          <p:nvPr/>
        </p:nvSpPr>
        <p:spPr>
          <a:xfrm>
            <a:off x="13632601" y="470249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1953535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hiện ước nguyện của con người trong việc chế ngự thiên nhiên.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130615" y="3040170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 A, B và C đều đúng</a:t>
            </a:r>
            <a:r>
              <a:rPr lang="vi-VN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110220" y="3015987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 ngợi công lao dựng nước của các vua Hùng.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296" y="1974821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770" y="3036337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722" y="3049227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4821" y="202649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14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QUAY VỀ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37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CA3DAE5-FEEF-40FC-B859-AD62B4978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BD7F9C1-599C-45D4-93ED-332851CCDB2A}"/>
              </a:ext>
            </a:extLst>
          </p:cNvPr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3E7F9242-B7E0-4760-B2B4-5BF1EF5DA8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/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2CCE061-6AAB-4167-BB44-E5A48430A963}"/>
                </a:ext>
              </a:extLst>
            </p:cNvPr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CEE1DAD6-DC2C-4903-A770-7403CEB575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/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CD30F9D-C4FF-49E0-8B1C-C9685EE213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/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1BED36B0-EF44-4131-B98E-75E6C72DDF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/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F641FCD4-0FA7-4296-AE9F-5589F4FF48F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/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3EBAD6B0-D83B-4BCB-B075-4C5F8F63AF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/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CF3EE027-57F8-4774-9D77-23F9FBC999EE}"/>
              </a:ext>
            </a:extLst>
          </p:cNvPr>
          <p:cNvSpPr txBox="1"/>
          <p:nvPr/>
        </p:nvSpPr>
        <p:spPr>
          <a:xfrm rot="314442">
            <a:off x="4515927" y="1811022"/>
            <a:ext cx="495768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err="1" smtClean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HẸN</a:t>
            </a:r>
            <a:r>
              <a:rPr lang="en-US" altLang="zh-CN" sz="8800" dirty="0" smtClean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8800" dirty="0" err="1" smtClean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GẶP</a:t>
            </a:r>
            <a:r>
              <a:rPr lang="en-US" altLang="zh-CN" sz="8800" dirty="0" smtClean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 </a:t>
            </a:r>
            <a:r>
              <a:rPr lang="en-US" altLang="zh-CN" sz="8800" dirty="0" err="1" smtClean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LẠI</a:t>
            </a:r>
            <a:r>
              <a:rPr lang="zh-CN" altLang="en-US" sz="8800" dirty="0" smtClean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汉仪跳跳体简" panose="00020600040101010101" pitchFamily="18" charset="-122"/>
                <a:cs typeface="Times New Roman" panose="02020603050405020304" pitchFamily="18" charset="0"/>
              </a:rPr>
              <a:t>！</a:t>
            </a:r>
            <a:endParaRPr lang="zh-CN" altLang="en-US" sz="8800" dirty="0">
              <a:solidFill>
                <a:srgbClr val="2F5CAB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汉仪跳跳体简" panose="00020600040101010101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41C90DF7-F4DA-4E91-9A1B-E97D725394E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/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C7D283F-86C7-4153-B833-BA62BE65A28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/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6386982-3387-4642-B4FF-51C59423858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/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24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9000">
        <p14:flip dir="r"/>
      </p:transition>
    </mc:Choice>
    <mc:Fallback xmlns=""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5316" y="3587796"/>
            <a:ext cx="5014008" cy="4022949"/>
          </a:xfrm>
          <a:prstGeom prst="rect">
            <a:avLst/>
          </a:prstGeom>
        </p:spPr>
      </p:pic>
      <p:sp>
        <p:nvSpPr>
          <p:cNvPr id="9" name="Rectangle 6"/>
          <p:cNvSpPr/>
          <p:nvPr/>
        </p:nvSpPr>
        <p:spPr>
          <a:xfrm>
            <a:off x="2040455" y="4410095"/>
            <a:ext cx="6191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/>
            <a:r>
              <a:rPr 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Theo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endParaRPr lang="vi-VN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/>
          <p:nvPr/>
        </p:nvSpPr>
        <p:spPr>
          <a:xfrm>
            <a:off x="1836594" y="3333103"/>
            <a:ext cx="91129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/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 chậm thể hiện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c</a:t>
            </a:r>
            <a:r>
              <a:rPr lang="vi-VN" sz="28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hiến </a:t>
            </a:r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thắng của Sơn Tinh và sự trả thù hàng năm về sau của Thuỷ Tinh</a:t>
            </a:r>
            <a:endParaRPr lang="vi-VN" sz="2800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1943819" y="1301778"/>
            <a:ext cx="932626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 chậm thể hiện nội dung đoạn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kén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rể</a:t>
            </a:r>
            <a:endParaRPr lang="vi-VN" sz="2800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lnSpc>
                <a:spcPct val="150000"/>
              </a:lnSpc>
            </a:pPr>
            <a:r>
              <a:rPr lang="vi-V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 sôi nổi, mạnh mẽ miêu tả </a:t>
            </a:r>
            <a:r>
              <a:rPr 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vi-V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 tranh </a:t>
            </a:r>
            <a:r>
              <a:rPr lang="vi-V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 </a:t>
            </a:r>
            <a:r>
              <a:rPr lang="vi-V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 Tinh và Thuỷ </a:t>
            </a:r>
            <a:r>
              <a:rPr lang="vi-V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endParaRPr lang="vi-VN" sz="2800" b="1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1829414" y="1469128"/>
            <a:ext cx="93262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endParaRPr lang="vi-VN" sz="2800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43819" y="717003"/>
            <a:ext cx="93262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to,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endParaRPr lang="en-US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82219" y="98663"/>
            <a:ext cx="93262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26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3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1279" y="1166766"/>
            <a:ext cx="12039600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0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en-US" sz="30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Sơn</a:t>
            </a:r>
            <a:r>
              <a:rPr lang="en-US" sz="3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0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Tinh</a:t>
            </a:r>
            <a:r>
              <a:rPr lang="en-US" sz="3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Thần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Núi</a:t>
            </a: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;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Thủy</a:t>
            </a: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Tinh</a:t>
            </a: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32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Thần</a:t>
            </a: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Nước</a:t>
            </a:r>
            <a:endParaRPr lang="en-US" sz="32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sz="30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279" y="2071763"/>
            <a:ext cx="20367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 </a:t>
            </a:r>
            <a:r>
              <a:rPr lang="en-US" sz="3200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Tản</a:t>
            </a: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Viên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</a:t>
            </a:r>
            <a:endParaRPr lang="en-US" sz="3200" kern="100" dirty="0">
              <a:solidFill>
                <a:prstClr val="black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30230" y="2254643"/>
            <a:ext cx="85093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ngọn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núi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ở Ba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Hà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Nội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cũng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gọi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núi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Ba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Vì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Núi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ba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đỉnh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đỉnh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cao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nhất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1.281m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có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hình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thắt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cổ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bồng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tòa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ra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tròn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như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cái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tán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gọi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Tản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Viên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algn="just"/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một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trong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những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địa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bàn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sinh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tụ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đầu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tiên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của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người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Việt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cổ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Nơi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đây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hằng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năm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cũng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thường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xuyên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diễn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ra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các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hiện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tượng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bão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lũ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trên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lưu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vực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sông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Đà</a:t>
            </a:r>
            <a:r>
              <a:rPr lang="en-US" sz="3200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dội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thẳng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vào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chân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núi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Tản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200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Viên</a:t>
            </a:r>
            <a:r>
              <a:rPr lang="en-US" sz="32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  <a:endParaRPr lang="en-US" sz="3200" kern="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36" y="2902760"/>
            <a:ext cx="3161556" cy="230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35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quynh E learning\TEP NGUON\Lectur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122195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648757" y="1678342"/>
            <a:ext cx="10972800" cy="488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9pPr>
          </a:lstStyle>
          <a:p>
            <a:pPr marL="0" lvl="0" indent="0" algn="ctr">
              <a:buClrTx/>
              <a:buSzTx/>
              <a:buNone/>
            </a:pPr>
            <a:r>
              <a:rPr lang="en-US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lvl="0" indent="0">
              <a:buClrTx/>
              <a:buSzTx/>
              <a:buNone/>
            </a:pP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………………………………………………………</a:t>
            </a:r>
            <a:endParaRPr lang="en-US" sz="28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ClrTx/>
              <a:buSzTx/>
              <a:buNone/>
            </a:pP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………………………………………………</a:t>
            </a:r>
            <a:endParaRPr lang="en-US" sz="28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>
              <a:buClrTx/>
              <a:buSzTx/>
              <a:buFontTx/>
              <a:buChar char="-"/>
            </a:pPr>
            <a:r>
              <a:rPr lang="en-US" sz="2800" b="1" dirty="0" err="1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............................................................</a:t>
            </a:r>
            <a:endParaRPr lang="en-US" sz="28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>
              <a:buClrTx/>
              <a:buSzTx/>
              <a:buFontTx/>
              <a:buChar char="-"/>
            </a:pP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Ngôi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:……………………………………………………….</a:t>
            </a:r>
            <a:endParaRPr lang="en-US" sz="28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Tx/>
              <a:buSzTx/>
              <a:buNone/>
            </a:pP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cục</a:t>
            </a:r>
            <a:r>
              <a:rPr lang="en-US" sz="2800" b="1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……………………………………………………….</a:t>
            </a:r>
            <a:endParaRPr lang="en-US" sz="2800" b="1" dirty="0">
              <a:solidFill>
                <a:prstClr val="black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hangingPunct="1">
              <a:buClr>
                <a:srgbClr val="009999"/>
              </a:buClr>
              <a:buNone/>
              <a:defRPr/>
            </a:pPr>
            <a:endParaRPr lang="en-US" sz="5400" b="1" dirty="0" smtClean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77790" y="735075"/>
            <a:ext cx="77147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(</a:t>
            </a:r>
            <a:r>
              <a:rPr lang="en-US" sz="3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oàn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848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>
            <a:off x="4087089" y="297873"/>
            <a:ext cx="7135091" cy="914400"/>
          </a:xfrm>
          <a:prstGeom prst="roundRect">
            <a:avLst>
              <a:gd name="adj" fmla="val 3484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Thể </a:t>
            </a:r>
            <a:r>
              <a:rPr lang="vi-VN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loại 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vi-VN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ruyền thuyết</a:t>
            </a:r>
            <a:endParaRPr lang="en-US" sz="2800" dirty="0"/>
          </a:p>
        </p:txBody>
      </p:sp>
      <p:sp>
        <p:nvSpPr>
          <p:cNvPr id="22" name="Rounded Rectangle 21"/>
          <p:cNvSpPr/>
          <p:nvPr/>
        </p:nvSpPr>
        <p:spPr>
          <a:xfrm>
            <a:off x="4087090" y="2119745"/>
            <a:ext cx="7135091" cy="914400"/>
          </a:xfrm>
          <a:prstGeom prst="roundRect">
            <a:avLst>
              <a:gd name="adj" fmla="val 34849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Nhân </a:t>
            </a:r>
            <a:r>
              <a:rPr lang="vi-VN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vật chính:  Sơn Tinh, Thuỷ Tinh.</a:t>
            </a:r>
            <a:endParaRPr lang="en-US" sz="2800" dirty="0"/>
          </a:p>
        </p:txBody>
      </p:sp>
      <p:sp>
        <p:nvSpPr>
          <p:cNvPr id="23" name="Rounded Rectangle 22"/>
          <p:cNvSpPr/>
          <p:nvPr/>
        </p:nvSpPr>
        <p:spPr>
          <a:xfrm>
            <a:off x="4197927" y="5347854"/>
            <a:ext cx="7135091" cy="914400"/>
          </a:xfrm>
          <a:prstGeom prst="roundRect">
            <a:avLst>
              <a:gd name="adj" fmla="val 3484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US" sz="28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Phương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thức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biểu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đạt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: </a:t>
            </a:r>
            <a:r>
              <a:rPr lang="en-US" sz="28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</a:t>
            </a:r>
            <a:r>
              <a:rPr lang="en-US" sz="28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ự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sự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en-US" sz="2800" dirty="0"/>
          </a:p>
        </p:txBody>
      </p:sp>
      <p:sp>
        <p:nvSpPr>
          <p:cNvPr id="24" name="Rounded Rectangle 23"/>
          <p:cNvSpPr/>
          <p:nvPr/>
        </p:nvSpPr>
        <p:spPr>
          <a:xfrm>
            <a:off x="4197927" y="3532909"/>
            <a:ext cx="7135091" cy="914400"/>
          </a:xfrm>
          <a:prstGeom prst="roundRect">
            <a:avLst>
              <a:gd name="adj" fmla="val 34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vi-VN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Ngôi </a:t>
            </a:r>
            <a:r>
              <a:rPr lang="vi-VN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kể: </a:t>
            </a:r>
            <a:r>
              <a:rPr lang="en-US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vi-VN" sz="28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gôi </a:t>
            </a:r>
            <a:r>
              <a:rPr lang="vi-VN" sz="2800" b="1" kern="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thứ ba </a:t>
            </a:r>
            <a:endParaRPr lang="en-US" sz="2800" dirty="0"/>
          </a:p>
        </p:txBody>
      </p:sp>
      <p:cxnSp>
        <p:nvCxnSpPr>
          <p:cNvPr id="15" name="Curved Connector 14"/>
          <p:cNvCxnSpPr>
            <a:endCxn id="21" idx="1"/>
          </p:cNvCxnSpPr>
          <p:nvPr/>
        </p:nvCxnSpPr>
        <p:spPr>
          <a:xfrm rot="5400000" flipH="1" flipV="1">
            <a:off x="2254825" y="1659084"/>
            <a:ext cx="2736274" cy="928253"/>
          </a:xfrm>
          <a:prstGeom prst="curvedConnector2">
            <a:avLst/>
          </a:prstGeom>
          <a:ln w="7620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urved Connector 26"/>
          <p:cNvCxnSpPr>
            <a:endCxn id="23" idx="1"/>
          </p:cNvCxnSpPr>
          <p:nvPr/>
        </p:nvCxnSpPr>
        <p:spPr>
          <a:xfrm rot="16200000" flipH="1">
            <a:off x="2479963" y="4087090"/>
            <a:ext cx="2396836" cy="1039091"/>
          </a:xfrm>
          <a:prstGeom prst="curvedConnector2">
            <a:avLst/>
          </a:prstGeom>
          <a:ln w="7620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/>
          <p:cNvCxnSpPr>
            <a:endCxn id="24" idx="1"/>
          </p:cNvCxnSpPr>
          <p:nvPr/>
        </p:nvCxnSpPr>
        <p:spPr>
          <a:xfrm>
            <a:off x="3158836" y="3532911"/>
            <a:ext cx="1039091" cy="457198"/>
          </a:xfrm>
          <a:prstGeom prst="curvedConnector3">
            <a:avLst>
              <a:gd name="adj1" fmla="val 50000"/>
            </a:avLst>
          </a:prstGeom>
          <a:ln w="7620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endCxn id="22" idx="1"/>
          </p:cNvCxnSpPr>
          <p:nvPr/>
        </p:nvCxnSpPr>
        <p:spPr>
          <a:xfrm flipV="1">
            <a:off x="3158835" y="2576945"/>
            <a:ext cx="928255" cy="796636"/>
          </a:xfrm>
          <a:prstGeom prst="curvedConnector3">
            <a:avLst>
              <a:gd name="adj1" fmla="val 50000"/>
            </a:avLst>
          </a:prstGeom>
          <a:ln w="76200"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124691" y="2763981"/>
            <a:ext cx="3269672" cy="914400"/>
          </a:xfrm>
          <a:prstGeom prst="roundRect">
            <a:avLst>
              <a:gd name="adj" fmla="val 34849"/>
            </a:avLst>
          </a:prstGeom>
          <a:solidFill>
            <a:srgbClr val="FF83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kern="1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Văn</a:t>
            </a:r>
            <a:r>
              <a:rPr lang="en-US" sz="4000" b="1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000" b="1" kern="1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bản</a:t>
            </a:r>
            <a:endParaRPr lang="en-US" dirty="0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01" y="3990109"/>
            <a:ext cx="3103133" cy="1798476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8" y="263023"/>
            <a:ext cx="3249450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08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p Arrow 2"/>
          <p:cNvSpPr/>
          <p:nvPr/>
        </p:nvSpPr>
        <p:spPr>
          <a:xfrm rot="3768782">
            <a:off x="5836264" y="-3138822"/>
            <a:ext cx="627003" cy="12704366"/>
          </a:xfrm>
          <a:prstGeom prst="upArrow">
            <a:avLst/>
          </a:prstGeom>
          <a:ln w="76200"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Heptagon 3"/>
          <p:cNvSpPr/>
          <p:nvPr/>
        </p:nvSpPr>
        <p:spPr>
          <a:xfrm>
            <a:off x="2342369" y="4443267"/>
            <a:ext cx="951978" cy="839244"/>
          </a:xfrm>
          <a:prstGeom prst="heptagon">
            <a:avLst/>
          </a:prstGeom>
          <a:ln w="76200">
            <a:solidFill>
              <a:srgbClr val="00B050"/>
            </a:solidFill>
            <a:prstDash val="lg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P1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335281" y="2686766"/>
            <a:ext cx="3419828" cy="1600753"/>
          </a:xfrm>
          <a:prstGeom prst="wedgeRoundRectCallout">
            <a:avLst>
              <a:gd name="adj1" fmla="val 25891"/>
              <a:gd name="adj2" fmla="val 72024"/>
              <a:gd name="adj3" fmla="val 16667"/>
            </a:avLst>
          </a:prstGeom>
          <a:ln w="76200">
            <a:prstDash val="dash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lvl="0" indent="-457200">
              <a:buFontTx/>
              <a:buChar char="-"/>
            </a:pP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cục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: </a:t>
            </a:r>
          </a:p>
          <a:p>
            <a:pPr lvl="0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Từ </a:t>
            </a: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</a:rPr>
              <a:t>đầu -&gt; mỗi thứ một đôi: Vua Hùng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thứ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mười</a:t>
            </a:r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tám</a:t>
            </a: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</a:rPr>
              <a:t>kén rể.</a:t>
            </a:r>
          </a:p>
        </p:txBody>
      </p:sp>
      <p:sp>
        <p:nvSpPr>
          <p:cNvPr id="8" name="Heptagon 7"/>
          <p:cNvSpPr/>
          <p:nvPr/>
        </p:nvSpPr>
        <p:spPr>
          <a:xfrm>
            <a:off x="5673776" y="2686767"/>
            <a:ext cx="951978" cy="839244"/>
          </a:xfrm>
          <a:prstGeom prst="heptagon">
            <a:avLst/>
          </a:prstGeom>
          <a:ln w="76200">
            <a:solidFill>
              <a:srgbClr val="45210C"/>
            </a:solidFill>
            <a:prstDash val="dash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P2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eptagon 8"/>
          <p:cNvSpPr/>
          <p:nvPr/>
        </p:nvSpPr>
        <p:spPr>
          <a:xfrm>
            <a:off x="8826674" y="1146066"/>
            <a:ext cx="951978" cy="839244"/>
          </a:xfrm>
          <a:prstGeom prst="heptagon">
            <a:avLst/>
          </a:prstGeom>
          <a:ln w="76200">
            <a:solidFill>
              <a:srgbClr val="00B0F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P3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6266973" y="3885860"/>
            <a:ext cx="4285447" cy="1578278"/>
          </a:xfrm>
          <a:prstGeom prst="wedgeRoundRectCallout">
            <a:avLst>
              <a:gd name="adj1" fmla="val -49694"/>
              <a:gd name="adj2" fmla="val -79564"/>
              <a:gd name="adj3" fmla="val 16667"/>
            </a:avLst>
          </a:prstGeom>
          <a:ln w="76200"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Tiếp </a:t>
            </a: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</a:rPr>
              <a:t>theo -&gt; Thần nước đành rút </a:t>
            </a:r>
            <a:r>
              <a:rPr lang="en-US" sz="2800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quân</a:t>
            </a:r>
            <a:r>
              <a:rPr lang="vi-VN" sz="28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: </a:t>
            </a:r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</a:rPr>
              <a:t>Sơn Tinh đến trước và cuộc giao tranh xảy ra.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4312139" y="199404"/>
            <a:ext cx="4285447" cy="1578278"/>
          </a:xfrm>
          <a:prstGeom prst="wedgeRoundRectCallout">
            <a:avLst>
              <a:gd name="adj1" fmla="val 66638"/>
              <a:gd name="adj2" fmla="val 25198"/>
              <a:gd name="adj3" fmla="val 16667"/>
            </a:avLst>
          </a:prstGeom>
          <a:ln w="762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vi-VN" sz="2800" dirty="0">
                <a:solidFill>
                  <a:prstClr val="black"/>
                </a:solidFill>
                <a:latin typeface="Times New Roman" panose="02020603050405020304" pitchFamily="18" charset="0"/>
              </a:rPr>
              <a:t>Còn lại: Chiến thắng của Sơn Tinh và sự trả thù hàng năm về sau của Thuỷ Tinh.</a:t>
            </a:r>
          </a:p>
        </p:txBody>
      </p:sp>
    </p:spTree>
    <p:extLst>
      <p:ext uri="{BB962C8B-B14F-4D97-AF65-F5344CB8AC3E}">
        <p14:creationId xmlns:p14="http://schemas.microsoft.com/office/powerpoint/2010/main" val="424101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9400" y="62817"/>
            <a:ext cx="6477000" cy="517061"/>
          </a:xfrm>
          <a:prstGeom prst="rect">
            <a:avLst/>
          </a:prstGeom>
        </p:spPr>
        <p:txBody>
          <a:bodyPr wrap="square" lIns="91418" tIns="45718" rIns="91418" bIns="45718">
            <a:spAutoFit/>
          </a:bodyPr>
          <a:lstStyle/>
          <a:p>
            <a:pPr algn="ctr" defTabSz="914150">
              <a:lnSpc>
                <a:spcPct val="115000"/>
              </a:lnSpc>
              <a:tabLst>
                <a:tab pos="90148" algn="l"/>
                <a:tab pos="180294" algn="l"/>
              </a:tabLst>
            </a:pP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TIÊU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CHÍ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ĐÁNH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GIÁ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PHIẾU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HỌC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TẬP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</a:t>
            </a:r>
            <a:r>
              <a:rPr lang="en-US" sz="2400" b="1" kern="100" dirty="0" err="1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SỐ</a:t>
            </a:r>
            <a:r>
              <a:rPr lang="en-US" sz="2400" b="1" kern="100" dirty="0">
                <a:solidFill>
                  <a:srgbClr val="000000"/>
                </a:solidFill>
                <a:latin typeface="Times New Roman"/>
                <a:ea typeface="SimSun"/>
                <a:cs typeface="Times New Roman"/>
              </a:rPr>
              <a:t> 1</a:t>
            </a:r>
            <a:endParaRPr lang="en-US" sz="2400" dirty="0">
              <a:solidFill>
                <a:srgbClr val="000000"/>
              </a:solidFill>
              <a:latin typeface="等线"/>
              <a:ea typeface="Times New Roman"/>
              <a:cs typeface="Times New Roman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00464"/>
              </p:ext>
            </p:extLst>
          </p:nvPr>
        </p:nvGraphicFramePr>
        <p:xfrm>
          <a:off x="81280" y="508759"/>
          <a:ext cx="12110721" cy="634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2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00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0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DUNG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ĐÁNH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240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CẦN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ĐẠT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TỐI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ĐA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40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CHẤM</a:t>
                      </a:r>
                      <a:endParaRPr 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2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7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Thể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loại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Truyền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thuyết</a:t>
                      </a:r>
                      <a:endParaRPr lang="en-US" sz="27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91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7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chính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Sơn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Tinh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Thủy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Tinh</a:t>
                      </a:r>
                      <a:endParaRPr lang="en-US" sz="27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6553"/>
                  </a:ext>
                </a:extLst>
              </a:tr>
              <a:tr h="8502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7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Phương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thức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biểu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đạt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endParaRPr lang="en-US" sz="27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964394"/>
                  </a:ext>
                </a:extLst>
              </a:tr>
              <a:tr h="46625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7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Ngôi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kể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Ngôi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thứ</a:t>
                      </a: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ba</a:t>
                      </a:r>
                      <a:endParaRPr lang="en-US" sz="27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72682"/>
                  </a:ext>
                </a:extLst>
              </a:tr>
              <a:tr h="27701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7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Bố</a:t>
                      </a:r>
                      <a:r>
                        <a:rPr lang="en-US" sz="27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2700" b="1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cục</a:t>
                      </a:r>
                      <a:endParaRPr lang="en-US" sz="2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en-US" sz="27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Ba </a:t>
                      </a:r>
                      <a:r>
                        <a:rPr lang="en-US" sz="27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phần</a:t>
                      </a:r>
                      <a:endParaRPr lang="en-US" sz="27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7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+ </a:t>
                      </a:r>
                      <a:r>
                        <a:rPr lang="vi-VN" sz="27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Từ </a:t>
                      </a:r>
                      <a:r>
                        <a:rPr lang="vi-VN" sz="27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đầu -&gt; mỗi thứ một đôi: Vua Hùng 18 kén rể.</a:t>
                      </a:r>
                      <a:endParaRPr lang="en-US" sz="270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7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+ </a:t>
                      </a:r>
                      <a:r>
                        <a:rPr lang="vi-VN" sz="27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Tiếp theo -&gt; Thần nước đành rút </a:t>
                      </a:r>
                      <a:r>
                        <a:rPr lang="en-US" sz="2700" dirty="0" err="1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quân</a:t>
                      </a:r>
                      <a:r>
                        <a:rPr lang="vi-VN" sz="27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: Sơn Tinh đến trước và cuộc giao tranh xảy ra.</a:t>
                      </a:r>
                    </a:p>
                    <a:p>
                      <a:pPr marL="0" marR="0" lvl="0" indent="0" algn="l" defTabSz="9141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7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+ </a:t>
                      </a:r>
                      <a:r>
                        <a:rPr lang="vi-VN" sz="2700" dirty="0" smtClean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</a:rPr>
                        <a:t>Còn lại: Chiến thắng của Sơn Tinh và sự trả thù hàng năm về sau của Thuỷ Tinh.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27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7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6893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64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3月25日"/>
  <p:tag name="POCKET_APPLY_TYPE" val="Slid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Flow">
  <a:themeElements>
    <a:clrScheme name="Flow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84CBC5"/>
      </a:accent1>
      <a:accent2>
        <a:srgbClr val="1B6AA3"/>
      </a:accent2>
      <a:accent3>
        <a:srgbClr val="F47264"/>
      </a:accent3>
      <a:accent4>
        <a:srgbClr val="F8D35C"/>
      </a:accent4>
      <a:accent5>
        <a:srgbClr val="6DAA2D"/>
      </a:accent5>
      <a:accent6>
        <a:srgbClr val="B091E7"/>
      </a:accent6>
      <a:hlink>
        <a:srgbClr val="84CBC5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trường học 2</Template>
  <TotalTime>3562</TotalTime>
  <Words>2254</Words>
  <Application>Microsoft Office PowerPoint</Application>
  <PresentationFormat>Widescreen</PresentationFormat>
  <Paragraphs>300</Paragraphs>
  <Slides>37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37</vt:i4>
      </vt:variant>
    </vt:vector>
  </HeadingPairs>
  <TitlesOfParts>
    <vt:vector size="60" baseType="lpstr">
      <vt:lpstr>微软雅黑</vt:lpstr>
      <vt:lpstr>SimSun</vt:lpstr>
      <vt:lpstr>.VnTime</vt:lpstr>
      <vt:lpstr>Arial</vt:lpstr>
      <vt:lpstr>Calibri</vt:lpstr>
      <vt:lpstr>Calibri Light</vt:lpstr>
      <vt:lpstr>Constantia</vt:lpstr>
      <vt:lpstr>等线</vt:lpstr>
      <vt:lpstr>等线 Light</vt:lpstr>
      <vt:lpstr>Noto Sans Symbols</vt:lpstr>
      <vt:lpstr>Tahoma</vt:lpstr>
      <vt:lpstr>Times New Roman</vt:lpstr>
      <vt:lpstr>Tw Cen MT</vt:lpstr>
      <vt:lpstr>Tw Cen MT Condensed</vt:lpstr>
      <vt:lpstr>方正粗倩简体</vt:lpstr>
      <vt:lpstr>方正粗圆_GBK</vt:lpstr>
      <vt:lpstr>汉仪跳跳体简</vt:lpstr>
      <vt:lpstr>Office 主题​​</vt:lpstr>
      <vt:lpstr>1_Office Theme</vt:lpstr>
      <vt:lpstr>2_Office Theme</vt:lpstr>
      <vt:lpstr>Flow</vt:lpstr>
      <vt:lpstr>1_Flow</vt:lpstr>
      <vt:lpstr>8_Office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https://www.ypppt.com/</dc:subject>
  <dc:creator>DELL</dc:creator>
  <cp:lastModifiedBy>HP</cp:lastModifiedBy>
  <cp:revision>289</cp:revision>
  <dcterms:created xsi:type="dcterms:W3CDTF">2021-11-18T13:35:57Z</dcterms:created>
  <dcterms:modified xsi:type="dcterms:W3CDTF">2024-02-04T15:18:56Z</dcterms:modified>
</cp:coreProperties>
</file>