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media/audio2.wav" ContentType="audio/x-wav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5" r:id="rId2"/>
    <p:sldMasterId id="2147483677" r:id="rId3"/>
    <p:sldMasterId id="2147483683" r:id="rId4"/>
  </p:sldMasterIdLst>
  <p:notesMasterIdLst>
    <p:notesMasterId r:id="rId41"/>
  </p:notesMasterIdLst>
  <p:sldIdLst>
    <p:sldId id="372" r:id="rId5"/>
    <p:sldId id="385" r:id="rId6"/>
    <p:sldId id="408" r:id="rId7"/>
    <p:sldId id="409" r:id="rId8"/>
    <p:sldId id="413" r:id="rId9"/>
    <p:sldId id="414" r:id="rId10"/>
    <p:sldId id="418" r:id="rId11"/>
    <p:sldId id="471" r:id="rId12"/>
    <p:sldId id="256" r:id="rId13"/>
    <p:sldId id="681" r:id="rId14"/>
    <p:sldId id="682" r:id="rId15"/>
    <p:sldId id="683" r:id="rId16"/>
    <p:sldId id="472" r:id="rId17"/>
    <p:sldId id="464" r:id="rId18"/>
    <p:sldId id="469" r:id="rId19"/>
    <p:sldId id="271" r:id="rId20"/>
    <p:sldId id="272" r:id="rId21"/>
    <p:sldId id="262" r:id="rId22"/>
    <p:sldId id="447" r:id="rId23"/>
    <p:sldId id="384" r:id="rId24"/>
    <p:sldId id="461" r:id="rId25"/>
    <p:sldId id="270" r:id="rId26"/>
    <p:sldId id="685" r:id="rId27"/>
    <p:sldId id="686" r:id="rId28"/>
    <p:sldId id="687" r:id="rId29"/>
    <p:sldId id="684" r:id="rId30"/>
    <p:sldId id="473" r:id="rId31"/>
    <p:sldId id="332" r:id="rId32"/>
    <p:sldId id="456" r:id="rId33"/>
    <p:sldId id="470" r:id="rId34"/>
    <p:sldId id="259" r:id="rId35"/>
    <p:sldId id="420" r:id="rId36"/>
    <p:sldId id="474" r:id="rId37"/>
    <p:sldId id="403" r:id="rId38"/>
    <p:sldId id="391" r:id="rId39"/>
    <p:sldId id="386" r:id="rId40"/>
  </p:sldIdLst>
  <p:sldSz cx="9144000" cy="5143500" type="screen16x9"/>
  <p:notesSz cx="6858000" cy="9144000"/>
  <p:embeddedFontLst>
    <p:embeddedFont>
      <p:font typeface="等线" panose="02010600030101010101" pitchFamily="2" charset="-122"/>
      <p:regular r:id="rId42"/>
      <p:bold r:id="rId43"/>
    </p:embeddedFont>
    <p:embeddedFont>
      <p:font typeface="Cagliostro" panose="020B0604020202020204" charset="0"/>
      <p:regular r:id="rId44"/>
    </p:embeddedFont>
    <p:embeddedFont>
      <p:font typeface="Cambria" panose="02040503050406030204" pitchFamily="18" charset="0"/>
      <p:regular r:id="rId45"/>
      <p:bold r:id="rId46"/>
      <p:italic r:id="rId47"/>
      <p:boldItalic r:id="rId48"/>
    </p:embeddedFont>
    <p:embeddedFont>
      <p:font typeface="Canva Sans" panose="020B0604020202020204" charset="0"/>
      <p:regular r:id="rId49"/>
    </p:embeddedFont>
    <p:embeddedFont>
      <p:font typeface="Cinzel Decorative Bold" panose="020B0604020202020204" charset="0"/>
      <p:regular r:id="rId50"/>
    </p:embeddedFont>
    <p:embeddedFont>
      <p:font typeface="Codec Pro ExtraBold" panose="020B0604020202020204" charset="0"/>
      <p:regular r:id="rId51"/>
    </p:embeddedFont>
    <p:embeddedFont>
      <p:font typeface="Cormorant Garamond Bold Italics" panose="020B0604020202020204" charset="0"/>
      <p:regular r:id="rId52"/>
    </p:embeddedFont>
    <p:embeddedFont>
      <p:font typeface="DejaVu Serif" panose="020B0604020202020204" charset="0"/>
      <p:regular r:id="rId53"/>
    </p:embeddedFont>
    <p:embeddedFont>
      <p:font typeface="Microsoft YaHei" panose="020B0503020204020204" pitchFamily="34" charset="-122"/>
      <p:regular r:id="rId54"/>
      <p:bold r:id="rId55"/>
    </p:embeddedFont>
    <p:embeddedFont>
      <p:font typeface="Permanent Marker" panose="020B0604020202020204" charset="0"/>
      <p:regular r:id="rId56"/>
    </p:embeddedFont>
    <p:embeddedFont>
      <p:font typeface="Quicksand Bold" panose="020B0604020202020204" charset="0"/>
      <p:regular r:id="rId57"/>
    </p:embeddedFont>
    <p:embeddedFont>
      <p:font typeface="Raleway" pitchFamily="2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521415D9-36F7-43E2-AB2F-B90AF26B5E84}">
      <p14:sectionLst xmlns:p14="http://schemas.microsoft.com/office/powerpoint/2010/main">
        <p14:section name="Default Section" id="{557B26C7-E8F6-4C18-A4E6-876A48F890D9}">
          <p14:sldIdLst>
            <p14:sldId id="372"/>
            <p14:sldId id="385"/>
            <p14:sldId id="408"/>
            <p14:sldId id="409"/>
            <p14:sldId id="413"/>
            <p14:sldId id="414"/>
            <p14:sldId id="418"/>
            <p14:sldId id="471"/>
            <p14:sldId id="256"/>
            <p14:sldId id="681"/>
            <p14:sldId id="682"/>
            <p14:sldId id="683"/>
          </p14:sldIdLst>
        </p14:section>
        <p14:section name="Untitled Section" id="{5AA4E315-7F00-4ECE-B830-180E218DE24D}">
          <p14:sldIdLst>
            <p14:sldId id="472"/>
            <p14:sldId id="464"/>
            <p14:sldId id="469"/>
            <p14:sldId id="271"/>
            <p14:sldId id="272"/>
            <p14:sldId id="262"/>
          </p14:sldIdLst>
        </p14:section>
        <p14:section name="Untitled Section" id="{B1D506B0-A6F0-4AA7-A92A-5B3898500263}">
          <p14:sldIdLst>
            <p14:sldId id="447"/>
            <p14:sldId id="384"/>
            <p14:sldId id="461"/>
            <p14:sldId id="270"/>
            <p14:sldId id="685"/>
            <p14:sldId id="686"/>
            <p14:sldId id="687"/>
            <p14:sldId id="684"/>
            <p14:sldId id="473"/>
            <p14:sldId id="332"/>
            <p14:sldId id="456"/>
            <p14:sldId id="470"/>
            <p14:sldId id="259"/>
            <p14:sldId id="420"/>
            <p14:sldId id="474"/>
            <p14:sldId id="403"/>
            <p14:sldId id="391"/>
            <p14:sldId id="3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A018DED-9736-4D00-BA84-7C07500513F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12" autoAdjust="0"/>
    <p:restoredTop sz="94660"/>
  </p:normalViewPr>
  <p:slideViewPr>
    <p:cSldViewPr snapToGrid="0">
      <p:cViewPr varScale="1">
        <p:scale>
          <a:sx n="80" d="100"/>
          <a:sy n="80" d="100"/>
        </p:scale>
        <p:origin x="2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font" Target="fonts/font20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font" Target="fonts/font19.fntdata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5.fntdata"/><Relationship Id="rId59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105307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B78F25-9655-4390-9309-9AC1FDC2F9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/>
                <a:sym typeface="Arial" panose="020B060402020202020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65647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6018115d82_1_8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6018115d82_1_8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4937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D3DD9F-D243-485A-A9E9-A61F3EE9C37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8397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698488-E0FF-4CF5-8652-9C2713CA4E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582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6f155be821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6f155be821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2247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365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065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022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550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6018115d82_1_8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6018115d82_1_8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21645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6018115d82_1_8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6018115d82_1_8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060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 txBox="1">
            <a:spLocks noGrp="1"/>
          </p:cNvSpPr>
          <p:nvPr>
            <p:ph type="title" hasCustomPrompt="1"/>
          </p:nvPr>
        </p:nvSpPr>
        <p:spPr>
          <a:xfrm>
            <a:off x="1421338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" name="Google Shape;55;p4"/>
          <p:cNvSpPr txBox="1">
            <a:spLocks noGrp="1"/>
          </p:cNvSpPr>
          <p:nvPr>
            <p:ph type="title" idx="2" hasCustomPrompt="1"/>
          </p:nvPr>
        </p:nvSpPr>
        <p:spPr>
          <a:xfrm>
            <a:off x="3210379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6" name="Google Shape;56;p4"/>
          <p:cNvSpPr txBox="1">
            <a:spLocks noGrp="1"/>
          </p:cNvSpPr>
          <p:nvPr>
            <p:ph type="title" idx="3" hasCustomPrompt="1"/>
          </p:nvPr>
        </p:nvSpPr>
        <p:spPr>
          <a:xfrm>
            <a:off x="4999421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4"/>
          <p:cNvSpPr txBox="1">
            <a:spLocks noGrp="1"/>
          </p:cNvSpPr>
          <p:nvPr>
            <p:ph type="title" idx="4" hasCustomPrompt="1"/>
          </p:nvPr>
        </p:nvSpPr>
        <p:spPr>
          <a:xfrm>
            <a:off x="6788463" y="2341350"/>
            <a:ext cx="934200" cy="5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8" name="Google Shape;58;p4"/>
          <p:cNvSpPr txBox="1">
            <a:spLocks noGrp="1"/>
          </p:cNvSpPr>
          <p:nvPr>
            <p:ph type="ctrTitle" idx="5"/>
          </p:nvPr>
        </p:nvSpPr>
        <p:spPr>
          <a:xfrm>
            <a:off x="311700" y="618575"/>
            <a:ext cx="8520600" cy="732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Permanent Marker" panose="02000000000000000000"/>
              <a:buNone/>
              <a:defRPr sz="18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9pPr>
          </a:lstStyle>
          <a:p>
            <a:endParaRPr/>
          </a:p>
        </p:txBody>
      </p:sp>
      <p:sp>
        <p:nvSpPr>
          <p:cNvPr id="59" name="Google Shape;59;p4"/>
          <p:cNvSpPr txBox="1">
            <a:spLocks noGrp="1"/>
          </p:cNvSpPr>
          <p:nvPr>
            <p:ph type="subTitle" idx="1"/>
          </p:nvPr>
        </p:nvSpPr>
        <p:spPr>
          <a:xfrm>
            <a:off x="114145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0" name="Google Shape;60;p4"/>
          <p:cNvSpPr txBox="1">
            <a:spLocks noGrp="1"/>
          </p:cNvSpPr>
          <p:nvPr>
            <p:ph type="subTitle" idx="6"/>
          </p:nvPr>
        </p:nvSpPr>
        <p:spPr>
          <a:xfrm>
            <a:off x="293047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1" name="Google Shape;61;p4"/>
          <p:cNvSpPr txBox="1">
            <a:spLocks noGrp="1"/>
          </p:cNvSpPr>
          <p:nvPr>
            <p:ph type="subTitle" idx="7"/>
          </p:nvPr>
        </p:nvSpPr>
        <p:spPr>
          <a:xfrm>
            <a:off x="4719500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2" name="Google Shape;62;p4"/>
          <p:cNvSpPr txBox="1">
            <a:spLocks noGrp="1"/>
          </p:cNvSpPr>
          <p:nvPr>
            <p:ph type="subTitle" idx="8"/>
          </p:nvPr>
        </p:nvSpPr>
        <p:spPr>
          <a:xfrm>
            <a:off x="6508575" y="368260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4"/>
          <p:cNvSpPr txBox="1">
            <a:spLocks noGrp="1"/>
          </p:cNvSpPr>
          <p:nvPr>
            <p:ph type="subTitle" idx="9"/>
          </p:nvPr>
        </p:nvSpPr>
        <p:spPr>
          <a:xfrm>
            <a:off x="4719525" y="3714550"/>
            <a:ext cx="149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"/>
          <p:cNvSpPr txBox="1">
            <a:spLocks noGrp="1"/>
          </p:cNvSpPr>
          <p:nvPr>
            <p:ph type="subTitle" idx="1"/>
          </p:nvPr>
        </p:nvSpPr>
        <p:spPr>
          <a:xfrm>
            <a:off x="939525" y="2054550"/>
            <a:ext cx="2916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5"/>
          <p:cNvSpPr txBox="1">
            <a:spLocks noGrp="1"/>
          </p:cNvSpPr>
          <p:nvPr>
            <p:ph type="ctrTitle"/>
          </p:nvPr>
        </p:nvSpPr>
        <p:spPr>
          <a:xfrm>
            <a:off x="939525" y="516850"/>
            <a:ext cx="7290300" cy="73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8"/>
          <p:cNvSpPr txBox="1">
            <a:spLocks noGrp="1"/>
          </p:cNvSpPr>
          <p:nvPr>
            <p:ph type="ctrTitle"/>
          </p:nvPr>
        </p:nvSpPr>
        <p:spPr>
          <a:xfrm>
            <a:off x="3108750" y="2205300"/>
            <a:ext cx="2926500" cy="73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 panose="02000000000000000000"/>
              <a:buNone/>
              <a:defRPr sz="24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 panose="02000000000000000000"/>
              <a:buNone/>
              <a:defRPr sz="3000">
                <a:latin typeface="Permanent Marker" panose="02000000000000000000"/>
                <a:ea typeface="Permanent Marker" panose="02000000000000000000"/>
                <a:cs typeface="Permanent Marker" panose="02000000000000000000"/>
                <a:sym typeface="Permanent Marker" panose="02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557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1005175" y="3064125"/>
            <a:ext cx="1651500" cy="47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1005175" y="3477525"/>
            <a:ext cx="1651500" cy="9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2832550" y="3064125"/>
            <a:ext cx="1651500" cy="47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2832550" y="3477525"/>
            <a:ext cx="1651500" cy="9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4659925" y="3064125"/>
            <a:ext cx="1651500" cy="47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4659925" y="3477525"/>
            <a:ext cx="1651500" cy="9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/>
          </p:nvPr>
        </p:nvSpPr>
        <p:spPr>
          <a:xfrm>
            <a:off x="6487300" y="3064125"/>
            <a:ext cx="1651500" cy="47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subTitle" idx="7"/>
          </p:nvPr>
        </p:nvSpPr>
        <p:spPr>
          <a:xfrm>
            <a:off x="6487300" y="3477525"/>
            <a:ext cx="1651500" cy="9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/>
          </p:nvPr>
        </p:nvSpPr>
        <p:spPr>
          <a:xfrm>
            <a:off x="311700" y="38112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title" idx="9" hasCustomPrompt="1"/>
          </p:nvPr>
        </p:nvSpPr>
        <p:spPr>
          <a:xfrm>
            <a:off x="1207225" y="2108326"/>
            <a:ext cx="1247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4"/>
          <p:cNvSpPr txBox="1">
            <a:spLocks noGrp="1"/>
          </p:cNvSpPr>
          <p:nvPr>
            <p:ph type="title" idx="13" hasCustomPrompt="1"/>
          </p:nvPr>
        </p:nvSpPr>
        <p:spPr>
          <a:xfrm>
            <a:off x="3034600" y="2108326"/>
            <a:ext cx="1247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4"/>
          <p:cNvSpPr txBox="1">
            <a:spLocks noGrp="1"/>
          </p:cNvSpPr>
          <p:nvPr>
            <p:ph type="title" idx="14" hasCustomPrompt="1"/>
          </p:nvPr>
        </p:nvSpPr>
        <p:spPr>
          <a:xfrm>
            <a:off x="4861975" y="2108326"/>
            <a:ext cx="1247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7" name="Google Shape;57;p14"/>
          <p:cNvSpPr txBox="1">
            <a:spLocks noGrp="1"/>
          </p:cNvSpPr>
          <p:nvPr>
            <p:ph type="title" idx="15" hasCustomPrompt="1"/>
          </p:nvPr>
        </p:nvSpPr>
        <p:spPr>
          <a:xfrm>
            <a:off x="6689350" y="2108326"/>
            <a:ext cx="1247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2768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56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2155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5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21/08/2024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338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9350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9451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459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7786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1531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611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289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274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96C69321-35DD-4BC7-953A-DC16A57A483D}" type="datetimeFigureOut">
              <a:rPr lang="en-GB" smtClean="0"/>
              <a:pPr/>
              <a:t>21/08/2024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DF5074B-1D8C-4FBF-B643-29DBF83DE07B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9201150" cy="5165623"/>
            <a:chOff x="0" y="-29497"/>
            <a:chExt cx="12268200" cy="688749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l="6570" t="16308"/>
            <a:stretch/>
          </p:blipFill>
          <p:spPr>
            <a:xfrm>
              <a:off x="0" y="-29497"/>
              <a:ext cx="12268200" cy="6887497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 rot="4396381">
              <a:off x="8532461" y="4718058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  <p:sp>
          <p:nvSpPr>
            <p:cNvPr id="10" name="Rounded Rectangle 9"/>
            <p:cNvSpPr/>
            <p:nvPr/>
          </p:nvSpPr>
          <p:spPr>
            <a:xfrm rot="4396381">
              <a:off x="10296967" y="4718059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/>
            </a:p>
          </p:txBody>
        </p:sp>
      </p:grpSp>
      <p:sp>
        <p:nvSpPr>
          <p:cNvPr id="11" name="Oval 10"/>
          <p:cNvSpPr/>
          <p:nvPr userDrawn="1"/>
        </p:nvSpPr>
        <p:spPr>
          <a:xfrm>
            <a:off x="7180320" y="1974633"/>
            <a:ext cx="504826" cy="50482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12" name="Rectangle 11"/>
          <p:cNvSpPr/>
          <p:nvPr userDrawn="1"/>
        </p:nvSpPr>
        <p:spPr>
          <a:xfrm>
            <a:off x="7420740" y="1300377"/>
            <a:ext cx="504826" cy="5048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13" name="Isosceles Triangle 12"/>
          <p:cNvSpPr/>
          <p:nvPr userDrawn="1"/>
        </p:nvSpPr>
        <p:spPr>
          <a:xfrm>
            <a:off x="6649981" y="1306095"/>
            <a:ext cx="504826" cy="50482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14" name="Parallelogram 13"/>
          <p:cNvSpPr/>
          <p:nvPr userDrawn="1"/>
        </p:nvSpPr>
        <p:spPr>
          <a:xfrm>
            <a:off x="6471282" y="2098457"/>
            <a:ext cx="504826" cy="504826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15" name="Heart 14"/>
          <p:cNvSpPr/>
          <p:nvPr userDrawn="1"/>
        </p:nvSpPr>
        <p:spPr>
          <a:xfrm>
            <a:off x="8040675" y="1712694"/>
            <a:ext cx="504826" cy="504826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</p:spTree>
    <p:extLst>
      <p:ext uri="{BB962C8B-B14F-4D97-AF65-F5344CB8AC3E}">
        <p14:creationId xmlns:p14="http://schemas.microsoft.com/office/powerpoint/2010/main" val="184806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FCFFC0FB-C78B-4666-A7CC-DA470961F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7CCF-9EE3-4991-A0D6-405B6BEEC725}" type="datetimeFigureOut">
              <a:rPr lang="en-BZ" smtClean="0"/>
              <a:t>21/08/2024</a:t>
            </a:fld>
            <a:endParaRPr lang="en-BZ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39218468-4954-413F-AA08-1C2BCD057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8659B336-59E1-438D-A18B-3178F046E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DD5ED-21FB-4790-A368-219D09144567}" type="slidenum">
              <a:rPr lang="en-BZ" smtClean="0"/>
              <a:t>‹#›</a:t>
            </a:fld>
            <a:endParaRPr lang="en-BZ"/>
          </a:p>
        </p:txBody>
      </p:sp>
    </p:spTree>
    <p:extLst>
      <p:ext uri="{BB962C8B-B14F-4D97-AF65-F5344CB8AC3E}">
        <p14:creationId xmlns:p14="http://schemas.microsoft.com/office/powerpoint/2010/main" val="5789513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" r="5875" b="5263"/>
          <a:stretch>
            <a:fillRect/>
          </a:stretch>
        </p:blipFill>
        <p:spPr bwMode="auto">
          <a:xfrm>
            <a:off x="3175" y="4400550"/>
            <a:ext cx="91440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4C7B-D64F-40F9-B506-10C66B614029}" type="datetimeFigureOut">
              <a:rPr lang="en-US"/>
              <a:pPr>
                <a:defRPr/>
              </a:pPr>
              <a:t>8/21/2024</a:t>
            </a:fld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7AE83-35F2-48AB-9D8D-A7A4E58DF1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689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8975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576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91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936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0242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865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622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44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30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604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844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70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C41BA-B959-42E1-A438-90C5CF3032B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DA8D1-3748-4818-9127-46EA4857929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  <p:sldLayoutId id="2147483695" r:id="rId15"/>
    <p:sldLayoutId id="2147483696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0D3F4-8F9D-4C56-8223-050799B70F72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D9C4F-D32D-4A59-B21C-48973330F2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0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238500" y="2228850"/>
            <a:ext cx="266700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14689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D4FA7-E7DB-4C35-99BC-10A33EFF829B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ABE0C-D92C-4003-8394-2F1EE5092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28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6" Type="http://schemas.openxmlformats.org/officeDocument/2006/relationships/audio" Target="NULL"/><Relationship Id="rId1" Type="http://schemas.microsoft.com/office/2007/relationships/media" Target="../media/media1.mp3"/><Relationship Id="rId6" Type="http://schemas.openxmlformats.org/officeDocument/2006/relationships/image" Target="../media/image5.jp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22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11" Type="http://schemas.openxmlformats.org/officeDocument/2006/relationships/image" Target="../media/image41.png"/><Relationship Id="rId5" Type="http://schemas.openxmlformats.org/officeDocument/2006/relationships/image" Target="../media/image32.png"/><Relationship Id="rId10" Type="http://schemas.openxmlformats.org/officeDocument/2006/relationships/image" Target="../media/image40.svg"/><Relationship Id="rId4" Type="http://schemas.openxmlformats.org/officeDocument/2006/relationships/image" Target="../media/image23.sv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9.png"/><Relationship Id="rId2" Type="http://schemas.microsoft.com/office/2007/relationships/media" Target="../media/media3.m4a"/><Relationship Id="rId1" Type="http://schemas.openxmlformats.org/officeDocument/2006/relationships/tags" Target="../tags/tag1.xml"/><Relationship Id="rId6" Type="http://schemas.openxmlformats.org/officeDocument/2006/relationships/image" Target="../media/image49.png"/><Relationship Id="rId5" Type="http://schemas.openxmlformats.org/officeDocument/2006/relationships/audio" Target="../media/audio2.wav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1.svg"/><Relationship Id="rId12" Type="http://schemas.openxmlformats.org/officeDocument/2006/relationships/image" Target="../media/image5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50.png"/><Relationship Id="rId11" Type="http://schemas.openxmlformats.org/officeDocument/2006/relationships/image" Target="../media/image25.svg"/><Relationship Id="rId5" Type="http://schemas.openxmlformats.org/officeDocument/2006/relationships/image" Target="../media/image23.sv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53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32.png"/><Relationship Id="rId7" Type="http://schemas.openxmlformats.org/officeDocument/2006/relationships/image" Target="../media/image5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11" Type="http://schemas.openxmlformats.org/officeDocument/2006/relationships/image" Target="../media/image58.jpeg"/><Relationship Id="rId5" Type="http://schemas.openxmlformats.org/officeDocument/2006/relationships/image" Target="../media/image39.png"/><Relationship Id="rId10" Type="http://schemas.openxmlformats.org/officeDocument/2006/relationships/image" Target="../media/image57.jpeg"/><Relationship Id="rId4" Type="http://schemas.openxmlformats.org/officeDocument/2006/relationships/image" Target="../media/image33.svg"/><Relationship Id="rId9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0.svg"/><Relationship Id="rId7" Type="http://schemas.openxmlformats.org/officeDocument/2006/relationships/image" Target="../media/image4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Relationship Id="rId9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slide" Target="slide2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1.svg"/><Relationship Id="rId12" Type="http://schemas.openxmlformats.org/officeDocument/2006/relationships/image" Target="../media/image5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50.png"/><Relationship Id="rId11" Type="http://schemas.openxmlformats.org/officeDocument/2006/relationships/image" Target="../media/image25.svg"/><Relationship Id="rId5" Type="http://schemas.openxmlformats.org/officeDocument/2006/relationships/image" Target="../media/image23.sv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53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32.png"/><Relationship Id="rId7" Type="http://schemas.openxmlformats.org/officeDocument/2006/relationships/image" Target="../media/image5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3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1.xml"/><Relationship Id="rId7" Type="http://schemas.openxmlformats.org/officeDocument/2006/relationships/slide" Target="slide6.xml"/><Relationship Id="rId12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8.xml"/><Relationship Id="rId11" Type="http://schemas.openxmlformats.org/officeDocument/2006/relationships/image" Target="../media/image8.gif"/><Relationship Id="rId5" Type="http://schemas.openxmlformats.org/officeDocument/2006/relationships/slide" Target="slide4.xml"/><Relationship Id="rId10" Type="http://schemas.openxmlformats.org/officeDocument/2006/relationships/slide" Target="slide9.xml"/><Relationship Id="rId4" Type="http://schemas.openxmlformats.org/officeDocument/2006/relationships/image" Target="../media/image7.jpeg"/><Relationship Id="rId9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2.png"/><Relationship Id="rId3" Type="http://schemas.openxmlformats.org/officeDocument/2006/relationships/image" Target="../media/image66.png"/><Relationship Id="rId7" Type="http://schemas.microsoft.com/office/2007/relationships/hdphoto" Target="../media/hdphoto2.wdp"/><Relationship Id="rId12" Type="http://schemas.microsoft.com/office/2007/relationships/hdphoto" Target="../media/hdphoto4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8.png"/><Relationship Id="rId11" Type="http://schemas.openxmlformats.org/officeDocument/2006/relationships/image" Target="../media/image71.png"/><Relationship Id="rId5" Type="http://schemas.microsoft.com/office/2007/relationships/hdphoto" Target="../media/hdphoto1.wdp"/><Relationship Id="rId10" Type="http://schemas.openxmlformats.org/officeDocument/2006/relationships/image" Target="../media/image70.png"/><Relationship Id="rId4" Type="http://schemas.openxmlformats.org/officeDocument/2006/relationships/image" Target="../media/image67.png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21.sv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iage D amour - Richard Clayderm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5232" y="132752"/>
            <a:ext cx="457200" cy="457200"/>
          </a:xfrm>
          <a:prstGeom prst="rect">
            <a:avLst/>
          </a:prstGeom>
        </p:spPr>
      </p:pic>
      <p:sp>
        <p:nvSpPr>
          <p:cNvPr id="8" name="WordArt 7"/>
          <p:cNvSpPr>
            <a:spLocks noChangeArrowheads="1" noChangeShapeType="1" noTextEdit="1"/>
          </p:cNvSpPr>
          <p:nvPr/>
        </p:nvSpPr>
        <p:spPr bwMode="auto">
          <a:xfrm rot="21067396">
            <a:off x="3854661" y="2704798"/>
            <a:ext cx="1763137" cy="3000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tabLst/>
              <a:defRPr/>
            </a:pPr>
            <a:endParaRPr kumimoji="0" lang="en-US" sz="1800" b="1" i="1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Times New Roman"/>
              <a:sym typeface="Arial" panose="020B060402020202020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3475" y="1354424"/>
            <a:ext cx="7924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 </a:t>
            </a:r>
            <a:endParaRPr lang="vi-V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DỰ GIỜ MÔN NGỮ VĂN 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6640" y="4136571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19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  <p:sndAc>
          <p:stSnd>
            <p:snd r:embed="rId5" name="applause.wav"/>
          </p:stSnd>
        </p:sndAc>
      </p:transition>
    </mc:Choice>
    <mc:Fallback xmlns="">
      <p:transition spd="slow">
        <p:fade/>
        <p:sndAc>
          <p:stSnd>
            <p:snd r:embed="rId1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8"/>
          <p:cNvSpPr/>
          <p:nvPr/>
        </p:nvSpPr>
        <p:spPr>
          <a:xfrm>
            <a:off x="3606974" y="2150587"/>
            <a:ext cx="1450866" cy="681680"/>
          </a:xfrm>
          <a:prstGeom prst="ellipse">
            <a:avLst/>
          </a:prstGeom>
          <a:solidFill>
            <a:srgbClr val="ACE146"/>
          </a:solidFill>
          <a:ln>
            <a:noFill/>
          </a:ln>
        </p:spPr>
        <p:txBody>
          <a:bodyPr spcFirstLastPara="1" wrap="square" lIns="91422" tIns="91422" rIns="91422" bIns="91422" anchor="ctr" anchorCtr="0">
            <a:noAutofit/>
          </a:bodyPr>
          <a:lstStyle/>
          <a:p>
            <a:endParaRPr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9" name="Google Shape;299;p28"/>
          <p:cNvSpPr/>
          <p:nvPr/>
        </p:nvSpPr>
        <p:spPr>
          <a:xfrm>
            <a:off x="5828973" y="1985442"/>
            <a:ext cx="1371242" cy="804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2" tIns="91422" rIns="91422" bIns="91422" anchor="ctr" anchorCtr="0">
            <a:noAutofit/>
          </a:bodyPr>
          <a:lstStyle/>
          <a:p>
            <a:endParaRPr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1" name="Google Shape;301;p28"/>
          <p:cNvSpPr/>
          <p:nvPr/>
        </p:nvSpPr>
        <p:spPr>
          <a:xfrm>
            <a:off x="1207323" y="1985442"/>
            <a:ext cx="907868" cy="804576"/>
          </a:xfrm>
          <a:prstGeom prst="ellipse">
            <a:avLst/>
          </a:prstGeom>
          <a:solidFill>
            <a:srgbClr val="67E6E6"/>
          </a:solidFill>
          <a:ln>
            <a:noFill/>
          </a:ln>
        </p:spPr>
        <p:txBody>
          <a:bodyPr spcFirstLastPara="1" wrap="square" lIns="91422" tIns="91422" rIns="91422" bIns="91422" anchor="ctr" anchorCtr="0">
            <a:noAutofit/>
          </a:bodyPr>
          <a:lstStyle/>
          <a:p>
            <a:endParaRPr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2" name="Google Shape;302;p28"/>
          <p:cNvSpPr txBox="1">
            <a:spLocks noGrp="1"/>
          </p:cNvSpPr>
          <p:nvPr>
            <p:ph type="title" idx="8"/>
          </p:nvPr>
        </p:nvSpPr>
        <p:spPr>
          <a:xfrm>
            <a:off x="311823" y="381189"/>
            <a:ext cx="8520354" cy="572684"/>
          </a:xfrm>
          <a:prstGeom prst="rect">
            <a:avLst/>
          </a:prstGeom>
        </p:spPr>
        <p:txBody>
          <a:bodyPr spcFirstLastPara="1" vert="horz" wrap="square" lIns="91422" tIns="91422" rIns="91422" bIns="91422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vi-V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MỤC TIÊU BÀI HỌC</a:t>
            </a:r>
            <a:endParaRPr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3" name="Google Shape;303;p28"/>
          <p:cNvSpPr txBox="1">
            <a:spLocks noGrp="1"/>
          </p:cNvSpPr>
          <p:nvPr>
            <p:ph type="title" idx="9"/>
          </p:nvPr>
        </p:nvSpPr>
        <p:spPr>
          <a:xfrm>
            <a:off x="1207322" y="2108339"/>
            <a:ext cx="1129264" cy="572684"/>
          </a:xfrm>
          <a:prstGeom prst="rect">
            <a:avLst/>
          </a:prstGeom>
        </p:spPr>
        <p:txBody>
          <a:bodyPr spcFirstLastPara="1" vert="horz" wrap="square" lIns="91422" tIns="91422" rIns="91422" bIns="91422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" b="1" dirty="0">
                <a:solidFill>
                  <a:srgbClr val="0737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01</a:t>
            </a:r>
            <a:endParaRPr b="1" dirty="0">
              <a:solidFill>
                <a:srgbClr val="0737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4" name="Google Shape;304;p28"/>
          <p:cNvSpPr txBox="1">
            <a:spLocks noGrp="1"/>
          </p:cNvSpPr>
          <p:nvPr>
            <p:ph type="title" idx="13"/>
          </p:nvPr>
        </p:nvSpPr>
        <p:spPr>
          <a:xfrm>
            <a:off x="3886379" y="2108339"/>
            <a:ext cx="1016405" cy="572684"/>
          </a:xfrm>
          <a:prstGeom prst="rect">
            <a:avLst/>
          </a:prstGeom>
        </p:spPr>
        <p:txBody>
          <a:bodyPr spcFirstLastPara="1" vert="horz" wrap="square" lIns="91422" tIns="91422" rIns="91422" bIns="91422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" b="1" dirty="0">
                <a:solidFill>
                  <a:srgbClr val="0737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02</a:t>
            </a:r>
            <a:endParaRPr b="1" dirty="0">
              <a:solidFill>
                <a:srgbClr val="0737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5" name="Google Shape;305;p28"/>
          <p:cNvSpPr txBox="1">
            <a:spLocks noGrp="1"/>
          </p:cNvSpPr>
          <p:nvPr>
            <p:ph type="title" idx="14"/>
          </p:nvPr>
        </p:nvSpPr>
        <p:spPr>
          <a:xfrm>
            <a:off x="4861966" y="2108339"/>
            <a:ext cx="3023871" cy="572684"/>
          </a:xfrm>
          <a:prstGeom prst="rect">
            <a:avLst/>
          </a:prstGeom>
        </p:spPr>
        <p:txBody>
          <a:bodyPr spcFirstLastPara="1" vert="horz" wrap="square" lIns="91422" tIns="91422" rIns="91422" bIns="91422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" b="1" dirty="0">
                <a:solidFill>
                  <a:srgbClr val="0737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03</a:t>
            </a:r>
            <a:endParaRPr b="1" dirty="0">
              <a:solidFill>
                <a:srgbClr val="0737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07" name="Google Shape;307;p28"/>
          <p:cNvCxnSpPr>
            <a:stCxn id="301" idx="0"/>
          </p:cNvCxnSpPr>
          <p:nvPr/>
        </p:nvCxnSpPr>
        <p:spPr>
          <a:xfrm rot="16200000" flipH="1">
            <a:off x="2834083" y="812615"/>
            <a:ext cx="165146" cy="2510799"/>
          </a:xfrm>
          <a:prstGeom prst="curvedConnector4">
            <a:avLst>
              <a:gd name="adj1" fmla="val -103790"/>
              <a:gd name="adj2" fmla="val 89078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8" name="Google Shape;308;p28"/>
          <p:cNvCxnSpPr>
            <a:endCxn id="299" idx="0"/>
          </p:cNvCxnSpPr>
          <p:nvPr/>
        </p:nvCxnSpPr>
        <p:spPr>
          <a:xfrm flipV="1">
            <a:off x="4154502" y="1985442"/>
            <a:ext cx="2360092" cy="165144"/>
          </a:xfrm>
          <a:prstGeom prst="curvedConnector4">
            <a:avLst>
              <a:gd name="adj1" fmla="val 18045"/>
              <a:gd name="adj2" fmla="val 203791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0" name="Google Shape;310;p28"/>
          <p:cNvSpPr txBox="1">
            <a:spLocks noGrp="1"/>
          </p:cNvSpPr>
          <p:nvPr>
            <p:ph type="title"/>
          </p:nvPr>
        </p:nvSpPr>
        <p:spPr>
          <a:xfrm>
            <a:off x="858217" y="3064110"/>
            <a:ext cx="1798513" cy="1623442"/>
          </a:xfrm>
          <a:prstGeom prst="rect">
            <a:avLst/>
          </a:prstGeom>
        </p:spPr>
        <p:txBody>
          <a:bodyPr spcFirstLastPara="1" vert="horz" wrap="square" lIns="91422" tIns="91422" rIns="91422" bIns="91422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vi-VN" sz="2000" b="1" dirty="0">
                <a:latin typeface="Cambria" panose="02040503050406030204" pitchFamily="18" charset="0"/>
                <a:ea typeface="Cambria" panose="02040503050406030204" pitchFamily="18" charset="0"/>
              </a:rPr>
              <a:t>Hs củng cố kiến thức về trạng ngữ</a:t>
            </a:r>
            <a:endParaRPr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4" name="Google Shape;314;p28"/>
          <p:cNvSpPr txBox="1">
            <a:spLocks noGrp="1"/>
          </p:cNvSpPr>
          <p:nvPr>
            <p:ph type="title" idx="4"/>
          </p:nvPr>
        </p:nvSpPr>
        <p:spPr>
          <a:xfrm>
            <a:off x="3172191" y="3064110"/>
            <a:ext cx="1999729" cy="1623442"/>
          </a:xfrm>
          <a:prstGeom prst="rect">
            <a:avLst/>
          </a:prstGeom>
        </p:spPr>
        <p:txBody>
          <a:bodyPr spcFirstLastPara="1" vert="horz" wrap="square" lIns="91422" tIns="91422" rIns="91422" bIns="91422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r>
              <a:rPr lang="vi-VN" sz="2099" b="1" dirty="0">
                <a:latin typeface="Cambria" panose="02040503050406030204" pitchFamily="18" charset="0"/>
                <a:ea typeface="Cambria" panose="02040503050406030204" pitchFamily="18" charset="0"/>
              </a:rPr>
              <a:t>hận diện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2099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r>
              <a:rPr lang="vi-VN" sz="2000" b="1" dirty="0">
                <a:latin typeface="Cambria" panose="02040503050406030204" pitchFamily="18" charset="0"/>
                <a:ea typeface="Cambria" panose="02040503050406030204" pitchFamily="18" charset="0"/>
              </a:rPr>
              <a:t>iểu được tác dụng mở rộng trạng ngữ</a:t>
            </a:r>
            <a:br>
              <a:rPr lang="vi-VN" sz="2000" b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Google Shape;314;p28">
            <a:extLst>
              <a:ext uri="{FF2B5EF4-FFF2-40B4-BE49-F238E27FC236}">
                <a16:creationId xmlns:a16="http://schemas.microsoft.com/office/drawing/2014/main" id="{0D053747-3D88-024E-4C35-529D986CC7CC}"/>
              </a:ext>
            </a:extLst>
          </p:cNvPr>
          <p:cNvSpPr txBox="1">
            <a:spLocks/>
          </p:cNvSpPr>
          <p:nvPr/>
        </p:nvSpPr>
        <p:spPr bwMode="auto">
          <a:xfrm>
            <a:off x="5687381" y="3132763"/>
            <a:ext cx="1999729" cy="162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2" tIns="91422" rIns="91422" bIns="91422" numCol="1" rtlCol="0" anchor="t" anchorCtr="0" compatLnSpc="1">
            <a:prstTxWarp prst="textNoShape">
              <a:avLst/>
            </a:prstTxWarp>
            <a:noAutofit/>
          </a:bodyPr>
          <a:lstStyle>
            <a:lvl1pPr lvl="0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lvl="1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2pPr>
            <a:lvl3pPr lvl="2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3pPr>
            <a:lvl4pPr lvl="3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4pPr>
            <a:lvl5pPr lvl="4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5pPr>
            <a:lvl6pPr marL="544357" lvl="5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6pPr>
            <a:lvl7pPr marL="1088714" lvl="6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7pPr>
            <a:lvl8pPr marL="1633071" lvl="7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8pPr>
            <a:lvl9pPr marL="2177427" lvl="8" algn="ctr" rtl="0" fontAlgn="base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2400">
                <a:solidFill>
                  <a:srgbClr val="FFFFFF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Viết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được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có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trạng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ngư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̃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được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mơ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̉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rộng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là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cụm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99" b="1" dirty="0" err="1">
                <a:latin typeface="Cambria" panose="02040503050406030204" pitchFamily="18" charset="0"/>
                <a:ea typeface="Cambria" panose="02040503050406030204" pitchFamily="18" charset="0"/>
              </a:rPr>
              <a:t>tư</a:t>
            </a:r>
            <a:r>
              <a:rPr lang="en-US" sz="2099" b="1" dirty="0">
                <a:latin typeface="Cambria" panose="02040503050406030204" pitchFamily="18" charset="0"/>
                <a:ea typeface="Cambria" panose="02040503050406030204" pitchFamily="18" charset="0"/>
              </a:rPr>
              <a:t>̀</a:t>
            </a:r>
            <a:endParaRPr lang="vi-VN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88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/>
      <p:bldP spid="303" grpId="0"/>
      <p:bldP spid="304" grpId="0"/>
      <p:bldP spid="305" grpId="0"/>
      <p:bldP spid="310" grpId="0"/>
      <p:bldP spid="314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48915" flipH="1">
            <a:off x="-412745" y="-276535"/>
            <a:ext cx="1447613" cy="1247579"/>
          </a:xfrm>
          <a:custGeom>
            <a:avLst/>
            <a:gdLst/>
            <a:ahLst/>
            <a:cxnLst/>
            <a:rect l="l" t="t" r="r" b="b"/>
            <a:pathLst>
              <a:path w="2895225" h="2495157">
                <a:moveTo>
                  <a:pt x="2895224" y="0"/>
                </a:moveTo>
                <a:lnTo>
                  <a:pt x="0" y="0"/>
                </a:lnTo>
                <a:lnTo>
                  <a:pt x="0" y="2495157"/>
                </a:lnTo>
                <a:lnTo>
                  <a:pt x="2895224" y="2495157"/>
                </a:lnTo>
                <a:lnTo>
                  <a:pt x="289522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7919441" y="4111070"/>
            <a:ext cx="1420419" cy="1224143"/>
          </a:xfrm>
          <a:custGeom>
            <a:avLst/>
            <a:gdLst/>
            <a:ahLst/>
            <a:cxnLst/>
            <a:rect l="l" t="t" r="r" b="b"/>
            <a:pathLst>
              <a:path w="2840838" h="2448286">
                <a:moveTo>
                  <a:pt x="0" y="0"/>
                </a:moveTo>
                <a:lnTo>
                  <a:pt x="2840838" y="0"/>
                </a:lnTo>
                <a:lnTo>
                  <a:pt x="2840838" y="2448286"/>
                </a:lnTo>
                <a:lnTo>
                  <a:pt x="0" y="2448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70729" y="601703"/>
            <a:ext cx="5802543" cy="978032"/>
            <a:chOff x="0" y="0"/>
            <a:chExt cx="3056484" cy="5151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56484" cy="515177"/>
            </a:xfrm>
            <a:custGeom>
              <a:avLst/>
              <a:gdLst/>
              <a:ahLst/>
              <a:cxnLst/>
              <a:rect l="l" t="t" r="r" b="b"/>
              <a:pathLst>
                <a:path w="3056484" h="515177">
                  <a:moveTo>
                    <a:pt x="2853284" y="0"/>
                  </a:moveTo>
                  <a:cubicBezTo>
                    <a:pt x="2965508" y="0"/>
                    <a:pt x="3056484" y="115326"/>
                    <a:pt x="3056484" y="257588"/>
                  </a:cubicBezTo>
                  <a:cubicBezTo>
                    <a:pt x="3056484" y="399851"/>
                    <a:pt x="2965508" y="515177"/>
                    <a:pt x="2853284" y="515177"/>
                  </a:cubicBezTo>
                  <a:lnTo>
                    <a:pt x="203200" y="515177"/>
                  </a:lnTo>
                  <a:cubicBezTo>
                    <a:pt x="90976" y="515177"/>
                    <a:pt x="0" y="399851"/>
                    <a:pt x="0" y="257588"/>
                  </a:cubicBezTo>
                  <a:cubicBezTo>
                    <a:pt x="0" y="11532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056484" cy="553277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7" name="Freeform 7"/>
          <p:cNvSpPr/>
          <p:nvPr/>
        </p:nvSpPr>
        <p:spPr>
          <a:xfrm>
            <a:off x="6030185" y="500017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169546" y="1446304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209223" y="3013298"/>
            <a:ext cx="2008325" cy="1731826"/>
            <a:chOff x="0" y="0"/>
            <a:chExt cx="812800" cy="54294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542944"/>
            </a:xfrm>
            <a:custGeom>
              <a:avLst/>
              <a:gdLst/>
              <a:ahLst/>
              <a:cxnLst/>
              <a:rect l="l" t="t" r="r" b="b"/>
              <a:pathLst>
                <a:path w="812800" h="542944">
                  <a:moveTo>
                    <a:pt x="60128" y="0"/>
                  </a:moveTo>
                  <a:lnTo>
                    <a:pt x="752672" y="0"/>
                  </a:lnTo>
                  <a:cubicBezTo>
                    <a:pt x="768619" y="0"/>
                    <a:pt x="783913" y="6335"/>
                    <a:pt x="795189" y="17611"/>
                  </a:cubicBezTo>
                  <a:cubicBezTo>
                    <a:pt x="806465" y="28887"/>
                    <a:pt x="812800" y="44181"/>
                    <a:pt x="812800" y="60128"/>
                  </a:cubicBezTo>
                  <a:lnTo>
                    <a:pt x="812800" y="482817"/>
                  </a:lnTo>
                  <a:cubicBezTo>
                    <a:pt x="812800" y="516024"/>
                    <a:pt x="785880" y="542944"/>
                    <a:pt x="752672" y="542944"/>
                  </a:cubicBezTo>
                  <a:lnTo>
                    <a:pt x="60128" y="542944"/>
                  </a:lnTo>
                  <a:cubicBezTo>
                    <a:pt x="44181" y="542944"/>
                    <a:pt x="28887" y="536610"/>
                    <a:pt x="17611" y="525333"/>
                  </a:cubicBezTo>
                  <a:cubicBezTo>
                    <a:pt x="6335" y="514057"/>
                    <a:pt x="0" y="498764"/>
                    <a:pt x="0" y="482817"/>
                  </a:cubicBezTo>
                  <a:lnTo>
                    <a:pt x="0" y="60128"/>
                  </a:lnTo>
                  <a:cubicBezTo>
                    <a:pt x="0" y="44181"/>
                    <a:pt x="6335" y="28887"/>
                    <a:pt x="17611" y="17611"/>
                  </a:cubicBezTo>
                  <a:cubicBezTo>
                    <a:pt x="28887" y="6335"/>
                    <a:pt x="44181" y="0"/>
                    <a:pt x="60128" y="0"/>
                  </a:cubicBezTo>
                  <a:close/>
                </a:path>
              </a:pathLst>
            </a:custGeom>
            <a:grpFill/>
            <a:ln cap="rnd">
              <a:noFill/>
              <a:prstDash val="solid"/>
              <a:round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812800" cy="581044"/>
            </a:xfrm>
            <a:prstGeom prst="rect">
              <a:avLst/>
            </a:prstGeom>
            <a:grpFill/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771972" y="2512113"/>
            <a:ext cx="2961439" cy="2117038"/>
          </a:xfrm>
          <a:prstGeom prst="rect">
            <a:avLst/>
          </a:prstGeom>
        </p:spPr>
        <p:txBody>
          <a:bodyPr lIns="25400" tIns="25400" rIns="25400" bIns="25400" rtlCol="0" anchor="ctr"/>
          <a:lstStyle/>
          <a:p>
            <a:pPr algn="ctr">
              <a:lnSpc>
                <a:spcPts val="1330"/>
              </a:lnSpc>
            </a:pPr>
            <a:endParaRPr sz="700"/>
          </a:p>
        </p:txBody>
      </p:sp>
      <p:sp>
        <p:nvSpPr>
          <p:cNvPr id="21" name="Freeform 21"/>
          <p:cNvSpPr/>
          <p:nvPr/>
        </p:nvSpPr>
        <p:spPr>
          <a:xfrm>
            <a:off x="1717653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7199162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589246" y="213824"/>
            <a:ext cx="1282130" cy="1232480"/>
          </a:xfrm>
          <a:custGeom>
            <a:avLst/>
            <a:gdLst/>
            <a:ahLst/>
            <a:cxnLst/>
            <a:rect l="l" t="t" r="r" b="b"/>
            <a:pathLst>
              <a:path w="2564259" h="2464960">
                <a:moveTo>
                  <a:pt x="0" y="0"/>
                </a:moveTo>
                <a:lnTo>
                  <a:pt x="2564259" y="0"/>
                </a:lnTo>
                <a:lnTo>
                  <a:pt x="2564259" y="2464960"/>
                </a:lnTo>
                <a:lnTo>
                  <a:pt x="0" y="2464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-273872" y="2895546"/>
            <a:ext cx="1132194" cy="2160992"/>
          </a:xfrm>
          <a:custGeom>
            <a:avLst/>
            <a:gdLst/>
            <a:ahLst/>
            <a:cxnLst/>
            <a:rect l="l" t="t" r="r" b="b"/>
            <a:pathLst>
              <a:path w="2264388" h="4321983">
                <a:moveTo>
                  <a:pt x="2264388" y="0"/>
                </a:moveTo>
                <a:lnTo>
                  <a:pt x="0" y="0"/>
                </a:lnTo>
                <a:lnTo>
                  <a:pt x="0" y="4321983"/>
                </a:lnTo>
                <a:lnTo>
                  <a:pt x="2264388" y="4321983"/>
                </a:lnTo>
                <a:lnTo>
                  <a:pt x="226438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1949601" y="805021"/>
            <a:ext cx="5244799" cy="597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4000" spc="116" dirty="0" err="1">
                <a:solidFill>
                  <a:srgbClr val="797A1D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Trạng</a:t>
            </a:r>
            <a:r>
              <a:rPr lang="en-US" sz="4000" spc="116" dirty="0">
                <a:solidFill>
                  <a:srgbClr val="797A1D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4000" spc="116" dirty="0" err="1">
                <a:solidFill>
                  <a:srgbClr val="797A1D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ngư</a:t>
            </a:r>
            <a:r>
              <a:rPr lang="en-US" sz="4000" spc="116" dirty="0">
                <a:solidFill>
                  <a:srgbClr val="797A1D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̃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70644" y="3270493"/>
            <a:ext cx="1838732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Là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thành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phần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phu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̣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của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câu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,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bô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̉ sung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cho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nòng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cốt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câu</a:t>
            </a:r>
            <a:endParaRPr lang="en-US" sz="1800" dirty="0">
              <a:solidFill>
                <a:srgbClr val="002060"/>
              </a:solidFill>
              <a:latin typeface="Cagliostro"/>
              <a:ea typeface="Cagliostro"/>
              <a:cs typeface="Cagliostro"/>
              <a:sym typeface="Cagliostro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600513" y="2032104"/>
            <a:ext cx="2581592" cy="327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FFFFF1"/>
                </a:solidFill>
                <a:latin typeface="Cagliostro"/>
                <a:ea typeface="Cagliostro"/>
                <a:cs typeface="Cagliostro"/>
                <a:sym typeface="Cagliostro"/>
              </a:rPr>
              <a:t>What We Know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C0502F56-7575-3BE8-040F-7F102EE993C6}"/>
              </a:ext>
            </a:extLst>
          </p:cNvPr>
          <p:cNvSpPr/>
          <p:nvPr/>
        </p:nvSpPr>
        <p:spPr>
          <a:xfrm rot="-1135818" flipH="1">
            <a:off x="1228644" y="1559486"/>
            <a:ext cx="1392135" cy="1217361"/>
          </a:xfrm>
          <a:custGeom>
            <a:avLst/>
            <a:gdLst/>
            <a:ahLst/>
            <a:cxnLst/>
            <a:rect l="l" t="t" r="r" b="b"/>
            <a:pathLst>
              <a:path w="2404829" h="4987659">
                <a:moveTo>
                  <a:pt x="2404829" y="0"/>
                </a:moveTo>
                <a:lnTo>
                  <a:pt x="0" y="0"/>
                </a:lnTo>
                <a:lnTo>
                  <a:pt x="0" y="4987659"/>
                </a:lnTo>
                <a:lnTo>
                  <a:pt x="2404829" y="4987659"/>
                </a:lnTo>
                <a:lnTo>
                  <a:pt x="2404829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CACAE54-6A22-85EA-2F49-C25724111466}"/>
              </a:ext>
            </a:extLst>
          </p:cNvPr>
          <p:cNvSpPr/>
          <p:nvPr/>
        </p:nvSpPr>
        <p:spPr>
          <a:xfrm>
            <a:off x="1596406" y="1880485"/>
            <a:ext cx="1272515" cy="86865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Khái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niệm</a:t>
            </a:r>
            <a:endParaRPr lang="en-US" sz="24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A254262D-11A8-BCD0-66B1-6E952C2E8DBB}"/>
              </a:ext>
            </a:extLst>
          </p:cNvPr>
          <p:cNvSpPr/>
          <p:nvPr/>
        </p:nvSpPr>
        <p:spPr>
          <a:xfrm rot="-1135818" flipH="1">
            <a:off x="3556322" y="1633242"/>
            <a:ext cx="1392135" cy="1217361"/>
          </a:xfrm>
          <a:custGeom>
            <a:avLst/>
            <a:gdLst/>
            <a:ahLst/>
            <a:cxnLst/>
            <a:rect l="l" t="t" r="r" b="b"/>
            <a:pathLst>
              <a:path w="2404829" h="4987659">
                <a:moveTo>
                  <a:pt x="2404829" y="0"/>
                </a:moveTo>
                <a:lnTo>
                  <a:pt x="0" y="0"/>
                </a:lnTo>
                <a:lnTo>
                  <a:pt x="0" y="4987659"/>
                </a:lnTo>
                <a:lnTo>
                  <a:pt x="2404829" y="4987659"/>
                </a:lnTo>
                <a:lnTo>
                  <a:pt x="2404829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B2C0883-DF0D-F9AE-C348-1E2CAEC5E355}"/>
              </a:ext>
            </a:extLst>
          </p:cNvPr>
          <p:cNvSpPr/>
          <p:nvPr/>
        </p:nvSpPr>
        <p:spPr>
          <a:xfrm>
            <a:off x="4161750" y="1827173"/>
            <a:ext cx="1272515" cy="86865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Vị trí</a:t>
            </a: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B57ECA78-B2DD-185E-7D1D-24D6C5F15DB9}"/>
              </a:ext>
            </a:extLst>
          </p:cNvPr>
          <p:cNvSpPr/>
          <p:nvPr/>
        </p:nvSpPr>
        <p:spPr>
          <a:xfrm rot="-1135818" flipH="1">
            <a:off x="6206840" y="1509347"/>
            <a:ext cx="1392135" cy="1217361"/>
          </a:xfrm>
          <a:custGeom>
            <a:avLst/>
            <a:gdLst/>
            <a:ahLst/>
            <a:cxnLst/>
            <a:rect l="l" t="t" r="r" b="b"/>
            <a:pathLst>
              <a:path w="2404829" h="4987659">
                <a:moveTo>
                  <a:pt x="2404829" y="0"/>
                </a:moveTo>
                <a:lnTo>
                  <a:pt x="0" y="0"/>
                </a:lnTo>
                <a:lnTo>
                  <a:pt x="0" y="4987659"/>
                </a:lnTo>
                <a:lnTo>
                  <a:pt x="2404829" y="4987659"/>
                </a:lnTo>
                <a:lnTo>
                  <a:pt x="2404829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D77CC3E-3309-6E46-83E9-C8931B9C40FE}"/>
              </a:ext>
            </a:extLst>
          </p:cNvPr>
          <p:cNvSpPr/>
          <p:nvPr/>
        </p:nvSpPr>
        <p:spPr>
          <a:xfrm>
            <a:off x="6574602" y="1830346"/>
            <a:ext cx="1272515" cy="86865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Chức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năng</a:t>
            </a:r>
            <a:endParaRPr lang="en-US" sz="24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36" name="Group 9">
            <a:extLst>
              <a:ext uri="{FF2B5EF4-FFF2-40B4-BE49-F238E27FC236}">
                <a16:creationId xmlns:a16="http://schemas.microsoft.com/office/drawing/2014/main" id="{7A9007B6-A519-9A64-2B05-4FF56220F926}"/>
              </a:ext>
            </a:extLst>
          </p:cNvPr>
          <p:cNvGrpSpPr/>
          <p:nvPr/>
        </p:nvGrpSpPr>
        <p:grpSpPr>
          <a:xfrm>
            <a:off x="3830445" y="2987691"/>
            <a:ext cx="2008325" cy="1853353"/>
            <a:chOff x="0" y="0"/>
            <a:chExt cx="812800" cy="542944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E6EBE1D4-BE55-04D3-667B-9EC594585E41}"/>
                </a:ext>
              </a:extLst>
            </p:cNvPr>
            <p:cNvSpPr/>
            <p:nvPr/>
          </p:nvSpPr>
          <p:spPr>
            <a:xfrm>
              <a:off x="0" y="0"/>
              <a:ext cx="812800" cy="542944"/>
            </a:xfrm>
            <a:custGeom>
              <a:avLst/>
              <a:gdLst/>
              <a:ahLst/>
              <a:cxnLst/>
              <a:rect l="l" t="t" r="r" b="b"/>
              <a:pathLst>
                <a:path w="812800" h="542944">
                  <a:moveTo>
                    <a:pt x="60128" y="0"/>
                  </a:moveTo>
                  <a:lnTo>
                    <a:pt x="752672" y="0"/>
                  </a:lnTo>
                  <a:cubicBezTo>
                    <a:pt x="768619" y="0"/>
                    <a:pt x="783913" y="6335"/>
                    <a:pt x="795189" y="17611"/>
                  </a:cubicBezTo>
                  <a:cubicBezTo>
                    <a:pt x="806465" y="28887"/>
                    <a:pt x="812800" y="44181"/>
                    <a:pt x="812800" y="60128"/>
                  </a:cubicBezTo>
                  <a:lnTo>
                    <a:pt x="812800" y="482817"/>
                  </a:lnTo>
                  <a:cubicBezTo>
                    <a:pt x="812800" y="516024"/>
                    <a:pt x="785880" y="542944"/>
                    <a:pt x="752672" y="542944"/>
                  </a:cubicBezTo>
                  <a:lnTo>
                    <a:pt x="60128" y="542944"/>
                  </a:lnTo>
                  <a:cubicBezTo>
                    <a:pt x="44181" y="542944"/>
                    <a:pt x="28887" y="536610"/>
                    <a:pt x="17611" y="525333"/>
                  </a:cubicBezTo>
                  <a:cubicBezTo>
                    <a:pt x="6335" y="514057"/>
                    <a:pt x="0" y="498764"/>
                    <a:pt x="0" y="482817"/>
                  </a:cubicBezTo>
                  <a:lnTo>
                    <a:pt x="0" y="60128"/>
                  </a:lnTo>
                  <a:cubicBezTo>
                    <a:pt x="0" y="44181"/>
                    <a:pt x="6335" y="28887"/>
                    <a:pt x="17611" y="17611"/>
                  </a:cubicBezTo>
                  <a:cubicBezTo>
                    <a:pt x="28887" y="6335"/>
                    <a:pt x="44181" y="0"/>
                    <a:pt x="60128" y="0"/>
                  </a:cubicBezTo>
                  <a:close/>
                </a:path>
              </a:pathLst>
            </a:custGeom>
            <a:grpFill/>
            <a:ln cap="rnd">
              <a:noFill/>
              <a:prstDash val="solid"/>
              <a:round/>
            </a:ln>
          </p:spPr>
        </p:sp>
        <p:sp>
          <p:nvSpPr>
            <p:cNvPr id="38" name="TextBox 11">
              <a:extLst>
                <a:ext uri="{FF2B5EF4-FFF2-40B4-BE49-F238E27FC236}">
                  <a16:creationId xmlns:a16="http://schemas.microsoft.com/office/drawing/2014/main" id="{3F6C7F98-B6D7-E94B-383F-4D40C96B2275}"/>
                </a:ext>
              </a:extLst>
            </p:cNvPr>
            <p:cNvSpPr txBox="1"/>
            <p:nvPr/>
          </p:nvSpPr>
          <p:spPr>
            <a:xfrm>
              <a:off x="0" y="-38100"/>
              <a:ext cx="812800" cy="581044"/>
            </a:xfrm>
            <a:prstGeom prst="rect">
              <a:avLst/>
            </a:prstGeom>
            <a:grpFill/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39" name="TextBox 26">
            <a:extLst>
              <a:ext uri="{FF2B5EF4-FFF2-40B4-BE49-F238E27FC236}">
                <a16:creationId xmlns:a16="http://schemas.microsoft.com/office/drawing/2014/main" id="{5EF456C7-3025-94EE-E127-1DA978F1DC48}"/>
              </a:ext>
            </a:extLst>
          </p:cNvPr>
          <p:cNvSpPr txBox="1"/>
          <p:nvPr/>
        </p:nvSpPr>
        <p:spPr>
          <a:xfrm>
            <a:off x="3852606" y="2998851"/>
            <a:ext cx="1838732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Đứng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ở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đầu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câu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;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cuối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câu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hoặc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giữa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câu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.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Ngăn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cách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với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thành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phần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chính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bằng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dấu</a:t>
            </a:r>
            <a:r>
              <a:rPr lang="en-US" sz="18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phẩy</a:t>
            </a:r>
            <a:endParaRPr lang="en-US" sz="1800" dirty="0">
              <a:solidFill>
                <a:srgbClr val="002060"/>
              </a:solidFill>
              <a:latin typeface="Cagliostro"/>
              <a:ea typeface="Cagliostro"/>
              <a:cs typeface="Cagliostro"/>
              <a:sym typeface="Cagliostro"/>
            </a:endParaRPr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id="{246FEF73-29A7-5D98-C9A4-F3B9F0A2EBF9}"/>
              </a:ext>
            </a:extLst>
          </p:cNvPr>
          <p:cNvSpPr txBox="1"/>
          <p:nvPr/>
        </p:nvSpPr>
        <p:spPr>
          <a:xfrm>
            <a:off x="6425239" y="2850774"/>
            <a:ext cx="2008325" cy="19902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lIns="25400" tIns="25400" rIns="25400" bIns="25400" rtlCol="0" anchor="ctr"/>
          <a:lstStyle/>
          <a:p>
            <a:pPr algn="ctr">
              <a:lnSpc>
                <a:spcPts val="1330"/>
              </a:lnSpc>
            </a:pPr>
            <a:endParaRPr sz="700"/>
          </a:p>
        </p:txBody>
      </p:sp>
      <p:sp>
        <p:nvSpPr>
          <p:cNvPr id="41" name="TextBox 26">
            <a:extLst>
              <a:ext uri="{FF2B5EF4-FFF2-40B4-BE49-F238E27FC236}">
                <a16:creationId xmlns:a16="http://schemas.microsoft.com/office/drawing/2014/main" id="{7A8FB5DF-B17D-09B8-5143-E2FC75C2B61B}"/>
              </a:ext>
            </a:extLst>
          </p:cNvPr>
          <p:cNvSpPr txBox="1"/>
          <p:nvPr/>
        </p:nvSpPr>
        <p:spPr>
          <a:xfrm>
            <a:off x="6488273" y="2910535"/>
            <a:ext cx="1838732" cy="18616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Bô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̉ sung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cho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nòng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cốt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câu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vê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̀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thời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gian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nơi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chốn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nguyên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nhân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cách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thức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.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Dùng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đê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̉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liên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kết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các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câu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đoạn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văn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bài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văn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thêm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mạch</a:t>
            </a:r>
            <a:r>
              <a:rPr lang="en-US" sz="1500" dirty="0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Cagliostro"/>
                <a:ea typeface="Cagliostro"/>
                <a:cs typeface="Cagliostro"/>
                <a:sym typeface="Cagliostro"/>
              </a:rPr>
              <a:t>lạc</a:t>
            </a:r>
            <a:endParaRPr lang="en-US" sz="1500" dirty="0">
              <a:solidFill>
                <a:srgbClr val="002060"/>
              </a:solidFill>
              <a:latin typeface="Cagliostro"/>
              <a:ea typeface="Cagliostro"/>
              <a:cs typeface="Cagliostro"/>
              <a:sym typeface="Cagliost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48915" flipH="1">
            <a:off x="-412745" y="-276535"/>
            <a:ext cx="1447613" cy="1247579"/>
          </a:xfrm>
          <a:custGeom>
            <a:avLst/>
            <a:gdLst/>
            <a:ahLst/>
            <a:cxnLst/>
            <a:rect l="l" t="t" r="r" b="b"/>
            <a:pathLst>
              <a:path w="2895225" h="2495157">
                <a:moveTo>
                  <a:pt x="2895224" y="0"/>
                </a:moveTo>
                <a:lnTo>
                  <a:pt x="0" y="0"/>
                </a:lnTo>
                <a:lnTo>
                  <a:pt x="0" y="2495157"/>
                </a:lnTo>
                <a:lnTo>
                  <a:pt x="2895224" y="2495157"/>
                </a:lnTo>
                <a:lnTo>
                  <a:pt x="289522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7919441" y="4111070"/>
            <a:ext cx="1420419" cy="1224143"/>
          </a:xfrm>
          <a:custGeom>
            <a:avLst/>
            <a:gdLst/>
            <a:ahLst/>
            <a:cxnLst/>
            <a:rect l="l" t="t" r="r" b="b"/>
            <a:pathLst>
              <a:path w="2840838" h="2448286">
                <a:moveTo>
                  <a:pt x="0" y="0"/>
                </a:moveTo>
                <a:lnTo>
                  <a:pt x="2840838" y="0"/>
                </a:lnTo>
                <a:lnTo>
                  <a:pt x="2840838" y="2448286"/>
                </a:lnTo>
                <a:lnTo>
                  <a:pt x="0" y="2448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70729" y="601703"/>
            <a:ext cx="5802543" cy="978032"/>
            <a:chOff x="0" y="0"/>
            <a:chExt cx="3056484" cy="5151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56484" cy="515177"/>
            </a:xfrm>
            <a:custGeom>
              <a:avLst/>
              <a:gdLst/>
              <a:ahLst/>
              <a:cxnLst/>
              <a:rect l="l" t="t" r="r" b="b"/>
              <a:pathLst>
                <a:path w="3056484" h="515177">
                  <a:moveTo>
                    <a:pt x="2853284" y="0"/>
                  </a:moveTo>
                  <a:cubicBezTo>
                    <a:pt x="2965508" y="0"/>
                    <a:pt x="3056484" y="115326"/>
                    <a:pt x="3056484" y="257588"/>
                  </a:cubicBezTo>
                  <a:cubicBezTo>
                    <a:pt x="3056484" y="399851"/>
                    <a:pt x="2965508" y="515177"/>
                    <a:pt x="2853284" y="515177"/>
                  </a:cubicBezTo>
                  <a:lnTo>
                    <a:pt x="203200" y="515177"/>
                  </a:lnTo>
                  <a:cubicBezTo>
                    <a:pt x="90976" y="515177"/>
                    <a:pt x="0" y="399851"/>
                    <a:pt x="0" y="257588"/>
                  </a:cubicBezTo>
                  <a:cubicBezTo>
                    <a:pt x="0" y="11532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056484" cy="553277"/>
            </a:xfrm>
            <a:prstGeom prst="rect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7" name="Freeform 7"/>
          <p:cNvSpPr/>
          <p:nvPr/>
        </p:nvSpPr>
        <p:spPr>
          <a:xfrm>
            <a:off x="6030185" y="500017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169546" y="1446304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4771972" y="2512113"/>
            <a:ext cx="2961439" cy="2117038"/>
          </a:xfrm>
          <a:prstGeom prst="rect">
            <a:avLst/>
          </a:prstGeom>
        </p:spPr>
        <p:txBody>
          <a:bodyPr lIns="25400" tIns="25400" rIns="25400" bIns="25400" rtlCol="0" anchor="ctr"/>
          <a:lstStyle/>
          <a:p>
            <a:pPr algn="ctr">
              <a:lnSpc>
                <a:spcPts val="1330"/>
              </a:lnSpc>
            </a:pPr>
            <a:endParaRPr sz="700"/>
          </a:p>
        </p:txBody>
      </p:sp>
      <p:sp>
        <p:nvSpPr>
          <p:cNvPr id="21" name="Freeform 21"/>
          <p:cNvSpPr/>
          <p:nvPr/>
        </p:nvSpPr>
        <p:spPr>
          <a:xfrm>
            <a:off x="1717653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7199162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589246" y="213824"/>
            <a:ext cx="1282130" cy="1232480"/>
          </a:xfrm>
          <a:custGeom>
            <a:avLst/>
            <a:gdLst/>
            <a:ahLst/>
            <a:cxnLst/>
            <a:rect l="l" t="t" r="r" b="b"/>
            <a:pathLst>
              <a:path w="2564259" h="2464960">
                <a:moveTo>
                  <a:pt x="0" y="0"/>
                </a:moveTo>
                <a:lnTo>
                  <a:pt x="2564259" y="0"/>
                </a:lnTo>
                <a:lnTo>
                  <a:pt x="2564259" y="2464960"/>
                </a:lnTo>
                <a:lnTo>
                  <a:pt x="0" y="2464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-273872" y="2895546"/>
            <a:ext cx="1132194" cy="2160992"/>
          </a:xfrm>
          <a:custGeom>
            <a:avLst/>
            <a:gdLst/>
            <a:ahLst/>
            <a:cxnLst/>
            <a:rect l="l" t="t" r="r" b="b"/>
            <a:pathLst>
              <a:path w="2264388" h="4321983">
                <a:moveTo>
                  <a:pt x="2264388" y="0"/>
                </a:moveTo>
                <a:lnTo>
                  <a:pt x="0" y="0"/>
                </a:lnTo>
                <a:lnTo>
                  <a:pt x="0" y="4321983"/>
                </a:lnTo>
                <a:lnTo>
                  <a:pt x="2264388" y="4321983"/>
                </a:lnTo>
                <a:lnTo>
                  <a:pt x="226438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1949601" y="805021"/>
            <a:ext cx="5244799" cy="597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4000" spc="116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Cụm</a:t>
            </a:r>
            <a:r>
              <a:rPr lang="en-US" sz="4000" spc="116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4000" spc="116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tư</a:t>
            </a:r>
            <a:r>
              <a:rPr lang="en-US" sz="4000" spc="116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̀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612581" y="1985390"/>
            <a:ext cx="2581592" cy="327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FFFFF1"/>
                </a:solidFill>
                <a:latin typeface="Cagliostro"/>
                <a:ea typeface="Cagliostro"/>
                <a:cs typeface="Cagliostro"/>
                <a:sym typeface="Cagliostro"/>
              </a:rPr>
              <a:t>What We Know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C0502F56-7575-3BE8-040F-7F102EE993C6}"/>
              </a:ext>
            </a:extLst>
          </p:cNvPr>
          <p:cNvSpPr/>
          <p:nvPr/>
        </p:nvSpPr>
        <p:spPr>
          <a:xfrm rot="-1135818" flipH="1">
            <a:off x="2092180" y="1305633"/>
            <a:ext cx="1392135" cy="1217361"/>
          </a:xfrm>
          <a:custGeom>
            <a:avLst/>
            <a:gdLst/>
            <a:ahLst/>
            <a:cxnLst/>
            <a:rect l="l" t="t" r="r" b="b"/>
            <a:pathLst>
              <a:path w="2404829" h="4987659">
                <a:moveTo>
                  <a:pt x="2404829" y="0"/>
                </a:moveTo>
                <a:lnTo>
                  <a:pt x="0" y="0"/>
                </a:lnTo>
                <a:lnTo>
                  <a:pt x="0" y="4987659"/>
                </a:lnTo>
                <a:lnTo>
                  <a:pt x="2404829" y="4987659"/>
                </a:lnTo>
                <a:lnTo>
                  <a:pt x="2404829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CACAE54-6A22-85EA-2F49-C25724111466}"/>
              </a:ext>
            </a:extLst>
          </p:cNvPr>
          <p:cNvSpPr/>
          <p:nvPr/>
        </p:nvSpPr>
        <p:spPr>
          <a:xfrm>
            <a:off x="2334213" y="1690706"/>
            <a:ext cx="1272515" cy="86865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Khái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niệm</a:t>
            </a:r>
            <a:endParaRPr lang="en-US" sz="24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A254262D-11A8-BCD0-66B1-6E952C2E8DBB}"/>
              </a:ext>
            </a:extLst>
          </p:cNvPr>
          <p:cNvSpPr/>
          <p:nvPr/>
        </p:nvSpPr>
        <p:spPr>
          <a:xfrm rot="-1135818" flipH="1">
            <a:off x="5781881" y="1149107"/>
            <a:ext cx="1392135" cy="1217361"/>
          </a:xfrm>
          <a:custGeom>
            <a:avLst/>
            <a:gdLst/>
            <a:ahLst/>
            <a:cxnLst/>
            <a:rect l="l" t="t" r="r" b="b"/>
            <a:pathLst>
              <a:path w="2404829" h="4987659">
                <a:moveTo>
                  <a:pt x="2404829" y="0"/>
                </a:moveTo>
                <a:lnTo>
                  <a:pt x="0" y="0"/>
                </a:lnTo>
                <a:lnTo>
                  <a:pt x="0" y="4987659"/>
                </a:lnTo>
                <a:lnTo>
                  <a:pt x="2404829" y="4987659"/>
                </a:lnTo>
                <a:lnTo>
                  <a:pt x="2404829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B2C0883-DF0D-F9AE-C348-1E2CAEC5E355}"/>
              </a:ext>
            </a:extLst>
          </p:cNvPr>
          <p:cNvSpPr/>
          <p:nvPr/>
        </p:nvSpPr>
        <p:spPr>
          <a:xfrm>
            <a:off x="5967819" y="1544880"/>
            <a:ext cx="1272515" cy="86865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loại</a:t>
            </a:r>
            <a:endParaRPr lang="en-US" sz="24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4605EEF5-395E-5AFD-C2A5-9B0EF84A6156}"/>
              </a:ext>
            </a:extLst>
          </p:cNvPr>
          <p:cNvSpPr txBox="1"/>
          <p:nvPr/>
        </p:nvSpPr>
        <p:spPr>
          <a:xfrm>
            <a:off x="5572748" y="2923146"/>
            <a:ext cx="2137743" cy="173675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0" lvl="0" indent="0" algn="ctr">
              <a:lnSpc>
                <a:spcPts val="2541"/>
              </a:lnSpc>
              <a:spcBef>
                <a:spcPct val="0"/>
              </a:spcBef>
            </a:pPr>
            <a:endParaRPr/>
          </a:p>
        </p:txBody>
      </p:sp>
      <p:grpSp>
        <p:nvGrpSpPr>
          <p:cNvPr id="27" name="Group 3">
            <a:extLst>
              <a:ext uri="{FF2B5EF4-FFF2-40B4-BE49-F238E27FC236}">
                <a16:creationId xmlns:a16="http://schemas.microsoft.com/office/drawing/2014/main" id="{7A922B37-4A8C-10CC-F8B9-97406389AE97}"/>
              </a:ext>
            </a:extLst>
          </p:cNvPr>
          <p:cNvGrpSpPr/>
          <p:nvPr/>
        </p:nvGrpSpPr>
        <p:grpSpPr>
          <a:xfrm>
            <a:off x="1712890" y="2783679"/>
            <a:ext cx="2417863" cy="2172075"/>
            <a:chOff x="0" y="0"/>
            <a:chExt cx="828118" cy="721009"/>
          </a:xfrm>
          <a:solidFill>
            <a:schemeClr val="accent2">
              <a:lumMod val="20000"/>
              <a:lumOff val="80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9" name="Freeform 4">
              <a:extLst>
                <a:ext uri="{FF2B5EF4-FFF2-40B4-BE49-F238E27FC236}">
                  <a16:creationId xmlns:a16="http://schemas.microsoft.com/office/drawing/2014/main" id="{25C1966C-38CA-687D-8FE1-B8C16643D7B3}"/>
                </a:ext>
              </a:extLst>
            </p:cNvPr>
            <p:cNvSpPr/>
            <p:nvPr/>
          </p:nvSpPr>
          <p:spPr>
            <a:xfrm>
              <a:off x="0" y="0"/>
              <a:ext cx="828118" cy="721009"/>
            </a:xfrm>
            <a:custGeom>
              <a:avLst/>
              <a:gdLst/>
              <a:ahLst/>
              <a:cxnLst/>
              <a:rect l="l" t="t" r="r" b="b"/>
              <a:pathLst>
                <a:path w="828118" h="721009">
                  <a:moveTo>
                    <a:pt x="83716" y="0"/>
                  </a:moveTo>
                  <a:lnTo>
                    <a:pt x="744401" y="0"/>
                  </a:lnTo>
                  <a:cubicBezTo>
                    <a:pt x="790637" y="0"/>
                    <a:pt x="828118" y="37481"/>
                    <a:pt x="828118" y="83716"/>
                  </a:cubicBezTo>
                  <a:lnTo>
                    <a:pt x="828118" y="637293"/>
                  </a:lnTo>
                  <a:cubicBezTo>
                    <a:pt x="828118" y="683528"/>
                    <a:pt x="790637" y="721009"/>
                    <a:pt x="744401" y="721009"/>
                  </a:cubicBezTo>
                  <a:lnTo>
                    <a:pt x="83716" y="721009"/>
                  </a:lnTo>
                  <a:cubicBezTo>
                    <a:pt x="37481" y="721009"/>
                    <a:pt x="0" y="683528"/>
                    <a:pt x="0" y="637293"/>
                  </a:cubicBezTo>
                  <a:lnTo>
                    <a:pt x="0" y="83716"/>
                  </a:lnTo>
                  <a:cubicBezTo>
                    <a:pt x="0" y="37481"/>
                    <a:pt x="37481" y="0"/>
                    <a:pt x="83716" y="0"/>
                  </a:cubicBezTo>
                  <a:close/>
                </a:path>
              </a:pathLst>
            </a:custGeom>
            <a:grp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42" name="TextBox 5">
              <a:extLst>
                <a:ext uri="{FF2B5EF4-FFF2-40B4-BE49-F238E27FC236}">
                  <a16:creationId xmlns:a16="http://schemas.microsoft.com/office/drawing/2014/main" id="{A2202BCF-7684-926E-4F10-CD02AE480104}"/>
                </a:ext>
              </a:extLst>
            </p:cNvPr>
            <p:cNvSpPr txBox="1"/>
            <p:nvPr/>
          </p:nvSpPr>
          <p:spPr>
            <a:xfrm>
              <a:off x="0" y="-28575"/>
              <a:ext cx="828118" cy="749584"/>
            </a:xfrm>
            <a:prstGeom prst="rect">
              <a:avLst/>
            </a:prstGeom>
            <a:grp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54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4" name="TextBox 25">
            <a:extLst>
              <a:ext uri="{FF2B5EF4-FFF2-40B4-BE49-F238E27FC236}">
                <a16:creationId xmlns:a16="http://schemas.microsoft.com/office/drawing/2014/main" id="{2CD5B7EC-B391-6152-3213-36A7BA243411}"/>
              </a:ext>
            </a:extLst>
          </p:cNvPr>
          <p:cNvSpPr txBox="1"/>
          <p:nvPr/>
        </p:nvSpPr>
        <p:spPr>
          <a:xfrm>
            <a:off x="1847989" y="2923146"/>
            <a:ext cx="2110776" cy="17640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Là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tô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̉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hợp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tư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 có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cấu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tạo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phức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tạp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hơn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một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tư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̀,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mang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lại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nhiều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thông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tin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hơn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so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với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một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tư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</a:t>
            </a:r>
          </a:p>
        </p:txBody>
      </p:sp>
      <p:grpSp>
        <p:nvGrpSpPr>
          <p:cNvPr id="48" name="Group 3">
            <a:extLst>
              <a:ext uri="{FF2B5EF4-FFF2-40B4-BE49-F238E27FC236}">
                <a16:creationId xmlns:a16="http://schemas.microsoft.com/office/drawing/2014/main" id="{2706D6F4-1AD6-62EE-9A49-55581D773FED}"/>
              </a:ext>
            </a:extLst>
          </p:cNvPr>
          <p:cNvGrpSpPr/>
          <p:nvPr/>
        </p:nvGrpSpPr>
        <p:grpSpPr>
          <a:xfrm>
            <a:off x="5457632" y="2740636"/>
            <a:ext cx="2417863" cy="2172075"/>
            <a:chOff x="0" y="0"/>
            <a:chExt cx="828118" cy="721009"/>
          </a:xfrm>
          <a:solidFill>
            <a:schemeClr val="accent4">
              <a:lumMod val="60000"/>
              <a:lumOff val="40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49" name="Freeform 4">
              <a:extLst>
                <a:ext uri="{FF2B5EF4-FFF2-40B4-BE49-F238E27FC236}">
                  <a16:creationId xmlns:a16="http://schemas.microsoft.com/office/drawing/2014/main" id="{8F17814F-21D4-E099-7FA6-4B09E6B86ABF}"/>
                </a:ext>
              </a:extLst>
            </p:cNvPr>
            <p:cNvSpPr/>
            <p:nvPr/>
          </p:nvSpPr>
          <p:spPr>
            <a:xfrm>
              <a:off x="0" y="0"/>
              <a:ext cx="828118" cy="721009"/>
            </a:xfrm>
            <a:custGeom>
              <a:avLst/>
              <a:gdLst/>
              <a:ahLst/>
              <a:cxnLst/>
              <a:rect l="l" t="t" r="r" b="b"/>
              <a:pathLst>
                <a:path w="828118" h="721009">
                  <a:moveTo>
                    <a:pt x="83716" y="0"/>
                  </a:moveTo>
                  <a:lnTo>
                    <a:pt x="744401" y="0"/>
                  </a:lnTo>
                  <a:cubicBezTo>
                    <a:pt x="790637" y="0"/>
                    <a:pt x="828118" y="37481"/>
                    <a:pt x="828118" y="83716"/>
                  </a:cubicBezTo>
                  <a:lnTo>
                    <a:pt x="828118" y="637293"/>
                  </a:lnTo>
                  <a:cubicBezTo>
                    <a:pt x="828118" y="683528"/>
                    <a:pt x="790637" y="721009"/>
                    <a:pt x="744401" y="721009"/>
                  </a:cubicBezTo>
                  <a:lnTo>
                    <a:pt x="83716" y="721009"/>
                  </a:lnTo>
                  <a:cubicBezTo>
                    <a:pt x="37481" y="721009"/>
                    <a:pt x="0" y="683528"/>
                    <a:pt x="0" y="637293"/>
                  </a:cubicBezTo>
                  <a:lnTo>
                    <a:pt x="0" y="83716"/>
                  </a:lnTo>
                  <a:cubicBezTo>
                    <a:pt x="0" y="37481"/>
                    <a:pt x="37481" y="0"/>
                    <a:pt x="83716" y="0"/>
                  </a:cubicBezTo>
                  <a:close/>
                </a:path>
              </a:pathLst>
            </a:custGeom>
            <a:grpFill/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50" name="TextBox 5">
              <a:extLst>
                <a:ext uri="{FF2B5EF4-FFF2-40B4-BE49-F238E27FC236}">
                  <a16:creationId xmlns:a16="http://schemas.microsoft.com/office/drawing/2014/main" id="{3ED3BE38-0DFA-052F-E6A1-2EFA84DC0606}"/>
                </a:ext>
              </a:extLst>
            </p:cNvPr>
            <p:cNvSpPr txBox="1"/>
            <p:nvPr/>
          </p:nvSpPr>
          <p:spPr>
            <a:xfrm>
              <a:off x="0" y="-28575"/>
              <a:ext cx="828118" cy="749584"/>
            </a:xfrm>
            <a:prstGeom prst="rect">
              <a:avLst/>
            </a:prstGeom>
            <a:grpFill/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54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1" name="TextBox 25">
            <a:extLst>
              <a:ext uri="{FF2B5EF4-FFF2-40B4-BE49-F238E27FC236}">
                <a16:creationId xmlns:a16="http://schemas.microsoft.com/office/drawing/2014/main" id="{15E6F2CF-697A-0CE2-4AB3-C87319E4F8BF}"/>
              </a:ext>
            </a:extLst>
          </p:cNvPr>
          <p:cNvSpPr txBox="1"/>
          <p:nvPr/>
        </p:nvSpPr>
        <p:spPr>
          <a:xfrm>
            <a:off x="5548688" y="3130922"/>
            <a:ext cx="2110776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Cụm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danh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tư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</a:t>
            </a:r>
          </a:p>
          <a:p>
            <a:pPr algn="ctr">
              <a:lnSpc>
                <a:spcPts val="2799"/>
              </a:lnSpc>
            </a:pP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Cụm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động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tư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</a:t>
            </a:r>
          </a:p>
          <a:p>
            <a:pPr algn="ctr">
              <a:lnSpc>
                <a:spcPts val="2799"/>
              </a:lnSpc>
            </a:pP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Cụm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tính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tư</a:t>
            </a:r>
            <a:r>
              <a:rPr lang="en-US" sz="24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</a:t>
            </a:r>
          </a:p>
        </p:txBody>
      </p:sp>
    </p:spTree>
    <p:extLst>
      <p:ext uri="{BB962C8B-B14F-4D97-AF65-F5344CB8AC3E}">
        <p14:creationId xmlns:p14="http://schemas.microsoft.com/office/powerpoint/2010/main" val="2871100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471" y="-98012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71523760-F2D9-7309-3D3C-F7CFC20B5DE7}"/>
              </a:ext>
            </a:extLst>
          </p:cNvPr>
          <p:cNvSpPr/>
          <p:nvPr/>
        </p:nvSpPr>
        <p:spPr>
          <a:xfrm rot="2700000">
            <a:off x="-1139892" y="3717840"/>
            <a:ext cx="1861836" cy="1968798"/>
          </a:xfrm>
          <a:custGeom>
            <a:avLst/>
            <a:gdLst/>
            <a:ahLst/>
            <a:cxnLst/>
            <a:rect l="l" t="t" r="r" b="b"/>
            <a:pathLst>
              <a:path w="5655539" h="8332286">
                <a:moveTo>
                  <a:pt x="0" y="0"/>
                </a:moveTo>
                <a:lnTo>
                  <a:pt x="5655539" y="0"/>
                </a:lnTo>
                <a:lnTo>
                  <a:pt x="5655539" y="8332286"/>
                </a:lnTo>
                <a:lnTo>
                  <a:pt x="0" y="83322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5" name="Freeform 4">
            <a:extLst>
              <a:ext uri="{FF2B5EF4-FFF2-40B4-BE49-F238E27FC236}">
                <a16:creationId xmlns:a16="http://schemas.microsoft.com/office/drawing/2014/main" id="{B8B3E8ED-A684-9FA1-668B-8AA4CBB1D49E}"/>
              </a:ext>
            </a:extLst>
          </p:cNvPr>
          <p:cNvSpPr/>
          <p:nvPr/>
        </p:nvSpPr>
        <p:spPr>
          <a:xfrm rot="2700000">
            <a:off x="8331553" y="3851489"/>
            <a:ext cx="1861836" cy="1968798"/>
          </a:xfrm>
          <a:custGeom>
            <a:avLst/>
            <a:gdLst/>
            <a:ahLst/>
            <a:cxnLst/>
            <a:rect l="l" t="t" r="r" b="b"/>
            <a:pathLst>
              <a:path w="5655539" h="8332286">
                <a:moveTo>
                  <a:pt x="0" y="0"/>
                </a:moveTo>
                <a:lnTo>
                  <a:pt x="5655539" y="0"/>
                </a:lnTo>
                <a:lnTo>
                  <a:pt x="5655539" y="8332286"/>
                </a:lnTo>
                <a:lnTo>
                  <a:pt x="0" y="83322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92B47F6C-9482-8453-96BB-7A26AAEF05E3}"/>
              </a:ext>
            </a:extLst>
          </p:cNvPr>
          <p:cNvSpPr/>
          <p:nvPr/>
        </p:nvSpPr>
        <p:spPr>
          <a:xfrm>
            <a:off x="8918640" y="-287540"/>
            <a:ext cx="590560" cy="709912"/>
          </a:xfrm>
          <a:custGeom>
            <a:avLst/>
            <a:gdLst/>
            <a:ahLst/>
            <a:cxnLst/>
            <a:rect l="l" t="t" r="r" b="b"/>
            <a:pathLst>
              <a:path w="1039468" h="1040769">
                <a:moveTo>
                  <a:pt x="0" y="0"/>
                </a:moveTo>
                <a:lnTo>
                  <a:pt x="1039468" y="0"/>
                </a:lnTo>
                <a:lnTo>
                  <a:pt x="1039468" y="1040769"/>
                </a:lnTo>
                <a:lnTo>
                  <a:pt x="0" y="10407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8" name="Freeform 24">
            <a:extLst>
              <a:ext uri="{FF2B5EF4-FFF2-40B4-BE49-F238E27FC236}">
                <a16:creationId xmlns:a16="http://schemas.microsoft.com/office/drawing/2014/main" id="{502C2527-39CD-521F-9D0B-31619117F6F6}"/>
              </a:ext>
            </a:extLst>
          </p:cNvPr>
          <p:cNvSpPr/>
          <p:nvPr/>
        </p:nvSpPr>
        <p:spPr>
          <a:xfrm flipH="1">
            <a:off x="-122603" y="-98012"/>
            <a:ext cx="519734" cy="520384"/>
          </a:xfrm>
          <a:custGeom>
            <a:avLst/>
            <a:gdLst/>
            <a:ahLst/>
            <a:cxnLst/>
            <a:rect l="l" t="t" r="r" b="b"/>
            <a:pathLst>
              <a:path w="519734" h="520384">
                <a:moveTo>
                  <a:pt x="519734" y="0"/>
                </a:moveTo>
                <a:lnTo>
                  <a:pt x="0" y="0"/>
                </a:lnTo>
                <a:lnTo>
                  <a:pt x="0" y="520384"/>
                </a:lnTo>
                <a:lnTo>
                  <a:pt x="519734" y="520384"/>
                </a:lnTo>
                <a:lnTo>
                  <a:pt x="51973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2" name="Freeform 20">
            <a:extLst>
              <a:ext uri="{FF2B5EF4-FFF2-40B4-BE49-F238E27FC236}">
                <a16:creationId xmlns:a16="http://schemas.microsoft.com/office/drawing/2014/main" id="{DD2765D2-9C27-EB7F-14AB-0A41E1BF1CE3}"/>
              </a:ext>
            </a:extLst>
          </p:cNvPr>
          <p:cNvSpPr/>
          <p:nvPr/>
        </p:nvSpPr>
        <p:spPr>
          <a:xfrm>
            <a:off x="3449367" y="4702240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0">
            <a:extLst>
              <a:ext uri="{FF2B5EF4-FFF2-40B4-BE49-F238E27FC236}">
                <a16:creationId xmlns:a16="http://schemas.microsoft.com/office/drawing/2014/main" id="{66ADFE9D-B204-9659-3004-8BEAF8EE6BF7}"/>
              </a:ext>
            </a:extLst>
          </p:cNvPr>
          <p:cNvSpPr/>
          <p:nvPr/>
        </p:nvSpPr>
        <p:spPr>
          <a:xfrm>
            <a:off x="5448744" y="4666337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0">
            <a:extLst>
              <a:ext uri="{FF2B5EF4-FFF2-40B4-BE49-F238E27FC236}">
                <a16:creationId xmlns:a16="http://schemas.microsoft.com/office/drawing/2014/main" id="{2E230F42-C62A-3270-A2A1-68D17ABB3805}"/>
              </a:ext>
            </a:extLst>
          </p:cNvPr>
          <p:cNvSpPr/>
          <p:nvPr/>
        </p:nvSpPr>
        <p:spPr>
          <a:xfrm>
            <a:off x="7409761" y="4681541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0">
            <a:extLst>
              <a:ext uri="{FF2B5EF4-FFF2-40B4-BE49-F238E27FC236}">
                <a16:creationId xmlns:a16="http://schemas.microsoft.com/office/drawing/2014/main" id="{7F331051-221B-D39D-F445-20E975D2756C}"/>
              </a:ext>
            </a:extLst>
          </p:cNvPr>
          <p:cNvSpPr/>
          <p:nvPr/>
        </p:nvSpPr>
        <p:spPr>
          <a:xfrm>
            <a:off x="1579583" y="4702240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id="{C2517536-D2C8-B856-7745-3EE5B0F0AFF5}"/>
              </a:ext>
            </a:extLst>
          </p:cNvPr>
          <p:cNvSpPr txBox="1"/>
          <p:nvPr/>
        </p:nvSpPr>
        <p:spPr>
          <a:xfrm>
            <a:off x="378338" y="479049"/>
            <a:ext cx="8624266" cy="6155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Dựa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vào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kênh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chư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̃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trong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SGK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/17,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em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hãy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xác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định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trạng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ngư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̃,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nêu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cấu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tạo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va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tác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dụng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việc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mơ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̉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rộng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trạng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ngư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̃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của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câu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bằng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cụm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tư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̀ ở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hai</a:t>
            </a:r>
            <a:r>
              <a:rPr lang="en-US" sz="2000" dirty="0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 ví dụ </a:t>
            </a:r>
            <a:r>
              <a:rPr lang="en-US" sz="2000" dirty="0" err="1">
                <a:solidFill>
                  <a:srgbClr val="1E5B82"/>
                </a:solidFill>
                <a:latin typeface="Canva Sans"/>
                <a:ea typeface="Canva Sans"/>
                <a:cs typeface="Canva Sans"/>
                <a:sym typeface="Canva Sans"/>
              </a:rPr>
              <a:t>trên</a:t>
            </a:r>
            <a:endParaRPr lang="en-US" sz="2000" dirty="0">
              <a:solidFill>
                <a:srgbClr val="1E5B82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A5F2CF2-9B44-62FF-0172-40CA14CF6D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384106"/>
              </p:ext>
            </p:extLst>
          </p:nvPr>
        </p:nvGraphicFramePr>
        <p:xfrm>
          <a:off x="380376" y="2809324"/>
          <a:ext cx="8542020" cy="2229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3880">
                  <a:extLst>
                    <a:ext uri="{9D8B030D-6E8A-4147-A177-3AD203B41FA5}">
                      <a16:colId xmlns:a16="http://schemas.microsoft.com/office/drawing/2014/main" val="3529344398"/>
                    </a:ext>
                  </a:extLst>
                </a:gridCol>
                <a:gridCol w="754380">
                  <a:extLst>
                    <a:ext uri="{9D8B030D-6E8A-4147-A177-3AD203B41FA5}">
                      <a16:colId xmlns:a16="http://schemas.microsoft.com/office/drawing/2014/main" val="1879341961"/>
                    </a:ext>
                  </a:extLst>
                </a:gridCol>
                <a:gridCol w="2278380">
                  <a:extLst>
                    <a:ext uri="{9D8B030D-6E8A-4147-A177-3AD203B41FA5}">
                      <a16:colId xmlns:a16="http://schemas.microsoft.com/office/drawing/2014/main" val="3751846339"/>
                    </a:ext>
                  </a:extLst>
                </a:gridCol>
                <a:gridCol w="1653540">
                  <a:extLst>
                    <a:ext uri="{9D8B030D-6E8A-4147-A177-3AD203B41FA5}">
                      <a16:colId xmlns:a16="http://schemas.microsoft.com/office/drawing/2014/main" val="3688470482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46164972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cụm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02280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94516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72646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b1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4254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b2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493940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55FD1C6-0DB7-EBFB-98A8-C3CA8CE83079}"/>
              </a:ext>
            </a:extLst>
          </p:cNvPr>
          <p:cNvSpPr txBox="1"/>
          <p:nvPr/>
        </p:nvSpPr>
        <p:spPr>
          <a:xfrm>
            <a:off x="372239" y="1088546"/>
            <a:ext cx="8841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latin typeface="Times New Roman" panose="02020603050405020304" pitchFamily="18" charset="0"/>
              </a:rPr>
              <a:t>a.1</a:t>
            </a:r>
            <a:r>
              <a:rPr lang="en-US" sz="2200" dirty="0">
                <a:latin typeface="Times New Roman" panose="02020603050405020304" pitchFamily="18" charset="0"/>
              </a:rPr>
              <a:t> – </a:t>
            </a:r>
            <a:r>
              <a:rPr lang="en-US" sz="2200" dirty="0" err="1">
                <a:latin typeface="Times New Roman" panose="02020603050405020304" pitchFamily="18" charset="0"/>
              </a:rPr>
              <a:t>Đêm</a:t>
            </a:r>
            <a:r>
              <a:rPr lang="en-US" sz="2200" dirty="0">
                <a:latin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</a:rPr>
              <a:t>trời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mưa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như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trút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nước</a:t>
            </a:r>
            <a:r>
              <a:rPr lang="en-US" sz="2200" dirty="0"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200" dirty="0" err="1">
                <a:latin typeface="Times New Roman" panose="02020603050405020304" pitchFamily="18" charset="0"/>
              </a:rPr>
              <a:t>a.2</a:t>
            </a:r>
            <a:r>
              <a:rPr lang="en-US" sz="2200" dirty="0">
                <a:latin typeface="Times New Roman" panose="02020603050405020304" pitchFamily="18" charset="0"/>
              </a:rPr>
              <a:t> – </a:t>
            </a:r>
            <a:r>
              <a:rPr lang="en-US" sz="2200" dirty="0" err="1">
                <a:latin typeface="Times New Roman" panose="02020603050405020304" pitchFamily="18" charset="0"/>
              </a:rPr>
              <a:t>Đêm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hôm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đo</a:t>
            </a:r>
            <a:r>
              <a:rPr lang="en-US" sz="2200" dirty="0">
                <a:latin typeface="Times New Roman" panose="02020603050405020304" pitchFamily="18" charset="0"/>
              </a:rPr>
              <a:t>́, </a:t>
            </a:r>
            <a:r>
              <a:rPr lang="en-US" sz="2200" dirty="0" err="1">
                <a:latin typeface="Times New Roman" panose="02020603050405020304" pitchFamily="18" charset="0"/>
              </a:rPr>
              <a:t>trời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mưa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như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trút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nước</a:t>
            </a:r>
            <a:r>
              <a:rPr lang="en-US" sz="2200" dirty="0">
                <a:latin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</a:rPr>
              <a:t>b</a:t>
            </a:r>
            <a:r>
              <a:rPr lang="vi-VN" sz="1800" dirty="0">
                <a:latin typeface="Times New Roman" panose="02020603050405020304" pitchFamily="18" charset="0"/>
              </a:rPr>
              <a:t>.</a:t>
            </a:r>
            <a:r>
              <a:rPr lang="en-US" sz="1800" dirty="0">
                <a:latin typeface="Times New Roman" panose="02020603050405020304" pitchFamily="18" charset="0"/>
              </a:rPr>
              <a:t>1</a:t>
            </a:r>
            <a:r>
              <a:rPr lang="vi-VN" sz="1800" dirty="0">
                <a:latin typeface="Times New Roman" panose="02020603050405020304" pitchFamily="18" charset="0"/>
              </a:rPr>
              <a:t>- </a:t>
            </a:r>
            <a:r>
              <a:rPr lang="en-US" sz="1800" dirty="0" err="1"/>
              <a:t>Dưới</a:t>
            </a:r>
            <a:r>
              <a:rPr lang="en-US" sz="1800" dirty="0"/>
              <a:t> </a:t>
            </a:r>
            <a:r>
              <a:rPr lang="en-US" sz="1800" dirty="0" err="1"/>
              <a:t>tán</a:t>
            </a:r>
            <a:r>
              <a:rPr lang="en-US" sz="1800" dirty="0"/>
              <a:t> </a:t>
            </a:r>
            <a:r>
              <a:rPr lang="en-US" sz="1800" dirty="0" err="1"/>
              <a:t>phượng</a:t>
            </a:r>
            <a:r>
              <a:rPr lang="en-US" sz="1800" dirty="0"/>
              <a:t>,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bạn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</a:t>
            </a:r>
            <a:r>
              <a:rPr lang="en-US" sz="1800" dirty="0" err="1"/>
              <a:t>đang</a:t>
            </a:r>
            <a:r>
              <a:rPr lang="en-US" sz="1800" dirty="0"/>
              <a:t> </a:t>
            </a:r>
            <a:r>
              <a:rPr lang="en-US" sz="1800" dirty="0" err="1"/>
              <a:t>trò</a:t>
            </a:r>
            <a:r>
              <a:rPr lang="en-US" sz="1800" dirty="0"/>
              <a:t> </a:t>
            </a:r>
            <a:r>
              <a:rPr lang="en-US" sz="1800" dirty="0" err="1"/>
              <a:t>chuyện</a:t>
            </a:r>
            <a:endParaRPr lang="en-US" sz="1800" dirty="0"/>
          </a:p>
          <a:p>
            <a:pPr algn="just"/>
            <a:r>
              <a:rPr lang="en-US" sz="1800" dirty="0" err="1">
                <a:latin typeface="Times New Roman" panose="02020603050405020304" pitchFamily="18" charset="0"/>
              </a:rPr>
              <a:t>b.2</a:t>
            </a:r>
            <a:r>
              <a:rPr lang="vi-VN" sz="1800" dirty="0">
                <a:latin typeface="Times New Roman" panose="02020603050405020304" pitchFamily="18" charset="0"/>
              </a:rPr>
              <a:t> - </a:t>
            </a:r>
            <a:r>
              <a:rPr lang="en-US" sz="1800" dirty="0" err="1"/>
              <a:t>Dưới</a:t>
            </a:r>
            <a:r>
              <a:rPr lang="en-US" sz="1800" dirty="0"/>
              <a:t> </a:t>
            </a:r>
            <a:r>
              <a:rPr lang="en-US" sz="1800" dirty="0" err="1"/>
              <a:t>tán</a:t>
            </a:r>
            <a:r>
              <a:rPr lang="en-US" sz="1800" dirty="0"/>
              <a:t> </a:t>
            </a:r>
            <a:r>
              <a:rPr lang="en-US" sz="1800" dirty="0" err="1"/>
              <a:t>phượng</a:t>
            </a:r>
            <a:r>
              <a:rPr lang="en-US" sz="1800" dirty="0"/>
              <a:t> </a:t>
            </a:r>
            <a:r>
              <a:rPr lang="en-US" sz="1800" dirty="0" err="1"/>
              <a:t>hồng</a:t>
            </a:r>
            <a:r>
              <a:rPr lang="en-US" sz="1800" dirty="0"/>
              <a:t>,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bạn</a:t>
            </a:r>
            <a:r>
              <a:rPr lang="en-US" sz="1800" dirty="0"/>
              <a:t> </a:t>
            </a:r>
            <a:r>
              <a:rPr lang="en-US" sz="1800" dirty="0" err="1"/>
              <a:t>học</a:t>
            </a:r>
            <a:r>
              <a:rPr lang="en-US" sz="1800" dirty="0"/>
              <a:t> </a:t>
            </a:r>
            <a:r>
              <a:rPr lang="en-US" sz="1800" dirty="0" err="1"/>
              <a:t>sinh</a:t>
            </a:r>
            <a:r>
              <a:rPr lang="en-US" sz="1800" dirty="0"/>
              <a:t> </a:t>
            </a:r>
            <a:r>
              <a:rPr lang="en-US" sz="1800" dirty="0" err="1"/>
              <a:t>đang</a:t>
            </a:r>
            <a:r>
              <a:rPr lang="en-US" sz="1800" dirty="0"/>
              <a:t> </a:t>
            </a:r>
            <a:r>
              <a:rPr lang="en-US" sz="1800" dirty="0" err="1"/>
              <a:t>trò</a:t>
            </a:r>
            <a:r>
              <a:rPr lang="en-US" sz="1800" dirty="0"/>
              <a:t> </a:t>
            </a:r>
            <a:r>
              <a:rPr lang="en-US" sz="1800" dirty="0" err="1"/>
              <a:t>chuyện</a:t>
            </a:r>
            <a:r>
              <a:rPr lang="vi-VN" sz="2200" dirty="0">
                <a:latin typeface="Times New Roman" panose="02020603050405020304" pitchFamily="18" charset="0"/>
              </a:rPr>
              <a:t>.</a:t>
            </a:r>
            <a:r>
              <a:rPr lang="en-US" sz="2200" dirty="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CEC06-7AAC-7C71-D9D6-1BF9632988D5}"/>
              </a:ext>
            </a:extLst>
          </p:cNvPr>
          <p:cNvSpPr txBox="1"/>
          <p:nvPr/>
        </p:nvSpPr>
        <p:spPr>
          <a:xfrm>
            <a:off x="3021949" y="43904"/>
            <a:ext cx="2679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BÀI</a:t>
            </a:r>
            <a:r>
              <a:rPr lang="en-US" dirty="0"/>
              <a:t> </a:t>
            </a:r>
            <a:r>
              <a:rPr lang="en-US" dirty="0" err="1"/>
              <a:t>TẬP</a:t>
            </a:r>
            <a:r>
              <a:rPr lang="en-US" dirty="0"/>
              <a:t> </a:t>
            </a:r>
            <a:r>
              <a:rPr lang="en-US" dirty="0" err="1"/>
              <a:t>HOÀN</a:t>
            </a:r>
            <a:r>
              <a:rPr lang="en-US" dirty="0"/>
              <a:t> </a:t>
            </a:r>
            <a:r>
              <a:rPr lang="en-US" dirty="0" err="1"/>
              <a:t>THIỆN</a:t>
            </a:r>
            <a:r>
              <a:rPr lang="en-US" dirty="0"/>
              <a:t> Ở NHÀ</a:t>
            </a:r>
          </a:p>
        </p:txBody>
      </p:sp>
    </p:spTree>
    <p:extLst>
      <p:ext uri="{BB962C8B-B14F-4D97-AF65-F5344CB8AC3E}">
        <p14:creationId xmlns:p14="http://schemas.microsoft.com/office/powerpoint/2010/main" val="351799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64350"/>
              </p:ext>
            </p:extLst>
          </p:nvPr>
        </p:nvGraphicFramePr>
        <p:xfrm>
          <a:off x="0" y="-115414"/>
          <a:ext cx="9144000" cy="4424649"/>
        </p:xfrm>
        <a:graphic>
          <a:graphicData uri="http://schemas.openxmlformats.org/drawingml/2006/table">
            <a:tbl>
              <a:tblPr firstRow="1" firstCol="1" bandRow="1">
                <a:tableStyleId>{0A018DED-9736-4D00-BA84-7C07500513F1}</a:tableStyleId>
              </a:tblPr>
              <a:tblGrid>
                <a:gridCol w="1263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7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43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681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Đêm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mưa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trút</a:t>
                      </a:r>
                      <a:r>
                        <a:rPr lang="vi-VN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(1)</a:t>
                      </a:r>
                      <a:endParaRPr lang="en-US" sz="20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Đêm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hôm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mưa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trút</a:t>
                      </a:r>
                      <a:r>
                        <a:rPr lang="vi-VN" sz="2000" b="1" i="1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(2)</a:t>
                      </a:r>
                      <a:endParaRPr lang="en-US" sz="20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1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vi-VN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vi-VN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30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47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E66455B-0CE5-EE96-5A6F-07E4D7F92F8B}"/>
              </a:ext>
            </a:extLst>
          </p:cNvPr>
          <p:cNvSpPr txBox="1"/>
          <p:nvPr/>
        </p:nvSpPr>
        <p:spPr>
          <a:xfrm>
            <a:off x="2714984" y="929251"/>
            <a:ext cx="1460070" cy="48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3FBA7-B820-7809-023E-A935FD8C6251}"/>
              </a:ext>
            </a:extLst>
          </p:cNvPr>
          <p:cNvSpPr txBox="1"/>
          <p:nvPr/>
        </p:nvSpPr>
        <p:spPr>
          <a:xfrm>
            <a:off x="5141271" y="930609"/>
            <a:ext cx="17908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391CA3-F521-4DE6-9D78-5E812079B756}"/>
              </a:ext>
            </a:extLst>
          </p:cNvPr>
          <p:cNvSpPr txBox="1"/>
          <p:nvPr/>
        </p:nvSpPr>
        <p:spPr>
          <a:xfrm>
            <a:off x="2714984" y="2088733"/>
            <a:ext cx="1703207" cy="48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ừ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369DC6C-0DAD-4CA3-F379-19E7389B4D7F}"/>
              </a:ext>
            </a:extLst>
          </p:cNvPr>
          <p:cNvGrpSpPr/>
          <p:nvPr/>
        </p:nvGrpSpPr>
        <p:grpSpPr>
          <a:xfrm>
            <a:off x="2733399" y="1323101"/>
            <a:ext cx="903596" cy="615553"/>
            <a:chOff x="2760704" y="1489256"/>
            <a:chExt cx="903596" cy="6155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AD4DAC-F891-9AC4-61D6-EBE089D14064}"/>
                </a:ext>
              </a:extLst>
            </p:cNvPr>
            <p:cNvSpPr txBox="1"/>
            <p:nvPr/>
          </p:nvSpPr>
          <p:spPr>
            <a:xfrm>
              <a:off x="2794215" y="1489256"/>
              <a:ext cx="8700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DT</a:t>
              </a:r>
              <a:r>
                <a:rPr lang="vi-VN" sz="2000" u="sng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99C0839-C21A-B4A7-2A66-4CBA5F26489A}"/>
                </a:ext>
              </a:extLst>
            </p:cNvPr>
            <p:cNvCxnSpPr/>
            <p:nvPr/>
          </p:nvCxnSpPr>
          <p:spPr>
            <a:xfrm>
              <a:off x="2760704" y="1521390"/>
              <a:ext cx="870086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5B8787A-EA24-933D-5E8F-4F24BDA2EF23}"/>
              </a:ext>
            </a:extLst>
          </p:cNvPr>
          <p:cNvSpPr txBox="1"/>
          <p:nvPr/>
        </p:nvSpPr>
        <p:spPr>
          <a:xfrm>
            <a:off x="5506383" y="2096910"/>
            <a:ext cx="3094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ụm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327C6D-46EB-19A2-5E55-5B7562B4E594}"/>
              </a:ext>
            </a:extLst>
          </p:cNvPr>
          <p:cNvSpPr txBox="1"/>
          <p:nvPr/>
        </p:nvSpPr>
        <p:spPr>
          <a:xfrm>
            <a:off x="5237703" y="1323088"/>
            <a:ext cx="633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DT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4B20762-2F55-1D23-DEB7-358CCDAD525F}"/>
              </a:ext>
            </a:extLst>
          </p:cNvPr>
          <p:cNvCxnSpPr/>
          <p:nvPr/>
        </p:nvCxnSpPr>
        <p:spPr>
          <a:xfrm>
            <a:off x="5880939" y="1351852"/>
            <a:ext cx="87008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8B308A2-2BBA-A430-0719-ECE36E361151}"/>
              </a:ext>
            </a:extLst>
          </p:cNvPr>
          <p:cNvCxnSpPr/>
          <p:nvPr/>
        </p:nvCxnSpPr>
        <p:spPr>
          <a:xfrm>
            <a:off x="5191471" y="1363436"/>
            <a:ext cx="62982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33B91AB-B767-B7B7-38C5-1588F375C63D}"/>
              </a:ext>
            </a:extLst>
          </p:cNvPr>
          <p:cNvSpPr txBox="1"/>
          <p:nvPr/>
        </p:nvSpPr>
        <p:spPr>
          <a:xfrm>
            <a:off x="5853201" y="1305545"/>
            <a:ext cx="1005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sau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5712AF-88D9-EBE5-DD89-0FEFB0425812}"/>
              </a:ext>
            </a:extLst>
          </p:cNvPr>
          <p:cNvSpPr txBox="1"/>
          <p:nvPr/>
        </p:nvSpPr>
        <p:spPr>
          <a:xfrm>
            <a:off x="7075387" y="1026389"/>
            <a:ext cx="1406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Cụm DT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6025D8-9706-9EFC-D102-0E90BA46EFFE}"/>
              </a:ext>
            </a:extLst>
          </p:cNvPr>
          <p:cNvSpPr txBox="1"/>
          <p:nvPr/>
        </p:nvSpPr>
        <p:spPr>
          <a:xfrm>
            <a:off x="1358821" y="3019094"/>
            <a:ext cx="33683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Cung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gian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diễn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ra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EDA63C-72E2-A157-28D0-245D0CA51AF5}"/>
              </a:ext>
            </a:extLst>
          </p:cNvPr>
          <p:cNvSpPr txBox="1"/>
          <p:nvPr/>
        </p:nvSpPr>
        <p:spPr>
          <a:xfrm>
            <a:off x="4863478" y="3019094"/>
            <a:ext cx="4137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Cung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22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rõ</a:t>
            </a:r>
            <a:r>
              <a:rPr lang="en-US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ràng</a:t>
            </a:r>
            <a:r>
              <a:rPr lang="en-US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en-US" sz="2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gian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diễn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ra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D20C6A-DBF0-CF09-7C17-1E3D5C91829B}"/>
              </a:ext>
            </a:extLst>
          </p:cNvPr>
          <p:cNvSpPr txBox="1"/>
          <p:nvPr/>
        </p:nvSpPr>
        <p:spPr>
          <a:xfrm>
            <a:off x="1366985" y="5134"/>
            <a:ext cx="1460070" cy="417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vi-V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ED07BF-CDCD-14F4-612D-0F18CA380CFC}"/>
              </a:ext>
            </a:extLst>
          </p:cNvPr>
          <p:cNvSpPr txBox="1"/>
          <p:nvPr/>
        </p:nvSpPr>
        <p:spPr>
          <a:xfrm>
            <a:off x="4774885" y="19028"/>
            <a:ext cx="15808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vi-VN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E7A17B58-04F4-1977-2A7C-5E2CB5F57EA4}"/>
              </a:ext>
            </a:extLst>
          </p:cNvPr>
          <p:cNvSpPr/>
          <p:nvPr/>
        </p:nvSpPr>
        <p:spPr>
          <a:xfrm rot="1794609">
            <a:off x="3926984" y="3868095"/>
            <a:ext cx="810658" cy="3259232"/>
          </a:xfrm>
          <a:custGeom>
            <a:avLst/>
            <a:gdLst/>
            <a:ahLst/>
            <a:cxnLst/>
            <a:rect l="l" t="t" r="r" b="b"/>
            <a:pathLst>
              <a:path w="2485602" h="6099638">
                <a:moveTo>
                  <a:pt x="0" y="0"/>
                </a:moveTo>
                <a:lnTo>
                  <a:pt x="2485603" y="0"/>
                </a:lnTo>
                <a:lnTo>
                  <a:pt x="2485603" y="6099638"/>
                </a:lnTo>
                <a:lnTo>
                  <a:pt x="0" y="60996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588B303C-834C-9F80-B472-39EEBEB74EFA}"/>
              </a:ext>
            </a:extLst>
          </p:cNvPr>
          <p:cNvSpPr/>
          <p:nvPr/>
        </p:nvSpPr>
        <p:spPr>
          <a:xfrm rot="-961226" flipH="1">
            <a:off x="-11344889" y="5331830"/>
            <a:ext cx="2485602" cy="6099638"/>
          </a:xfrm>
          <a:custGeom>
            <a:avLst/>
            <a:gdLst/>
            <a:ahLst/>
            <a:cxnLst/>
            <a:rect l="l" t="t" r="r" b="b"/>
            <a:pathLst>
              <a:path w="2485602" h="6099638">
                <a:moveTo>
                  <a:pt x="2485603" y="0"/>
                </a:moveTo>
                <a:lnTo>
                  <a:pt x="0" y="0"/>
                </a:lnTo>
                <a:lnTo>
                  <a:pt x="0" y="6099638"/>
                </a:lnTo>
                <a:lnTo>
                  <a:pt x="2485603" y="6099638"/>
                </a:lnTo>
                <a:lnTo>
                  <a:pt x="248560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2" name="Freeform 8">
            <a:extLst>
              <a:ext uri="{FF2B5EF4-FFF2-40B4-BE49-F238E27FC236}">
                <a16:creationId xmlns:a16="http://schemas.microsoft.com/office/drawing/2014/main" id="{7598F1A0-A21D-DEB4-13B7-70C7C943FCC3}"/>
              </a:ext>
            </a:extLst>
          </p:cNvPr>
          <p:cNvSpPr/>
          <p:nvPr/>
        </p:nvSpPr>
        <p:spPr>
          <a:xfrm>
            <a:off x="8317323" y="4288772"/>
            <a:ext cx="567330" cy="788350"/>
          </a:xfrm>
          <a:custGeom>
            <a:avLst/>
            <a:gdLst/>
            <a:ahLst/>
            <a:cxnLst/>
            <a:rect l="l" t="t" r="r" b="b"/>
            <a:pathLst>
              <a:path w="2675778" h="4832105">
                <a:moveTo>
                  <a:pt x="0" y="0"/>
                </a:moveTo>
                <a:lnTo>
                  <a:pt x="2675777" y="0"/>
                </a:lnTo>
                <a:lnTo>
                  <a:pt x="2675777" y="4832105"/>
                </a:lnTo>
                <a:lnTo>
                  <a:pt x="0" y="48321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10A5982C-F5B8-E818-CCBD-39D732CD1B32}"/>
              </a:ext>
            </a:extLst>
          </p:cNvPr>
          <p:cNvSpPr/>
          <p:nvPr/>
        </p:nvSpPr>
        <p:spPr>
          <a:xfrm rot="1794609">
            <a:off x="136986" y="3817869"/>
            <a:ext cx="810658" cy="3259232"/>
          </a:xfrm>
          <a:custGeom>
            <a:avLst/>
            <a:gdLst/>
            <a:ahLst/>
            <a:cxnLst/>
            <a:rect l="l" t="t" r="r" b="b"/>
            <a:pathLst>
              <a:path w="2485602" h="6099638">
                <a:moveTo>
                  <a:pt x="0" y="0"/>
                </a:moveTo>
                <a:lnTo>
                  <a:pt x="2485603" y="0"/>
                </a:lnTo>
                <a:lnTo>
                  <a:pt x="2485603" y="6099638"/>
                </a:lnTo>
                <a:lnTo>
                  <a:pt x="0" y="60996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4" name="Freeform 20">
            <a:extLst>
              <a:ext uri="{FF2B5EF4-FFF2-40B4-BE49-F238E27FC236}">
                <a16:creationId xmlns:a16="http://schemas.microsoft.com/office/drawing/2014/main" id="{64A1B358-E6C0-3B06-92B7-827299D11032}"/>
              </a:ext>
            </a:extLst>
          </p:cNvPr>
          <p:cNvSpPr/>
          <p:nvPr/>
        </p:nvSpPr>
        <p:spPr>
          <a:xfrm>
            <a:off x="5611677" y="4485106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0">
            <a:extLst>
              <a:ext uri="{FF2B5EF4-FFF2-40B4-BE49-F238E27FC236}">
                <a16:creationId xmlns:a16="http://schemas.microsoft.com/office/drawing/2014/main" id="{FD93C73D-0664-2285-41BD-0C629B46E9C6}"/>
              </a:ext>
            </a:extLst>
          </p:cNvPr>
          <p:cNvSpPr/>
          <p:nvPr/>
        </p:nvSpPr>
        <p:spPr>
          <a:xfrm>
            <a:off x="7423261" y="4529377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0">
            <a:extLst>
              <a:ext uri="{FF2B5EF4-FFF2-40B4-BE49-F238E27FC236}">
                <a16:creationId xmlns:a16="http://schemas.microsoft.com/office/drawing/2014/main" id="{C4C4ABDD-2C64-CD4D-6830-F79F61676747}"/>
              </a:ext>
            </a:extLst>
          </p:cNvPr>
          <p:cNvSpPr/>
          <p:nvPr/>
        </p:nvSpPr>
        <p:spPr>
          <a:xfrm>
            <a:off x="3641808" y="4459314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53851630-7FF6-374A-32F8-10268D2E0C97}"/>
              </a:ext>
            </a:extLst>
          </p:cNvPr>
          <p:cNvSpPr/>
          <p:nvPr/>
        </p:nvSpPr>
        <p:spPr>
          <a:xfrm>
            <a:off x="1589109" y="4426414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CF8E9F7F-19D9-B7E9-6F0E-44A587A14C5B}"/>
              </a:ext>
            </a:extLst>
          </p:cNvPr>
          <p:cNvSpPr/>
          <p:nvPr/>
        </p:nvSpPr>
        <p:spPr>
          <a:xfrm rot="-358897">
            <a:off x="6458183" y="4445213"/>
            <a:ext cx="541894" cy="694746"/>
          </a:xfrm>
          <a:custGeom>
            <a:avLst/>
            <a:gdLst/>
            <a:ahLst/>
            <a:cxnLst/>
            <a:rect l="l" t="t" r="r" b="b"/>
            <a:pathLst>
              <a:path w="2168975" h="2569368">
                <a:moveTo>
                  <a:pt x="0" y="0"/>
                </a:moveTo>
                <a:lnTo>
                  <a:pt x="2168975" y="0"/>
                </a:lnTo>
                <a:lnTo>
                  <a:pt x="2168975" y="2569368"/>
                </a:lnTo>
                <a:lnTo>
                  <a:pt x="0" y="25693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5D2AF225-0008-95C3-BE69-9C12B8D0F649}"/>
              </a:ext>
            </a:extLst>
          </p:cNvPr>
          <p:cNvSpPr/>
          <p:nvPr/>
        </p:nvSpPr>
        <p:spPr>
          <a:xfrm rot="-358897">
            <a:off x="2556108" y="4496387"/>
            <a:ext cx="541894" cy="694746"/>
          </a:xfrm>
          <a:custGeom>
            <a:avLst/>
            <a:gdLst/>
            <a:ahLst/>
            <a:cxnLst/>
            <a:rect l="l" t="t" r="r" b="b"/>
            <a:pathLst>
              <a:path w="2168975" h="2569368">
                <a:moveTo>
                  <a:pt x="0" y="0"/>
                </a:moveTo>
                <a:lnTo>
                  <a:pt x="2168975" y="0"/>
                </a:lnTo>
                <a:lnTo>
                  <a:pt x="2168975" y="2569368"/>
                </a:lnTo>
                <a:lnTo>
                  <a:pt x="0" y="25693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73596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1" grpId="0"/>
      <p:bldP spid="15" grpId="0"/>
      <p:bldP spid="16" grpId="0"/>
      <p:bldP spid="17" grpId="0"/>
      <p:bldP spid="18" grpId="0"/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654632"/>
              </p:ext>
            </p:extLst>
          </p:nvPr>
        </p:nvGraphicFramePr>
        <p:xfrm>
          <a:off x="136490" y="227490"/>
          <a:ext cx="8847490" cy="4830646"/>
        </p:xfrm>
        <a:graphic>
          <a:graphicData uri="http://schemas.openxmlformats.org/drawingml/2006/table">
            <a:tbl>
              <a:tblPr firstRow="1" firstCol="1" bandRow="1">
                <a:tableStyleId>{0A018DED-9736-4D00-BA84-7C07500513F1}</a:tableStyleId>
              </a:tblPr>
              <a:tblGrid>
                <a:gridCol w="1263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7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68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570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</a:t>
                      </a:r>
                      <a:r>
                        <a:rPr lang="vi-VN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</a:t>
                      </a:r>
                      <a:endParaRPr lang="en-US" sz="20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79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vi-VN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vi-VN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83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73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E66455B-0CE5-EE96-5A6F-07E4D7F92F8B}"/>
              </a:ext>
            </a:extLst>
          </p:cNvPr>
          <p:cNvSpPr txBox="1"/>
          <p:nvPr/>
        </p:nvSpPr>
        <p:spPr>
          <a:xfrm>
            <a:off x="1970203" y="1411310"/>
            <a:ext cx="2590032" cy="48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phượng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3FBA7-B820-7809-023E-A935FD8C6251}"/>
              </a:ext>
            </a:extLst>
          </p:cNvPr>
          <p:cNvSpPr txBox="1"/>
          <p:nvPr/>
        </p:nvSpPr>
        <p:spPr>
          <a:xfrm>
            <a:off x="5029048" y="1414573"/>
            <a:ext cx="2989921" cy="4830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phượng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hồng</a:t>
            </a:r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391CA3-F521-4DE6-9D78-5E812079B756}"/>
              </a:ext>
            </a:extLst>
          </p:cNvPr>
          <p:cNvSpPr txBox="1"/>
          <p:nvPr/>
        </p:nvSpPr>
        <p:spPr>
          <a:xfrm>
            <a:off x="2702163" y="2424091"/>
            <a:ext cx="1703207" cy="48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B8787A-EA24-933D-5E8F-4F24BDA2EF23}"/>
              </a:ext>
            </a:extLst>
          </p:cNvPr>
          <p:cNvSpPr txBox="1"/>
          <p:nvPr/>
        </p:nvSpPr>
        <p:spPr>
          <a:xfrm>
            <a:off x="5552103" y="2439815"/>
            <a:ext cx="3094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ụm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3B91AB-B767-B7B7-38C5-1588F375C63D}"/>
              </a:ext>
            </a:extLst>
          </p:cNvPr>
          <p:cNvSpPr txBox="1"/>
          <p:nvPr/>
        </p:nvSpPr>
        <p:spPr>
          <a:xfrm>
            <a:off x="5304344" y="2843670"/>
            <a:ext cx="2714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rộng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6025D8-9706-9EFC-D102-0E90BA46EFFE}"/>
              </a:ext>
            </a:extLst>
          </p:cNvPr>
          <p:cNvSpPr txBox="1"/>
          <p:nvPr/>
        </p:nvSpPr>
        <p:spPr>
          <a:xfrm>
            <a:off x="1536043" y="3726742"/>
            <a:ext cx="3368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Cung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nơi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chốn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diễn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ra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việc</a:t>
            </a:r>
            <a:r>
              <a:rPr lang="vi-VN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các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bạn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học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đang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tro</a:t>
            </a:r>
            <a:r>
              <a:rPr lang="en-US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̀ </a:t>
            </a:r>
            <a:r>
              <a:rPr lang="en-US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chuyện</a:t>
            </a:r>
            <a:endParaRPr 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EDA63C-72E2-A157-28D0-245D0CA51AF5}"/>
              </a:ext>
            </a:extLst>
          </p:cNvPr>
          <p:cNvSpPr txBox="1"/>
          <p:nvPr/>
        </p:nvSpPr>
        <p:spPr>
          <a:xfrm flipH="1">
            <a:off x="4894810" y="3439616"/>
            <a:ext cx="3954933" cy="1618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à"/>
            </a:pP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tán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phượng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sắc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hồng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D20C6A-DBF0-CF09-7C17-1E3D5C91829B}"/>
              </a:ext>
            </a:extLst>
          </p:cNvPr>
          <p:cNvSpPr txBox="1"/>
          <p:nvPr/>
        </p:nvSpPr>
        <p:spPr>
          <a:xfrm>
            <a:off x="1268451" y="384936"/>
            <a:ext cx="37375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0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phượng</a:t>
            </a:r>
            <a:r>
              <a:rPr lang="vi-VN" sz="20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sz="20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7D5004-6475-5C0B-74D9-CB226138A5B0}"/>
              </a:ext>
            </a:extLst>
          </p:cNvPr>
          <p:cNvSpPr txBox="1"/>
          <p:nvPr/>
        </p:nvSpPr>
        <p:spPr>
          <a:xfrm>
            <a:off x="5016598" y="360919"/>
            <a:ext cx="37375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phượng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hồng</a:t>
            </a:r>
            <a:r>
              <a:rPr lang="vi-VN" sz="20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sz="2000" b="1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25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5" grpId="0"/>
      <p:bldP spid="17" grpId="0"/>
      <p:bldP spid="18" grpId="0"/>
      <p:bldP spid="2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48915" flipH="1">
            <a:off x="-412745" y="-276535"/>
            <a:ext cx="1447613" cy="1247579"/>
          </a:xfrm>
          <a:custGeom>
            <a:avLst/>
            <a:gdLst/>
            <a:ahLst/>
            <a:cxnLst/>
            <a:rect l="l" t="t" r="r" b="b"/>
            <a:pathLst>
              <a:path w="2895225" h="2495157">
                <a:moveTo>
                  <a:pt x="2895224" y="0"/>
                </a:moveTo>
                <a:lnTo>
                  <a:pt x="0" y="0"/>
                </a:lnTo>
                <a:lnTo>
                  <a:pt x="0" y="2495157"/>
                </a:lnTo>
                <a:lnTo>
                  <a:pt x="2895224" y="2495157"/>
                </a:lnTo>
                <a:lnTo>
                  <a:pt x="2895224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944689">
            <a:off x="-971" y="370681"/>
            <a:ext cx="1190000" cy="2468081"/>
          </a:xfrm>
          <a:custGeom>
            <a:avLst/>
            <a:gdLst/>
            <a:ahLst/>
            <a:cxnLst/>
            <a:rect l="l" t="t" r="r" b="b"/>
            <a:pathLst>
              <a:path w="2380000" h="4936162">
                <a:moveTo>
                  <a:pt x="0" y="0"/>
                </a:moveTo>
                <a:lnTo>
                  <a:pt x="2379999" y="0"/>
                </a:lnTo>
                <a:lnTo>
                  <a:pt x="2379999" y="4936162"/>
                </a:lnTo>
                <a:lnTo>
                  <a:pt x="0" y="49361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88530">
            <a:off x="7919441" y="4017079"/>
            <a:ext cx="1420419" cy="1224143"/>
          </a:xfrm>
          <a:custGeom>
            <a:avLst/>
            <a:gdLst/>
            <a:ahLst/>
            <a:cxnLst/>
            <a:rect l="l" t="t" r="r" b="b"/>
            <a:pathLst>
              <a:path w="2840838" h="2448286">
                <a:moveTo>
                  <a:pt x="0" y="0"/>
                </a:moveTo>
                <a:lnTo>
                  <a:pt x="2840838" y="0"/>
                </a:lnTo>
                <a:lnTo>
                  <a:pt x="2840838" y="2448286"/>
                </a:lnTo>
                <a:lnTo>
                  <a:pt x="0" y="24482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135818" flipH="1">
            <a:off x="8238979" y="2534186"/>
            <a:ext cx="1202415" cy="2493830"/>
          </a:xfrm>
          <a:custGeom>
            <a:avLst/>
            <a:gdLst/>
            <a:ahLst/>
            <a:cxnLst/>
            <a:rect l="l" t="t" r="r" b="b"/>
            <a:pathLst>
              <a:path w="2404829" h="4987659">
                <a:moveTo>
                  <a:pt x="2404829" y="0"/>
                </a:moveTo>
                <a:lnTo>
                  <a:pt x="0" y="0"/>
                </a:lnTo>
                <a:lnTo>
                  <a:pt x="0" y="4987659"/>
                </a:lnTo>
                <a:lnTo>
                  <a:pt x="2404829" y="4987659"/>
                </a:lnTo>
                <a:lnTo>
                  <a:pt x="240482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0903" y="244001"/>
            <a:ext cx="7955362" cy="4396579"/>
          </a:xfrm>
          <a:custGeom>
            <a:avLst/>
            <a:gdLst/>
            <a:ahLst/>
            <a:cxnLst/>
            <a:rect l="l" t="t" r="r" b="b"/>
            <a:pathLst>
              <a:path w="11244887" h="5499772">
                <a:moveTo>
                  <a:pt x="0" y="0"/>
                </a:moveTo>
                <a:lnTo>
                  <a:pt x="11244887" y="0"/>
                </a:lnTo>
                <a:lnTo>
                  <a:pt x="11244887" y="5499772"/>
                </a:lnTo>
                <a:lnTo>
                  <a:pt x="0" y="54997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5285550">
            <a:off x="7091641" y="-7065"/>
            <a:ext cx="1103636" cy="1043118"/>
          </a:xfrm>
          <a:custGeom>
            <a:avLst/>
            <a:gdLst/>
            <a:ahLst/>
            <a:cxnLst/>
            <a:rect l="l" t="t" r="r" b="b"/>
            <a:pathLst>
              <a:path w="2207272" h="2086236">
                <a:moveTo>
                  <a:pt x="0" y="0"/>
                </a:moveTo>
                <a:lnTo>
                  <a:pt x="2207272" y="0"/>
                </a:lnTo>
                <a:lnTo>
                  <a:pt x="2207272" y="2086236"/>
                </a:lnTo>
                <a:lnTo>
                  <a:pt x="0" y="208623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25614" y="1269296"/>
            <a:ext cx="6904091" cy="2585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spc="160" dirty="0">
                <a:solidFill>
                  <a:srgbClr val="002060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- </a:t>
            </a:r>
            <a:r>
              <a:rPr lang="en-US" sz="2800" spc="160" dirty="0" err="1">
                <a:solidFill>
                  <a:srgbClr val="002060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Cấu</a:t>
            </a:r>
            <a:r>
              <a:rPr lang="en-US" sz="2800" spc="160" dirty="0">
                <a:solidFill>
                  <a:srgbClr val="002060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2800" spc="160" dirty="0" err="1">
                <a:solidFill>
                  <a:srgbClr val="002060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tạo</a:t>
            </a:r>
            <a:r>
              <a:rPr lang="en-US" sz="2800" spc="160" dirty="0">
                <a:solidFill>
                  <a:srgbClr val="002060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:</a:t>
            </a:r>
            <a:r>
              <a:rPr lang="vi-VN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Trạng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ngư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̃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của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câu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có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thê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̉ là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một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tư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̀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hoặc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cụm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 </a:t>
            </a:r>
            <a:r>
              <a:rPr lang="en-US" sz="2800" spc="160" dirty="0" err="1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tư</a:t>
            </a:r>
            <a:r>
              <a:rPr lang="en-US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.̀</a:t>
            </a:r>
            <a:endParaRPr lang="en-US" sz="2800" spc="160" dirty="0">
              <a:solidFill>
                <a:srgbClr val="002060"/>
              </a:solidFill>
              <a:latin typeface="Cinzel Decorative Bold"/>
              <a:ea typeface="Cinzel Decorative Bold"/>
              <a:cs typeface="Cinzel Decorative Bold"/>
              <a:sym typeface="Cinzel Decorative Bold"/>
            </a:endParaRPr>
          </a:p>
          <a:p>
            <a:pPr algn="ctr"/>
            <a:r>
              <a:rPr lang="en-US" sz="2800" spc="160" dirty="0">
                <a:solidFill>
                  <a:srgbClr val="002060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- </a:t>
            </a:r>
            <a:r>
              <a:rPr lang="vi-VN" sz="2800" spc="160" dirty="0">
                <a:solidFill>
                  <a:srgbClr val="002060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Tác dụng</a:t>
            </a:r>
            <a:r>
              <a:rPr lang="vi-VN" sz="2800" spc="160" dirty="0">
                <a:solidFill>
                  <a:srgbClr val="797A1D"/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: </a:t>
            </a:r>
            <a:r>
              <a:rPr lang="vi-VN" sz="2800" spc="160" dirty="0">
                <a:solidFill>
                  <a:schemeClr val="accent6">
                    <a:lumMod val="50000"/>
                  </a:schemeClr>
                </a:solidFill>
                <a:latin typeface="Cinzel Decorative Bold"/>
                <a:ea typeface="Cinzel Decorative Bold"/>
                <a:cs typeface="Cinzel Decorative Bold"/>
                <a:sym typeface="Cinzel Decorative Bold"/>
              </a:rPr>
              <a:t>Mở rộng thành phần trạng ngữ của câu bằng cụm từ có thể giúp cung cấp được nhiều thông tin hơn cho người đọc người nghe</a:t>
            </a:r>
            <a:endParaRPr lang="en-US" sz="2800" spc="160" dirty="0">
              <a:solidFill>
                <a:schemeClr val="accent6">
                  <a:lumMod val="50000"/>
                </a:schemeClr>
              </a:solidFill>
              <a:latin typeface="Cinzel Decorative Bold"/>
              <a:ea typeface="Cinzel Decorative Bold"/>
              <a:cs typeface="Cinzel Decorative Bold"/>
              <a:sym typeface="Cinzel Decorative Bold"/>
            </a:endParaRPr>
          </a:p>
        </p:txBody>
      </p:sp>
      <p:sp>
        <p:nvSpPr>
          <p:cNvPr id="9" name="Freeform 9"/>
          <p:cNvSpPr/>
          <p:nvPr/>
        </p:nvSpPr>
        <p:spPr>
          <a:xfrm rot="5285550" flipV="1">
            <a:off x="597284" y="3375085"/>
            <a:ext cx="1180407" cy="1147261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V="1">
            <a:off x="8530695" y="-629516"/>
            <a:ext cx="2769820" cy="2834678"/>
          </a:xfrm>
          <a:custGeom>
            <a:avLst/>
            <a:gdLst/>
            <a:ahLst/>
            <a:cxnLst/>
            <a:rect l="l" t="t" r="r" b="b"/>
            <a:pathLst>
              <a:path w="5539640" h="5669356">
                <a:moveTo>
                  <a:pt x="0" y="5669356"/>
                </a:moveTo>
                <a:lnTo>
                  <a:pt x="5539640" y="5669356"/>
                </a:lnTo>
                <a:lnTo>
                  <a:pt x="5539640" y="0"/>
                </a:lnTo>
                <a:lnTo>
                  <a:pt x="0" y="0"/>
                </a:lnTo>
                <a:lnTo>
                  <a:pt x="0" y="5669356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-2070228" y="2855131"/>
            <a:ext cx="2769820" cy="2834678"/>
          </a:xfrm>
          <a:custGeom>
            <a:avLst/>
            <a:gdLst/>
            <a:ahLst/>
            <a:cxnLst/>
            <a:rect l="l" t="t" r="r" b="b"/>
            <a:pathLst>
              <a:path w="5539640" h="5669356">
                <a:moveTo>
                  <a:pt x="5539641" y="0"/>
                </a:moveTo>
                <a:lnTo>
                  <a:pt x="0" y="0"/>
                </a:lnTo>
                <a:lnTo>
                  <a:pt x="0" y="5669356"/>
                </a:lnTo>
                <a:lnTo>
                  <a:pt x="5539641" y="5669356"/>
                </a:lnTo>
                <a:lnTo>
                  <a:pt x="5539641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48915" flipH="1">
            <a:off x="-412745" y="-276535"/>
            <a:ext cx="1447613" cy="1247579"/>
          </a:xfrm>
          <a:custGeom>
            <a:avLst/>
            <a:gdLst/>
            <a:ahLst/>
            <a:cxnLst/>
            <a:rect l="l" t="t" r="r" b="b"/>
            <a:pathLst>
              <a:path w="2895225" h="2495157">
                <a:moveTo>
                  <a:pt x="2895224" y="0"/>
                </a:moveTo>
                <a:lnTo>
                  <a:pt x="0" y="0"/>
                </a:lnTo>
                <a:lnTo>
                  <a:pt x="0" y="2495157"/>
                </a:lnTo>
                <a:lnTo>
                  <a:pt x="2895224" y="2495157"/>
                </a:lnTo>
                <a:lnTo>
                  <a:pt x="289522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8068540" y="4133052"/>
            <a:ext cx="1420419" cy="1224143"/>
          </a:xfrm>
          <a:custGeom>
            <a:avLst/>
            <a:gdLst/>
            <a:ahLst/>
            <a:cxnLst/>
            <a:rect l="l" t="t" r="r" b="b"/>
            <a:pathLst>
              <a:path w="2840838" h="2448286">
                <a:moveTo>
                  <a:pt x="0" y="0"/>
                </a:moveTo>
                <a:lnTo>
                  <a:pt x="2840838" y="0"/>
                </a:lnTo>
                <a:lnTo>
                  <a:pt x="2840838" y="2448286"/>
                </a:lnTo>
                <a:lnTo>
                  <a:pt x="0" y="2448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725458" y="1050351"/>
            <a:ext cx="7824181" cy="2339102"/>
            <a:chOff x="0" y="0"/>
            <a:chExt cx="3056484" cy="5151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56484" cy="515177"/>
            </a:xfrm>
            <a:custGeom>
              <a:avLst/>
              <a:gdLst/>
              <a:ahLst/>
              <a:cxnLst/>
              <a:rect l="l" t="t" r="r" b="b"/>
              <a:pathLst>
                <a:path w="3056484" h="515177">
                  <a:moveTo>
                    <a:pt x="2853284" y="0"/>
                  </a:moveTo>
                  <a:cubicBezTo>
                    <a:pt x="2965508" y="0"/>
                    <a:pt x="3056484" y="115326"/>
                    <a:pt x="3056484" y="257588"/>
                  </a:cubicBezTo>
                  <a:cubicBezTo>
                    <a:pt x="3056484" y="399851"/>
                    <a:pt x="2965508" y="515177"/>
                    <a:pt x="2853284" y="515177"/>
                  </a:cubicBezTo>
                  <a:lnTo>
                    <a:pt x="203200" y="515177"/>
                  </a:lnTo>
                  <a:cubicBezTo>
                    <a:pt x="90976" y="515177"/>
                    <a:pt x="0" y="399851"/>
                    <a:pt x="0" y="257588"/>
                  </a:cubicBezTo>
                  <a:cubicBezTo>
                    <a:pt x="0" y="11532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DEDD91"/>
              </a:solidFill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056484" cy="553277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7" name="Freeform 7"/>
          <p:cNvSpPr/>
          <p:nvPr/>
        </p:nvSpPr>
        <p:spPr>
          <a:xfrm>
            <a:off x="6030185" y="500017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169546" y="1446304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717653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7199162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589246" y="213824"/>
            <a:ext cx="1282130" cy="1232480"/>
          </a:xfrm>
          <a:custGeom>
            <a:avLst/>
            <a:gdLst/>
            <a:ahLst/>
            <a:cxnLst/>
            <a:rect l="l" t="t" r="r" b="b"/>
            <a:pathLst>
              <a:path w="2564259" h="2464960">
                <a:moveTo>
                  <a:pt x="0" y="0"/>
                </a:moveTo>
                <a:lnTo>
                  <a:pt x="2564259" y="0"/>
                </a:lnTo>
                <a:lnTo>
                  <a:pt x="2564259" y="2464960"/>
                </a:lnTo>
                <a:lnTo>
                  <a:pt x="0" y="2464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192633" y="2888873"/>
            <a:ext cx="1132194" cy="2160992"/>
          </a:xfrm>
          <a:custGeom>
            <a:avLst/>
            <a:gdLst/>
            <a:ahLst/>
            <a:cxnLst/>
            <a:rect l="l" t="t" r="r" b="b"/>
            <a:pathLst>
              <a:path w="2264388" h="4321983">
                <a:moveTo>
                  <a:pt x="2264388" y="0"/>
                </a:moveTo>
                <a:lnTo>
                  <a:pt x="0" y="0"/>
                </a:lnTo>
                <a:lnTo>
                  <a:pt x="0" y="4321983"/>
                </a:lnTo>
                <a:lnTo>
                  <a:pt x="2264388" y="4321983"/>
                </a:lnTo>
                <a:lnTo>
                  <a:pt x="226438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1152581" y="1282298"/>
            <a:ext cx="7397058" cy="2339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(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-17+18):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endParaRPr lang="vi-VN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So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từng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cặp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dưới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đây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xét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việc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mở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rộng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trạng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ngữ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cụm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vi-VN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4771972" y="2032104"/>
            <a:ext cx="2961439" cy="327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FFFFF1"/>
                </a:solidFill>
                <a:latin typeface="Cagliostro"/>
                <a:ea typeface="Cagliostro"/>
                <a:cs typeface="Cagliostro"/>
                <a:sym typeface="Cagliostro"/>
              </a:rPr>
              <a:t>What We Don't Know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40700" y="349226"/>
            <a:ext cx="8462601" cy="4445048"/>
            <a:chOff x="0" y="0"/>
            <a:chExt cx="1506451" cy="791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06451" cy="791275"/>
            </a:xfrm>
            <a:custGeom>
              <a:avLst/>
              <a:gdLst/>
              <a:ahLst/>
              <a:cxnLst/>
              <a:rect l="l" t="t" r="r" b="b"/>
              <a:pathLst>
                <a:path w="1506451" h="791275">
                  <a:moveTo>
                    <a:pt x="0" y="0"/>
                  </a:moveTo>
                  <a:lnTo>
                    <a:pt x="1506451" y="0"/>
                  </a:lnTo>
                  <a:lnTo>
                    <a:pt x="1506451" y="791275"/>
                  </a:lnTo>
                  <a:lnTo>
                    <a:pt x="0" y="791275"/>
                  </a:lnTo>
                  <a:close/>
                </a:path>
              </a:pathLst>
            </a:custGeom>
            <a:solidFill>
              <a:srgbClr val="FBF6F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506451" cy="82937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  <a:spcBef>
                  <a:spcPct val="0"/>
                </a:spcBef>
              </a:pPr>
              <a:endParaRPr sz="700"/>
            </a:p>
          </p:txBody>
        </p:sp>
      </p:grpSp>
      <p:sp>
        <p:nvSpPr>
          <p:cNvPr id="5" name="Freeform 5"/>
          <p:cNvSpPr/>
          <p:nvPr/>
        </p:nvSpPr>
        <p:spPr>
          <a:xfrm>
            <a:off x="8343899" y="-344141"/>
            <a:ext cx="1126041" cy="1132811"/>
          </a:xfrm>
          <a:custGeom>
            <a:avLst/>
            <a:gdLst/>
            <a:ahLst/>
            <a:cxnLst/>
            <a:rect l="l" t="t" r="r" b="b"/>
            <a:pathLst>
              <a:path w="3865031" h="3997813">
                <a:moveTo>
                  <a:pt x="0" y="0"/>
                </a:moveTo>
                <a:lnTo>
                  <a:pt x="3865032" y="0"/>
                </a:lnTo>
                <a:lnTo>
                  <a:pt x="3865032" y="3997813"/>
                </a:lnTo>
                <a:lnTo>
                  <a:pt x="0" y="39978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258144" y="3217130"/>
            <a:ext cx="2516287" cy="2160795"/>
          </a:xfrm>
          <a:custGeom>
            <a:avLst/>
            <a:gdLst/>
            <a:ahLst/>
            <a:cxnLst/>
            <a:rect l="l" t="t" r="r" b="b"/>
            <a:pathLst>
              <a:path w="5032574" h="4321589">
                <a:moveTo>
                  <a:pt x="0" y="0"/>
                </a:moveTo>
                <a:lnTo>
                  <a:pt x="5032574" y="0"/>
                </a:lnTo>
                <a:lnTo>
                  <a:pt x="5032574" y="4321589"/>
                </a:lnTo>
                <a:lnTo>
                  <a:pt x="0" y="43215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A91B2F-0C54-BAB4-49CC-4D6ECFE589E7}"/>
              </a:ext>
            </a:extLst>
          </p:cNvPr>
          <p:cNvSpPr txBox="1"/>
          <p:nvPr/>
        </p:nvSpPr>
        <p:spPr>
          <a:xfrm>
            <a:off x="151159" y="0"/>
            <a:ext cx="884168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</a:rPr>
              <a:t>a.1 - </a:t>
            </a:r>
            <a:r>
              <a:rPr lang="en-US" sz="2200" dirty="0" err="1">
                <a:latin typeface="Times New Roman" panose="02020603050405020304" pitchFamily="18" charset="0"/>
              </a:rPr>
              <a:t>Hôm</a:t>
            </a:r>
            <a:r>
              <a:rPr lang="en-US" sz="2200" dirty="0">
                <a:latin typeface="Times New Roman" panose="02020603050405020304" pitchFamily="18" charset="0"/>
              </a:rPr>
              <a:t> qua, </a:t>
            </a:r>
            <a:r>
              <a:rPr lang="en-US" sz="2200" dirty="0" err="1">
                <a:latin typeface="Times New Roman" panose="02020603050405020304" pitchFamily="18" charset="0"/>
              </a:rPr>
              <a:t>nước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bắt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đầu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dâng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lên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nhanh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hơn</a:t>
            </a:r>
            <a:r>
              <a:rPr lang="en-US" sz="2200" dirty="0"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</a:rPr>
              <a:t>a.2 - </a:t>
            </a:r>
            <a:r>
              <a:rPr lang="en-US" sz="2200" dirty="0" err="1">
                <a:latin typeface="Times New Roman" panose="02020603050405020304" pitchFamily="18" charset="0"/>
              </a:rPr>
              <a:t>Suốt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từ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chiều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hôm</a:t>
            </a:r>
            <a:r>
              <a:rPr lang="en-US" sz="2200" dirty="0">
                <a:latin typeface="Times New Roman" panose="02020603050405020304" pitchFamily="18" charset="0"/>
              </a:rPr>
              <a:t> qua, </a:t>
            </a:r>
            <a:r>
              <a:rPr lang="en-US" sz="2200" dirty="0" err="1">
                <a:latin typeface="Times New Roman" panose="02020603050405020304" pitchFamily="18" charset="0"/>
              </a:rPr>
              <a:t>nước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bắt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đầu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dâng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lên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nhanh</a:t>
            </a:r>
            <a:r>
              <a:rPr lang="en-US" sz="2200" dirty="0">
                <a:latin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</a:rPr>
              <a:t>hơn</a:t>
            </a:r>
            <a:r>
              <a:rPr lang="en-US" sz="2200" dirty="0">
                <a:latin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200" i="1" dirty="0">
                <a:latin typeface="Times New Roman" panose="02020603050405020304" pitchFamily="18" charset="0"/>
              </a:rPr>
              <a:t>                                                      ( Nguyễn Quang </a:t>
            </a:r>
            <a:r>
              <a:rPr lang="en-US" sz="2200" i="1" dirty="0" err="1">
                <a:latin typeface="Times New Roman" panose="02020603050405020304" pitchFamily="18" charset="0"/>
              </a:rPr>
              <a:t>Thiều</a:t>
            </a:r>
            <a:r>
              <a:rPr lang="en-US" sz="2200" i="1" dirty="0">
                <a:latin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</a:rPr>
              <a:t>Bầy</a:t>
            </a:r>
            <a:r>
              <a:rPr lang="en-US" sz="2200" i="1" dirty="0">
                <a:latin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</a:rPr>
              <a:t>chim</a:t>
            </a:r>
            <a:r>
              <a:rPr lang="en-US" sz="2200" i="1" dirty="0">
                <a:latin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</a:rPr>
              <a:t>chìa</a:t>
            </a:r>
            <a:r>
              <a:rPr lang="en-US" sz="2200" i="1" dirty="0">
                <a:latin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</a:rPr>
              <a:t>vôi</a:t>
            </a:r>
            <a:r>
              <a:rPr lang="en-US" sz="2200" i="1" dirty="0">
                <a:latin typeface="Times New Roman" panose="02020603050405020304" pitchFamily="18" charset="0"/>
              </a:rPr>
              <a:t> )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</a:rPr>
              <a:t>b</a:t>
            </a:r>
            <a:r>
              <a:rPr lang="vi-VN" sz="2200" dirty="0">
                <a:latin typeface="Times New Roman" panose="02020603050405020304" pitchFamily="18" charset="0"/>
              </a:rPr>
              <a:t>.</a:t>
            </a:r>
            <a:r>
              <a:rPr lang="en-US" sz="2200" dirty="0">
                <a:latin typeface="Times New Roman" panose="02020603050405020304" pitchFamily="18" charset="0"/>
              </a:rPr>
              <a:t>1</a:t>
            </a:r>
            <a:r>
              <a:rPr lang="vi-VN" sz="2200" dirty="0">
                <a:latin typeface="Times New Roman" panose="02020603050405020304" pitchFamily="18" charset="0"/>
              </a:rPr>
              <a:t>- Trong gian phòng, những bức tranh của thí sinh treo kín bốn bức tường.</a:t>
            </a:r>
          </a:p>
          <a:p>
            <a:pPr algn="just"/>
            <a:r>
              <a:rPr lang="en-US" sz="2200" dirty="0" err="1">
                <a:latin typeface="Times New Roman" panose="02020603050405020304" pitchFamily="18" charset="0"/>
              </a:rPr>
              <a:t>b.2</a:t>
            </a:r>
            <a:r>
              <a:rPr lang="vi-VN" sz="2200" dirty="0">
                <a:latin typeface="Times New Roman" panose="02020603050405020304" pitchFamily="18" charset="0"/>
              </a:rPr>
              <a:t>- Trong gian phòng lớn tràn ngập ánh sáng, những bức tranh của thí sinh treo kín bốn bức tường.</a:t>
            </a:r>
            <a:r>
              <a:rPr lang="en-US" sz="2200" dirty="0">
                <a:latin typeface="Times New Roman" panose="02020603050405020304" pitchFamily="18" charset="0"/>
              </a:rPr>
              <a:t>  </a:t>
            </a:r>
          </a:p>
          <a:p>
            <a:pPr algn="just"/>
            <a:r>
              <a:rPr lang="en-US" sz="2200" dirty="0">
                <a:latin typeface="Times New Roman" panose="02020603050405020304" pitchFamily="18" charset="0"/>
              </a:rPr>
              <a:t>                                                          </a:t>
            </a:r>
            <a:r>
              <a:rPr lang="vi-VN" sz="2200" i="1" dirty="0">
                <a:latin typeface="Times New Roman" panose="02020603050405020304" pitchFamily="18" charset="0"/>
              </a:rPr>
              <a:t>(Tạ Duy Anh, Bức tranh của em gái tôi)</a:t>
            </a:r>
            <a:endParaRPr lang="vi-VN" sz="1800" i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343157B-16B9-8D75-D711-B4B4461CF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34756"/>
              </p:ext>
            </p:extLst>
          </p:nvPr>
        </p:nvGraphicFramePr>
        <p:xfrm>
          <a:off x="340699" y="2581217"/>
          <a:ext cx="8542020" cy="2229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3880">
                  <a:extLst>
                    <a:ext uri="{9D8B030D-6E8A-4147-A177-3AD203B41FA5}">
                      <a16:colId xmlns:a16="http://schemas.microsoft.com/office/drawing/2014/main" val="3529344398"/>
                    </a:ext>
                  </a:extLst>
                </a:gridCol>
                <a:gridCol w="754380">
                  <a:extLst>
                    <a:ext uri="{9D8B030D-6E8A-4147-A177-3AD203B41FA5}">
                      <a16:colId xmlns:a16="http://schemas.microsoft.com/office/drawing/2014/main" val="1879341961"/>
                    </a:ext>
                  </a:extLst>
                </a:gridCol>
                <a:gridCol w="2278380">
                  <a:extLst>
                    <a:ext uri="{9D8B030D-6E8A-4147-A177-3AD203B41FA5}">
                      <a16:colId xmlns:a16="http://schemas.microsoft.com/office/drawing/2014/main" val="3751846339"/>
                    </a:ext>
                  </a:extLst>
                </a:gridCol>
                <a:gridCol w="1653540">
                  <a:extLst>
                    <a:ext uri="{9D8B030D-6E8A-4147-A177-3AD203B41FA5}">
                      <a16:colId xmlns:a16="http://schemas.microsoft.com/office/drawing/2014/main" val="3688470482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46164972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cụm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02280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94516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72646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6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b1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4254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b2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endParaRPr lang="en-US" sz="1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49394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4ED988C-A7DD-5E7D-587F-347CCBDC1334}"/>
              </a:ext>
            </a:extLst>
          </p:cNvPr>
          <p:cNvSpPr txBox="1"/>
          <p:nvPr/>
        </p:nvSpPr>
        <p:spPr>
          <a:xfrm>
            <a:off x="122847" y="-6558"/>
            <a:ext cx="335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1 (SGK -17+18):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ECDA0D6-2A8E-AEF0-6C49-D9425099AF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81211"/>
              </p:ext>
            </p:extLst>
          </p:nvPr>
        </p:nvGraphicFramePr>
        <p:xfrm>
          <a:off x="236221" y="411481"/>
          <a:ext cx="8581788" cy="4518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594">
                  <a:extLst>
                    <a:ext uri="{9D8B030D-6E8A-4147-A177-3AD203B41FA5}">
                      <a16:colId xmlns:a16="http://schemas.microsoft.com/office/drawing/2014/main" val="961995572"/>
                    </a:ext>
                  </a:extLst>
                </a:gridCol>
                <a:gridCol w="718865">
                  <a:extLst>
                    <a:ext uri="{9D8B030D-6E8A-4147-A177-3AD203B41FA5}">
                      <a16:colId xmlns:a16="http://schemas.microsoft.com/office/drawing/2014/main" val="328164224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412223985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593787868"/>
                    </a:ext>
                  </a:extLst>
                </a:gridCol>
                <a:gridCol w="3644029">
                  <a:extLst>
                    <a:ext uri="{9D8B030D-6E8A-4147-A177-3AD203B41FA5}">
                      <a16:colId xmlns:a16="http://schemas.microsoft.com/office/drawing/2014/main" val="1223104626"/>
                    </a:ext>
                  </a:extLst>
                </a:gridCol>
              </a:tblGrid>
              <a:tr h="664605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Cấu tạo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trạng ngữ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 dụng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 rộng trạng ngữ bằng cụm từ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extLst>
                  <a:ext uri="{0D108BD9-81ED-4DB2-BD59-A6C34878D82A}">
                    <a16:rowId xmlns:a16="http://schemas.microsoft.com/office/drawing/2014/main" val="3325440307"/>
                  </a:ext>
                </a:extLst>
              </a:tr>
              <a:tr h="695624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Hôm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extLst>
                  <a:ext uri="{0D108BD9-81ED-4DB2-BD59-A6C34878D82A}">
                    <a16:rowId xmlns:a16="http://schemas.microsoft.com/office/drawing/2014/main" val="3562599275"/>
                  </a:ext>
                </a:extLst>
              </a:tr>
              <a:tr h="9245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Suốt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hôm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qua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cụm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565" marR="51565" marT="0" marB="0"/>
                </a:tc>
                <a:tc>
                  <a:txBody>
                    <a:bodyPr/>
                    <a:lstStyle/>
                    <a:p>
                      <a:pPr marL="285750" marR="0" indent="-28575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à"/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xảy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indent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chiều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hôm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kéo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/>
                </a:tc>
                <a:extLst>
                  <a:ext uri="{0D108BD9-81ED-4DB2-BD59-A6C34878D82A}">
                    <a16:rowId xmlns:a16="http://schemas.microsoft.com/office/drawing/2014/main" val="3304558681"/>
                  </a:ext>
                </a:extLst>
              </a:tr>
              <a:tr h="459127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b1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cụm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extLst>
                  <a:ext uri="{0D108BD9-81ED-4DB2-BD59-A6C34878D82A}">
                    <a16:rowId xmlns:a16="http://schemas.microsoft.com/office/drawing/2014/main" val="3974983940"/>
                  </a:ext>
                </a:extLst>
              </a:tr>
              <a:tr h="11172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b2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tràn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ngập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cụm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1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phần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/>
                </a:tc>
                <a:tc>
                  <a:txBody>
                    <a:bodyPr/>
                    <a:lstStyle/>
                    <a:p>
                      <a:pPr marL="285750" marR="0" indent="-28575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à"/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̃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căn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tràn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ngập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ánh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65" marR="51565" marT="0" marB="0"/>
                </a:tc>
                <a:extLst>
                  <a:ext uri="{0D108BD9-81ED-4DB2-BD59-A6C34878D82A}">
                    <a16:rowId xmlns:a16="http://schemas.microsoft.com/office/drawing/2014/main" val="347996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999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3950852-92EA-46C9-92F9-C7917C01AFE9}"/>
              </a:ext>
            </a:extLst>
          </p:cNvPr>
          <p:cNvSpPr/>
          <p:nvPr/>
        </p:nvSpPr>
        <p:spPr>
          <a:xfrm>
            <a:off x="410936" y="225113"/>
            <a:ext cx="8213096" cy="4674225"/>
          </a:xfrm>
          <a:custGeom>
            <a:avLst/>
            <a:gdLst>
              <a:gd name="connsiteX0" fmla="*/ 155082 w 11935141"/>
              <a:gd name="connsiteY0" fmla="*/ 100033 h 6723569"/>
              <a:gd name="connsiteX1" fmla="*/ 1328790 w 11935141"/>
              <a:gd name="connsiteY1" fmla="*/ 577705 h 6723569"/>
              <a:gd name="connsiteX2" fmla="*/ 2311429 w 11935141"/>
              <a:gd name="connsiteY2" fmla="*/ 4499 h 6723569"/>
              <a:gd name="connsiteX3" fmla="*/ 4194820 w 11935141"/>
              <a:gd name="connsiteY3" fmla="*/ 659591 h 6723569"/>
              <a:gd name="connsiteX4" fmla="*/ 5409471 w 11935141"/>
              <a:gd name="connsiteY4" fmla="*/ 18147 h 6723569"/>
              <a:gd name="connsiteX5" fmla="*/ 6446700 w 11935141"/>
              <a:gd name="connsiteY5" fmla="*/ 714182 h 6723569"/>
              <a:gd name="connsiteX6" fmla="*/ 7101793 w 11935141"/>
              <a:gd name="connsiteY6" fmla="*/ 18147 h 6723569"/>
              <a:gd name="connsiteX7" fmla="*/ 8002545 w 11935141"/>
              <a:gd name="connsiteY7" fmla="*/ 605000 h 6723569"/>
              <a:gd name="connsiteX8" fmla="*/ 9162605 w 11935141"/>
              <a:gd name="connsiteY8" fmla="*/ 4499 h 6723569"/>
              <a:gd name="connsiteX9" fmla="*/ 10117948 w 11935141"/>
              <a:gd name="connsiteY9" fmla="*/ 318397 h 6723569"/>
              <a:gd name="connsiteX10" fmla="*/ 10895871 w 11935141"/>
              <a:gd name="connsiteY10" fmla="*/ 86385 h 6723569"/>
              <a:gd name="connsiteX11" fmla="*/ 11523668 w 11935141"/>
              <a:gd name="connsiteY11" fmla="*/ 359341 h 6723569"/>
              <a:gd name="connsiteX12" fmla="*/ 11810271 w 11935141"/>
              <a:gd name="connsiteY12" fmla="*/ 1191854 h 6723569"/>
              <a:gd name="connsiteX13" fmla="*/ 11428133 w 11935141"/>
              <a:gd name="connsiteY13" fmla="*/ 2010720 h 6723569"/>
              <a:gd name="connsiteX14" fmla="*/ 11933100 w 11935141"/>
              <a:gd name="connsiteY14" fmla="*/ 2843233 h 6723569"/>
              <a:gd name="connsiteX15" fmla="*/ 11196121 w 11935141"/>
              <a:gd name="connsiteY15" fmla="*/ 3798576 h 6723569"/>
              <a:gd name="connsiteX16" fmla="*/ 11919453 w 11935141"/>
              <a:gd name="connsiteY16" fmla="*/ 4672033 h 6723569"/>
              <a:gd name="connsiteX17" fmla="*/ 11578259 w 11935141"/>
              <a:gd name="connsiteY17" fmla="*/ 5381717 h 6723569"/>
              <a:gd name="connsiteX18" fmla="*/ 11851214 w 11935141"/>
              <a:gd name="connsiteY18" fmla="*/ 6241526 h 6723569"/>
              <a:gd name="connsiteX19" fmla="*/ 11414485 w 11935141"/>
              <a:gd name="connsiteY19" fmla="*/ 6569072 h 6723569"/>
              <a:gd name="connsiteX20" fmla="*/ 10759393 w 11935141"/>
              <a:gd name="connsiteY20" fmla="*/ 6241526 h 6723569"/>
              <a:gd name="connsiteX21" fmla="*/ 9885936 w 11935141"/>
              <a:gd name="connsiteY21" fmla="*/ 6623663 h 6723569"/>
              <a:gd name="connsiteX22" fmla="*/ 9572038 w 11935141"/>
              <a:gd name="connsiteY22" fmla="*/ 6105048 h 6723569"/>
              <a:gd name="connsiteX23" fmla="*/ 8643990 w 11935141"/>
              <a:gd name="connsiteY23" fmla="*/ 6664606 h 6723569"/>
              <a:gd name="connsiteX24" fmla="*/ 7402044 w 11935141"/>
              <a:gd name="connsiteY24" fmla="*/ 6364356 h 6723569"/>
              <a:gd name="connsiteX25" fmla="*/ 6801542 w 11935141"/>
              <a:gd name="connsiteY25" fmla="*/ 6719197 h 6723569"/>
              <a:gd name="connsiteX26" fmla="*/ 5518653 w 11935141"/>
              <a:gd name="connsiteY26" fmla="*/ 6064105 h 6723569"/>
              <a:gd name="connsiteX27" fmla="*/ 4713435 w 11935141"/>
              <a:gd name="connsiteY27" fmla="*/ 6691902 h 6723569"/>
              <a:gd name="connsiteX28" fmla="*/ 4003751 w 11935141"/>
              <a:gd name="connsiteY28" fmla="*/ 6364356 h 6723569"/>
              <a:gd name="connsiteX29" fmla="*/ 3239476 w 11935141"/>
              <a:gd name="connsiteY29" fmla="*/ 6623663 h 6723569"/>
              <a:gd name="connsiteX30" fmla="*/ 2202247 w 11935141"/>
              <a:gd name="connsiteY30" fmla="*/ 6418947 h 6723569"/>
              <a:gd name="connsiteX31" fmla="*/ 1328790 w 11935141"/>
              <a:gd name="connsiteY31" fmla="*/ 6705550 h 6723569"/>
              <a:gd name="connsiteX32" fmla="*/ 905709 w 11935141"/>
              <a:gd name="connsiteY32" fmla="*/ 6391651 h 6723569"/>
              <a:gd name="connsiteX33" fmla="*/ 45900 w 11935141"/>
              <a:gd name="connsiteY33" fmla="*/ 6541776 h 6723569"/>
              <a:gd name="connsiteX34" fmla="*/ 141435 w 11935141"/>
              <a:gd name="connsiteY34" fmla="*/ 5954923 h 6723569"/>
              <a:gd name="connsiteX35" fmla="*/ 346151 w 11935141"/>
              <a:gd name="connsiteY35" fmla="*/ 5627376 h 6723569"/>
              <a:gd name="connsiteX36" fmla="*/ 100491 w 11935141"/>
              <a:gd name="connsiteY36" fmla="*/ 4753920 h 6723569"/>
              <a:gd name="connsiteX37" fmla="*/ 1001244 w 11935141"/>
              <a:gd name="connsiteY37" fmla="*/ 4685681 h 6723569"/>
              <a:gd name="connsiteX38" fmla="*/ 86844 w 11935141"/>
              <a:gd name="connsiteY38" fmla="*/ 3743985 h 6723569"/>
              <a:gd name="connsiteX39" fmla="*/ 264265 w 11935141"/>
              <a:gd name="connsiteY39" fmla="*/ 2815938 h 6723569"/>
              <a:gd name="connsiteX40" fmla="*/ 155082 w 11935141"/>
              <a:gd name="connsiteY40" fmla="*/ 1492105 h 6723569"/>
              <a:gd name="connsiteX41" fmla="*/ 591811 w 11935141"/>
              <a:gd name="connsiteY41" fmla="*/ 1287388 h 6723569"/>
              <a:gd name="connsiteX42" fmla="*/ 155082 w 11935141"/>
              <a:gd name="connsiteY42" fmla="*/ 100033 h 672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935141" h="6723569">
                <a:moveTo>
                  <a:pt x="155082" y="100033"/>
                </a:moveTo>
                <a:cubicBezTo>
                  <a:pt x="277912" y="-18247"/>
                  <a:pt x="969399" y="593627"/>
                  <a:pt x="1328790" y="577705"/>
                </a:cubicBezTo>
                <a:cubicBezTo>
                  <a:pt x="1688181" y="561783"/>
                  <a:pt x="1833757" y="-9149"/>
                  <a:pt x="2311429" y="4499"/>
                </a:cubicBezTo>
                <a:cubicBezTo>
                  <a:pt x="2789101" y="18147"/>
                  <a:pt x="3678480" y="657316"/>
                  <a:pt x="4194820" y="659591"/>
                </a:cubicBezTo>
                <a:cubicBezTo>
                  <a:pt x="4711160" y="661866"/>
                  <a:pt x="5034158" y="9049"/>
                  <a:pt x="5409471" y="18147"/>
                </a:cubicBezTo>
                <a:cubicBezTo>
                  <a:pt x="5784784" y="27245"/>
                  <a:pt x="6164646" y="714182"/>
                  <a:pt x="6446700" y="714182"/>
                </a:cubicBezTo>
                <a:cubicBezTo>
                  <a:pt x="6728754" y="714182"/>
                  <a:pt x="6842486" y="36344"/>
                  <a:pt x="7101793" y="18147"/>
                </a:cubicBezTo>
                <a:cubicBezTo>
                  <a:pt x="7361100" y="-50"/>
                  <a:pt x="7659076" y="607275"/>
                  <a:pt x="8002545" y="605000"/>
                </a:cubicBezTo>
                <a:cubicBezTo>
                  <a:pt x="8346014" y="602725"/>
                  <a:pt x="8810038" y="52266"/>
                  <a:pt x="9162605" y="4499"/>
                </a:cubicBezTo>
                <a:cubicBezTo>
                  <a:pt x="9515172" y="-43268"/>
                  <a:pt x="9829070" y="304749"/>
                  <a:pt x="10117948" y="318397"/>
                </a:cubicBezTo>
                <a:cubicBezTo>
                  <a:pt x="10406826" y="332045"/>
                  <a:pt x="10661584" y="79561"/>
                  <a:pt x="10895871" y="86385"/>
                </a:cubicBezTo>
                <a:cubicBezTo>
                  <a:pt x="11130158" y="93209"/>
                  <a:pt x="11371268" y="175096"/>
                  <a:pt x="11523668" y="359341"/>
                </a:cubicBezTo>
                <a:cubicBezTo>
                  <a:pt x="11676068" y="543586"/>
                  <a:pt x="11826194" y="916624"/>
                  <a:pt x="11810271" y="1191854"/>
                </a:cubicBezTo>
                <a:cubicBezTo>
                  <a:pt x="11794348" y="1467084"/>
                  <a:pt x="11407662" y="1735490"/>
                  <a:pt x="11428133" y="2010720"/>
                </a:cubicBezTo>
                <a:cubicBezTo>
                  <a:pt x="11448604" y="2285950"/>
                  <a:pt x="11971769" y="2545257"/>
                  <a:pt x="11933100" y="2843233"/>
                </a:cubicBezTo>
                <a:cubicBezTo>
                  <a:pt x="11894431" y="3141209"/>
                  <a:pt x="11198395" y="3493776"/>
                  <a:pt x="11196121" y="3798576"/>
                </a:cubicBezTo>
                <a:cubicBezTo>
                  <a:pt x="11193847" y="4103376"/>
                  <a:pt x="11855763" y="4408176"/>
                  <a:pt x="11919453" y="4672033"/>
                </a:cubicBezTo>
                <a:cubicBezTo>
                  <a:pt x="11983143" y="4935890"/>
                  <a:pt x="11589632" y="5120135"/>
                  <a:pt x="11578259" y="5381717"/>
                </a:cubicBezTo>
                <a:cubicBezTo>
                  <a:pt x="11566886" y="5643299"/>
                  <a:pt x="11878510" y="6043634"/>
                  <a:pt x="11851214" y="6241526"/>
                </a:cubicBezTo>
                <a:cubicBezTo>
                  <a:pt x="11823918" y="6439418"/>
                  <a:pt x="11596455" y="6569072"/>
                  <a:pt x="11414485" y="6569072"/>
                </a:cubicBezTo>
                <a:cubicBezTo>
                  <a:pt x="11232515" y="6569072"/>
                  <a:pt x="11014151" y="6232428"/>
                  <a:pt x="10759393" y="6241526"/>
                </a:cubicBezTo>
                <a:cubicBezTo>
                  <a:pt x="10504635" y="6250625"/>
                  <a:pt x="10083828" y="6646409"/>
                  <a:pt x="9885936" y="6623663"/>
                </a:cubicBezTo>
                <a:cubicBezTo>
                  <a:pt x="9688044" y="6600917"/>
                  <a:pt x="9779029" y="6098224"/>
                  <a:pt x="9572038" y="6105048"/>
                </a:cubicBezTo>
                <a:cubicBezTo>
                  <a:pt x="9365047" y="6111872"/>
                  <a:pt x="9005655" y="6621388"/>
                  <a:pt x="8643990" y="6664606"/>
                </a:cubicBezTo>
                <a:cubicBezTo>
                  <a:pt x="8282325" y="6707824"/>
                  <a:pt x="7709118" y="6355258"/>
                  <a:pt x="7402044" y="6364356"/>
                </a:cubicBezTo>
                <a:cubicBezTo>
                  <a:pt x="7094970" y="6373454"/>
                  <a:pt x="7115440" y="6769239"/>
                  <a:pt x="6801542" y="6719197"/>
                </a:cubicBezTo>
                <a:cubicBezTo>
                  <a:pt x="6487644" y="6669155"/>
                  <a:pt x="5866671" y="6068654"/>
                  <a:pt x="5518653" y="6064105"/>
                </a:cubicBezTo>
                <a:cubicBezTo>
                  <a:pt x="5170635" y="6059556"/>
                  <a:pt x="4965919" y="6641860"/>
                  <a:pt x="4713435" y="6691902"/>
                </a:cubicBezTo>
                <a:cubicBezTo>
                  <a:pt x="4460951" y="6741944"/>
                  <a:pt x="4249411" y="6375729"/>
                  <a:pt x="4003751" y="6364356"/>
                </a:cubicBezTo>
                <a:cubicBezTo>
                  <a:pt x="3758091" y="6352983"/>
                  <a:pt x="3539727" y="6614565"/>
                  <a:pt x="3239476" y="6623663"/>
                </a:cubicBezTo>
                <a:cubicBezTo>
                  <a:pt x="2939225" y="6632761"/>
                  <a:pt x="2520695" y="6405299"/>
                  <a:pt x="2202247" y="6418947"/>
                </a:cubicBezTo>
                <a:cubicBezTo>
                  <a:pt x="1883799" y="6432595"/>
                  <a:pt x="1544880" y="6710099"/>
                  <a:pt x="1328790" y="6705550"/>
                </a:cubicBezTo>
                <a:cubicBezTo>
                  <a:pt x="1112700" y="6701001"/>
                  <a:pt x="1119524" y="6418947"/>
                  <a:pt x="905709" y="6391651"/>
                </a:cubicBezTo>
                <a:cubicBezTo>
                  <a:pt x="691894" y="6364355"/>
                  <a:pt x="173279" y="6614564"/>
                  <a:pt x="45900" y="6541776"/>
                </a:cubicBezTo>
                <a:cubicBezTo>
                  <a:pt x="-81479" y="6468988"/>
                  <a:pt x="91393" y="6107323"/>
                  <a:pt x="141435" y="5954923"/>
                </a:cubicBezTo>
                <a:cubicBezTo>
                  <a:pt x="191477" y="5802523"/>
                  <a:pt x="352975" y="5827543"/>
                  <a:pt x="346151" y="5627376"/>
                </a:cubicBezTo>
                <a:cubicBezTo>
                  <a:pt x="339327" y="5427209"/>
                  <a:pt x="-8691" y="4910869"/>
                  <a:pt x="100491" y="4753920"/>
                </a:cubicBezTo>
                <a:cubicBezTo>
                  <a:pt x="209673" y="4596971"/>
                  <a:pt x="1003518" y="4854003"/>
                  <a:pt x="1001244" y="4685681"/>
                </a:cubicBezTo>
                <a:cubicBezTo>
                  <a:pt x="998970" y="4517359"/>
                  <a:pt x="209674" y="4055609"/>
                  <a:pt x="86844" y="3743985"/>
                </a:cubicBezTo>
                <a:cubicBezTo>
                  <a:pt x="-35986" y="3432361"/>
                  <a:pt x="252892" y="3191251"/>
                  <a:pt x="264265" y="2815938"/>
                </a:cubicBezTo>
                <a:cubicBezTo>
                  <a:pt x="275638" y="2440625"/>
                  <a:pt x="100491" y="1746863"/>
                  <a:pt x="155082" y="1492105"/>
                </a:cubicBezTo>
                <a:cubicBezTo>
                  <a:pt x="209673" y="1237347"/>
                  <a:pt x="591811" y="1517125"/>
                  <a:pt x="591811" y="1287388"/>
                </a:cubicBezTo>
                <a:cubicBezTo>
                  <a:pt x="591811" y="1057651"/>
                  <a:pt x="32252" y="218313"/>
                  <a:pt x="155082" y="10003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altLang="zh-CN" sz="1350" kern="1200" dirty="0">
                <a:solidFill>
                  <a:prstClr val="white"/>
                </a:solidFill>
                <a:latin typeface="Calibri"/>
              </a:rPr>
              <a:t>t</a:t>
            </a:r>
            <a:endParaRPr lang="zh-CN" altLang="en-US" sz="1350" kern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8046" y="729693"/>
            <a:ext cx="6602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“HÁI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SAO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 THỨC”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25" y="1464422"/>
            <a:ext cx="7143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7275" y="2137596"/>
            <a:ext cx="7134225" cy="2042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lựa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chọn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ngôi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bất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kì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ngôi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may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mắn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887231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ongkhomayphotocopy.com/wp-content/uploads/2021/05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0"/>
            <a:ext cx="9142810" cy="516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5341" y="382494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</a:pP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890D9867-BB01-DCE1-419C-5B26ADC7B2A5}"/>
              </a:ext>
            </a:extLst>
          </p:cNvPr>
          <p:cNvSpPr txBox="1">
            <a:spLocks/>
          </p:cNvSpPr>
          <p:nvPr/>
        </p:nvSpPr>
        <p:spPr>
          <a:xfrm>
            <a:off x="898071" y="590458"/>
            <a:ext cx="4343402" cy="7329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Biểu Tượng Loa - Loa loa thông báo png tải về - Miễn phí trong suốt Sơ đồ  png Tải về.">
            <a:extLst>
              <a:ext uri="{FF2B5EF4-FFF2-40B4-BE49-F238E27FC236}">
                <a16:creationId xmlns:a16="http://schemas.microsoft.com/office/drawing/2014/main" id="{0749436B-C705-47ED-788F-BFFE02DC7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752" y="742723"/>
            <a:ext cx="1727340" cy="138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0DB7FC-BB9D-B4EA-75AD-22E929E355F1}"/>
              </a:ext>
            </a:extLst>
          </p:cNvPr>
          <p:cNvSpPr txBox="1">
            <a:spLocks/>
          </p:cNvSpPr>
          <p:nvPr/>
        </p:nvSpPr>
        <p:spPr>
          <a:xfrm>
            <a:off x="353440" y="1437629"/>
            <a:ext cx="8789964" cy="34693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Chia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+ Quan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 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+ Trong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nòng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1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start timer"/>
          <p:cNvGrpSpPr/>
          <p:nvPr/>
        </p:nvGrpSpPr>
        <p:grpSpPr>
          <a:xfrm>
            <a:off x="1134000" y="140400"/>
            <a:ext cx="1977629" cy="599972"/>
            <a:chOff x="1332706" y="185859"/>
            <a:chExt cx="2636838" cy="799962"/>
          </a:xfrm>
        </p:grpSpPr>
        <p:sp>
          <p:nvSpPr>
            <p:cNvPr id="121" name="Rounded Rectangle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100" dirty="0">
                  <a:latin typeface="Arial" panose="020B0604020202020204" pitchFamily="34" charset="0"/>
                  <a:cs typeface="Arial" panose="020B0604020202020204" pitchFamily="34" charset="0"/>
                </a:rPr>
                <a:t>START TIMER</a:t>
              </a:r>
            </a:p>
          </p:txBody>
        </p:sp>
      </p:grpSp>
      <p:grpSp>
        <p:nvGrpSpPr>
          <p:cNvPr id="123" name="times up"/>
          <p:cNvGrpSpPr/>
          <p:nvPr/>
        </p:nvGrpSpPr>
        <p:grpSpPr>
          <a:xfrm>
            <a:off x="1128117" y="204594"/>
            <a:ext cx="1995560" cy="529124"/>
            <a:chOff x="4321176" y="280323"/>
            <a:chExt cx="2660747" cy="705498"/>
          </a:xfrm>
        </p:grpSpPr>
        <p:sp>
          <p:nvSpPr>
            <p:cNvPr id="124" name="Rounded Rectangle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4345085" y="280323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800" dirty="0">
                  <a:latin typeface="Arial" panose="020B0604020202020204" pitchFamily="34" charset="0"/>
                  <a:cs typeface="Arial" panose="020B0604020202020204" pitchFamily="34" charset="0"/>
                </a:rPr>
                <a:t>TIME’S UP!</a:t>
              </a:r>
            </a:p>
          </p:txBody>
        </p:sp>
      </p:grpSp>
      <p:sp>
        <p:nvSpPr>
          <p:cNvPr id="138" name="AutoShape 3"/>
          <p:cNvSpPr>
            <a:spLocks noChangeAspect="1" noChangeArrowheads="1" noTextEdit="1"/>
          </p:cNvSpPr>
          <p:nvPr/>
        </p:nvSpPr>
        <p:spPr bwMode="auto">
          <a:xfrm>
            <a:off x="0" y="882546"/>
            <a:ext cx="3692129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39" name="Rectangle 5"/>
          <p:cNvSpPr>
            <a:spLocks noChangeArrowheads="1"/>
          </p:cNvSpPr>
          <p:nvPr/>
        </p:nvSpPr>
        <p:spPr bwMode="auto">
          <a:xfrm>
            <a:off x="1991916" y="1306409"/>
            <a:ext cx="102394" cy="278606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0" name="Rectangle 6"/>
          <p:cNvSpPr>
            <a:spLocks noChangeArrowheads="1"/>
          </p:cNvSpPr>
          <p:nvPr/>
        </p:nvSpPr>
        <p:spPr bwMode="auto">
          <a:xfrm>
            <a:off x="1991916" y="1306409"/>
            <a:ext cx="102394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1" name="Rectangle 7"/>
          <p:cNvSpPr>
            <a:spLocks noChangeArrowheads="1"/>
          </p:cNvSpPr>
          <p:nvPr/>
        </p:nvSpPr>
        <p:spPr bwMode="auto">
          <a:xfrm>
            <a:off x="1991916" y="1306408"/>
            <a:ext cx="102394" cy="109538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2" name="Rectangle 8"/>
          <p:cNvSpPr>
            <a:spLocks noChangeArrowheads="1"/>
          </p:cNvSpPr>
          <p:nvPr/>
        </p:nvSpPr>
        <p:spPr bwMode="auto">
          <a:xfrm>
            <a:off x="1991916" y="1306408"/>
            <a:ext cx="102394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3" name="Freeform 9"/>
          <p:cNvSpPr>
            <a:spLocks/>
          </p:cNvSpPr>
          <p:nvPr/>
        </p:nvSpPr>
        <p:spPr bwMode="auto">
          <a:xfrm>
            <a:off x="1874044" y="1225447"/>
            <a:ext cx="345281" cy="146447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4" name="Freeform 10"/>
          <p:cNvSpPr>
            <a:spLocks/>
          </p:cNvSpPr>
          <p:nvPr/>
        </p:nvSpPr>
        <p:spPr bwMode="auto">
          <a:xfrm>
            <a:off x="2644379" y="1411184"/>
            <a:ext cx="683419" cy="832247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5" name="Freeform 11"/>
          <p:cNvSpPr>
            <a:spLocks/>
          </p:cNvSpPr>
          <p:nvPr/>
        </p:nvSpPr>
        <p:spPr bwMode="auto">
          <a:xfrm>
            <a:off x="770335" y="1395706"/>
            <a:ext cx="682229" cy="833438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6" name="Freeform 12"/>
          <p:cNvSpPr>
            <a:spLocks noEditPoints="1"/>
          </p:cNvSpPr>
          <p:nvPr/>
        </p:nvSpPr>
        <p:spPr bwMode="auto">
          <a:xfrm>
            <a:off x="928688" y="1625497"/>
            <a:ext cx="203597" cy="146447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7" name="Freeform 13"/>
          <p:cNvSpPr>
            <a:spLocks noEditPoints="1"/>
          </p:cNvSpPr>
          <p:nvPr/>
        </p:nvSpPr>
        <p:spPr bwMode="auto">
          <a:xfrm>
            <a:off x="928688" y="1625497"/>
            <a:ext cx="203597" cy="146447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8" name="Freeform 14"/>
          <p:cNvSpPr>
            <a:spLocks/>
          </p:cNvSpPr>
          <p:nvPr/>
        </p:nvSpPr>
        <p:spPr bwMode="auto">
          <a:xfrm>
            <a:off x="928688" y="1625497"/>
            <a:ext cx="203597" cy="146447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49" name="Freeform 15"/>
          <p:cNvSpPr>
            <a:spLocks/>
          </p:cNvSpPr>
          <p:nvPr/>
        </p:nvSpPr>
        <p:spPr bwMode="auto">
          <a:xfrm>
            <a:off x="3149204" y="1757656"/>
            <a:ext cx="22622" cy="28575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0" name="Freeform 16"/>
          <p:cNvSpPr>
            <a:spLocks/>
          </p:cNvSpPr>
          <p:nvPr/>
        </p:nvSpPr>
        <p:spPr bwMode="auto">
          <a:xfrm>
            <a:off x="2969419" y="1642165"/>
            <a:ext cx="200025" cy="142875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1" name="Freeform 17"/>
          <p:cNvSpPr>
            <a:spLocks/>
          </p:cNvSpPr>
          <p:nvPr/>
        </p:nvSpPr>
        <p:spPr bwMode="auto">
          <a:xfrm>
            <a:off x="342900" y="1012325"/>
            <a:ext cx="1170385" cy="9906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2" name="Freeform 18"/>
          <p:cNvSpPr>
            <a:spLocks noEditPoints="1"/>
          </p:cNvSpPr>
          <p:nvPr/>
        </p:nvSpPr>
        <p:spPr bwMode="auto">
          <a:xfrm>
            <a:off x="504825" y="1914819"/>
            <a:ext cx="152400" cy="88106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3" name="Freeform 19"/>
          <p:cNvSpPr>
            <a:spLocks/>
          </p:cNvSpPr>
          <p:nvPr/>
        </p:nvSpPr>
        <p:spPr bwMode="auto">
          <a:xfrm>
            <a:off x="454819" y="1192109"/>
            <a:ext cx="273844" cy="810816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4" name="Freeform 20"/>
          <p:cNvSpPr>
            <a:spLocks/>
          </p:cNvSpPr>
          <p:nvPr/>
        </p:nvSpPr>
        <p:spPr bwMode="auto">
          <a:xfrm>
            <a:off x="801292" y="4221059"/>
            <a:ext cx="573881" cy="706041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5" name="Freeform 21"/>
          <p:cNvSpPr>
            <a:spLocks noEditPoints="1"/>
          </p:cNvSpPr>
          <p:nvPr/>
        </p:nvSpPr>
        <p:spPr bwMode="auto">
          <a:xfrm>
            <a:off x="1003697" y="4425846"/>
            <a:ext cx="248841" cy="178594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6" name="Freeform 22"/>
          <p:cNvSpPr>
            <a:spLocks noEditPoints="1"/>
          </p:cNvSpPr>
          <p:nvPr/>
        </p:nvSpPr>
        <p:spPr bwMode="auto">
          <a:xfrm>
            <a:off x="1003697" y="4425846"/>
            <a:ext cx="248841" cy="178594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7" name="Freeform 23"/>
          <p:cNvSpPr>
            <a:spLocks/>
          </p:cNvSpPr>
          <p:nvPr/>
        </p:nvSpPr>
        <p:spPr bwMode="auto">
          <a:xfrm>
            <a:off x="1003697" y="4425846"/>
            <a:ext cx="248841" cy="178594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8" name="Freeform 24"/>
          <p:cNvSpPr>
            <a:spLocks/>
          </p:cNvSpPr>
          <p:nvPr/>
        </p:nvSpPr>
        <p:spPr bwMode="auto">
          <a:xfrm>
            <a:off x="2725342" y="4221059"/>
            <a:ext cx="573881" cy="706041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59" name="Freeform 25"/>
          <p:cNvSpPr>
            <a:spLocks/>
          </p:cNvSpPr>
          <p:nvPr/>
        </p:nvSpPr>
        <p:spPr bwMode="auto">
          <a:xfrm>
            <a:off x="3070623" y="4424656"/>
            <a:ext cx="27385" cy="54769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60" name="Freeform 26"/>
          <p:cNvSpPr>
            <a:spLocks/>
          </p:cNvSpPr>
          <p:nvPr/>
        </p:nvSpPr>
        <p:spPr bwMode="auto">
          <a:xfrm>
            <a:off x="3070623" y="4424656"/>
            <a:ext cx="27385" cy="54769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61" name="Freeform 27"/>
          <p:cNvSpPr>
            <a:spLocks/>
          </p:cNvSpPr>
          <p:nvPr/>
        </p:nvSpPr>
        <p:spPr bwMode="auto">
          <a:xfrm>
            <a:off x="2846785" y="4424656"/>
            <a:ext cx="251222" cy="179785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grpSp>
        <p:nvGrpSpPr>
          <p:cNvPr id="4" name="Clock hand spin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613172" y="1698124"/>
            <a:ext cx="2871788" cy="2872979"/>
            <a:chOff x="817563" y="2264166"/>
            <a:chExt cx="3829050" cy="3830638"/>
          </a:xfrm>
        </p:grpSpPr>
        <p:sp>
          <p:nvSpPr>
            <p:cNvPr id="162" name="Oval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 dirty="0"/>
            </a:p>
          </p:txBody>
        </p:sp>
        <p:sp>
          <p:nvSpPr>
            <p:cNvPr id="239" name="hour hand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 dirty="0"/>
            </a:p>
          </p:txBody>
        </p:sp>
      </p:grpSp>
      <p:sp>
        <p:nvSpPr>
          <p:cNvPr id="163" name="Freeform 29"/>
          <p:cNvSpPr>
            <a:spLocks noEditPoints="1"/>
          </p:cNvSpPr>
          <p:nvPr/>
        </p:nvSpPr>
        <p:spPr bwMode="auto">
          <a:xfrm>
            <a:off x="403622" y="1489765"/>
            <a:ext cx="3290888" cy="3288506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64" name="Freeform 30"/>
          <p:cNvSpPr>
            <a:spLocks noEditPoints="1"/>
          </p:cNvSpPr>
          <p:nvPr/>
        </p:nvSpPr>
        <p:spPr bwMode="auto">
          <a:xfrm>
            <a:off x="533401" y="1618353"/>
            <a:ext cx="3032522" cy="3031331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165" name="Freeform 31"/>
          <p:cNvSpPr>
            <a:spLocks noEditPoints="1"/>
          </p:cNvSpPr>
          <p:nvPr/>
        </p:nvSpPr>
        <p:spPr bwMode="auto">
          <a:xfrm>
            <a:off x="465535" y="1550487"/>
            <a:ext cx="3165872" cy="3167063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FC7B21D-F367-47EE-B66B-97792050C10C}"/>
              </a:ext>
            </a:extLst>
          </p:cNvPr>
          <p:cNvGrpSpPr/>
          <p:nvPr/>
        </p:nvGrpSpPr>
        <p:grpSpPr>
          <a:xfrm>
            <a:off x="1841897" y="1808852"/>
            <a:ext cx="425054" cy="425054"/>
            <a:chOff x="2455863" y="2411803"/>
            <a:chExt cx="566738" cy="566738"/>
          </a:xfrm>
        </p:grpSpPr>
        <p:sp>
          <p:nvSpPr>
            <p:cNvPr id="16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6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6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7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71" name="Rectangle 37"/>
            <p:cNvSpPr>
              <a:spLocks noChangeArrowheads="1"/>
            </p:cNvSpPr>
            <p:nvPr/>
          </p:nvSpPr>
          <p:spPr bwMode="auto">
            <a:xfrm>
              <a:off x="2593975" y="2499116"/>
              <a:ext cx="316325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>
                <a:buClrTx/>
              </a:pPr>
              <a:r>
                <a:rPr lang="en-US" altLang="en-US" sz="1575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30</a:t>
              </a:r>
              <a:endParaRPr lang="en-US" altLang="en-US" sz="1350" dirty="0"/>
            </a:p>
          </p:txBody>
        </p:sp>
      </p:grpSp>
      <p:sp>
        <p:nvSpPr>
          <p:cNvPr id="174" name="Freeform 40"/>
          <p:cNvSpPr>
            <a:spLocks noEditPoints="1"/>
          </p:cNvSpPr>
          <p:nvPr/>
        </p:nvSpPr>
        <p:spPr bwMode="auto">
          <a:xfrm>
            <a:off x="2433637" y="2138656"/>
            <a:ext cx="15479" cy="91679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6421DDD-07C3-42B6-869F-AD3A53DC2A79}"/>
              </a:ext>
            </a:extLst>
          </p:cNvPr>
          <p:cNvGrpSpPr/>
          <p:nvPr/>
        </p:nvGrpSpPr>
        <p:grpSpPr>
          <a:xfrm>
            <a:off x="2792016" y="2335109"/>
            <a:ext cx="439341" cy="440531"/>
            <a:chOff x="3722688" y="3113478"/>
            <a:chExt cx="585788" cy="587375"/>
          </a:xfrm>
        </p:grpSpPr>
        <p:sp>
          <p:nvSpPr>
            <p:cNvPr id="178" name="Freeform 44"/>
            <p:cNvSpPr>
              <a:spLocks/>
            </p:cNvSpPr>
            <p:nvPr/>
          </p:nvSpPr>
          <p:spPr bwMode="auto">
            <a:xfrm>
              <a:off x="3722688" y="3113478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79" name="Freeform 45"/>
            <p:cNvSpPr>
              <a:spLocks/>
            </p:cNvSpPr>
            <p:nvPr/>
          </p:nvSpPr>
          <p:spPr bwMode="auto">
            <a:xfrm>
              <a:off x="3781425" y="3169041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80" name="Freeform 46"/>
            <p:cNvSpPr>
              <a:spLocks noEditPoints="1"/>
            </p:cNvSpPr>
            <p:nvPr/>
          </p:nvSpPr>
          <p:spPr bwMode="auto">
            <a:xfrm>
              <a:off x="3786188" y="3272228"/>
              <a:ext cx="46038" cy="188913"/>
            </a:xfrm>
            <a:custGeom>
              <a:avLst/>
              <a:gdLst>
                <a:gd name="T0" fmla="*/ 3 w 19"/>
                <a:gd name="T1" fmla="*/ 76 h 77"/>
                <a:gd name="T2" fmla="*/ 3 w 19"/>
                <a:gd name="T3" fmla="*/ 76 h 77"/>
                <a:gd name="T4" fmla="*/ 3 w 19"/>
                <a:gd name="T5" fmla="*/ 76 h 77"/>
                <a:gd name="T6" fmla="*/ 3 w 19"/>
                <a:gd name="T7" fmla="*/ 75 h 77"/>
                <a:gd name="T8" fmla="*/ 3 w 19"/>
                <a:gd name="T9" fmla="*/ 75 h 77"/>
                <a:gd name="T10" fmla="*/ 3 w 19"/>
                <a:gd name="T11" fmla="*/ 75 h 77"/>
                <a:gd name="T12" fmla="*/ 3 w 19"/>
                <a:gd name="T13" fmla="*/ 74 h 77"/>
                <a:gd name="T14" fmla="*/ 3 w 19"/>
                <a:gd name="T15" fmla="*/ 74 h 77"/>
                <a:gd name="T16" fmla="*/ 3 w 19"/>
                <a:gd name="T17" fmla="*/ 74 h 77"/>
                <a:gd name="T18" fmla="*/ 2 w 19"/>
                <a:gd name="T19" fmla="*/ 73 h 77"/>
                <a:gd name="T20" fmla="*/ 2 w 19"/>
                <a:gd name="T21" fmla="*/ 73 h 77"/>
                <a:gd name="T22" fmla="*/ 2 w 19"/>
                <a:gd name="T23" fmla="*/ 72 h 77"/>
                <a:gd name="T24" fmla="*/ 2 w 19"/>
                <a:gd name="T25" fmla="*/ 72 h 77"/>
                <a:gd name="T26" fmla="*/ 2 w 19"/>
                <a:gd name="T27" fmla="*/ 71 h 77"/>
                <a:gd name="T28" fmla="*/ 2 w 19"/>
                <a:gd name="T29" fmla="*/ 71 h 77"/>
                <a:gd name="T30" fmla="*/ 2 w 19"/>
                <a:gd name="T31" fmla="*/ 71 h 77"/>
                <a:gd name="T32" fmla="*/ 2 w 19"/>
                <a:gd name="T33" fmla="*/ 70 h 77"/>
                <a:gd name="T34" fmla="*/ 2 w 19"/>
                <a:gd name="T35" fmla="*/ 70 h 77"/>
                <a:gd name="T36" fmla="*/ 2 w 19"/>
                <a:gd name="T37" fmla="*/ 69 h 77"/>
                <a:gd name="T38" fmla="*/ 2 w 19"/>
                <a:gd name="T39" fmla="*/ 69 h 77"/>
                <a:gd name="T40" fmla="*/ 2 w 19"/>
                <a:gd name="T41" fmla="*/ 69 h 77"/>
                <a:gd name="T42" fmla="*/ 2 w 19"/>
                <a:gd name="T43" fmla="*/ 68 h 77"/>
                <a:gd name="T44" fmla="*/ 2 w 19"/>
                <a:gd name="T45" fmla="*/ 68 h 77"/>
                <a:gd name="T46" fmla="*/ 2 w 19"/>
                <a:gd name="T47" fmla="*/ 68 h 77"/>
                <a:gd name="T48" fmla="*/ 1 w 19"/>
                <a:gd name="T49" fmla="*/ 67 h 77"/>
                <a:gd name="T50" fmla="*/ 1 w 19"/>
                <a:gd name="T51" fmla="*/ 67 h 77"/>
                <a:gd name="T52" fmla="*/ 1 w 19"/>
                <a:gd name="T53" fmla="*/ 67 h 77"/>
                <a:gd name="T54" fmla="*/ 1 w 19"/>
                <a:gd name="T55" fmla="*/ 66 h 77"/>
                <a:gd name="T56" fmla="*/ 1 w 19"/>
                <a:gd name="T57" fmla="*/ 66 h 77"/>
                <a:gd name="T58" fmla="*/ 1 w 19"/>
                <a:gd name="T59" fmla="*/ 65 h 77"/>
                <a:gd name="T60" fmla="*/ 1 w 19"/>
                <a:gd name="T61" fmla="*/ 65 h 77"/>
                <a:gd name="T62" fmla="*/ 1 w 19"/>
                <a:gd name="T63" fmla="*/ 65 h 77"/>
                <a:gd name="T64" fmla="*/ 1 w 19"/>
                <a:gd name="T65" fmla="*/ 64 h 77"/>
                <a:gd name="T66" fmla="*/ 1 w 19"/>
                <a:gd name="T67" fmla="*/ 64 h 77"/>
                <a:gd name="T68" fmla="*/ 1 w 19"/>
                <a:gd name="T69" fmla="*/ 64 h 77"/>
                <a:gd name="T70" fmla="*/ 1 w 19"/>
                <a:gd name="T71" fmla="*/ 63 h 77"/>
                <a:gd name="T72" fmla="*/ 1 w 19"/>
                <a:gd name="T73" fmla="*/ 63 h 77"/>
                <a:gd name="T74" fmla="*/ 1 w 19"/>
                <a:gd name="T75" fmla="*/ 62 h 77"/>
                <a:gd name="T76" fmla="*/ 1 w 19"/>
                <a:gd name="T77" fmla="*/ 62 h 77"/>
                <a:gd name="T78" fmla="*/ 1 w 19"/>
                <a:gd name="T79" fmla="*/ 61 h 77"/>
                <a:gd name="T80" fmla="*/ 1 w 19"/>
                <a:gd name="T81" fmla="*/ 61 h 77"/>
                <a:gd name="T82" fmla="*/ 1 w 19"/>
                <a:gd name="T83" fmla="*/ 61 h 77"/>
                <a:gd name="T84" fmla="*/ 1 w 19"/>
                <a:gd name="T85" fmla="*/ 60 h 77"/>
                <a:gd name="T86" fmla="*/ 1 w 19"/>
                <a:gd name="T87" fmla="*/ 60 h 77"/>
                <a:gd name="T88" fmla="*/ 1 w 19"/>
                <a:gd name="T89" fmla="*/ 60 h 77"/>
                <a:gd name="T90" fmla="*/ 18 w 19"/>
                <a:gd name="T91" fmla="*/ 0 h 77"/>
                <a:gd name="T92" fmla="*/ 18 w 19"/>
                <a:gd name="T93" fmla="*/ 0 h 77"/>
                <a:gd name="T94" fmla="*/ 19 w 19"/>
                <a:gd name="T95" fmla="*/ 0 h 77"/>
                <a:gd name="T96" fmla="*/ 19 w 19"/>
                <a:gd name="T9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77"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4"/>
                  </a:moveTo>
                  <a:cubicBezTo>
                    <a:pt x="3" y="74"/>
                    <a:pt x="3" y="75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3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69"/>
                  </a:move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8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5"/>
                  </a:moveTo>
                  <a:cubicBezTo>
                    <a:pt x="1" y="65"/>
                    <a:pt x="1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4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4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1"/>
                  </a:move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0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8" y="1"/>
                  </a:moveTo>
                  <a:cubicBezTo>
                    <a:pt x="6" y="17"/>
                    <a:pt x="0" y="38"/>
                    <a:pt x="1" y="60"/>
                  </a:cubicBezTo>
                  <a:cubicBezTo>
                    <a:pt x="0" y="38"/>
                    <a:pt x="6" y="17"/>
                    <a:pt x="18" y="1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81" name="Freeform 47"/>
            <p:cNvSpPr>
              <a:spLocks/>
            </p:cNvSpPr>
            <p:nvPr/>
          </p:nvSpPr>
          <p:spPr bwMode="auto">
            <a:xfrm>
              <a:off x="3786188" y="3213491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82" name="Rectangle 48"/>
            <p:cNvSpPr>
              <a:spLocks noChangeArrowheads="1"/>
            </p:cNvSpPr>
            <p:nvPr/>
          </p:nvSpPr>
          <p:spPr bwMode="auto">
            <a:xfrm>
              <a:off x="3941763" y="3299216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83" name="Rectangle 49"/>
            <p:cNvSpPr>
              <a:spLocks noChangeArrowheads="1"/>
            </p:cNvSpPr>
            <p:nvPr/>
          </p:nvSpPr>
          <p:spPr bwMode="auto">
            <a:xfrm>
              <a:off x="3941763" y="3216666"/>
              <a:ext cx="158163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>
                <a:buClrTx/>
              </a:pPr>
              <a:r>
                <a:rPr lang="en-US" altLang="en-US" sz="1575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lang="en-US" altLang="en-US" sz="1350" dirty="0"/>
            </a:p>
          </p:txBody>
        </p:sp>
      </p:grpSp>
      <p:sp>
        <p:nvSpPr>
          <p:cNvPr id="186" name="Freeform 52"/>
          <p:cNvSpPr>
            <a:spLocks noEditPoints="1"/>
          </p:cNvSpPr>
          <p:nvPr/>
        </p:nvSpPr>
        <p:spPr bwMode="auto">
          <a:xfrm>
            <a:off x="2995613" y="2983999"/>
            <a:ext cx="45244" cy="119063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AAA3125-6198-4B7D-906A-040AAB47590B}"/>
              </a:ext>
            </a:extLst>
          </p:cNvPr>
          <p:cNvGrpSpPr/>
          <p:nvPr/>
        </p:nvGrpSpPr>
        <p:grpSpPr>
          <a:xfrm>
            <a:off x="2815828" y="3438819"/>
            <a:ext cx="425054" cy="426244"/>
            <a:chOff x="3754438" y="4585091"/>
            <a:chExt cx="566738" cy="568325"/>
          </a:xfrm>
        </p:grpSpPr>
        <p:sp>
          <p:nvSpPr>
            <p:cNvPr id="190" name="Freeform 56"/>
            <p:cNvSpPr>
              <a:spLocks/>
            </p:cNvSpPr>
            <p:nvPr/>
          </p:nvSpPr>
          <p:spPr bwMode="auto">
            <a:xfrm>
              <a:off x="3754438" y="4585091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91" name="Oval 57"/>
            <p:cNvSpPr>
              <a:spLocks noChangeArrowheads="1"/>
            </p:cNvSpPr>
            <p:nvPr/>
          </p:nvSpPr>
          <p:spPr bwMode="auto">
            <a:xfrm>
              <a:off x="3810000" y="4639066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92" name="Freeform 58"/>
            <p:cNvSpPr>
              <a:spLocks noEditPoints="1"/>
            </p:cNvSpPr>
            <p:nvPr/>
          </p:nvSpPr>
          <p:spPr bwMode="auto">
            <a:xfrm>
              <a:off x="3810000" y="4732728"/>
              <a:ext cx="44450" cy="222250"/>
            </a:xfrm>
            <a:custGeom>
              <a:avLst/>
              <a:gdLst>
                <a:gd name="T0" fmla="*/ 7 w 18"/>
                <a:gd name="T1" fmla="*/ 91 h 91"/>
                <a:gd name="T2" fmla="*/ 7 w 18"/>
                <a:gd name="T3" fmla="*/ 91 h 91"/>
                <a:gd name="T4" fmla="*/ 7 w 18"/>
                <a:gd name="T5" fmla="*/ 91 h 91"/>
                <a:gd name="T6" fmla="*/ 7 w 18"/>
                <a:gd name="T7" fmla="*/ 91 h 91"/>
                <a:gd name="T8" fmla="*/ 7 w 18"/>
                <a:gd name="T9" fmla="*/ 91 h 91"/>
                <a:gd name="T10" fmla="*/ 7 w 18"/>
                <a:gd name="T11" fmla="*/ 91 h 91"/>
                <a:gd name="T12" fmla="*/ 7 w 18"/>
                <a:gd name="T13" fmla="*/ 91 h 91"/>
                <a:gd name="T14" fmla="*/ 7 w 18"/>
                <a:gd name="T15" fmla="*/ 91 h 91"/>
                <a:gd name="T16" fmla="*/ 7 w 18"/>
                <a:gd name="T17" fmla="*/ 91 h 91"/>
                <a:gd name="T18" fmla="*/ 7 w 18"/>
                <a:gd name="T19" fmla="*/ 91 h 91"/>
                <a:gd name="T20" fmla="*/ 7 w 18"/>
                <a:gd name="T21" fmla="*/ 91 h 91"/>
                <a:gd name="T22" fmla="*/ 7 w 18"/>
                <a:gd name="T23" fmla="*/ 91 h 91"/>
                <a:gd name="T24" fmla="*/ 6 w 18"/>
                <a:gd name="T25" fmla="*/ 90 h 91"/>
                <a:gd name="T26" fmla="*/ 7 w 18"/>
                <a:gd name="T27" fmla="*/ 91 h 91"/>
                <a:gd name="T28" fmla="*/ 6 w 18"/>
                <a:gd name="T29" fmla="*/ 90 h 91"/>
                <a:gd name="T30" fmla="*/ 0 w 18"/>
                <a:gd name="T31" fmla="*/ 57 h 91"/>
                <a:gd name="T32" fmla="*/ 6 w 18"/>
                <a:gd name="T33" fmla="*/ 90 h 91"/>
                <a:gd name="T34" fmla="*/ 0 w 18"/>
                <a:gd name="T35" fmla="*/ 57 h 91"/>
                <a:gd name="T36" fmla="*/ 0 w 18"/>
                <a:gd name="T37" fmla="*/ 57 h 91"/>
                <a:gd name="T38" fmla="*/ 0 w 18"/>
                <a:gd name="T39" fmla="*/ 57 h 91"/>
                <a:gd name="T40" fmla="*/ 0 w 18"/>
                <a:gd name="T41" fmla="*/ 57 h 91"/>
                <a:gd name="T42" fmla="*/ 0 w 18"/>
                <a:gd name="T43" fmla="*/ 57 h 91"/>
                <a:gd name="T44" fmla="*/ 0 w 18"/>
                <a:gd name="T45" fmla="*/ 57 h 91"/>
                <a:gd name="T46" fmla="*/ 0 w 18"/>
                <a:gd name="T47" fmla="*/ 57 h 91"/>
                <a:gd name="T48" fmla="*/ 0 w 18"/>
                <a:gd name="T49" fmla="*/ 56 h 91"/>
                <a:gd name="T50" fmla="*/ 0 w 18"/>
                <a:gd name="T51" fmla="*/ 57 h 91"/>
                <a:gd name="T52" fmla="*/ 0 w 18"/>
                <a:gd name="T53" fmla="*/ 56 h 91"/>
                <a:gd name="T54" fmla="*/ 0 w 18"/>
                <a:gd name="T55" fmla="*/ 56 h 91"/>
                <a:gd name="T56" fmla="*/ 0 w 18"/>
                <a:gd name="T57" fmla="*/ 56 h 91"/>
                <a:gd name="T58" fmla="*/ 0 w 18"/>
                <a:gd name="T59" fmla="*/ 56 h 91"/>
                <a:gd name="T60" fmla="*/ 0 w 18"/>
                <a:gd name="T61" fmla="*/ 56 h 91"/>
                <a:gd name="T62" fmla="*/ 0 w 18"/>
                <a:gd name="T63" fmla="*/ 56 h 91"/>
                <a:gd name="T64" fmla="*/ 0 w 18"/>
                <a:gd name="T65" fmla="*/ 56 h 91"/>
                <a:gd name="T66" fmla="*/ 0 w 18"/>
                <a:gd name="T67" fmla="*/ 56 h 91"/>
                <a:gd name="T68" fmla="*/ 0 w 18"/>
                <a:gd name="T69" fmla="*/ 56 h 91"/>
                <a:gd name="T70" fmla="*/ 0 w 18"/>
                <a:gd name="T71" fmla="*/ 56 h 91"/>
                <a:gd name="T72" fmla="*/ 0 w 18"/>
                <a:gd name="T73" fmla="*/ 55 h 91"/>
                <a:gd name="T74" fmla="*/ 0 w 18"/>
                <a:gd name="T75" fmla="*/ 56 h 91"/>
                <a:gd name="T76" fmla="*/ 0 w 18"/>
                <a:gd name="T77" fmla="*/ 56 h 91"/>
                <a:gd name="T78" fmla="*/ 0 w 18"/>
                <a:gd name="T79" fmla="*/ 55 h 91"/>
                <a:gd name="T80" fmla="*/ 18 w 18"/>
                <a:gd name="T81" fmla="*/ 0 h 91"/>
                <a:gd name="T82" fmla="*/ 0 w 18"/>
                <a:gd name="T83" fmla="*/ 55 h 91"/>
                <a:gd name="T84" fmla="*/ 18 w 18"/>
                <a:gd name="T85" fmla="*/ 0 h 91"/>
                <a:gd name="T86" fmla="*/ 18 w 18"/>
                <a:gd name="T87" fmla="*/ 0 h 91"/>
                <a:gd name="T88" fmla="*/ 18 w 18"/>
                <a:gd name="T89" fmla="*/ 0 h 91"/>
                <a:gd name="T90" fmla="*/ 18 w 18"/>
                <a:gd name="T91" fmla="*/ 0 h 91"/>
                <a:gd name="T92" fmla="*/ 18 w 18"/>
                <a:gd name="T93" fmla="*/ 0 h 91"/>
                <a:gd name="T94" fmla="*/ 18 w 18"/>
                <a:gd name="T95" fmla="*/ 0 h 91"/>
                <a:gd name="T96" fmla="*/ 18 w 18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1"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6" y="90"/>
                  </a:moveTo>
                  <a:cubicBezTo>
                    <a:pt x="6" y="90"/>
                    <a:pt x="6" y="90"/>
                    <a:pt x="7" y="91"/>
                  </a:cubicBezTo>
                  <a:cubicBezTo>
                    <a:pt x="6" y="90"/>
                    <a:pt x="6" y="90"/>
                    <a:pt x="6" y="90"/>
                  </a:cubicBezTo>
                  <a:moveTo>
                    <a:pt x="0" y="57"/>
                  </a:moveTo>
                  <a:cubicBezTo>
                    <a:pt x="0" y="69"/>
                    <a:pt x="2" y="80"/>
                    <a:pt x="6" y="90"/>
                  </a:cubicBezTo>
                  <a:cubicBezTo>
                    <a:pt x="2" y="80"/>
                    <a:pt x="0" y="69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18" y="0"/>
                  </a:moveTo>
                  <a:cubicBezTo>
                    <a:pt x="7" y="15"/>
                    <a:pt x="0" y="35"/>
                    <a:pt x="0" y="55"/>
                  </a:cubicBezTo>
                  <a:cubicBezTo>
                    <a:pt x="0" y="35"/>
                    <a:pt x="7" y="15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93" name="Freeform 59"/>
            <p:cNvSpPr>
              <a:spLocks/>
            </p:cNvSpPr>
            <p:nvPr/>
          </p:nvSpPr>
          <p:spPr bwMode="auto">
            <a:xfrm>
              <a:off x="3810000" y="4666053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94" name="Rectangle 60"/>
            <p:cNvSpPr>
              <a:spLocks noChangeArrowheads="1"/>
            </p:cNvSpPr>
            <p:nvPr/>
          </p:nvSpPr>
          <p:spPr bwMode="auto">
            <a:xfrm>
              <a:off x="3967163" y="4769241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195" name="Rectangle 61"/>
            <p:cNvSpPr>
              <a:spLocks noChangeArrowheads="1"/>
            </p:cNvSpPr>
            <p:nvPr/>
          </p:nvSpPr>
          <p:spPr bwMode="auto">
            <a:xfrm>
              <a:off x="3911600" y="4672403"/>
              <a:ext cx="316325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>
                <a:buClrTx/>
              </a:pPr>
              <a:r>
                <a:rPr lang="en-US" altLang="en-US" sz="1575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lang="en-US" altLang="en-US" sz="1350" dirty="0"/>
            </a:p>
          </p:txBody>
        </p:sp>
      </p:grpSp>
      <p:sp>
        <p:nvSpPr>
          <p:cNvPr id="198" name="Freeform 64"/>
          <p:cNvSpPr>
            <a:spLocks noEditPoints="1"/>
          </p:cNvSpPr>
          <p:nvPr/>
        </p:nvSpPr>
        <p:spPr bwMode="auto">
          <a:xfrm>
            <a:off x="2461023" y="3994840"/>
            <a:ext cx="13097" cy="126206"/>
          </a:xfrm>
          <a:custGeom>
            <a:avLst/>
            <a:gdLst>
              <a:gd name="T0" fmla="*/ 7 w 7"/>
              <a:gd name="T1" fmla="*/ 69 h 69"/>
              <a:gd name="T2" fmla="*/ 7 w 7"/>
              <a:gd name="T3" fmla="*/ 69 h 69"/>
              <a:gd name="T4" fmla="*/ 7 w 7"/>
              <a:gd name="T5" fmla="*/ 69 h 69"/>
              <a:gd name="T6" fmla="*/ 7 w 7"/>
              <a:gd name="T7" fmla="*/ 68 h 69"/>
              <a:gd name="T8" fmla="*/ 6 w 7"/>
              <a:gd name="T9" fmla="*/ 67 h 69"/>
              <a:gd name="T10" fmla="*/ 6 w 7"/>
              <a:gd name="T11" fmla="*/ 66 h 69"/>
              <a:gd name="T12" fmla="*/ 6 w 7"/>
              <a:gd name="T13" fmla="*/ 66 h 69"/>
              <a:gd name="T14" fmla="*/ 6 w 7"/>
              <a:gd name="T15" fmla="*/ 66 h 69"/>
              <a:gd name="T16" fmla="*/ 6 w 7"/>
              <a:gd name="T17" fmla="*/ 66 h 69"/>
              <a:gd name="T18" fmla="*/ 5 w 7"/>
              <a:gd name="T19" fmla="*/ 65 h 69"/>
              <a:gd name="T20" fmla="*/ 5 w 7"/>
              <a:gd name="T21" fmla="*/ 65 h 69"/>
              <a:gd name="T22" fmla="*/ 5 w 7"/>
              <a:gd name="T23" fmla="*/ 65 h 69"/>
              <a:gd name="T24" fmla="*/ 5 w 7"/>
              <a:gd name="T25" fmla="*/ 64 h 69"/>
              <a:gd name="T26" fmla="*/ 5 w 7"/>
              <a:gd name="T27" fmla="*/ 64 h 69"/>
              <a:gd name="T28" fmla="*/ 5 w 7"/>
              <a:gd name="T29" fmla="*/ 63 h 69"/>
              <a:gd name="T30" fmla="*/ 5 w 7"/>
              <a:gd name="T31" fmla="*/ 63 h 69"/>
              <a:gd name="T32" fmla="*/ 5 w 7"/>
              <a:gd name="T33" fmla="*/ 63 h 69"/>
              <a:gd name="T34" fmla="*/ 5 w 7"/>
              <a:gd name="T35" fmla="*/ 62 h 69"/>
              <a:gd name="T36" fmla="*/ 4 w 7"/>
              <a:gd name="T37" fmla="*/ 62 h 69"/>
              <a:gd name="T38" fmla="*/ 4 w 7"/>
              <a:gd name="T39" fmla="*/ 62 h 69"/>
              <a:gd name="T40" fmla="*/ 4 w 7"/>
              <a:gd name="T41" fmla="*/ 61 h 69"/>
              <a:gd name="T42" fmla="*/ 4 w 7"/>
              <a:gd name="T43" fmla="*/ 60 h 69"/>
              <a:gd name="T44" fmla="*/ 4 w 7"/>
              <a:gd name="T45" fmla="*/ 60 h 69"/>
              <a:gd name="T46" fmla="*/ 4 w 7"/>
              <a:gd name="T47" fmla="*/ 60 h 69"/>
              <a:gd name="T48" fmla="*/ 4 w 7"/>
              <a:gd name="T49" fmla="*/ 60 h 69"/>
              <a:gd name="T50" fmla="*/ 4 w 7"/>
              <a:gd name="T51" fmla="*/ 59 h 69"/>
              <a:gd name="T52" fmla="*/ 4 w 7"/>
              <a:gd name="T53" fmla="*/ 59 h 69"/>
              <a:gd name="T54" fmla="*/ 3 w 7"/>
              <a:gd name="T55" fmla="*/ 59 h 69"/>
              <a:gd name="T56" fmla="*/ 3 w 7"/>
              <a:gd name="T57" fmla="*/ 57 h 69"/>
              <a:gd name="T58" fmla="*/ 3 w 7"/>
              <a:gd name="T59" fmla="*/ 57 h 69"/>
              <a:gd name="T60" fmla="*/ 3 w 7"/>
              <a:gd name="T61" fmla="*/ 56 h 69"/>
              <a:gd name="T62" fmla="*/ 3 w 7"/>
              <a:gd name="T63" fmla="*/ 56 h 69"/>
              <a:gd name="T64" fmla="*/ 3 w 7"/>
              <a:gd name="T65" fmla="*/ 56 h 69"/>
              <a:gd name="T66" fmla="*/ 0 w 7"/>
              <a:gd name="T67" fmla="*/ 40 h 69"/>
              <a:gd name="T68" fmla="*/ 0 w 7"/>
              <a:gd name="T69" fmla="*/ 40 h 69"/>
              <a:gd name="T70" fmla="*/ 0 w 7"/>
              <a:gd name="T71" fmla="*/ 40 h 69"/>
              <a:gd name="T72" fmla="*/ 0 w 7"/>
              <a:gd name="T73" fmla="*/ 40 h 69"/>
              <a:gd name="T74" fmla="*/ 0 w 7"/>
              <a:gd name="T75" fmla="*/ 39 h 69"/>
              <a:gd name="T76" fmla="*/ 0 w 7"/>
              <a:gd name="T77" fmla="*/ 39 h 69"/>
              <a:gd name="T78" fmla="*/ 0 w 7"/>
              <a:gd name="T79" fmla="*/ 39 h 69"/>
              <a:gd name="T80" fmla="*/ 0 w 7"/>
              <a:gd name="T81" fmla="*/ 38 h 69"/>
              <a:gd name="T82" fmla="*/ 0 w 7"/>
              <a:gd name="T83" fmla="*/ 38 h 69"/>
              <a:gd name="T84" fmla="*/ 0 w 7"/>
              <a:gd name="T85" fmla="*/ 38 h 69"/>
              <a:gd name="T86" fmla="*/ 7 w 7"/>
              <a:gd name="T87" fmla="*/ 0 h 69"/>
              <a:gd name="T88" fmla="*/ 7 w 7"/>
              <a:gd name="T89" fmla="*/ 0 h 69"/>
              <a:gd name="T90" fmla="*/ 7 w 7"/>
              <a:gd name="T91" fmla="*/ 0 h 69"/>
              <a:gd name="T92" fmla="*/ 7 w 7"/>
              <a:gd name="T9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" h="69"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8"/>
                </a:move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7" y="68"/>
                </a:cubicBezTo>
                <a:moveTo>
                  <a:pt x="6" y="67"/>
                </a:move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5" y="65"/>
                </a:moveTo>
                <a:cubicBezTo>
                  <a:pt x="5" y="65"/>
                  <a:pt x="6" y="65"/>
                  <a:pt x="6" y="66"/>
                </a:cubicBezTo>
                <a:cubicBezTo>
                  <a:pt x="6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2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1"/>
                </a:move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3" y="59"/>
                </a:move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6"/>
                </a:moveTo>
                <a:cubicBezTo>
                  <a:pt x="3" y="56"/>
                  <a:pt x="3" y="57"/>
                  <a:pt x="3" y="57"/>
                </a:cubicBezTo>
                <a:cubicBezTo>
                  <a:pt x="3" y="57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8"/>
                </a:moveTo>
                <a:cubicBezTo>
                  <a:pt x="0" y="38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7" y="0"/>
                </a:moveTo>
                <a:cubicBezTo>
                  <a:pt x="2" y="12"/>
                  <a:pt x="0" y="24"/>
                  <a:pt x="0" y="38"/>
                </a:cubicBezTo>
                <a:cubicBezTo>
                  <a:pt x="0" y="24"/>
                  <a:pt x="2" y="12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04" name="Freeform 70"/>
          <p:cNvSpPr>
            <a:spLocks noEditPoints="1"/>
          </p:cNvSpPr>
          <p:nvPr/>
        </p:nvSpPr>
        <p:spPr bwMode="auto">
          <a:xfrm>
            <a:off x="1322785" y="2144609"/>
            <a:ext cx="1191" cy="41672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12" name="Freeform 78"/>
          <p:cNvSpPr>
            <a:spLocks noEditPoints="1"/>
          </p:cNvSpPr>
          <p:nvPr/>
        </p:nvSpPr>
        <p:spPr bwMode="auto">
          <a:xfrm>
            <a:off x="759619" y="3099490"/>
            <a:ext cx="33338" cy="101204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20" name="Freeform 86"/>
          <p:cNvSpPr>
            <a:spLocks noEditPoints="1"/>
          </p:cNvSpPr>
          <p:nvPr/>
        </p:nvSpPr>
        <p:spPr bwMode="auto">
          <a:xfrm>
            <a:off x="1293019" y="4011509"/>
            <a:ext cx="7144" cy="88106"/>
          </a:xfrm>
          <a:custGeom>
            <a:avLst/>
            <a:gdLst>
              <a:gd name="T0" fmla="*/ 3 w 4"/>
              <a:gd name="T1" fmla="*/ 47 h 48"/>
              <a:gd name="T2" fmla="*/ 3 w 4"/>
              <a:gd name="T3" fmla="*/ 47 h 48"/>
              <a:gd name="T4" fmla="*/ 2 w 4"/>
              <a:gd name="T5" fmla="*/ 47 h 48"/>
              <a:gd name="T6" fmla="*/ 2 w 4"/>
              <a:gd name="T7" fmla="*/ 46 h 48"/>
              <a:gd name="T8" fmla="*/ 2 w 4"/>
              <a:gd name="T9" fmla="*/ 46 h 48"/>
              <a:gd name="T10" fmla="*/ 0 w 4"/>
              <a:gd name="T11" fmla="*/ 23 h 48"/>
              <a:gd name="T12" fmla="*/ 0 w 4"/>
              <a:gd name="T13" fmla="*/ 22 h 48"/>
              <a:gd name="T14" fmla="*/ 0 w 4"/>
              <a:gd name="T15" fmla="*/ 22 h 48"/>
              <a:gd name="T16" fmla="*/ 0 w 4"/>
              <a:gd name="T17" fmla="*/ 22 h 48"/>
              <a:gd name="T18" fmla="*/ 0 w 4"/>
              <a:gd name="T19" fmla="*/ 22 h 48"/>
              <a:gd name="T20" fmla="*/ 0 w 4"/>
              <a:gd name="T21" fmla="*/ 21 h 48"/>
              <a:gd name="T22" fmla="*/ 0 w 4"/>
              <a:gd name="T23" fmla="*/ 20 h 48"/>
              <a:gd name="T24" fmla="*/ 0 w 4"/>
              <a:gd name="T25" fmla="*/ 20 h 48"/>
              <a:gd name="T26" fmla="*/ 0 w 4"/>
              <a:gd name="T27" fmla="*/ 20 h 48"/>
              <a:gd name="T28" fmla="*/ 0 w 4"/>
              <a:gd name="T29" fmla="*/ 19 h 48"/>
              <a:gd name="T30" fmla="*/ 0 w 4"/>
              <a:gd name="T31" fmla="*/ 19 h 48"/>
              <a:gd name="T32" fmla="*/ 0 w 4"/>
              <a:gd name="T33" fmla="*/ 19 h 48"/>
              <a:gd name="T34" fmla="*/ 0 w 4"/>
              <a:gd name="T35" fmla="*/ 18 h 48"/>
              <a:gd name="T36" fmla="*/ 0 w 4"/>
              <a:gd name="T37" fmla="*/ 18 h 48"/>
              <a:gd name="T38" fmla="*/ 0 w 4"/>
              <a:gd name="T39" fmla="*/ 18 h 48"/>
              <a:gd name="T40" fmla="*/ 1 w 4"/>
              <a:gd name="T41" fmla="*/ 17 h 48"/>
              <a:gd name="T42" fmla="*/ 1 w 4"/>
              <a:gd name="T43" fmla="*/ 17 h 48"/>
              <a:gd name="T44" fmla="*/ 1 w 4"/>
              <a:gd name="T45" fmla="*/ 16 h 48"/>
              <a:gd name="T46" fmla="*/ 1 w 4"/>
              <a:gd name="T47" fmla="*/ 15 h 48"/>
              <a:gd name="T48" fmla="*/ 1 w 4"/>
              <a:gd name="T49" fmla="*/ 15 h 48"/>
              <a:gd name="T50" fmla="*/ 1 w 4"/>
              <a:gd name="T51" fmla="*/ 15 h 48"/>
              <a:gd name="T52" fmla="*/ 1 w 4"/>
              <a:gd name="T53" fmla="*/ 14 h 48"/>
              <a:gd name="T54" fmla="*/ 1 w 4"/>
              <a:gd name="T55" fmla="*/ 14 h 48"/>
              <a:gd name="T56" fmla="*/ 1 w 4"/>
              <a:gd name="T57" fmla="*/ 14 h 48"/>
              <a:gd name="T58" fmla="*/ 1 w 4"/>
              <a:gd name="T59" fmla="*/ 13 h 48"/>
              <a:gd name="T60" fmla="*/ 1 w 4"/>
              <a:gd name="T61" fmla="*/ 13 h 48"/>
              <a:gd name="T62" fmla="*/ 1 w 4"/>
              <a:gd name="T63" fmla="*/ 11 h 48"/>
              <a:gd name="T64" fmla="*/ 1 w 4"/>
              <a:gd name="T65" fmla="*/ 11 h 48"/>
              <a:gd name="T66" fmla="*/ 1 w 4"/>
              <a:gd name="T67" fmla="*/ 11 h 48"/>
              <a:gd name="T68" fmla="*/ 1 w 4"/>
              <a:gd name="T69" fmla="*/ 10 h 48"/>
              <a:gd name="T70" fmla="*/ 1 w 4"/>
              <a:gd name="T71" fmla="*/ 10 h 48"/>
              <a:gd name="T72" fmla="*/ 1 w 4"/>
              <a:gd name="T73" fmla="*/ 10 h 48"/>
              <a:gd name="T74" fmla="*/ 2 w 4"/>
              <a:gd name="T75" fmla="*/ 9 h 48"/>
              <a:gd name="T76" fmla="*/ 2 w 4"/>
              <a:gd name="T77" fmla="*/ 8 h 48"/>
              <a:gd name="T78" fmla="*/ 2 w 4"/>
              <a:gd name="T79" fmla="*/ 8 h 48"/>
              <a:gd name="T80" fmla="*/ 2 w 4"/>
              <a:gd name="T81" fmla="*/ 8 h 48"/>
              <a:gd name="T82" fmla="*/ 2 w 4"/>
              <a:gd name="T83" fmla="*/ 7 h 48"/>
              <a:gd name="T84" fmla="*/ 2 w 4"/>
              <a:gd name="T85" fmla="*/ 7 h 48"/>
              <a:gd name="T86" fmla="*/ 2 w 4"/>
              <a:gd name="T87" fmla="*/ 6 h 48"/>
              <a:gd name="T88" fmla="*/ 2 w 4"/>
              <a:gd name="T89" fmla="*/ 5 h 48"/>
              <a:gd name="T90" fmla="*/ 2 w 4"/>
              <a:gd name="T91" fmla="*/ 5 h 48"/>
              <a:gd name="T92" fmla="*/ 2 w 4"/>
              <a:gd name="T93" fmla="*/ 5 h 48"/>
              <a:gd name="T94" fmla="*/ 3 w 4"/>
              <a:gd name="T95" fmla="*/ 4 h 48"/>
              <a:gd name="T96" fmla="*/ 3 w 4"/>
              <a:gd name="T97" fmla="*/ 4 h 48"/>
              <a:gd name="T98" fmla="*/ 3 w 4"/>
              <a:gd name="T99" fmla="*/ 4 h 48"/>
              <a:gd name="T100" fmla="*/ 3 w 4"/>
              <a:gd name="T101" fmla="*/ 3 h 48"/>
              <a:gd name="T102" fmla="*/ 3 w 4"/>
              <a:gd name="T103" fmla="*/ 3 h 48"/>
              <a:gd name="T104" fmla="*/ 3 w 4"/>
              <a:gd name="T105" fmla="*/ 3 h 48"/>
              <a:gd name="T106" fmla="*/ 3 w 4"/>
              <a:gd name="T107" fmla="*/ 2 h 48"/>
              <a:gd name="T108" fmla="*/ 3 w 4"/>
              <a:gd name="T109" fmla="*/ 2 h 48"/>
              <a:gd name="T110" fmla="*/ 3 w 4"/>
              <a:gd name="T111" fmla="*/ 1 h 48"/>
              <a:gd name="T112" fmla="*/ 3 w 4"/>
              <a:gd name="T113" fmla="*/ 1 h 48"/>
              <a:gd name="T114" fmla="*/ 4 w 4"/>
              <a:gd name="T115" fmla="*/ 1 h 48"/>
              <a:gd name="T116" fmla="*/ 4 w 4"/>
              <a:gd name="T1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48">
                <a:moveTo>
                  <a:pt x="3" y="48"/>
                </a:move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moveTo>
                  <a:pt x="3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moveTo>
                  <a:pt x="2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moveTo>
                  <a:pt x="2" y="47"/>
                </a:moveTo>
                <a:cubicBezTo>
                  <a:pt x="2" y="47"/>
                  <a:pt x="2" y="47"/>
                  <a:pt x="2" y="47"/>
                </a:cubicBezTo>
                <a:cubicBezTo>
                  <a:pt x="2" y="47"/>
                  <a:pt x="2" y="47"/>
                  <a:pt x="2" y="47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5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5"/>
                </a:cubicBezTo>
                <a:moveTo>
                  <a:pt x="0" y="23"/>
                </a:moveTo>
                <a:cubicBezTo>
                  <a:pt x="0" y="31"/>
                  <a:pt x="1" y="38"/>
                  <a:pt x="2" y="45"/>
                </a:cubicBezTo>
                <a:cubicBezTo>
                  <a:pt x="1" y="38"/>
                  <a:pt x="0" y="31"/>
                  <a:pt x="0" y="23"/>
                </a:cubicBezTo>
                <a:moveTo>
                  <a:pt x="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1"/>
                </a:moveTo>
                <a:cubicBezTo>
                  <a:pt x="0" y="21"/>
                  <a:pt x="0" y="21"/>
                  <a:pt x="0" y="22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20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19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1" y="17"/>
                </a:moveTo>
                <a:cubicBezTo>
                  <a:pt x="1" y="17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moveTo>
                  <a:pt x="1" y="16"/>
                </a:moveTo>
                <a:cubicBezTo>
                  <a:pt x="1" y="16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5"/>
                </a:move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4"/>
                </a:moveTo>
                <a:cubicBezTo>
                  <a:pt x="1" y="14"/>
                  <a:pt x="1" y="14"/>
                  <a:pt x="1" y="15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2"/>
                </a:moveTo>
                <a:cubicBezTo>
                  <a:pt x="1" y="12"/>
                  <a:pt x="1" y="13"/>
                  <a:pt x="1" y="13"/>
                </a:cubicBezTo>
                <a:cubicBezTo>
                  <a:pt x="1" y="13"/>
                  <a:pt x="1" y="12"/>
                  <a:pt x="1" y="12"/>
                </a:cubicBezTo>
                <a:moveTo>
                  <a:pt x="1" y="11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0"/>
                </a:move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2" y="9"/>
                </a:moveTo>
                <a:cubicBezTo>
                  <a:pt x="2" y="10"/>
                  <a:pt x="1" y="10"/>
                  <a:pt x="1" y="10"/>
                </a:cubicBezTo>
                <a:cubicBezTo>
                  <a:pt x="1" y="10"/>
                  <a:pt x="2" y="10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8"/>
                </a:move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3" y="4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3"/>
                </a:moveTo>
                <a:cubicBezTo>
                  <a:pt x="3" y="3"/>
                  <a:pt x="3" y="4"/>
                  <a:pt x="3" y="4"/>
                </a:cubicBezTo>
                <a:cubicBezTo>
                  <a:pt x="3" y="4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1"/>
                </a:moveTo>
                <a:cubicBezTo>
                  <a:pt x="3" y="1"/>
                  <a:pt x="3" y="2"/>
                  <a:pt x="3" y="2"/>
                </a:cubicBezTo>
                <a:cubicBezTo>
                  <a:pt x="3" y="2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0"/>
                  <a:pt x="4" y="1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75428FF-0A84-4E2E-92DA-584511ABC382}"/>
              </a:ext>
            </a:extLst>
          </p:cNvPr>
          <p:cNvGrpSpPr/>
          <p:nvPr/>
        </p:nvGrpSpPr>
        <p:grpSpPr>
          <a:xfrm>
            <a:off x="1874044" y="4000793"/>
            <a:ext cx="426244" cy="425054"/>
            <a:chOff x="2498725" y="5334391"/>
            <a:chExt cx="568325" cy="566738"/>
          </a:xfrm>
        </p:grpSpPr>
        <p:sp>
          <p:nvSpPr>
            <p:cNvPr id="222" name="Freeform 88"/>
            <p:cNvSpPr>
              <a:spLocks/>
            </p:cNvSpPr>
            <p:nvPr/>
          </p:nvSpPr>
          <p:spPr bwMode="auto">
            <a:xfrm>
              <a:off x="2498725" y="5334391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23" name="Oval 89"/>
            <p:cNvSpPr>
              <a:spLocks noChangeArrowheads="1"/>
            </p:cNvSpPr>
            <p:nvPr/>
          </p:nvSpPr>
          <p:spPr bwMode="auto">
            <a:xfrm>
              <a:off x="2555875" y="5389953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24" name="Freeform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25" name="Freeform 91"/>
            <p:cNvSpPr>
              <a:spLocks/>
            </p:cNvSpPr>
            <p:nvPr/>
          </p:nvSpPr>
          <p:spPr bwMode="auto">
            <a:xfrm>
              <a:off x="2555875" y="5416941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26" name="Rectangle 92"/>
            <p:cNvSpPr>
              <a:spLocks noChangeArrowheads="1"/>
            </p:cNvSpPr>
            <p:nvPr/>
          </p:nvSpPr>
          <p:spPr bwMode="auto">
            <a:xfrm>
              <a:off x="2714625" y="5480441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27" name="Rectangle 93"/>
            <p:cNvSpPr>
              <a:spLocks noChangeArrowheads="1"/>
            </p:cNvSpPr>
            <p:nvPr/>
          </p:nvSpPr>
          <p:spPr bwMode="auto">
            <a:xfrm>
              <a:off x="2665413" y="5421703"/>
              <a:ext cx="316325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>
                <a:buClrTx/>
              </a:pPr>
              <a:r>
                <a:rPr lang="en-US" altLang="en-US" sz="1575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15</a:t>
              </a:r>
              <a:endParaRPr lang="en-US" altLang="en-US" sz="1350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ABADD7C-3D5A-44FF-8043-BD36A4C614D6}"/>
              </a:ext>
            </a:extLst>
          </p:cNvPr>
          <p:cNvGrpSpPr/>
          <p:nvPr/>
        </p:nvGrpSpPr>
        <p:grpSpPr>
          <a:xfrm>
            <a:off x="867966" y="2335109"/>
            <a:ext cx="438150" cy="440531"/>
            <a:chOff x="1157288" y="3113478"/>
            <a:chExt cx="584200" cy="587375"/>
          </a:xfrm>
        </p:grpSpPr>
        <p:sp>
          <p:nvSpPr>
            <p:cNvPr id="206" name="Freeform 72"/>
            <p:cNvSpPr>
              <a:spLocks/>
            </p:cNvSpPr>
            <p:nvPr/>
          </p:nvSpPr>
          <p:spPr bwMode="auto">
            <a:xfrm>
              <a:off x="1157288" y="3113478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07" name="Freeform 73"/>
            <p:cNvSpPr>
              <a:spLocks/>
            </p:cNvSpPr>
            <p:nvPr/>
          </p:nvSpPr>
          <p:spPr bwMode="auto">
            <a:xfrm>
              <a:off x="1212850" y="3169041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08" name="Freeform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09" name="Freeform 75"/>
            <p:cNvSpPr>
              <a:spLocks/>
            </p:cNvSpPr>
            <p:nvPr/>
          </p:nvSpPr>
          <p:spPr bwMode="auto">
            <a:xfrm>
              <a:off x="1217613" y="3180153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30" name="Rectangle 96"/>
            <p:cNvSpPr>
              <a:spLocks noChangeArrowheads="1"/>
            </p:cNvSpPr>
            <p:nvPr/>
          </p:nvSpPr>
          <p:spPr bwMode="auto">
            <a:xfrm>
              <a:off x="1311275" y="3330966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31" name="Rectangle 97"/>
            <p:cNvSpPr>
              <a:spLocks noChangeArrowheads="1"/>
            </p:cNvSpPr>
            <p:nvPr/>
          </p:nvSpPr>
          <p:spPr bwMode="auto">
            <a:xfrm>
              <a:off x="1311275" y="3218253"/>
              <a:ext cx="316325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>
                <a:buClrTx/>
              </a:pPr>
              <a:r>
                <a:rPr lang="en-US" altLang="en-US" sz="1575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25</a:t>
              </a:r>
              <a:endParaRPr lang="en-US" altLang="en-US" sz="135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DD91C3C-3852-430A-9A83-22625BBCEAE3}"/>
              </a:ext>
            </a:extLst>
          </p:cNvPr>
          <p:cNvGrpSpPr/>
          <p:nvPr/>
        </p:nvGrpSpPr>
        <p:grpSpPr>
          <a:xfrm>
            <a:off x="871538" y="3435246"/>
            <a:ext cx="427435" cy="426244"/>
            <a:chOff x="1162050" y="4580328"/>
            <a:chExt cx="569913" cy="568325"/>
          </a:xfrm>
        </p:grpSpPr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162050" y="4580328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217613" y="4637478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16" name="Freeform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217613" y="4639066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34" name="Rectangle 100"/>
            <p:cNvSpPr>
              <a:spLocks noChangeArrowheads="1"/>
            </p:cNvSpPr>
            <p:nvPr/>
          </p:nvSpPr>
          <p:spPr bwMode="auto">
            <a:xfrm>
              <a:off x="1376363" y="475971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050"/>
            </a:p>
          </p:txBody>
        </p:sp>
        <p:sp>
          <p:nvSpPr>
            <p:cNvPr id="235" name="Rectangle 101"/>
            <p:cNvSpPr>
              <a:spLocks noChangeArrowheads="1"/>
            </p:cNvSpPr>
            <p:nvPr/>
          </p:nvSpPr>
          <p:spPr bwMode="auto">
            <a:xfrm>
              <a:off x="1328738" y="4699391"/>
              <a:ext cx="316325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>
                <a:buClrTx/>
              </a:pPr>
              <a:r>
                <a:rPr lang="en-US" altLang="en-US" sz="1575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20</a:t>
              </a:r>
              <a:endParaRPr lang="en-US" altLang="en-US" sz="1350" dirty="0"/>
            </a:p>
          </p:txBody>
        </p:sp>
      </p:grpSp>
      <p:sp>
        <p:nvSpPr>
          <p:cNvPr id="241" name="Oval 107"/>
          <p:cNvSpPr>
            <a:spLocks noChangeArrowheads="1"/>
          </p:cNvSpPr>
          <p:nvPr/>
        </p:nvSpPr>
        <p:spPr bwMode="auto">
          <a:xfrm>
            <a:off x="1950244" y="3031625"/>
            <a:ext cx="204788" cy="207169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2" name="Oval 108"/>
          <p:cNvSpPr>
            <a:spLocks noChangeArrowheads="1"/>
          </p:cNvSpPr>
          <p:nvPr/>
        </p:nvSpPr>
        <p:spPr bwMode="auto">
          <a:xfrm>
            <a:off x="1994298" y="3078059"/>
            <a:ext cx="116681" cy="115491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3" name="Freeform 109"/>
          <p:cNvSpPr>
            <a:spLocks/>
          </p:cNvSpPr>
          <p:nvPr/>
        </p:nvSpPr>
        <p:spPr bwMode="auto">
          <a:xfrm>
            <a:off x="1356123" y="976606"/>
            <a:ext cx="283369" cy="24288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4" name="Freeform 110"/>
          <p:cNvSpPr>
            <a:spLocks/>
          </p:cNvSpPr>
          <p:nvPr/>
        </p:nvSpPr>
        <p:spPr bwMode="auto">
          <a:xfrm>
            <a:off x="1472804" y="913502"/>
            <a:ext cx="284560" cy="244079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5" name="Freeform 111"/>
          <p:cNvSpPr>
            <a:spLocks/>
          </p:cNvSpPr>
          <p:nvPr/>
        </p:nvSpPr>
        <p:spPr bwMode="auto">
          <a:xfrm>
            <a:off x="22622" y="1654071"/>
            <a:ext cx="258366" cy="267891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6" name="Freeform 112"/>
          <p:cNvSpPr>
            <a:spLocks/>
          </p:cNvSpPr>
          <p:nvPr/>
        </p:nvSpPr>
        <p:spPr bwMode="auto">
          <a:xfrm>
            <a:off x="-78581" y="1740987"/>
            <a:ext cx="258366" cy="267891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7" name="Freeform 113"/>
          <p:cNvSpPr>
            <a:spLocks/>
          </p:cNvSpPr>
          <p:nvPr/>
        </p:nvSpPr>
        <p:spPr bwMode="auto">
          <a:xfrm>
            <a:off x="2505075" y="944458"/>
            <a:ext cx="284560" cy="244079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8" name="Freeform 114"/>
          <p:cNvSpPr>
            <a:spLocks/>
          </p:cNvSpPr>
          <p:nvPr/>
        </p:nvSpPr>
        <p:spPr bwMode="auto">
          <a:xfrm>
            <a:off x="2388394" y="882546"/>
            <a:ext cx="284560" cy="244079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49" name="Freeform 115"/>
          <p:cNvSpPr>
            <a:spLocks/>
          </p:cNvSpPr>
          <p:nvPr/>
        </p:nvSpPr>
        <p:spPr bwMode="auto">
          <a:xfrm>
            <a:off x="2584848" y="1028994"/>
            <a:ext cx="1169194" cy="989410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50" name="Freeform 116"/>
          <p:cNvSpPr>
            <a:spLocks/>
          </p:cNvSpPr>
          <p:nvPr/>
        </p:nvSpPr>
        <p:spPr bwMode="auto">
          <a:xfrm>
            <a:off x="3580210" y="1995781"/>
            <a:ext cx="13097" cy="22622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51" name="Freeform 117"/>
          <p:cNvSpPr>
            <a:spLocks/>
          </p:cNvSpPr>
          <p:nvPr/>
        </p:nvSpPr>
        <p:spPr bwMode="auto">
          <a:xfrm>
            <a:off x="3371850" y="1208777"/>
            <a:ext cx="272654" cy="809625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050"/>
          </a:p>
        </p:txBody>
      </p:sp>
      <p:sp>
        <p:nvSpPr>
          <p:cNvPr id="262" name="TextBox 261"/>
          <p:cNvSpPr txBox="1"/>
          <p:nvPr/>
        </p:nvSpPr>
        <p:spPr>
          <a:xfrm>
            <a:off x="5750162" y="139394"/>
            <a:ext cx="2544287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LIMIT: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seconds</a:t>
            </a:r>
          </a:p>
        </p:txBody>
      </p:sp>
      <p:sp>
        <p:nvSpPr>
          <p:cNvPr id="98" name="Title 5"/>
          <p:cNvSpPr>
            <a:spLocks noGrp="1"/>
          </p:cNvSpPr>
          <p:nvPr>
            <p:ph type="ctrTitle" idx="4294967295"/>
          </p:nvPr>
        </p:nvSpPr>
        <p:spPr>
          <a:xfrm>
            <a:off x="4299347" y="365150"/>
            <a:ext cx="4343402" cy="732900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TIẾP SỨC</a:t>
            </a:r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57DC547A-0E37-B43C-22C7-BE062D9FF3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0508" y="1331673"/>
            <a:ext cx="4460591" cy="3385877"/>
          </a:xfrm>
          <a:prstGeom prst="rect">
            <a:avLst/>
          </a:prstGeom>
        </p:spPr>
      </p:pic>
      <p:pic>
        <p:nvPicPr>
          <p:cNvPr id="11" name="Lê Thái Tổ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68529" y="5608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766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21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48915" flipH="1">
            <a:off x="-412745" y="-276535"/>
            <a:ext cx="1447613" cy="1247579"/>
          </a:xfrm>
          <a:custGeom>
            <a:avLst/>
            <a:gdLst/>
            <a:ahLst/>
            <a:cxnLst/>
            <a:rect l="l" t="t" r="r" b="b"/>
            <a:pathLst>
              <a:path w="2895225" h="2495157">
                <a:moveTo>
                  <a:pt x="2895224" y="0"/>
                </a:moveTo>
                <a:lnTo>
                  <a:pt x="0" y="0"/>
                </a:lnTo>
                <a:lnTo>
                  <a:pt x="0" y="2495157"/>
                </a:lnTo>
                <a:lnTo>
                  <a:pt x="2895224" y="2495157"/>
                </a:lnTo>
                <a:lnTo>
                  <a:pt x="289522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7919441" y="4111070"/>
            <a:ext cx="1420419" cy="1224143"/>
          </a:xfrm>
          <a:custGeom>
            <a:avLst/>
            <a:gdLst/>
            <a:ahLst/>
            <a:cxnLst/>
            <a:rect l="l" t="t" r="r" b="b"/>
            <a:pathLst>
              <a:path w="2840838" h="2448286">
                <a:moveTo>
                  <a:pt x="0" y="0"/>
                </a:moveTo>
                <a:lnTo>
                  <a:pt x="2840838" y="0"/>
                </a:lnTo>
                <a:lnTo>
                  <a:pt x="2840838" y="2448286"/>
                </a:lnTo>
                <a:lnTo>
                  <a:pt x="0" y="24482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892" y="3723081"/>
            <a:ext cx="1337777" cy="1420419"/>
          </a:xfrm>
          <a:custGeom>
            <a:avLst/>
            <a:gdLst/>
            <a:ahLst/>
            <a:cxnLst/>
            <a:rect l="l" t="t" r="r" b="b"/>
            <a:pathLst>
              <a:path w="2675553" h="2840838">
                <a:moveTo>
                  <a:pt x="0" y="0"/>
                </a:moveTo>
                <a:lnTo>
                  <a:pt x="2675553" y="0"/>
                </a:lnTo>
                <a:lnTo>
                  <a:pt x="2675553" y="2840838"/>
                </a:lnTo>
                <a:lnTo>
                  <a:pt x="0" y="28408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7868866" y="171225"/>
            <a:ext cx="1337777" cy="1275080"/>
          </a:xfrm>
          <a:custGeom>
            <a:avLst/>
            <a:gdLst/>
            <a:ahLst/>
            <a:cxnLst/>
            <a:rect l="l" t="t" r="r" b="b"/>
            <a:pathLst>
              <a:path w="2675553" h="2550160">
                <a:moveTo>
                  <a:pt x="2675553" y="0"/>
                </a:moveTo>
                <a:lnTo>
                  <a:pt x="0" y="0"/>
                </a:lnTo>
                <a:lnTo>
                  <a:pt x="0" y="2550159"/>
                </a:lnTo>
                <a:lnTo>
                  <a:pt x="2675553" y="2550159"/>
                </a:lnTo>
                <a:lnTo>
                  <a:pt x="2675553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b="-11398"/>
            </a:stretch>
          </a:blipFill>
        </p:spPr>
      </p:sp>
      <p:sp>
        <p:nvSpPr>
          <p:cNvPr id="7" name="Freeform 7"/>
          <p:cNvSpPr/>
          <p:nvPr/>
        </p:nvSpPr>
        <p:spPr>
          <a:xfrm rot="403289">
            <a:off x="-325554" y="1739307"/>
            <a:ext cx="839465" cy="1664888"/>
          </a:xfrm>
          <a:custGeom>
            <a:avLst/>
            <a:gdLst/>
            <a:ahLst/>
            <a:cxnLst/>
            <a:rect l="l" t="t" r="r" b="b"/>
            <a:pathLst>
              <a:path w="1678929" h="3329775">
                <a:moveTo>
                  <a:pt x="0" y="0"/>
                </a:moveTo>
                <a:lnTo>
                  <a:pt x="1678930" y="0"/>
                </a:lnTo>
                <a:lnTo>
                  <a:pt x="1678930" y="3329774"/>
                </a:lnTo>
                <a:lnTo>
                  <a:pt x="0" y="33297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394180" flipH="1">
            <a:off x="8612379" y="1739307"/>
            <a:ext cx="839465" cy="1664888"/>
          </a:xfrm>
          <a:custGeom>
            <a:avLst/>
            <a:gdLst/>
            <a:ahLst/>
            <a:cxnLst/>
            <a:rect l="l" t="t" r="r" b="b"/>
            <a:pathLst>
              <a:path w="1678929" h="3329775">
                <a:moveTo>
                  <a:pt x="1678929" y="0"/>
                </a:moveTo>
                <a:lnTo>
                  <a:pt x="0" y="0"/>
                </a:lnTo>
                <a:lnTo>
                  <a:pt x="0" y="3329774"/>
                </a:lnTo>
                <a:lnTo>
                  <a:pt x="1678929" y="3329774"/>
                </a:lnTo>
                <a:lnTo>
                  <a:pt x="167892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828675" y="851654"/>
            <a:ext cx="7486650" cy="2130888"/>
            <a:chOff x="0" y="0"/>
            <a:chExt cx="3056484" cy="51517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56484" cy="515177"/>
            </a:xfrm>
            <a:custGeom>
              <a:avLst/>
              <a:gdLst/>
              <a:ahLst/>
              <a:cxnLst/>
              <a:rect l="l" t="t" r="r" b="b"/>
              <a:pathLst>
                <a:path w="3056484" h="515177">
                  <a:moveTo>
                    <a:pt x="2853284" y="0"/>
                  </a:moveTo>
                  <a:cubicBezTo>
                    <a:pt x="2965508" y="0"/>
                    <a:pt x="3056484" y="115326"/>
                    <a:pt x="3056484" y="257588"/>
                  </a:cubicBezTo>
                  <a:cubicBezTo>
                    <a:pt x="3056484" y="399851"/>
                    <a:pt x="2965508" y="515177"/>
                    <a:pt x="2853284" y="515177"/>
                  </a:cubicBezTo>
                  <a:lnTo>
                    <a:pt x="203200" y="515177"/>
                  </a:lnTo>
                  <a:cubicBezTo>
                    <a:pt x="90976" y="515177"/>
                    <a:pt x="0" y="399851"/>
                    <a:pt x="0" y="257588"/>
                  </a:cubicBezTo>
                  <a:cubicBezTo>
                    <a:pt x="0" y="11532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DEDD91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3056484" cy="553277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12" name="Freeform 12"/>
          <p:cNvSpPr/>
          <p:nvPr/>
        </p:nvSpPr>
        <p:spPr>
          <a:xfrm>
            <a:off x="2257057" y="495254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20499" y="712247"/>
            <a:ext cx="7103002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spc="116" dirty="0">
              <a:solidFill>
                <a:schemeClr val="tx1"/>
              </a:solidFill>
              <a:latin typeface="Cinzel Decorative Bold"/>
              <a:ea typeface="Cinzel Decorative Bold"/>
              <a:cs typeface="Cinzel Decorative Bold"/>
              <a:sym typeface="Cinzel Decorative Bold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6677835" y="1450515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44C42C-57D6-A73F-1081-55CD48C736B0}"/>
              </a:ext>
            </a:extLst>
          </p:cNvPr>
          <p:cNvSpPr/>
          <p:nvPr/>
        </p:nvSpPr>
        <p:spPr>
          <a:xfrm>
            <a:off x="1136002" y="1002682"/>
            <a:ext cx="39176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206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BÀI TẬP 2: (SGK-18)</a:t>
            </a:r>
            <a:endParaRPr lang="en-US" sz="2200" dirty="0">
              <a:solidFill>
                <a:srgbClr val="002060"/>
              </a:solidFill>
            </a:endParaRPr>
          </a:p>
        </p:txBody>
      </p:sp>
      <p:pic>
        <p:nvPicPr>
          <p:cNvPr id="16" name="ĐÊM NGƯƠC 1 PHUT 30 GIÂY - BONG SÔ">
            <a:hlinkClick r:id="" action="ppaction://media"/>
            <a:extLst>
              <a:ext uri="{FF2B5EF4-FFF2-40B4-BE49-F238E27FC236}">
                <a16:creationId xmlns:a16="http://schemas.microsoft.com/office/drawing/2014/main" id="{7E4F6EA8-2011-917F-9B76-20A8486BDF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388828" y="171226"/>
            <a:ext cx="1337777" cy="782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2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40989" y="46608"/>
            <a:ext cx="8828184" cy="51435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2040"/>
                </a:lnSpc>
              </a:pPr>
              <a:endParaRPr sz="700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393F331-27F9-E207-1374-FEE3872CDC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71" y="1865672"/>
            <a:ext cx="3339783" cy="2966848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Freeform 3">
            <a:extLst>
              <a:ext uri="{FF2B5EF4-FFF2-40B4-BE49-F238E27FC236}">
                <a16:creationId xmlns:a16="http://schemas.microsoft.com/office/drawing/2014/main" id="{64614002-21E5-91F6-8634-0DD5095A55C9}"/>
              </a:ext>
            </a:extLst>
          </p:cNvPr>
          <p:cNvSpPr/>
          <p:nvPr/>
        </p:nvSpPr>
        <p:spPr>
          <a:xfrm rot="1944689">
            <a:off x="8084356" y="3681270"/>
            <a:ext cx="1190000" cy="2468081"/>
          </a:xfrm>
          <a:custGeom>
            <a:avLst/>
            <a:gdLst/>
            <a:ahLst/>
            <a:cxnLst/>
            <a:rect l="l" t="t" r="r" b="b"/>
            <a:pathLst>
              <a:path w="2380000" h="4936162">
                <a:moveTo>
                  <a:pt x="0" y="0"/>
                </a:moveTo>
                <a:lnTo>
                  <a:pt x="2379999" y="0"/>
                </a:lnTo>
                <a:lnTo>
                  <a:pt x="2379999" y="4936162"/>
                </a:lnTo>
                <a:lnTo>
                  <a:pt x="0" y="49361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id="{9D01E5DF-A2A3-8F12-B373-0F6AB20F5FE1}"/>
              </a:ext>
            </a:extLst>
          </p:cNvPr>
          <p:cNvSpPr/>
          <p:nvPr/>
        </p:nvSpPr>
        <p:spPr>
          <a:xfrm rot="5285550" flipV="1">
            <a:off x="8411905" y="285906"/>
            <a:ext cx="728173" cy="562435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9">
            <a:extLst>
              <a:ext uri="{FF2B5EF4-FFF2-40B4-BE49-F238E27FC236}">
                <a16:creationId xmlns:a16="http://schemas.microsoft.com/office/drawing/2014/main" id="{DBCD413D-8E82-46E0-5536-55514BE3AEE0}"/>
              </a:ext>
            </a:extLst>
          </p:cNvPr>
          <p:cNvSpPr/>
          <p:nvPr/>
        </p:nvSpPr>
        <p:spPr>
          <a:xfrm rot="5285550" flipV="1">
            <a:off x="5790857" y="4599257"/>
            <a:ext cx="728173" cy="562435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170F7FC9-D1CC-10B8-1A9C-E73E63BB283D}"/>
              </a:ext>
            </a:extLst>
          </p:cNvPr>
          <p:cNvSpPr/>
          <p:nvPr/>
        </p:nvSpPr>
        <p:spPr>
          <a:xfrm>
            <a:off x="3340110" y="-523929"/>
            <a:ext cx="1337777" cy="1420419"/>
          </a:xfrm>
          <a:custGeom>
            <a:avLst/>
            <a:gdLst/>
            <a:ahLst/>
            <a:cxnLst/>
            <a:rect l="l" t="t" r="r" b="b"/>
            <a:pathLst>
              <a:path w="2675553" h="2840838">
                <a:moveTo>
                  <a:pt x="0" y="0"/>
                </a:moveTo>
                <a:lnTo>
                  <a:pt x="2675553" y="0"/>
                </a:lnTo>
                <a:lnTo>
                  <a:pt x="2675553" y="2840838"/>
                </a:lnTo>
                <a:lnTo>
                  <a:pt x="0" y="28408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2A5986A2-CBBE-C7B5-F90A-B29ACBD3F69D}"/>
              </a:ext>
            </a:extLst>
          </p:cNvPr>
          <p:cNvSpPr/>
          <p:nvPr/>
        </p:nvSpPr>
        <p:spPr>
          <a:xfrm rot="1944689">
            <a:off x="-354009" y="3173913"/>
            <a:ext cx="1190000" cy="2468081"/>
          </a:xfrm>
          <a:custGeom>
            <a:avLst/>
            <a:gdLst/>
            <a:ahLst/>
            <a:cxnLst/>
            <a:rect l="l" t="t" r="r" b="b"/>
            <a:pathLst>
              <a:path w="2380000" h="4936162">
                <a:moveTo>
                  <a:pt x="0" y="0"/>
                </a:moveTo>
                <a:lnTo>
                  <a:pt x="2379999" y="0"/>
                </a:lnTo>
                <a:lnTo>
                  <a:pt x="2379999" y="4936162"/>
                </a:lnTo>
                <a:lnTo>
                  <a:pt x="0" y="49361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5055716C-DD30-0485-F9EB-AF5082AD7795}"/>
              </a:ext>
            </a:extLst>
          </p:cNvPr>
          <p:cNvSpPr/>
          <p:nvPr/>
        </p:nvSpPr>
        <p:spPr>
          <a:xfrm rot="5285550" flipV="1">
            <a:off x="170084" y="92027"/>
            <a:ext cx="728173" cy="562435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D4D1C2D2-E90C-058A-FBB5-E29023727F49}"/>
              </a:ext>
            </a:extLst>
          </p:cNvPr>
          <p:cNvSpPr/>
          <p:nvPr/>
        </p:nvSpPr>
        <p:spPr>
          <a:xfrm rot="5285550" flipV="1">
            <a:off x="2038610" y="4599258"/>
            <a:ext cx="728173" cy="562435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1030" name="Picture 6" descr="Dạo quanh hồ Gươm sáng sớm, bạn sẽ thấy một Hà Nội thật khác">
            <a:extLst>
              <a:ext uri="{FF2B5EF4-FFF2-40B4-BE49-F238E27FC236}">
                <a16:creationId xmlns:a16="http://schemas.microsoft.com/office/drawing/2014/main" id="{7D2A6BB6-0225-E094-6387-269DFF7FF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77" y="1856395"/>
            <a:ext cx="3339783" cy="307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Vì sao học sinh nên đi xe đạp mỗi ngày? - Website bán xe đạp thể thao SỐ 1">
            <a:extLst>
              <a:ext uri="{FF2B5EF4-FFF2-40B4-BE49-F238E27FC236}">
                <a16:creationId xmlns:a16="http://schemas.microsoft.com/office/drawing/2014/main" id="{D418C5F5-AC99-5FCA-FA33-46873634C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31" y="1832241"/>
            <a:ext cx="3408637" cy="308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924B43-8FEC-3377-C50D-66F31E3AD1B6}"/>
              </a:ext>
            </a:extLst>
          </p:cNvPr>
          <p:cNvSpPr txBox="1"/>
          <p:nvPr/>
        </p:nvSpPr>
        <p:spPr>
          <a:xfrm>
            <a:off x="4196185" y="1820934"/>
            <a:ext cx="4252943" cy="25545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1)</a:t>
            </a:r>
            <a:r>
              <a:rPr lang="en-US" sz="2000" dirty="0" err="1">
                <a:solidFill>
                  <a:srgbClr val="FF0000"/>
                </a:solidFill>
              </a:rPr>
              <a:t>Trên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cánh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đồng</a:t>
            </a:r>
            <a:r>
              <a:rPr lang="en-US" sz="2000" dirty="0"/>
              <a:t>, </a:t>
            </a:r>
            <a:r>
              <a:rPr lang="en-US" sz="2000" dirty="0" err="1"/>
              <a:t>Lượm</a:t>
            </a:r>
            <a:r>
              <a:rPr lang="en-US" sz="2000" dirty="0"/>
              <a:t> </a:t>
            </a:r>
            <a:r>
              <a:rPr lang="en-US" sz="2000" dirty="0" err="1"/>
              <a:t>đang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lạc</a:t>
            </a:r>
            <a:endParaRPr lang="en-US" sz="2000" dirty="0"/>
          </a:p>
          <a:p>
            <a:r>
              <a:rPr lang="en-US" sz="2000" dirty="0"/>
              <a:t>2)</a:t>
            </a:r>
            <a:r>
              <a:rPr lang="en-US" sz="2000" dirty="0" err="1">
                <a:solidFill>
                  <a:srgbClr val="FF0000"/>
                </a:solidFill>
              </a:rPr>
              <a:t>Trên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cánh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đồng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lúa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chín</a:t>
            </a:r>
            <a:r>
              <a:rPr lang="en-US" sz="2000" dirty="0"/>
              <a:t>, </a:t>
            </a:r>
            <a:r>
              <a:rPr lang="en-US" sz="2000" dirty="0" err="1"/>
              <a:t>Lượm</a:t>
            </a:r>
            <a:r>
              <a:rPr lang="en-US" sz="2000" dirty="0"/>
              <a:t> </a:t>
            </a:r>
            <a:r>
              <a:rPr lang="en-US" sz="2000" dirty="0" err="1"/>
              <a:t>đang</a:t>
            </a:r>
            <a:r>
              <a:rPr lang="en-US" sz="2000" dirty="0"/>
              <a:t> </a:t>
            </a:r>
            <a:r>
              <a:rPr lang="en-US" sz="2000" dirty="0" err="1"/>
              <a:t>đi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lạc</a:t>
            </a:r>
            <a:endParaRPr lang="en-US" sz="2000" dirty="0"/>
          </a:p>
          <a:p>
            <a:r>
              <a:rPr lang="en-US" sz="2000" dirty="0"/>
              <a:t>.</a:t>
            </a:r>
            <a:r>
              <a:rPr lang="en-US" sz="2000" dirty="0" err="1"/>
              <a:t>Tác</a:t>
            </a:r>
            <a:r>
              <a:rPr lang="en-US" sz="2000" dirty="0"/>
              <a:t> </a:t>
            </a:r>
            <a:r>
              <a:rPr lang="en-US" sz="2000" dirty="0" err="1"/>
              <a:t>dụng</a:t>
            </a:r>
            <a:r>
              <a:rPr lang="en-US" sz="2000" dirty="0"/>
              <a:t>: </a:t>
            </a:r>
            <a:r>
              <a:rPr lang="en-US" sz="2000" dirty="0" err="1"/>
              <a:t>không</a:t>
            </a:r>
            <a:r>
              <a:rPr lang="en-US" sz="2000" dirty="0"/>
              <a:t> chỉ </a:t>
            </a:r>
            <a:r>
              <a:rPr lang="en-US" sz="2000" dirty="0" err="1"/>
              <a:t>cung</a:t>
            </a:r>
            <a:r>
              <a:rPr lang="en-US" sz="2000" dirty="0"/>
              <a:t> </a:t>
            </a:r>
            <a:r>
              <a:rPr lang="en-US" sz="2000" dirty="0" err="1"/>
              <a:t>cấp</a:t>
            </a:r>
            <a:r>
              <a:rPr lang="en-US" sz="2000" dirty="0"/>
              <a:t> </a:t>
            </a:r>
            <a:r>
              <a:rPr lang="en-US" sz="2000" dirty="0" err="1"/>
              <a:t>thông</a:t>
            </a:r>
            <a:r>
              <a:rPr lang="en-US" sz="2000" dirty="0"/>
              <a:t> tin </a:t>
            </a:r>
            <a:r>
              <a:rPr lang="en-US" sz="2000" dirty="0" err="1"/>
              <a:t>vê</a:t>
            </a:r>
            <a:r>
              <a:rPr lang="en-US" sz="2000" dirty="0"/>
              <a:t>̀ </a:t>
            </a:r>
            <a:r>
              <a:rPr lang="en-US" sz="2000" dirty="0" err="1"/>
              <a:t>địa</a:t>
            </a:r>
            <a:r>
              <a:rPr lang="en-US" sz="2000" dirty="0"/>
              <a:t> </a:t>
            </a:r>
            <a:r>
              <a:rPr lang="en-US" sz="2000" dirty="0" err="1"/>
              <a:t>điểm</a:t>
            </a:r>
            <a:r>
              <a:rPr lang="en-US" sz="2000" dirty="0"/>
              <a:t> mà </a:t>
            </a:r>
            <a:r>
              <a:rPr lang="en-US" sz="2000" dirty="0" err="1"/>
              <a:t>còn</a:t>
            </a:r>
            <a:r>
              <a:rPr lang="en-US" sz="2000" dirty="0"/>
              <a:t> 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thấy</a:t>
            </a:r>
            <a:r>
              <a:rPr lang="en-US" sz="2000" dirty="0"/>
              <a:t> </a:t>
            </a:r>
            <a:r>
              <a:rPr lang="en-US" sz="2000" dirty="0" err="1"/>
              <a:t>đặc</a:t>
            </a:r>
            <a:r>
              <a:rPr lang="en-US" sz="2000" dirty="0"/>
              <a:t> </a:t>
            </a:r>
            <a:r>
              <a:rPr lang="en-US" sz="2000" dirty="0" err="1"/>
              <a:t>điểm</a:t>
            </a:r>
            <a:r>
              <a:rPr lang="en-US" sz="2000" dirty="0"/>
              <a:t> </a:t>
            </a:r>
            <a:r>
              <a:rPr lang="en-US" sz="2000" dirty="0" err="1"/>
              <a:t>vê</a:t>
            </a:r>
            <a:r>
              <a:rPr lang="en-US" sz="2000" dirty="0"/>
              <a:t>̀ </a:t>
            </a:r>
            <a:r>
              <a:rPr lang="en-US" sz="2000" dirty="0" err="1"/>
              <a:t>cánh</a:t>
            </a:r>
            <a:r>
              <a:rPr lang="en-US" sz="2000" dirty="0"/>
              <a:t> </a:t>
            </a:r>
            <a:r>
              <a:rPr lang="en-US" sz="2000" dirty="0" err="1"/>
              <a:t>đồng</a:t>
            </a:r>
            <a:r>
              <a:rPr lang="en-US" sz="2000" dirty="0"/>
              <a:t> </a:t>
            </a:r>
            <a:r>
              <a:rPr lang="en-US" sz="2000" dirty="0" err="1"/>
              <a:t>lúa</a:t>
            </a:r>
            <a:endParaRPr lang="en-US" sz="2000" dirty="0"/>
          </a:p>
          <a:p>
            <a:r>
              <a:rPr lang="en-US" sz="2000" dirty="0"/>
              <a:t>( </a:t>
            </a:r>
            <a:r>
              <a:rPr lang="en-US" sz="2000" dirty="0" err="1"/>
              <a:t>chín</a:t>
            </a:r>
            <a:r>
              <a:rPr lang="en-US" sz="2000" dirty="0"/>
              <a:t>) </a:t>
            </a:r>
          </a:p>
        </p:txBody>
      </p:sp>
      <p:sp>
        <p:nvSpPr>
          <p:cNvPr id="21" name="Rectangle 20" descr="Ảnh có chứa cây, động vật có vú, ngoài trời, cỏ&#10;&#10;Mô tả được tạo tự động">
            <a:extLst>
              <a:ext uri="{FF2B5EF4-FFF2-40B4-BE49-F238E27FC236}">
                <a16:creationId xmlns:a16="http://schemas.microsoft.com/office/drawing/2014/main" id="{9F3F2773-E795-551A-602A-51D4B0881024}"/>
              </a:ext>
            </a:extLst>
          </p:cNvPr>
          <p:cNvSpPr>
            <a:spLocks/>
          </p:cNvSpPr>
          <p:nvPr/>
        </p:nvSpPr>
        <p:spPr>
          <a:xfrm>
            <a:off x="309124" y="1842586"/>
            <a:ext cx="3451649" cy="3097573"/>
          </a:xfrm>
          <a:prstGeom prst="rect">
            <a:avLst/>
          </a:prstGeom>
          <a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D21B63-30E8-70B5-12E7-2F9C8BBE877C}"/>
              </a:ext>
            </a:extLst>
          </p:cNvPr>
          <p:cNvSpPr txBox="1"/>
          <p:nvPr/>
        </p:nvSpPr>
        <p:spPr>
          <a:xfrm>
            <a:off x="4258130" y="1782901"/>
            <a:ext cx="4372845" cy="30469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1)</a:t>
            </a:r>
            <a:r>
              <a:rPr lang="en-US" sz="2400" dirty="0" err="1">
                <a:solidFill>
                  <a:srgbClr val="FF0000"/>
                </a:solidFill>
              </a:rPr>
              <a:t>Buổi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sáng</a:t>
            </a:r>
            <a:r>
              <a:rPr lang="en-US" sz="2400" dirty="0"/>
              <a:t>, </a:t>
            </a:r>
            <a:r>
              <a:rPr lang="en-US" sz="2400" dirty="0" err="1"/>
              <a:t>Mặt</a:t>
            </a:r>
            <a:r>
              <a:rPr lang="en-US" sz="2400" dirty="0"/>
              <a:t> </a:t>
            </a:r>
            <a:r>
              <a:rPr lang="en-US" sz="2400" dirty="0" err="1"/>
              <a:t>hô</a:t>
            </a:r>
            <a:r>
              <a:rPr lang="en-US" sz="2400" dirty="0"/>
              <a:t>̀ </a:t>
            </a:r>
            <a:r>
              <a:rPr lang="en-US" sz="2400" dirty="0" err="1"/>
              <a:t>Gươm</a:t>
            </a:r>
            <a:r>
              <a:rPr lang="en-US" sz="2400" dirty="0"/>
              <a:t> </a:t>
            </a:r>
            <a:r>
              <a:rPr lang="en-US" sz="2400" dirty="0" err="1"/>
              <a:t>phẳng</a:t>
            </a:r>
            <a:r>
              <a:rPr lang="en-US" sz="2400" dirty="0"/>
              <a:t> </a:t>
            </a:r>
            <a:r>
              <a:rPr lang="en-US" sz="2400" dirty="0" err="1"/>
              <a:t>lặng</a:t>
            </a:r>
            <a:endParaRPr lang="en-US" sz="2400" dirty="0"/>
          </a:p>
          <a:p>
            <a:r>
              <a:rPr lang="en-US" sz="2400" dirty="0"/>
              <a:t>2)</a:t>
            </a:r>
            <a:r>
              <a:rPr lang="en-US" sz="2400" dirty="0" err="1">
                <a:solidFill>
                  <a:srgbClr val="FF0000"/>
                </a:solidFill>
              </a:rPr>
              <a:t>Vào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buổi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sáng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sớm</a:t>
            </a:r>
            <a:r>
              <a:rPr lang="en-US" sz="2400" dirty="0"/>
              <a:t> , </a:t>
            </a:r>
            <a:r>
              <a:rPr lang="en-US" sz="2400" dirty="0" err="1"/>
              <a:t>Mặt</a:t>
            </a:r>
            <a:r>
              <a:rPr lang="en-US" sz="2400" dirty="0"/>
              <a:t> </a:t>
            </a:r>
            <a:r>
              <a:rPr lang="en-US" sz="2400" dirty="0" err="1"/>
              <a:t>hô</a:t>
            </a:r>
            <a:r>
              <a:rPr lang="en-US" sz="2400" dirty="0"/>
              <a:t>̀ </a:t>
            </a:r>
            <a:r>
              <a:rPr lang="en-US" sz="2400" dirty="0" err="1"/>
              <a:t>Gươm</a:t>
            </a:r>
            <a:r>
              <a:rPr lang="en-US" sz="2400" dirty="0"/>
              <a:t> </a:t>
            </a:r>
            <a:r>
              <a:rPr lang="en-US" sz="2400" dirty="0" err="1"/>
              <a:t>phẳng</a:t>
            </a:r>
            <a:r>
              <a:rPr lang="en-US" sz="2400" dirty="0"/>
              <a:t> </a:t>
            </a:r>
            <a:r>
              <a:rPr lang="en-US" sz="2400" dirty="0" err="1"/>
              <a:t>lặng</a:t>
            </a:r>
            <a:endParaRPr lang="en-US" sz="2400" dirty="0"/>
          </a:p>
          <a:p>
            <a:r>
              <a:rPr lang="en-US" sz="2400" dirty="0"/>
              <a:t> </a:t>
            </a:r>
            <a:r>
              <a:rPr lang="en-US" sz="2400" dirty="0" err="1">
                <a:solidFill>
                  <a:srgbClr val="FF0000"/>
                </a:solidFill>
              </a:rPr>
              <a:t>Tác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dụng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cấp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cụ </a:t>
            </a:r>
            <a:r>
              <a:rPr lang="en-US" sz="2400" dirty="0" err="1"/>
              <a:t>thê</a:t>
            </a:r>
            <a:r>
              <a:rPr lang="en-US" sz="2400" dirty="0"/>
              <a:t>̉ </a:t>
            </a:r>
            <a:r>
              <a:rPr lang="en-US" sz="2400" dirty="0" err="1"/>
              <a:t>hơn</a:t>
            </a:r>
            <a:r>
              <a:rPr lang="en-US" sz="2400" dirty="0"/>
              <a:t> </a:t>
            </a:r>
            <a:r>
              <a:rPr lang="en-US" sz="2400" dirty="0" err="1"/>
              <a:t>vê</a:t>
            </a:r>
            <a:r>
              <a:rPr lang="en-US" sz="2400" dirty="0"/>
              <a:t>̀ </a:t>
            </a:r>
            <a:r>
              <a:rPr lang="en-US" sz="2400" dirty="0" err="1"/>
              <a:t>thời</a:t>
            </a:r>
            <a:r>
              <a:rPr lang="en-US" sz="2400" dirty="0"/>
              <a:t> </a:t>
            </a:r>
            <a:r>
              <a:rPr lang="en-US" sz="2400" dirty="0" err="1"/>
              <a:t>gian</a:t>
            </a:r>
            <a:r>
              <a:rPr lang="en-US" sz="2400" dirty="0"/>
              <a:t> </a:t>
            </a:r>
            <a:r>
              <a:rPr lang="en-US" sz="2400" dirty="0" err="1"/>
              <a:t>của</a:t>
            </a:r>
            <a:r>
              <a:rPr lang="en-US" sz="2400" dirty="0"/>
              <a:t> </a:t>
            </a:r>
            <a:r>
              <a:rPr lang="en-US" sz="2400" dirty="0" err="1"/>
              <a:t>sư</a:t>
            </a:r>
            <a:r>
              <a:rPr lang="en-US" sz="2400" dirty="0"/>
              <a:t>̣ </a:t>
            </a:r>
            <a:r>
              <a:rPr lang="en-US" sz="2400" dirty="0" err="1"/>
              <a:t>việc</a:t>
            </a:r>
            <a:r>
              <a:rPr lang="en-US" sz="2400" dirty="0"/>
              <a:t>  “ </a:t>
            </a:r>
            <a:r>
              <a:rPr lang="en-US" sz="2400" dirty="0" err="1"/>
              <a:t>mặt</a:t>
            </a:r>
            <a:r>
              <a:rPr lang="en-US" sz="2400" dirty="0"/>
              <a:t> </a:t>
            </a:r>
            <a:r>
              <a:rPr lang="en-US" sz="2400" dirty="0" err="1"/>
              <a:t>hô</a:t>
            </a:r>
            <a:r>
              <a:rPr lang="en-US" sz="2400" dirty="0"/>
              <a:t>̀ </a:t>
            </a:r>
            <a:r>
              <a:rPr lang="en-US" sz="2400" dirty="0" err="1"/>
              <a:t>Gươm</a:t>
            </a:r>
            <a:r>
              <a:rPr lang="en-US" sz="2400" dirty="0"/>
              <a:t> </a:t>
            </a:r>
            <a:r>
              <a:rPr lang="en-US" sz="2400" dirty="0" err="1"/>
              <a:t>phẳng</a:t>
            </a:r>
            <a:r>
              <a:rPr lang="en-US" sz="2400" dirty="0"/>
              <a:t> </a:t>
            </a:r>
            <a:r>
              <a:rPr lang="en-US" sz="2400" dirty="0" err="1"/>
              <a:t>lặng</a:t>
            </a:r>
            <a:r>
              <a:rPr lang="en-US" sz="2400" dirty="0"/>
              <a:t>”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5A7BA25-90C0-BCB4-7FD1-DDF9D69F3EA4}"/>
              </a:ext>
            </a:extLst>
          </p:cNvPr>
          <p:cNvSpPr txBox="1"/>
          <p:nvPr/>
        </p:nvSpPr>
        <p:spPr>
          <a:xfrm>
            <a:off x="4228061" y="1801570"/>
            <a:ext cx="4372845" cy="30469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1)</a:t>
            </a:r>
            <a:r>
              <a:rPr lang="en-US" sz="2400" dirty="0" err="1">
                <a:solidFill>
                  <a:schemeClr val="tx1"/>
                </a:solidFill>
              </a:rPr>
              <a:t>Chúng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tôi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đến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trường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bằng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xe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đạp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endParaRPr lang="en-US" sz="2400" dirty="0"/>
          </a:p>
          <a:p>
            <a:r>
              <a:rPr lang="en-US" sz="2400" dirty="0"/>
              <a:t>2)</a:t>
            </a:r>
            <a:r>
              <a:rPr lang="en-US" sz="2400" dirty="0" err="1">
                <a:solidFill>
                  <a:schemeClr val="tx1"/>
                </a:solidFill>
              </a:rPr>
              <a:t>Chúng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tôi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đến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trường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bằng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xe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đạp</a:t>
            </a:r>
            <a:r>
              <a:rPr lang="en-US" sz="2400" dirty="0">
                <a:solidFill>
                  <a:srgbClr val="FF0000"/>
                </a:solidFill>
              </a:rPr>
              <a:t> cũ.</a:t>
            </a:r>
            <a:endParaRPr lang="en-US" sz="2400" dirty="0"/>
          </a:p>
          <a:p>
            <a:r>
              <a:rPr lang="en-US" sz="2400" dirty="0"/>
              <a:t> </a:t>
            </a:r>
            <a:r>
              <a:rPr lang="en-US" sz="2400" dirty="0" err="1">
                <a:solidFill>
                  <a:srgbClr val="FF0000"/>
                </a:solidFill>
              </a:rPr>
              <a:t>Tác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dụng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 err="1">
                <a:solidFill>
                  <a:schemeClr val="tx1"/>
                </a:solidFill>
              </a:rPr>
              <a:t>Không</a:t>
            </a:r>
            <a:r>
              <a:rPr lang="en-US" sz="2400" dirty="0">
                <a:solidFill>
                  <a:schemeClr val="tx1"/>
                </a:solidFill>
              </a:rPr>
              <a:t> chỉ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cấp</a:t>
            </a:r>
            <a:r>
              <a:rPr lang="en-US" sz="2400" dirty="0"/>
              <a:t> </a:t>
            </a:r>
            <a:r>
              <a:rPr lang="en-US" sz="2400" dirty="0" err="1"/>
              <a:t>thông</a:t>
            </a:r>
            <a:r>
              <a:rPr lang="en-US" sz="2400" dirty="0"/>
              <a:t> tin </a:t>
            </a:r>
            <a:r>
              <a:rPr lang="en-US" sz="2400" dirty="0" err="1"/>
              <a:t>vê</a:t>
            </a:r>
            <a:r>
              <a:rPr lang="en-US" sz="2400" dirty="0"/>
              <a:t>̀ </a:t>
            </a:r>
            <a:r>
              <a:rPr lang="en-US" sz="2400" dirty="0" err="1"/>
              <a:t>phương</a:t>
            </a:r>
            <a:r>
              <a:rPr lang="en-US" sz="2400" dirty="0"/>
              <a:t> </a:t>
            </a:r>
            <a:r>
              <a:rPr lang="en-US" sz="2400" dirty="0" err="1"/>
              <a:t>tiện</a:t>
            </a:r>
            <a:r>
              <a:rPr lang="en-US" sz="2400" dirty="0"/>
              <a:t> ma </a:t>
            </a:r>
            <a:r>
              <a:rPr lang="en-US" sz="2400" dirty="0" err="1"/>
              <a:t>còn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cấp</a:t>
            </a:r>
            <a:r>
              <a:rPr lang="en-US" sz="2400" dirty="0"/>
              <a:t> </a:t>
            </a:r>
            <a:r>
              <a:rPr lang="en-US" sz="2400" dirty="0" err="1"/>
              <a:t>đẩy</a:t>
            </a:r>
            <a:r>
              <a:rPr lang="en-US" sz="2400" dirty="0"/>
              <a:t> </a:t>
            </a:r>
            <a:r>
              <a:rPr lang="en-US" sz="2400" dirty="0" err="1"/>
              <a:t>đu</a:t>
            </a:r>
            <a:r>
              <a:rPr lang="en-US" sz="2400" dirty="0"/>
              <a:t>̉ </a:t>
            </a:r>
            <a:r>
              <a:rPr lang="en-US" sz="2400" dirty="0" err="1"/>
              <a:t>hơn</a:t>
            </a:r>
            <a:r>
              <a:rPr lang="en-US" sz="2400" dirty="0"/>
              <a:t> </a:t>
            </a:r>
            <a:r>
              <a:rPr lang="en-US" sz="2400" dirty="0" err="1"/>
              <a:t>vê</a:t>
            </a:r>
            <a:r>
              <a:rPr lang="en-US" sz="2400" dirty="0"/>
              <a:t>̀ </a:t>
            </a:r>
            <a:r>
              <a:rPr lang="en-US" sz="2400" dirty="0" err="1"/>
              <a:t>đặc</a:t>
            </a:r>
            <a:r>
              <a:rPr lang="en-US" sz="2400" dirty="0"/>
              <a:t> </a:t>
            </a:r>
            <a:r>
              <a:rPr lang="en-US" sz="2400" dirty="0" err="1"/>
              <a:t>điểm</a:t>
            </a:r>
            <a:r>
              <a:rPr lang="en-US" sz="2400" dirty="0"/>
              <a:t> </a:t>
            </a:r>
            <a:r>
              <a:rPr lang="en-US" sz="2400" dirty="0" err="1"/>
              <a:t>phương</a:t>
            </a:r>
            <a:r>
              <a:rPr lang="en-US" sz="2400" dirty="0"/>
              <a:t> </a:t>
            </a:r>
            <a:r>
              <a:rPr lang="en-US" sz="2400" dirty="0" err="1"/>
              <a:t>tiện</a:t>
            </a:r>
            <a:r>
              <a:rPr lang="en-US" sz="2400" dirty="0"/>
              <a:t> ( cũ)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BE5E6D-28A9-A8B5-CBB3-1B38A29BCFFD}"/>
              </a:ext>
            </a:extLst>
          </p:cNvPr>
          <p:cNvSpPr txBox="1"/>
          <p:nvPr/>
        </p:nvSpPr>
        <p:spPr>
          <a:xfrm>
            <a:off x="534170" y="493040"/>
            <a:ext cx="7943093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vi-V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chia lớp thành 2 đội chơi, mỗi đội lần lượt quan sát tranh giáo viên đưa ra và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tìm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đó m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mở rộng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vi-V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thành cụm từ.</a:t>
            </a:r>
          </a:p>
          <a:p>
            <a:r>
              <a:rPr lang="vi-V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-Trả lời đúng mỗi đội dành được 20 điểm.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spc="116" dirty="0">
              <a:solidFill>
                <a:schemeClr val="tx1"/>
              </a:solidFill>
              <a:latin typeface="Cinzel Decorative Bold"/>
              <a:ea typeface="Cinzel Decorative Bold"/>
              <a:cs typeface="Cinzel Decorative Bold"/>
              <a:sym typeface="Cinzel Decorative Bold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A4DB82B-5D3C-2ED9-ECDE-EFDCFC8F32FB}"/>
              </a:ext>
            </a:extLst>
          </p:cNvPr>
          <p:cNvSpPr txBox="1"/>
          <p:nvPr/>
        </p:nvSpPr>
        <p:spPr>
          <a:xfrm>
            <a:off x="2649936" y="-4345"/>
            <a:ext cx="3234975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Thư</a:t>
            </a:r>
            <a:r>
              <a:rPr lang="en-US" sz="2400" b="1" dirty="0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̉ </a:t>
            </a:r>
            <a:r>
              <a:rPr lang="en-US" sz="2400" b="1" dirty="0" err="1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tài</a:t>
            </a:r>
            <a:r>
              <a:rPr lang="en-US" sz="2400" b="1" dirty="0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chuyên</a:t>
            </a:r>
            <a:r>
              <a:rPr lang="en-US" sz="2400" b="1" dirty="0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EE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</a:t>
            </a:r>
            <a:endParaRPr lang="en-US" sz="2400" b="1" dirty="0">
              <a:solidFill>
                <a:srgbClr val="EE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9D2B1F7F-B947-44E5-6D2B-90CBA62B34BE}"/>
              </a:ext>
            </a:extLst>
          </p:cNvPr>
          <p:cNvSpPr txBox="1"/>
          <p:nvPr/>
        </p:nvSpPr>
        <p:spPr>
          <a:xfrm>
            <a:off x="4219709" y="1814707"/>
            <a:ext cx="4587030" cy="30469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1)</a:t>
            </a:r>
            <a:r>
              <a:rPr lang="en-US" sz="2400" dirty="0">
                <a:solidFill>
                  <a:srgbClr val="FF0000"/>
                </a:solidFill>
              </a:rPr>
              <a:t>Trong </a:t>
            </a:r>
            <a:r>
              <a:rPr lang="en-US" sz="2400" dirty="0" err="1">
                <a:solidFill>
                  <a:srgbClr val="FF0000"/>
                </a:solidFill>
              </a:rPr>
              <a:t>rừng</a:t>
            </a:r>
            <a:r>
              <a:rPr lang="en-US" sz="2400" dirty="0">
                <a:solidFill>
                  <a:schemeClr val="tx1"/>
                </a:solidFill>
              </a:rPr>
              <a:t>, chú </a:t>
            </a:r>
            <a:r>
              <a:rPr lang="en-US" sz="2400" dirty="0" err="1">
                <a:solidFill>
                  <a:schemeClr val="tx1"/>
                </a:solidFill>
              </a:rPr>
              <a:t>nai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đang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ngơ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ngác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nhìn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  <a:endParaRPr lang="en-US" sz="2400" dirty="0"/>
          </a:p>
          <a:p>
            <a:r>
              <a:rPr lang="en-US" sz="2400" dirty="0"/>
              <a:t>2)</a:t>
            </a:r>
            <a:r>
              <a:rPr lang="en-US" sz="2400" dirty="0">
                <a:solidFill>
                  <a:srgbClr val="FF0000"/>
                </a:solidFill>
              </a:rPr>
              <a:t>Trong </a:t>
            </a:r>
            <a:r>
              <a:rPr lang="en-US" sz="2400" dirty="0" err="1">
                <a:solidFill>
                  <a:srgbClr val="FF0000"/>
                </a:solidFill>
              </a:rPr>
              <a:t>rừng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xanh</a:t>
            </a:r>
            <a:r>
              <a:rPr lang="en-US" sz="2400" dirty="0">
                <a:solidFill>
                  <a:schemeClr val="tx1"/>
                </a:solidFill>
              </a:rPr>
              <a:t>, chú </a:t>
            </a:r>
            <a:r>
              <a:rPr lang="en-US" sz="2400" dirty="0" err="1">
                <a:solidFill>
                  <a:schemeClr val="tx1"/>
                </a:solidFill>
              </a:rPr>
              <a:t>nai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đang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ngơ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ngác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nhìn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endParaRPr lang="en-US" sz="2400" dirty="0"/>
          </a:p>
          <a:p>
            <a:r>
              <a:rPr lang="en-US" sz="2400" dirty="0"/>
              <a:t> </a:t>
            </a:r>
            <a:r>
              <a:rPr lang="en-US" sz="2400" dirty="0" err="1">
                <a:solidFill>
                  <a:srgbClr val="FF0000"/>
                </a:solidFill>
              </a:rPr>
              <a:t>Tác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dụng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 err="1">
                <a:solidFill>
                  <a:srgbClr val="FF0000"/>
                </a:solidFill>
              </a:rPr>
              <a:t>Không</a:t>
            </a:r>
            <a:r>
              <a:rPr lang="en-US" sz="2400" dirty="0">
                <a:solidFill>
                  <a:srgbClr val="FF0000"/>
                </a:solidFill>
              </a:rPr>
              <a:t> chỉ </a:t>
            </a:r>
            <a:r>
              <a:rPr lang="en-US" sz="2400" dirty="0" err="1">
                <a:solidFill>
                  <a:srgbClr val="FF0000"/>
                </a:solidFill>
              </a:rPr>
              <a:t>cung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cấp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thông</a:t>
            </a:r>
            <a:r>
              <a:rPr lang="en-US" sz="2400" dirty="0">
                <a:solidFill>
                  <a:srgbClr val="FF0000"/>
                </a:solidFill>
              </a:rPr>
              <a:t> tin </a:t>
            </a:r>
            <a:r>
              <a:rPr lang="en-US" sz="2400" dirty="0" err="1">
                <a:solidFill>
                  <a:srgbClr val="FF0000"/>
                </a:solidFill>
              </a:rPr>
              <a:t>vê</a:t>
            </a:r>
            <a:r>
              <a:rPr lang="en-US" sz="2400" dirty="0">
                <a:solidFill>
                  <a:srgbClr val="FF0000"/>
                </a:solidFill>
              </a:rPr>
              <a:t>̀ </a:t>
            </a:r>
            <a:r>
              <a:rPr lang="en-US" sz="2400" dirty="0" err="1">
                <a:solidFill>
                  <a:srgbClr val="FF0000"/>
                </a:solidFill>
              </a:rPr>
              <a:t>địa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điểm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va</a:t>
            </a:r>
            <a:r>
              <a:rPr lang="en-US" sz="2400" dirty="0">
                <a:solidFill>
                  <a:srgbClr val="FF0000"/>
                </a:solidFill>
              </a:rPr>
              <a:t>̀ </a:t>
            </a:r>
            <a:r>
              <a:rPr lang="en-US" sz="2400" dirty="0" err="1">
                <a:solidFill>
                  <a:srgbClr val="FF0000"/>
                </a:solidFill>
              </a:rPr>
              <a:t>còn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</a:t>
            </a:r>
            <a:r>
              <a:rPr lang="en-US" sz="2400" dirty="0" err="1">
                <a:solidFill>
                  <a:schemeClr val="tx1"/>
                </a:solidFill>
              </a:rPr>
              <a:t>ung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cấp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thông</a:t>
            </a:r>
            <a:r>
              <a:rPr lang="en-US" sz="2400" dirty="0">
                <a:solidFill>
                  <a:schemeClr val="tx1"/>
                </a:solidFill>
              </a:rPr>
              <a:t> tin cụ </a:t>
            </a:r>
            <a:r>
              <a:rPr lang="en-US" sz="2400" dirty="0" err="1">
                <a:solidFill>
                  <a:schemeClr val="tx1"/>
                </a:solidFill>
              </a:rPr>
              <a:t>thê</a:t>
            </a:r>
            <a:r>
              <a:rPr lang="en-US" sz="2400" dirty="0">
                <a:solidFill>
                  <a:schemeClr val="tx1"/>
                </a:solidFill>
              </a:rPr>
              <a:t>̉ </a:t>
            </a:r>
            <a:r>
              <a:rPr lang="en-US" sz="2400" dirty="0" err="1">
                <a:solidFill>
                  <a:schemeClr val="tx1"/>
                </a:solidFill>
              </a:rPr>
              <a:t>hơn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vê</a:t>
            </a:r>
            <a:r>
              <a:rPr lang="en-US" sz="2400" dirty="0">
                <a:solidFill>
                  <a:schemeClr val="tx1"/>
                </a:solidFill>
              </a:rPr>
              <a:t>̀ </a:t>
            </a:r>
            <a:r>
              <a:rPr lang="en-US" sz="2400" dirty="0" err="1">
                <a:solidFill>
                  <a:schemeClr val="tx1"/>
                </a:solidFill>
              </a:rPr>
              <a:t>đặc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điểm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của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rừng</a:t>
            </a:r>
            <a:r>
              <a:rPr lang="en-US" sz="2400" dirty="0">
                <a:solidFill>
                  <a:schemeClr val="tx1"/>
                </a:solidFill>
              </a:rPr>
              <a:t> (</a:t>
            </a:r>
            <a:r>
              <a:rPr lang="en-US" sz="2400" dirty="0" err="1">
                <a:solidFill>
                  <a:schemeClr val="tx1"/>
                </a:solidFill>
              </a:rPr>
              <a:t>xanh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899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1" grpId="0" animBg="1"/>
      <p:bldP spid="22" grpId="0" animBg="1"/>
      <p:bldP spid="22" grpId="1" animBg="1"/>
      <p:bldP spid="28" grpId="0" animBg="1"/>
      <p:bldP spid="28" grpId="1" animBg="1"/>
      <p:bldP spid="10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5">
            <a:extLst>
              <a:ext uri="{FF2B5EF4-FFF2-40B4-BE49-F238E27FC236}">
                <a16:creationId xmlns:a16="http://schemas.microsoft.com/office/drawing/2014/main" id="{A04CED18-3F47-445F-C74E-7018EAFC1615}"/>
              </a:ext>
            </a:extLst>
          </p:cNvPr>
          <p:cNvSpPr txBox="1"/>
          <p:nvPr/>
        </p:nvSpPr>
        <p:spPr>
          <a:xfrm>
            <a:off x="5158332" y="278408"/>
            <a:ext cx="2718828" cy="223500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0" lvl="0" indent="0" algn="ctr">
              <a:lnSpc>
                <a:spcPts val="2541"/>
              </a:lnSpc>
              <a:spcBef>
                <a:spcPct val="0"/>
              </a:spcBef>
            </a:pPr>
            <a:endParaRPr/>
          </a:p>
        </p:txBody>
      </p:sp>
      <p:sp>
        <p:nvSpPr>
          <p:cNvPr id="39" name="Freeform 21">
            <a:extLst>
              <a:ext uri="{FF2B5EF4-FFF2-40B4-BE49-F238E27FC236}">
                <a16:creationId xmlns:a16="http://schemas.microsoft.com/office/drawing/2014/main" id="{3A28C4E2-1E1A-F426-0D19-94344D314B5A}"/>
              </a:ext>
            </a:extLst>
          </p:cNvPr>
          <p:cNvSpPr/>
          <p:nvPr/>
        </p:nvSpPr>
        <p:spPr>
          <a:xfrm flipH="1">
            <a:off x="7546692" y="3946358"/>
            <a:ext cx="1701092" cy="1197142"/>
          </a:xfrm>
          <a:custGeom>
            <a:avLst/>
            <a:gdLst/>
            <a:ahLst/>
            <a:cxnLst/>
            <a:rect l="l" t="t" r="r" b="b"/>
            <a:pathLst>
              <a:path w="4868837" h="2248518">
                <a:moveTo>
                  <a:pt x="4868837" y="0"/>
                </a:moveTo>
                <a:lnTo>
                  <a:pt x="0" y="0"/>
                </a:lnTo>
                <a:lnTo>
                  <a:pt x="0" y="2248518"/>
                </a:lnTo>
                <a:lnTo>
                  <a:pt x="4868837" y="2248518"/>
                </a:lnTo>
                <a:lnTo>
                  <a:pt x="486883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17">
            <a:extLst>
              <a:ext uri="{FF2B5EF4-FFF2-40B4-BE49-F238E27FC236}">
                <a16:creationId xmlns:a16="http://schemas.microsoft.com/office/drawing/2014/main" id="{79890C09-DD86-5BE6-BE45-51F40B849839}"/>
              </a:ext>
            </a:extLst>
          </p:cNvPr>
          <p:cNvSpPr/>
          <p:nvPr/>
        </p:nvSpPr>
        <p:spPr>
          <a:xfrm>
            <a:off x="4473078" y="4463796"/>
            <a:ext cx="884842" cy="732872"/>
          </a:xfrm>
          <a:custGeom>
            <a:avLst/>
            <a:gdLst/>
            <a:ahLst/>
            <a:cxnLst/>
            <a:rect l="l" t="t" r="r" b="b"/>
            <a:pathLst>
              <a:path w="2674689" h="2382905">
                <a:moveTo>
                  <a:pt x="0" y="0"/>
                </a:moveTo>
                <a:lnTo>
                  <a:pt x="2674690" y="0"/>
                </a:lnTo>
                <a:lnTo>
                  <a:pt x="2674690" y="2382905"/>
                </a:lnTo>
                <a:lnTo>
                  <a:pt x="0" y="23829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9">
            <a:extLst>
              <a:ext uri="{FF2B5EF4-FFF2-40B4-BE49-F238E27FC236}">
                <a16:creationId xmlns:a16="http://schemas.microsoft.com/office/drawing/2014/main" id="{B4D58D7B-BE21-9B0A-9280-D5AD03D7BA92}"/>
              </a:ext>
            </a:extLst>
          </p:cNvPr>
          <p:cNvSpPr/>
          <p:nvPr/>
        </p:nvSpPr>
        <p:spPr>
          <a:xfrm rot="5285550" flipV="1">
            <a:off x="988732" y="4089595"/>
            <a:ext cx="1180407" cy="1147261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7544E163-FE9E-151F-CD2C-052CD324C92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8481" t="19031" r="12658" b="7048"/>
          <a:stretch/>
        </p:blipFill>
        <p:spPr>
          <a:xfrm>
            <a:off x="-393927" y="-215155"/>
            <a:ext cx="9641711" cy="6157602"/>
          </a:xfrm>
          <a:prstGeom prst="rect">
            <a:avLst/>
          </a:prstGeom>
        </p:spPr>
      </p:pic>
      <p:sp>
        <p:nvSpPr>
          <p:cNvPr id="50" name="TextBox 24">
            <a:extLst>
              <a:ext uri="{FF2B5EF4-FFF2-40B4-BE49-F238E27FC236}">
                <a16:creationId xmlns:a16="http://schemas.microsoft.com/office/drawing/2014/main" id="{C1C03F75-290E-9C5A-383E-6332EA849D91}"/>
              </a:ext>
            </a:extLst>
          </p:cNvPr>
          <p:cNvSpPr txBox="1"/>
          <p:nvPr/>
        </p:nvSpPr>
        <p:spPr>
          <a:xfrm>
            <a:off x="4293016" y="2863646"/>
            <a:ext cx="812867" cy="1313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1175"/>
              </a:lnSpc>
              <a:spcBef>
                <a:spcPct val="0"/>
              </a:spcBef>
            </a:pPr>
            <a:r>
              <a:rPr lang="en-US" sz="8097" dirty="0">
                <a:solidFill>
                  <a:srgbClr val="1E5B82"/>
                </a:solidFill>
                <a:latin typeface="Codec Pro ExtraBold"/>
                <a:ea typeface="Codec Pro ExtraBold"/>
                <a:cs typeface="Codec Pro ExtraBold"/>
                <a:sym typeface="Codec Pro ExtraBold"/>
              </a:rPr>
              <a:t>1</a:t>
            </a:r>
          </a:p>
        </p:txBody>
      </p: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3423CDCC-DA90-EEAA-DD5A-0A7BEDB9D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592434"/>
              </p:ext>
            </p:extLst>
          </p:nvPr>
        </p:nvGraphicFramePr>
        <p:xfrm>
          <a:off x="3297711" y="278408"/>
          <a:ext cx="5163384" cy="4185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81692">
                  <a:extLst>
                    <a:ext uri="{9D8B030D-6E8A-4147-A177-3AD203B41FA5}">
                      <a16:colId xmlns:a16="http://schemas.microsoft.com/office/drawing/2014/main" val="3712311793"/>
                    </a:ext>
                  </a:extLst>
                </a:gridCol>
                <a:gridCol w="2581692">
                  <a:extLst>
                    <a:ext uri="{9D8B030D-6E8A-4147-A177-3AD203B41FA5}">
                      <a16:colId xmlns:a16="http://schemas.microsoft.com/office/drawing/2014/main" val="3229001784"/>
                    </a:ext>
                  </a:extLst>
                </a:gridCol>
              </a:tblGrid>
              <a:tr h="20926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592752"/>
                  </a:ext>
                </a:extLst>
              </a:tr>
              <a:tr h="209269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58352"/>
                  </a:ext>
                </a:extLst>
              </a:tr>
            </a:tbl>
          </a:graphicData>
        </a:graphic>
      </p:graphicFrame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6F5DC96E-2F65-F830-00AC-EFED82E970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766321"/>
              </p:ext>
            </p:extLst>
          </p:nvPr>
        </p:nvGraphicFramePr>
        <p:xfrm>
          <a:off x="4293016" y="1743483"/>
          <a:ext cx="3020993" cy="15398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0993">
                  <a:extLst>
                    <a:ext uri="{9D8B030D-6E8A-4147-A177-3AD203B41FA5}">
                      <a16:colId xmlns:a16="http://schemas.microsoft.com/office/drawing/2014/main" val="2820895469"/>
                    </a:ext>
                  </a:extLst>
                </a:gridCol>
              </a:tblGrid>
              <a:tr h="1539867">
                <a:tc>
                  <a:txBody>
                    <a:bodyPr/>
                    <a:lstStyle/>
                    <a:p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MỞ</a:t>
                      </a:r>
                      <a:r>
                        <a:rPr lang="vi-VN" sz="2400" dirty="0"/>
                        <a:t>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RỘNG</a:t>
                      </a:r>
                      <a:r>
                        <a:rPr lang="vi-VN" sz="2400" dirty="0"/>
                        <a:t>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TRẠNG</a:t>
                      </a:r>
                      <a:r>
                        <a:rPr lang="vi-VN" sz="2400" dirty="0"/>
                        <a:t>  NGỮ CỦA CÂU BẰNG CỤM TỪ   </a:t>
                      </a:r>
                      <a:endParaRPr lang="en-US" sz="24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0664910"/>
                  </a:ext>
                </a:extLst>
              </a:tr>
            </a:tbl>
          </a:graphicData>
        </a:graphic>
      </p:graphicFrame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2CFD11D6-283F-B4AC-A1DE-2CDBA9E744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858294"/>
              </p:ext>
            </p:extLst>
          </p:nvPr>
        </p:nvGraphicFramePr>
        <p:xfrm>
          <a:off x="4293016" y="1728870"/>
          <a:ext cx="3020993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0993">
                  <a:extLst>
                    <a:ext uri="{9D8B030D-6E8A-4147-A177-3AD203B41FA5}">
                      <a16:colId xmlns:a16="http://schemas.microsoft.com/office/drawing/2014/main" val="2820895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M</a:t>
                      </a:r>
                      <a:r>
                        <a:rPr lang="vi-VN" sz="2400" dirty="0"/>
                        <a:t>  Ừ 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RỘ </a:t>
                      </a:r>
                      <a:r>
                        <a:rPr lang="vi-VN" sz="2400" dirty="0"/>
                        <a:t>T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NG</a:t>
                      </a:r>
                      <a:r>
                        <a:rPr lang="vi-VN" sz="2400" dirty="0"/>
                        <a:t>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TR</a:t>
                      </a:r>
                      <a:r>
                        <a:rPr lang="vi-VN" sz="2400" dirty="0"/>
                        <a:t> Ủ NG NG Ụ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A</a:t>
                      </a:r>
                      <a:r>
                        <a:rPr lang="vi-VN" sz="2400" dirty="0"/>
                        <a:t> Ữ C A CÂU B   Ă 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NG</a:t>
                      </a:r>
                      <a:r>
                        <a:rPr lang="vi-VN" sz="2400" dirty="0"/>
                        <a:t> C M  Ằ </a:t>
                      </a:r>
                      <a:r>
                        <a:rPr lang="vi-VN" sz="2400" dirty="0">
                          <a:solidFill>
                            <a:srgbClr val="FF0000"/>
                          </a:solidFill>
                        </a:rPr>
                        <a:t>Ở</a:t>
                      </a:r>
                      <a:endParaRPr lang="en-US" sz="2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0664910"/>
                  </a:ext>
                </a:extLst>
              </a:tr>
            </a:tbl>
          </a:graphicData>
        </a:graphic>
      </p:graphicFrame>
      <p:sp>
        <p:nvSpPr>
          <p:cNvPr id="72" name="Rectangle 71">
            <a:hlinkClick r:id="rId9" action="ppaction://hlinksldjump"/>
            <a:extLst>
              <a:ext uri="{FF2B5EF4-FFF2-40B4-BE49-F238E27FC236}">
                <a16:creationId xmlns:a16="http://schemas.microsoft.com/office/drawing/2014/main" id="{6B496811-A31A-D9DD-5C46-DEBCA6FCC07F}"/>
              </a:ext>
            </a:extLst>
          </p:cNvPr>
          <p:cNvSpPr/>
          <p:nvPr/>
        </p:nvSpPr>
        <p:spPr>
          <a:xfrm>
            <a:off x="3218206" y="310948"/>
            <a:ext cx="2604304" cy="20875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7200" dirty="0">
                <a:solidFill>
                  <a:srgbClr val="002060"/>
                </a:solidFill>
              </a:rPr>
              <a:t>1</a:t>
            </a:r>
            <a:endParaRPr lang="en-US" sz="7200" dirty="0">
              <a:solidFill>
                <a:srgbClr val="002060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AD4E216-1042-05A7-DD2C-F72EE4064BF4}"/>
              </a:ext>
            </a:extLst>
          </p:cNvPr>
          <p:cNvSpPr/>
          <p:nvPr/>
        </p:nvSpPr>
        <p:spPr>
          <a:xfrm>
            <a:off x="5925795" y="278408"/>
            <a:ext cx="2535300" cy="20875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7200" dirty="0">
                <a:solidFill>
                  <a:srgbClr val="002060"/>
                </a:solidFill>
              </a:rPr>
              <a:t>2</a:t>
            </a:r>
            <a:endParaRPr lang="en-US" sz="7200" dirty="0">
              <a:solidFill>
                <a:srgbClr val="002060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F9A01F1-323E-09FE-0149-BDA571836C64}"/>
              </a:ext>
            </a:extLst>
          </p:cNvPr>
          <p:cNvSpPr/>
          <p:nvPr/>
        </p:nvSpPr>
        <p:spPr>
          <a:xfrm>
            <a:off x="3191490" y="2438255"/>
            <a:ext cx="2604304" cy="20875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7200" dirty="0">
                <a:solidFill>
                  <a:srgbClr val="002060"/>
                </a:solidFill>
              </a:rPr>
              <a:t>3</a:t>
            </a:r>
            <a:endParaRPr lang="en-US" sz="7200" dirty="0">
              <a:solidFill>
                <a:srgbClr val="002060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12A82C9-4CD6-3FE0-099E-EF30C4506869}"/>
              </a:ext>
            </a:extLst>
          </p:cNvPr>
          <p:cNvSpPr/>
          <p:nvPr/>
        </p:nvSpPr>
        <p:spPr>
          <a:xfrm>
            <a:off x="5925795" y="2428219"/>
            <a:ext cx="2604304" cy="20875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7200" dirty="0">
                <a:solidFill>
                  <a:srgbClr val="002060"/>
                </a:solidFill>
              </a:rPr>
              <a:t>4</a:t>
            </a:r>
            <a:endParaRPr lang="en-US" sz="7200" dirty="0">
              <a:solidFill>
                <a:srgbClr val="002060"/>
              </a:solidFill>
            </a:endParaRPr>
          </a:p>
        </p:txBody>
      </p:sp>
      <p:sp>
        <p:nvSpPr>
          <p:cNvPr id="76" name="Star: 5 Points 75">
            <a:extLst>
              <a:ext uri="{FF2B5EF4-FFF2-40B4-BE49-F238E27FC236}">
                <a16:creationId xmlns:a16="http://schemas.microsoft.com/office/drawing/2014/main" id="{935F650F-37BF-998E-EB8C-14E796861112}"/>
              </a:ext>
            </a:extLst>
          </p:cNvPr>
          <p:cNvSpPr/>
          <p:nvPr/>
        </p:nvSpPr>
        <p:spPr>
          <a:xfrm>
            <a:off x="3315758" y="1761531"/>
            <a:ext cx="469231" cy="348916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4">
            <a:extLst>
              <a:ext uri="{FF2B5EF4-FFF2-40B4-BE49-F238E27FC236}">
                <a16:creationId xmlns:a16="http://schemas.microsoft.com/office/drawing/2014/main" id="{C2344B47-80FD-0488-2ABE-F1A55C75D44A}"/>
              </a:ext>
            </a:extLst>
          </p:cNvPr>
          <p:cNvGrpSpPr/>
          <p:nvPr/>
        </p:nvGrpSpPr>
        <p:grpSpPr>
          <a:xfrm>
            <a:off x="833662" y="954396"/>
            <a:ext cx="7824181" cy="2810851"/>
            <a:chOff x="0" y="0"/>
            <a:chExt cx="3056484" cy="515177"/>
          </a:xfrm>
        </p:grpSpPr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id="{847F3E4E-B36B-7277-09D3-72DF92AC8E96}"/>
                </a:ext>
              </a:extLst>
            </p:cNvPr>
            <p:cNvSpPr/>
            <p:nvPr/>
          </p:nvSpPr>
          <p:spPr>
            <a:xfrm>
              <a:off x="0" y="0"/>
              <a:ext cx="3056484" cy="515177"/>
            </a:xfrm>
            <a:custGeom>
              <a:avLst/>
              <a:gdLst/>
              <a:ahLst/>
              <a:cxnLst/>
              <a:rect l="l" t="t" r="r" b="b"/>
              <a:pathLst>
                <a:path w="3056484" h="515177">
                  <a:moveTo>
                    <a:pt x="2853284" y="0"/>
                  </a:moveTo>
                  <a:cubicBezTo>
                    <a:pt x="2965508" y="0"/>
                    <a:pt x="3056484" y="115326"/>
                    <a:pt x="3056484" y="257588"/>
                  </a:cubicBezTo>
                  <a:cubicBezTo>
                    <a:pt x="3056484" y="399851"/>
                    <a:pt x="2965508" y="515177"/>
                    <a:pt x="2853284" y="515177"/>
                  </a:cubicBezTo>
                  <a:lnTo>
                    <a:pt x="203200" y="515177"/>
                  </a:lnTo>
                  <a:cubicBezTo>
                    <a:pt x="90976" y="515177"/>
                    <a:pt x="0" y="399851"/>
                    <a:pt x="0" y="257588"/>
                  </a:cubicBezTo>
                  <a:cubicBezTo>
                    <a:pt x="0" y="11532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DEDD91"/>
              </a:solidFill>
              <a:prstDash val="solid"/>
              <a:miter/>
            </a:ln>
          </p:spPr>
        </p:sp>
        <p:sp>
          <p:nvSpPr>
            <p:cNvPr id="79" name="TextBox 6">
              <a:extLst>
                <a:ext uri="{FF2B5EF4-FFF2-40B4-BE49-F238E27FC236}">
                  <a16:creationId xmlns:a16="http://schemas.microsoft.com/office/drawing/2014/main" id="{0015E0F3-CE4D-B29E-FC16-795F76CCD0DE}"/>
                </a:ext>
              </a:extLst>
            </p:cNvPr>
            <p:cNvSpPr txBox="1"/>
            <p:nvPr/>
          </p:nvSpPr>
          <p:spPr>
            <a:xfrm>
              <a:off x="0" y="-38100"/>
              <a:ext cx="3056484" cy="553277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</p:spTree>
    <p:extLst>
      <p:ext uri="{BB962C8B-B14F-4D97-AF65-F5344CB8AC3E}">
        <p14:creationId xmlns:p14="http://schemas.microsoft.com/office/powerpoint/2010/main" val="410336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48915" flipH="1">
            <a:off x="-412745" y="-276535"/>
            <a:ext cx="1447613" cy="1247579"/>
          </a:xfrm>
          <a:custGeom>
            <a:avLst/>
            <a:gdLst/>
            <a:ahLst/>
            <a:cxnLst/>
            <a:rect l="l" t="t" r="r" b="b"/>
            <a:pathLst>
              <a:path w="2895225" h="2495157">
                <a:moveTo>
                  <a:pt x="2895224" y="0"/>
                </a:moveTo>
                <a:lnTo>
                  <a:pt x="0" y="0"/>
                </a:lnTo>
                <a:lnTo>
                  <a:pt x="0" y="2495157"/>
                </a:lnTo>
                <a:lnTo>
                  <a:pt x="2895224" y="2495157"/>
                </a:lnTo>
                <a:lnTo>
                  <a:pt x="289522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8068540" y="4133052"/>
            <a:ext cx="1420419" cy="1224143"/>
          </a:xfrm>
          <a:custGeom>
            <a:avLst/>
            <a:gdLst/>
            <a:ahLst/>
            <a:cxnLst/>
            <a:rect l="l" t="t" r="r" b="b"/>
            <a:pathLst>
              <a:path w="2840838" h="2448286">
                <a:moveTo>
                  <a:pt x="0" y="0"/>
                </a:moveTo>
                <a:lnTo>
                  <a:pt x="2840838" y="0"/>
                </a:lnTo>
                <a:lnTo>
                  <a:pt x="2840838" y="2448286"/>
                </a:lnTo>
                <a:lnTo>
                  <a:pt x="0" y="2448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833662" y="954396"/>
            <a:ext cx="7824181" cy="2810851"/>
            <a:chOff x="0" y="0"/>
            <a:chExt cx="3056484" cy="5151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56484" cy="515177"/>
            </a:xfrm>
            <a:custGeom>
              <a:avLst/>
              <a:gdLst/>
              <a:ahLst/>
              <a:cxnLst/>
              <a:rect l="l" t="t" r="r" b="b"/>
              <a:pathLst>
                <a:path w="3056484" h="515177">
                  <a:moveTo>
                    <a:pt x="2853284" y="0"/>
                  </a:moveTo>
                  <a:cubicBezTo>
                    <a:pt x="2965508" y="0"/>
                    <a:pt x="3056484" y="115326"/>
                    <a:pt x="3056484" y="257588"/>
                  </a:cubicBezTo>
                  <a:cubicBezTo>
                    <a:pt x="3056484" y="399851"/>
                    <a:pt x="2965508" y="515177"/>
                    <a:pt x="2853284" y="515177"/>
                  </a:cubicBezTo>
                  <a:lnTo>
                    <a:pt x="203200" y="515177"/>
                  </a:lnTo>
                  <a:cubicBezTo>
                    <a:pt x="90976" y="515177"/>
                    <a:pt x="0" y="399851"/>
                    <a:pt x="0" y="257588"/>
                  </a:cubicBezTo>
                  <a:cubicBezTo>
                    <a:pt x="0" y="11532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DEDD91"/>
              </a:solidFill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056484" cy="553277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7" name="Freeform 7"/>
          <p:cNvSpPr/>
          <p:nvPr/>
        </p:nvSpPr>
        <p:spPr>
          <a:xfrm>
            <a:off x="6030185" y="500017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169546" y="1446304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717653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7199162" y="4513176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589246" y="213824"/>
            <a:ext cx="1282130" cy="1232480"/>
          </a:xfrm>
          <a:custGeom>
            <a:avLst/>
            <a:gdLst/>
            <a:ahLst/>
            <a:cxnLst/>
            <a:rect l="l" t="t" r="r" b="b"/>
            <a:pathLst>
              <a:path w="2564259" h="2464960">
                <a:moveTo>
                  <a:pt x="0" y="0"/>
                </a:moveTo>
                <a:lnTo>
                  <a:pt x="2564259" y="0"/>
                </a:lnTo>
                <a:lnTo>
                  <a:pt x="2564259" y="2464960"/>
                </a:lnTo>
                <a:lnTo>
                  <a:pt x="0" y="2464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192633" y="2888873"/>
            <a:ext cx="1132194" cy="2160992"/>
          </a:xfrm>
          <a:custGeom>
            <a:avLst/>
            <a:gdLst/>
            <a:ahLst/>
            <a:cxnLst/>
            <a:rect l="l" t="t" r="r" b="b"/>
            <a:pathLst>
              <a:path w="2264388" h="4321983">
                <a:moveTo>
                  <a:pt x="2264388" y="0"/>
                </a:moveTo>
                <a:lnTo>
                  <a:pt x="0" y="0"/>
                </a:lnTo>
                <a:lnTo>
                  <a:pt x="0" y="4321983"/>
                </a:lnTo>
                <a:lnTo>
                  <a:pt x="2264388" y="4321983"/>
                </a:lnTo>
                <a:lnTo>
                  <a:pt x="226438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1152581" y="1282298"/>
            <a:ext cx="7397058" cy="1046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vi-VN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Trạng ngữ của câu được cấu tạo như thế nào ?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vi-VN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4771972" y="2032104"/>
            <a:ext cx="2961439" cy="327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FFFFF1"/>
                </a:solidFill>
                <a:latin typeface="Cagliostro"/>
                <a:ea typeface="Cagliostro"/>
                <a:cs typeface="Cagliostro"/>
                <a:sym typeface="Cagliostro"/>
              </a:rPr>
              <a:t>What We Don't Know</a:t>
            </a: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7EFF5237-620A-D87F-C876-1B5B83175B4D}"/>
              </a:ext>
            </a:extLst>
          </p:cNvPr>
          <p:cNvSpPr txBox="1"/>
          <p:nvPr/>
        </p:nvSpPr>
        <p:spPr>
          <a:xfrm>
            <a:off x="1073443" y="2259935"/>
            <a:ext cx="7397058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-Trạng ngữ của câu được cấu tạo là một từ hoặc một cụm từ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vi-VN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rrow: Right 10">
            <a:hlinkClick r:id="rId12" action="ppaction://hlinksldjump"/>
            <a:extLst>
              <a:ext uri="{FF2B5EF4-FFF2-40B4-BE49-F238E27FC236}">
                <a16:creationId xmlns:a16="http://schemas.microsoft.com/office/drawing/2014/main" id="{752F6DF8-1644-9473-72FA-3299D2A2C667}"/>
              </a:ext>
            </a:extLst>
          </p:cNvPr>
          <p:cNvSpPr/>
          <p:nvPr/>
        </p:nvSpPr>
        <p:spPr>
          <a:xfrm>
            <a:off x="1818313" y="4643325"/>
            <a:ext cx="231948" cy="30052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48915" flipH="1">
            <a:off x="-412745" y="-276535"/>
            <a:ext cx="1447613" cy="1247579"/>
          </a:xfrm>
          <a:custGeom>
            <a:avLst/>
            <a:gdLst/>
            <a:ahLst/>
            <a:cxnLst/>
            <a:rect l="l" t="t" r="r" b="b"/>
            <a:pathLst>
              <a:path w="2895225" h="2495157">
                <a:moveTo>
                  <a:pt x="2895224" y="0"/>
                </a:moveTo>
                <a:lnTo>
                  <a:pt x="0" y="0"/>
                </a:lnTo>
                <a:lnTo>
                  <a:pt x="0" y="2495157"/>
                </a:lnTo>
                <a:lnTo>
                  <a:pt x="2895224" y="2495157"/>
                </a:lnTo>
                <a:lnTo>
                  <a:pt x="289522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7919441" y="4111070"/>
            <a:ext cx="1420419" cy="1224143"/>
          </a:xfrm>
          <a:custGeom>
            <a:avLst/>
            <a:gdLst/>
            <a:ahLst/>
            <a:cxnLst/>
            <a:rect l="l" t="t" r="r" b="b"/>
            <a:pathLst>
              <a:path w="2840838" h="2448286">
                <a:moveTo>
                  <a:pt x="0" y="0"/>
                </a:moveTo>
                <a:lnTo>
                  <a:pt x="2840838" y="0"/>
                </a:lnTo>
                <a:lnTo>
                  <a:pt x="2840838" y="2448286"/>
                </a:lnTo>
                <a:lnTo>
                  <a:pt x="0" y="24482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892" y="3723081"/>
            <a:ext cx="1337777" cy="1420419"/>
          </a:xfrm>
          <a:custGeom>
            <a:avLst/>
            <a:gdLst/>
            <a:ahLst/>
            <a:cxnLst/>
            <a:rect l="l" t="t" r="r" b="b"/>
            <a:pathLst>
              <a:path w="2675553" h="2840838">
                <a:moveTo>
                  <a:pt x="0" y="0"/>
                </a:moveTo>
                <a:lnTo>
                  <a:pt x="2675553" y="0"/>
                </a:lnTo>
                <a:lnTo>
                  <a:pt x="2675553" y="2840838"/>
                </a:lnTo>
                <a:lnTo>
                  <a:pt x="0" y="28408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7868866" y="171225"/>
            <a:ext cx="1337777" cy="1275080"/>
          </a:xfrm>
          <a:custGeom>
            <a:avLst/>
            <a:gdLst/>
            <a:ahLst/>
            <a:cxnLst/>
            <a:rect l="l" t="t" r="r" b="b"/>
            <a:pathLst>
              <a:path w="2675553" h="2550160">
                <a:moveTo>
                  <a:pt x="2675553" y="0"/>
                </a:moveTo>
                <a:lnTo>
                  <a:pt x="0" y="0"/>
                </a:lnTo>
                <a:lnTo>
                  <a:pt x="0" y="2550159"/>
                </a:lnTo>
                <a:lnTo>
                  <a:pt x="2675553" y="2550159"/>
                </a:lnTo>
                <a:lnTo>
                  <a:pt x="2675553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b="-11398"/>
            </a:stretch>
          </a:blipFill>
        </p:spPr>
      </p:sp>
      <p:sp>
        <p:nvSpPr>
          <p:cNvPr id="7" name="Freeform 7"/>
          <p:cNvSpPr/>
          <p:nvPr/>
        </p:nvSpPr>
        <p:spPr>
          <a:xfrm rot="403289">
            <a:off x="-325554" y="1739307"/>
            <a:ext cx="839465" cy="1664888"/>
          </a:xfrm>
          <a:custGeom>
            <a:avLst/>
            <a:gdLst/>
            <a:ahLst/>
            <a:cxnLst/>
            <a:rect l="l" t="t" r="r" b="b"/>
            <a:pathLst>
              <a:path w="1678929" h="3329775">
                <a:moveTo>
                  <a:pt x="0" y="0"/>
                </a:moveTo>
                <a:lnTo>
                  <a:pt x="1678930" y="0"/>
                </a:lnTo>
                <a:lnTo>
                  <a:pt x="1678930" y="3329774"/>
                </a:lnTo>
                <a:lnTo>
                  <a:pt x="0" y="33297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394180" flipH="1">
            <a:off x="8612379" y="1739307"/>
            <a:ext cx="839465" cy="1664888"/>
          </a:xfrm>
          <a:custGeom>
            <a:avLst/>
            <a:gdLst/>
            <a:ahLst/>
            <a:cxnLst/>
            <a:rect l="l" t="t" r="r" b="b"/>
            <a:pathLst>
              <a:path w="1678929" h="3329775">
                <a:moveTo>
                  <a:pt x="1678929" y="0"/>
                </a:moveTo>
                <a:lnTo>
                  <a:pt x="0" y="0"/>
                </a:lnTo>
                <a:lnTo>
                  <a:pt x="0" y="3329774"/>
                </a:lnTo>
                <a:lnTo>
                  <a:pt x="1678929" y="3329774"/>
                </a:lnTo>
                <a:lnTo>
                  <a:pt x="167892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828675" y="851654"/>
            <a:ext cx="7486650" cy="2130888"/>
            <a:chOff x="0" y="0"/>
            <a:chExt cx="3056484" cy="51517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56484" cy="515177"/>
            </a:xfrm>
            <a:custGeom>
              <a:avLst/>
              <a:gdLst/>
              <a:ahLst/>
              <a:cxnLst/>
              <a:rect l="l" t="t" r="r" b="b"/>
              <a:pathLst>
                <a:path w="3056484" h="515177">
                  <a:moveTo>
                    <a:pt x="2853284" y="0"/>
                  </a:moveTo>
                  <a:cubicBezTo>
                    <a:pt x="2965508" y="0"/>
                    <a:pt x="3056484" y="115326"/>
                    <a:pt x="3056484" y="257588"/>
                  </a:cubicBezTo>
                  <a:cubicBezTo>
                    <a:pt x="3056484" y="399851"/>
                    <a:pt x="2965508" y="515177"/>
                    <a:pt x="2853284" y="515177"/>
                  </a:cubicBezTo>
                  <a:lnTo>
                    <a:pt x="203200" y="515177"/>
                  </a:lnTo>
                  <a:cubicBezTo>
                    <a:pt x="90976" y="515177"/>
                    <a:pt x="0" y="399851"/>
                    <a:pt x="0" y="257588"/>
                  </a:cubicBezTo>
                  <a:cubicBezTo>
                    <a:pt x="0" y="11532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DEDD91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3056484" cy="553277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30"/>
                </a:lnSpc>
              </a:pPr>
              <a:endParaRPr sz="700"/>
            </a:p>
          </p:txBody>
        </p:sp>
      </p:grpSp>
      <p:sp>
        <p:nvSpPr>
          <p:cNvPr id="12" name="Freeform 12"/>
          <p:cNvSpPr/>
          <p:nvPr/>
        </p:nvSpPr>
        <p:spPr>
          <a:xfrm>
            <a:off x="2257057" y="495254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20499" y="712247"/>
            <a:ext cx="7103002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spc="116" dirty="0">
              <a:solidFill>
                <a:schemeClr val="tx1"/>
              </a:solidFill>
              <a:latin typeface="Cinzel Decorative Bold"/>
              <a:ea typeface="Cinzel Decorative Bold"/>
              <a:cs typeface="Cinzel Decorative Bold"/>
              <a:sym typeface="Cinzel Decorative Bold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6677835" y="1450515"/>
            <a:ext cx="231948" cy="231948"/>
          </a:xfrm>
          <a:custGeom>
            <a:avLst/>
            <a:gdLst/>
            <a:ahLst/>
            <a:cxnLst/>
            <a:rect l="l" t="t" r="r" b="b"/>
            <a:pathLst>
              <a:path w="463896" h="463896">
                <a:moveTo>
                  <a:pt x="0" y="0"/>
                </a:moveTo>
                <a:lnTo>
                  <a:pt x="463896" y="0"/>
                </a:lnTo>
                <a:lnTo>
                  <a:pt x="463896" y="463896"/>
                </a:lnTo>
                <a:lnTo>
                  <a:pt x="0" y="4638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44C42C-57D6-A73F-1081-55CD48C736B0}"/>
              </a:ext>
            </a:extLst>
          </p:cNvPr>
          <p:cNvSpPr/>
          <p:nvPr/>
        </p:nvSpPr>
        <p:spPr>
          <a:xfrm>
            <a:off x="1136002" y="1002682"/>
            <a:ext cx="39176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206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BÀI TẬP 2: (SGK-18)</a:t>
            </a:r>
            <a:endParaRPr lang="en-US" sz="2200" dirty="0">
              <a:solidFill>
                <a:srgbClr val="002060"/>
              </a:solidFill>
            </a:endParaRPr>
          </a:p>
        </p:txBody>
      </p:sp>
      <p:pic>
        <p:nvPicPr>
          <p:cNvPr id="16" name="ĐÊM NGƯƠC 1 PHUT 30 GIÂY - BONG SÔ">
            <a:hlinkClick r:id="" action="ppaction://media"/>
            <a:extLst>
              <a:ext uri="{FF2B5EF4-FFF2-40B4-BE49-F238E27FC236}">
                <a16:creationId xmlns:a16="http://schemas.microsoft.com/office/drawing/2014/main" id="{7E4F6EA8-2011-917F-9B76-20A8486BDF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388828" y="171226"/>
            <a:ext cx="1337777" cy="78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03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2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42169" y="-6295"/>
            <a:ext cx="8841532" cy="5143500"/>
            <a:chOff x="0" y="0"/>
            <a:chExt cx="2591141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91141" cy="2709333"/>
            </a:xfrm>
            <a:custGeom>
              <a:avLst/>
              <a:gdLst/>
              <a:ahLst/>
              <a:cxnLst/>
              <a:rect l="l" t="t" r="r" b="b"/>
              <a:pathLst>
                <a:path w="2591141" h="2709333">
                  <a:moveTo>
                    <a:pt x="0" y="0"/>
                  </a:moveTo>
                  <a:lnTo>
                    <a:pt x="2591141" y="0"/>
                  </a:lnTo>
                  <a:lnTo>
                    <a:pt x="2591141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E5E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23825"/>
              <a:ext cx="2591141" cy="2833158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2040"/>
                </a:lnSpc>
              </a:pPr>
              <a:endParaRPr sz="70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60299" y="0"/>
            <a:ext cx="1817370" cy="502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  <a:spcBef>
                <a:spcPct val="0"/>
              </a:spcBef>
            </a:pPr>
            <a:r>
              <a:rPr lang="vi-VN" sz="2400" dirty="0">
                <a:solidFill>
                  <a:srgbClr val="0F4662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2.Từ Láy</a:t>
            </a:r>
            <a:endParaRPr lang="en-US" sz="2400" dirty="0">
              <a:solidFill>
                <a:srgbClr val="0F4662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65556" y="616854"/>
            <a:ext cx="4535488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vi-VN" sz="240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Chú bé </a:t>
            </a:r>
            <a:r>
              <a:rPr lang="vi-VN" sz="2400" dirty="0">
                <a:solidFill>
                  <a:srgbClr val="FF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loắt choắt</a:t>
            </a:r>
          </a:p>
          <a:p>
            <a:r>
              <a:rPr lang="vi-VN" sz="240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Cái sắc </a:t>
            </a:r>
            <a:r>
              <a:rPr lang="vi-VN" sz="2400" dirty="0">
                <a:solidFill>
                  <a:srgbClr val="FF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xinh xinh</a:t>
            </a:r>
          </a:p>
          <a:p>
            <a:r>
              <a:rPr lang="vi-VN" sz="240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Cái chân </a:t>
            </a:r>
            <a:r>
              <a:rPr lang="vi-VN" sz="2400" dirty="0">
                <a:solidFill>
                  <a:srgbClr val="FF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thoăn thoắt</a:t>
            </a:r>
          </a:p>
          <a:p>
            <a:r>
              <a:rPr lang="vi-VN" sz="2400" dirty="0">
                <a:solidFill>
                  <a:srgbClr val="0F4662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Cái đầu </a:t>
            </a:r>
            <a:r>
              <a:rPr lang="vi-VN" sz="2400" dirty="0">
                <a:solidFill>
                  <a:srgbClr val="FF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nghênh nghênh</a:t>
            </a:r>
            <a:endParaRPr lang="en-US" sz="2400" dirty="0">
              <a:solidFill>
                <a:srgbClr val="FF0000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393F331-27F9-E207-1374-FEE3872CDC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31" y="588483"/>
            <a:ext cx="2954475" cy="171361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85A2569-C1D7-AF43-5A98-110E290AB8E3}"/>
              </a:ext>
            </a:extLst>
          </p:cNvPr>
          <p:cNvSpPr txBox="1"/>
          <p:nvPr/>
        </p:nvSpPr>
        <p:spPr>
          <a:xfrm>
            <a:off x="6452844" y="2089064"/>
            <a:ext cx="46462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 </a:t>
            </a:r>
            <a:r>
              <a:rPr lang="en-US" sz="2400" i="1" dirty="0" err="1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Lượm</a:t>
            </a:r>
            <a:r>
              <a:rPr lang="en-US" sz="2400" i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i="1" dirty="0" err="1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Tố</a:t>
            </a:r>
            <a:r>
              <a:rPr lang="en-US" sz="2400" i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Hữu</a:t>
            </a:r>
            <a:r>
              <a:rPr lang="en-US" sz="2400" i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)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id="{64614002-21E5-91F6-8634-0DD5095A55C9}"/>
              </a:ext>
            </a:extLst>
          </p:cNvPr>
          <p:cNvSpPr/>
          <p:nvPr/>
        </p:nvSpPr>
        <p:spPr>
          <a:xfrm rot="1944689">
            <a:off x="8084356" y="3681270"/>
            <a:ext cx="1190000" cy="2468081"/>
          </a:xfrm>
          <a:custGeom>
            <a:avLst/>
            <a:gdLst/>
            <a:ahLst/>
            <a:cxnLst/>
            <a:rect l="l" t="t" r="r" b="b"/>
            <a:pathLst>
              <a:path w="2380000" h="4936162">
                <a:moveTo>
                  <a:pt x="0" y="0"/>
                </a:moveTo>
                <a:lnTo>
                  <a:pt x="2379999" y="0"/>
                </a:lnTo>
                <a:lnTo>
                  <a:pt x="2379999" y="4936162"/>
                </a:lnTo>
                <a:lnTo>
                  <a:pt x="0" y="49361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id="{9D01E5DF-A2A3-8F12-B373-0F6AB20F5FE1}"/>
              </a:ext>
            </a:extLst>
          </p:cNvPr>
          <p:cNvSpPr/>
          <p:nvPr/>
        </p:nvSpPr>
        <p:spPr>
          <a:xfrm rot="5285550" flipV="1">
            <a:off x="8411905" y="285906"/>
            <a:ext cx="728173" cy="562435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9">
            <a:extLst>
              <a:ext uri="{FF2B5EF4-FFF2-40B4-BE49-F238E27FC236}">
                <a16:creationId xmlns:a16="http://schemas.microsoft.com/office/drawing/2014/main" id="{DBCD413D-8E82-46E0-5536-55514BE3AEE0}"/>
              </a:ext>
            </a:extLst>
          </p:cNvPr>
          <p:cNvSpPr/>
          <p:nvPr/>
        </p:nvSpPr>
        <p:spPr>
          <a:xfrm rot="5285550" flipV="1">
            <a:off x="4231547" y="4599257"/>
            <a:ext cx="728173" cy="562435"/>
          </a:xfrm>
          <a:custGeom>
            <a:avLst/>
            <a:gdLst/>
            <a:ahLst/>
            <a:cxnLst/>
            <a:rect l="l" t="t" r="r" b="b"/>
            <a:pathLst>
              <a:path w="2360814" h="2231359">
                <a:moveTo>
                  <a:pt x="0" y="2231359"/>
                </a:moveTo>
                <a:lnTo>
                  <a:pt x="2360813" y="2231359"/>
                </a:lnTo>
                <a:lnTo>
                  <a:pt x="2360813" y="0"/>
                </a:lnTo>
                <a:lnTo>
                  <a:pt x="0" y="0"/>
                </a:lnTo>
                <a:lnTo>
                  <a:pt x="0" y="223135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170F7FC9-D1CC-10B8-1A9C-E73E63BB283D}"/>
              </a:ext>
            </a:extLst>
          </p:cNvPr>
          <p:cNvSpPr/>
          <p:nvPr/>
        </p:nvSpPr>
        <p:spPr>
          <a:xfrm>
            <a:off x="3340110" y="-523929"/>
            <a:ext cx="1337777" cy="1420419"/>
          </a:xfrm>
          <a:custGeom>
            <a:avLst/>
            <a:gdLst/>
            <a:ahLst/>
            <a:cxnLst/>
            <a:rect l="l" t="t" r="r" b="b"/>
            <a:pathLst>
              <a:path w="2675553" h="2840838">
                <a:moveTo>
                  <a:pt x="0" y="0"/>
                </a:moveTo>
                <a:lnTo>
                  <a:pt x="2675553" y="0"/>
                </a:lnTo>
                <a:lnTo>
                  <a:pt x="2675553" y="2840838"/>
                </a:lnTo>
                <a:lnTo>
                  <a:pt x="0" y="28408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ED7B53-4B27-337F-398E-EECDDF12A385}"/>
              </a:ext>
            </a:extLst>
          </p:cNvPr>
          <p:cNvSpPr txBox="1"/>
          <p:nvPr/>
        </p:nvSpPr>
        <p:spPr>
          <a:xfrm>
            <a:off x="319560" y="2565455"/>
            <a:ext cx="82867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láy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phức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cấu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trở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lên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tiếng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âm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(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láy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lại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âm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vần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âm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5738C0-D378-77F9-D31B-1BC94279E1E0}"/>
              </a:ext>
            </a:extLst>
          </p:cNvPr>
          <p:cNvSpPr txBox="1"/>
          <p:nvPr/>
        </p:nvSpPr>
        <p:spPr>
          <a:xfrm>
            <a:off x="319560" y="3668360"/>
            <a:ext cx="8286749" cy="1339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láy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giàu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gợi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Lúc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nếu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láy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giàu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giàu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điệu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gợi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50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80866" y="159571"/>
            <a:ext cx="61437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BÀI TẬP 3: (SGK-18)</a:t>
            </a:r>
          </a:p>
          <a:p>
            <a:r>
              <a:rPr lang="en-US" sz="2200" b="1" dirty="0">
                <a:latin typeface="Times New Roman" panose="02020603050405020304" pitchFamily="18" charset="0"/>
              </a:rPr>
              <a:t>                             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1A3ACC-6EFB-C648-261B-215B9267330F}"/>
              </a:ext>
            </a:extLst>
          </p:cNvPr>
          <p:cNvSpPr txBox="1"/>
          <p:nvPr/>
        </p:nvSpPr>
        <p:spPr>
          <a:xfrm>
            <a:off x="432706" y="544291"/>
            <a:ext cx="8245929" cy="914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láy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láy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28BA2C-ED96-D758-9ED5-0C6B318D7191}"/>
              </a:ext>
            </a:extLst>
          </p:cNvPr>
          <p:cNvSpPr/>
          <p:nvPr/>
        </p:nvSpPr>
        <p:spPr>
          <a:xfrm>
            <a:off x="371474" y="1459221"/>
            <a:ext cx="8401051" cy="260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dâng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xiên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xiết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mỏng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manh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run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rẩy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bầy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lùm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dứa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00111A-7553-31C8-E56A-D166920655EC}"/>
              </a:ext>
            </a:extLst>
          </p:cNvPr>
          <p:cNvSpPr txBox="1"/>
          <p:nvPr/>
        </p:nvSpPr>
        <p:spPr>
          <a:xfrm>
            <a:off x="432706" y="542574"/>
            <a:ext cx="8245929" cy="914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láy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láy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349A90-8C4E-86E0-3B5E-138718CD3887}"/>
              </a:ext>
            </a:extLst>
          </p:cNvPr>
          <p:cNvSpPr txBox="1"/>
          <p:nvPr/>
        </p:nvSpPr>
        <p:spPr>
          <a:xfrm>
            <a:off x="3429000" y="4128645"/>
            <a:ext cx="5621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Bầy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chìa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vôi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Quang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Thiều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10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483888" y="1050104"/>
            <a:ext cx="78038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Nhấn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mạnh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vận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chảy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ở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mức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nhẹ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xiết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nhưng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cũng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ẩn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bao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nguy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hiểm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rình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rập</a:t>
            </a:r>
            <a:r>
              <a:rPr lang="en-US" sz="280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6D779A-B2E1-F198-C204-BD6106E7AB16}"/>
              </a:ext>
            </a:extLst>
          </p:cNvPr>
          <p:cNvSpPr/>
          <p:nvPr/>
        </p:nvSpPr>
        <p:spPr>
          <a:xfrm>
            <a:off x="318134" y="0"/>
            <a:ext cx="8401051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dâng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xiên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xiết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4119B3-5BDE-27B5-C1BF-AF538AB7119D}"/>
              </a:ext>
            </a:extLst>
          </p:cNvPr>
          <p:cNvSpPr/>
          <p:nvPr/>
        </p:nvSpPr>
        <p:spPr>
          <a:xfrm>
            <a:off x="318133" y="-1"/>
            <a:ext cx="8401051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dâng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xiên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xiết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267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129833" y="153251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51" name="5-Point Star 50">
            <a:hlinkClick r:id="rId5" action="ppaction://hlinksldjump"/>
          </p:cNvPr>
          <p:cNvSpPr/>
          <p:nvPr/>
        </p:nvSpPr>
        <p:spPr>
          <a:xfrm>
            <a:off x="1026353" y="1951043"/>
            <a:ext cx="459668" cy="459668"/>
          </a:xfrm>
          <a:prstGeom prst="star5">
            <a:avLst>
              <a:gd name="adj" fmla="val 32376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4" name="TextBox 53"/>
          <p:cNvSpPr txBox="1"/>
          <p:nvPr/>
        </p:nvSpPr>
        <p:spPr>
          <a:xfrm>
            <a:off x="6233145" y="11491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55" name="5-Point Star 54">
            <a:hlinkClick r:id="rId6" action="ppaction://hlinksldjump"/>
          </p:cNvPr>
          <p:cNvSpPr/>
          <p:nvPr/>
        </p:nvSpPr>
        <p:spPr>
          <a:xfrm>
            <a:off x="6342587" y="345752"/>
            <a:ext cx="644356" cy="644356"/>
          </a:xfrm>
          <a:prstGeom prst="star5">
            <a:avLst>
              <a:gd name="adj" fmla="val 24077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6" name="TextBox 55"/>
          <p:cNvSpPr txBox="1"/>
          <p:nvPr/>
        </p:nvSpPr>
        <p:spPr>
          <a:xfrm>
            <a:off x="6055051" y="180817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57" name="5-Point Star 56">
            <a:hlinkClick r:id="rId7" action="ppaction://hlinksldjump"/>
          </p:cNvPr>
          <p:cNvSpPr/>
          <p:nvPr/>
        </p:nvSpPr>
        <p:spPr>
          <a:xfrm>
            <a:off x="5766883" y="2039010"/>
            <a:ext cx="644356" cy="644356"/>
          </a:xfrm>
          <a:prstGeom prst="star5">
            <a:avLst>
              <a:gd name="adj" fmla="val 22418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64" name="TextBox 63"/>
          <p:cNvSpPr txBox="1"/>
          <p:nvPr/>
        </p:nvSpPr>
        <p:spPr>
          <a:xfrm>
            <a:off x="3072982" y="46230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65" name="5-Point Star 64">
            <a:hlinkClick r:id="rId8" action="ppaction://hlinksldjump"/>
          </p:cNvPr>
          <p:cNvSpPr/>
          <p:nvPr/>
        </p:nvSpPr>
        <p:spPr>
          <a:xfrm>
            <a:off x="3140893" y="788907"/>
            <a:ext cx="391838" cy="391838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68" name="TextBox 67"/>
          <p:cNvSpPr txBox="1"/>
          <p:nvPr/>
        </p:nvSpPr>
        <p:spPr>
          <a:xfrm flipH="1">
            <a:off x="3499000" y="2410939"/>
            <a:ext cx="413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69" name="5-Point Star 68">
            <a:hlinkClick r:id="rId9" action="ppaction://hlinksldjump"/>
          </p:cNvPr>
          <p:cNvSpPr/>
          <p:nvPr/>
        </p:nvSpPr>
        <p:spPr>
          <a:xfrm>
            <a:off x="3808440" y="2683366"/>
            <a:ext cx="644356" cy="644356"/>
          </a:xfrm>
          <a:prstGeom prst="star5">
            <a:avLst>
              <a:gd name="adj" fmla="val 29057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70" name="Pentagon 69">
            <a:hlinkClick r:id="rId10" action="ppaction://hlinksldjump"/>
          </p:cNvPr>
          <p:cNvSpPr/>
          <p:nvPr/>
        </p:nvSpPr>
        <p:spPr>
          <a:xfrm flipH="1">
            <a:off x="7605065" y="4635258"/>
            <a:ext cx="140561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tx1"/>
                </a:solidFill>
                <a:hlinkClick r:id="rId6" action="ppaction://hlinksldjump"/>
              </a:rPr>
              <a:t>pipi</a:t>
            </a:r>
            <a:endParaRPr lang="en-US" sz="2100" dirty="0">
              <a:solidFill>
                <a:schemeClr val="tx1"/>
              </a:solidFill>
            </a:endParaRPr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105" y="2311437"/>
            <a:ext cx="112481" cy="99502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847" y="1002018"/>
            <a:ext cx="185738" cy="164306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875" y="1399636"/>
            <a:ext cx="154856" cy="136988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361" y="1416885"/>
            <a:ext cx="130709" cy="115628"/>
          </a:xfrm>
          <a:prstGeom prst="rect">
            <a:avLst/>
          </a:prstGeom>
        </p:spPr>
      </p:pic>
      <p:pic>
        <p:nvPicPr>
          <p:cNvPr id="3" name="Anpan-Man-s-March-Various-Artis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118935" y="520972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91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3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xit" presetSubtype="54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xit" presetSubtype="54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xit" presetSubtype="54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xit" presetSubtype="54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54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7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9" grpId="0"/>
      <p:bldP spid="51" grpId="0" animBg="1"/>
      <p:bldP spid="51" grpId="1" animBg="1"/>
      <p:bldP spid="54" grpId="0"/>
      <p:bldP spid="55" grpId="0" animBg="1"/>
      <p:bldP spid="55" grpId="1" animBg="1"/>
      <p:bldP spid="56" grpId="0"/>
      <p:bldP spid="57" grpId="0" animBg="1"/>
      <p:bldP spid="57" grpId="1" animBg="1"/>
      <p:bldP spid="64" grpId="0"/>
      <p:bldP spid="65" grpId="0" animBg="1"/>
      <p:bldP spid="65" grpId="1" animBg="1"/>
      <p:bldP spid="68" grpId="0"/>
      <p:bldP spid="69" grpId="0" animBg="1"/>
      <p:bldP spid="6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5558E1-0320-D7A8-56D6-B682C48C5553}"/>
              </a:ext>
            </a:extLst>
          </p:cNvPr>
          <p:cNvSpPr txBox="1"/>
          <p:nvPr/>
        </p:nvSpPr>
        <p:spPr>
          <a:xfrm>
            <a:off x="457487" y="642646"/>
            <a:ext cx="8543927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EA252A-13C5-54ED-C0FF-75783FFA47CF}"/>
              </a:ext>
            </a:extLst>
          </p:cNvPr>
          <p:cNvSpPr/>
          <p:nvPr/>
        </p:nvSpPr>
        <p:spPr>
          <a:xfrm>
            <a:off x="1504583" y="1967156"/>
            <a:ext cx="73134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Miêu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tả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trạng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nớt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yếu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ớt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chú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chim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chìa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vôi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ra.</a:t>
            </a:r>
            <a:endParaRPr lang="en-US" sz="2800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CB1C29-7D9D-BC76-4EC1-B2365448851C}"/>
              </a:ext>
            </a:extLst>
          </p:cNvPr>
          <p:cNvSpPr txBox="1"/>
          <p:nvPr/>
        </p:nvSpPr>
        <p:spPr>
          <a:xfrm>
            <a:off x="457486" y="642645"/>
            <a:ext cx="8543927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65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62915" y="-20541"/>
            <a:ext cx="1758815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BÀI TẬP 4: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15435" y="462332"/>
            <a:ext cx="8691801" cy="4513527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391817" y="536494"/>
            <a:ext cx="8156189" cy="1264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</a:rPr>
              <a:t>     </a:t>
            </a:r>
            <a:r>
              <a:rPr lang="en-US" sz="2200" b="1" dirty="0" err="1">
                <a:latin typeface="Times New Roman" panose="02020603050405020304" pitchFamily="18" charset="0"/>
              </a:rPr>
              <a:t>Viết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một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đoạn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văn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ngắn</a:t>
            </a:r>
            <a:r>
              <a:rPr lang="en-US" sz="2200" b="1" dirty="0">
                <a:latin typeface="Times New Roman" panose="02020603050405020304" pitchFamily="18" charset="0"/>
              </a:rPr>
              <a:t> (</a:t>
            </a:r>
            <a:r>
              <a:rPr lang="en-US" sz="2200" b="1" dirty="0" err="1">
                <a:latin typeface="Times New Roman" panose="02020603050405020304" pitchFamily="18" charset="0"/>
              </a:rPr>
              <a:t>khoảng</a:t>
            </a:r>
            <a:r>
              <a:rPr lang="en-US" sz="2200" b="1" dirty="0">
                <a:latin typeface="Times New Roman" panose="02020603050405020304" pitchFamily="18" charset="0"/>
              </a:rPr>
              <a:t> 3-5 </a:t>
            </a:r>
            <a:r>
              <a:rPr lang="en-US" sz="2200" b="1" dirty="0" err="1">
                <a:latin typeface="Times New Roman" panose="02020603050405020304" pitchFamily="18" charset="0"/>
              </a:rPr>
              <a:t>câu</a:t>
            </a:r>
            <a:r>
              <a:rPr lang="en-US" sz="2200" b="1" dirty="0">
                <a:latin typeface="Times New Roman" panose="02020603050405020304" pitchFamily="18" charset="0"/>
              </a:rPr>
              <a:t>) </a:t>
            </a:r>
            <a:r>
              <a:rPr lang="en-US" sz="2200" b="1" dirty="0" err="1">
                <a:latin typeface="Times New Roman" panose="02020603050405020304" pitchFamily="18" charset="0"/>
              </a:rPr>
              <a:t>kể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lại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một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kỉ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niệm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đẹp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tuổi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thơ</a:t>
            </a:r>
            <a:r>
              <a:rPr lang="en-US" sz="2200" b="1" dirty="0">
                <a:latin typeface="Times New Roman" panose="02020603050405020304" pitchFamily="18" charset="0"/>
              </a:rPr>
              <a:t>, </a:t>
            </a:r>
            <a:r>
              <a:rPr lang="en-US" sz="2200" b="1" dirty="0" err="1">
                <a:latin typeface="Times New Roman" panose="02020603050405020304" pitchFamily="18" charset="0"/>
              </a:rPr>
              <a:t>trong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đó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có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sử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dụng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ít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nhất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một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cụm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từ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làm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thành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phần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trạng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ngữ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câu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và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một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từ</a:t>
            </a:r>
            <a:r>
              <a:rPr lang="en-US" sz="2200" b="1" dirty="0">
                <a:latin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</a:rPr>
              <a:t>láy</a:t>
            </a:r>
            <a:r>
              <a:rPr lang="en-US" sz="2200" b="1" dirty="0">
                <a:latin typeface="Times New Roman" panose="02020603050405020304" pitchFamily="18" charset="0"/>
              </a:rPr>
              <a:t>. </a:t>
            </a:r>
            <a:endParaRPr lang="en-US" sz="2200" b="1" dirty="0"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451C75-F200-6BDF-9892-97A1560F26CC}"/>
              </a:ext>
            </a:extLst>
          </p:cNvPr>
          <p:cNvSpPr txBox="1"/>
          <p:nvPr/>
        </p:nvSpPr>
        <p:spPr>
          <a:xfrm>
            <a:off x="577962" y="1874848"/>
            <a:ext cx="8262325" cy="326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3- 5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iết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đạt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văn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liên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chặt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chẽ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cùng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chủ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8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5795809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1"/>
          <a:stretch/>
        </p:blipFill>
        <p:spPr>
          <a:xfrm>
            <a:off x="1238491" y="0"/>
            <a:ext cx="6574419" cy="5143500"/>
          </a:xfrm>
        </p:spPr>
      </p:pic>
    </p:spTree>
    <p:extLst>
      <p:ext uri="{BB962C8B-B14F-4D97-AF65-F5344CB8AC3E}">
        <p14:creationId xmlns:p14="http://schemas.microsoft.com/office/powerpoint/2010/main" val="30193007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1" y="0"/>
            <a:ext cx="1543050" cy="11218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52259" y="285863"/>
            <a:ext cx="4876800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0816" y="1208314"/>
            <a:ext cx="8399587" cy="3676201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724503" y="1142856"/>
            <a:ext cx="762000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96956" y="1991922"/>
            <a:ext cx="105208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5868" y="1447161"/>
            <a:ext cx="81245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SGK: BT1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c, d), BT2, BT3 (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c)</a:t>
            </a:r>
          </a:p>
          <a:p>
            <a:pPr marL="285750" indent="-285750"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31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9" y="-449918"/>
            <a:ext cx="1543050" cy="108246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99217" y="79720"/>
            <a:ext cx="4876800" cy="483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2206" y="742950"/>
            <a:ext cx="8399587" cy="4318907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55005" y="780104"/>
            <a:ext cx="7801334" cy="5659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mật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Giỏi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hú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SGK: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dõi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tóm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tắt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so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sánh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soạn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(SGK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24).</a:t>
            </a: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tabLst>
                <a:tab pos="90170" algn="l"/>
                <a:tab pos="180340" algn="l"/>
              </a:tabLst>
            </a:pP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96956" y="1991922"/>
            <a:ext cx="105208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662979"/>
              </p:ext>
            </p:extLst>
          </p:nvPr>
        </p:nvGraphicFramePr>
        <p:xfrm>
          <a:off x="755197" y="3183715"/>
          <a:ext cx="7701142" cy="1785734"/>
        </p:xfrm>
        <a:graphic>
          <a:graphicData uri="http://schemas.openxmlformats.org/drawingml/2006/table">
            <a:tbl>
              <a:tblPr firstRow="1" firstCol="1" bandRow="1"/>
              <a:tblGrid>
                <a:gridCol w="994314">
                  <a:extLst>
                    <a:ext uri="{9D8B030D-6E8A-4147-A177-3AD203B41FA5}">
                      <a16:colId xmlns:a16="http://schemas.microsoft.com/office/drawing/2014/main" val="2055627780"/>
                    </a:ext>
                  </a:extLst>
                </a:gridCol>
                <a:gridCol w="1403823">
                  <a:extLst>
                    <a:ext uri="{9D8B030D-6E8A-4147-A177-3AD203B41FA5}">
                      <a16:colId xmlns:a16="http://schemas.microsoft.com/office/drawing/2014/main" val="2478018005"/>
                    </a:ext>
                  </a:extLst>
                </a:gridCol>
                <a:gridCol w="1910555">
                  <a:extLst>
                    <a:ext uri="{9D8B030D-6E8A-4147-A177-3AD203B41FA5}">
                      <a16:colId xmlns:a16="http://schemas.microsoft.com/office/drawing/2014/main" val="2088287574"/>
                    </a:ext>
                  </a:extLst>
                </a:gridCol>
                <a:gridCol w="1988627">
                  <a:extLst>
                    <a:ext uri="{9D8B030D-6E8A-4147-A177-3AD203B41FA5}">
                      <a16:colId xmlns:a16="http://schemas.microsoft.com/office/drawing/2014/main" val="3366515620"/>
                    </a:ext>
                  </a:extLst>
                </a:gridCol>
                <a:gridCol w="1403823">
                  <a:extLst>
                    <a:ext uri="{9D8B030D-6E8A-4147-A177-3AD203B41FA5}">
                      <a16:colId xmlns:a16="http://schemas.microsoft.com/office/drawing/2014/main" val="1971661125"/>
                    </a:ext>
                  </a:extLst>
                </a:gridCol>
              </a:tblGrid>
              <a:tr h="91756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dáng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cử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cư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xử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thiên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nhiên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Suy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nghĩ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nhìn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thiên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nhiên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899585"/>
                  </a:ext>
                </a:extLst>
              </a:tr>
              <a:tr h="1932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056693"/>
                  </a:ext>
                </a:extLst>
              </a:tr>
              <a:tr h="1932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3294440"/>
                  </a:ext>
                </a:extLst>
              </a:tr>
              <a:tr h="1932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505698"/>
                  </a:ext>
                </a:extLst>
              </a:tr>
              <a:tr h="1932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671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323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25D176-25DB-0085-1245-882ED8CA3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886"/>
            <a:ext cx="9144000" cy="51435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58DC523-4776-E016-1050-9B4C006AC206}"/>
              </a:ext>
            </a:extLst>
          </p:cNvPr>
          <p:cNvSpPr/>
          <p:nvPr/>
        </p:nvSpPr>
        <p:spPr>
          <a:xfrm>
            <a:off x="269102" y="236288"/>
            <a:ext cx="8432945" cy="48981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1707AD-A5EC-6ED5-B1B5-1CF39C68BB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64" b="94091" l="4348" r="94783">
                        <a14:foregroundMark x1="48696" y1="8182" x2="48696" y2="8182"/>
                        <a14:foregroundMark x1="50000" y1="6364" x2="51739" y2="6364"/>
                        <a14:foregroundMark x1="56957" y1="10909" x2="57391" y2="12273"/>
                        <a14:foregroundMark x1="57391" y1="14545" x2="59130" y2="20000"/>
                        <a14:foregroundMark x1="60870" y1="24545" x2="63478" y2="28636"/>
                        <a14:foregroundMark x1="66957" y1="32273" x2="66957" y2="32273"/>
                        <a14:foregroundMark x1="66957" y1="32273" x2="66957" y2="32273"/>
                        <a14:foregroundMark x1="66957" y1="33182" x2="66957" y2="33182"/>
                        <a14:foregroundMark x1="63478" y1="34091" x2="63478" y2="34091"/>
                        <a14:foregroundMark x1="63043" y1="34091" x2="63043" y2="34091"/>
                        <a14:foregroundMark x1="62609" y1="33636" x2="62609" y2="33636"/>
                        <a14:foregroundMark x1="94348" y1="40000" x2="94348" y2="40000"/>
                        <a14:foregroundMark x1="94348" y1="40455" x2="94348" y2="40455"/>
                        <a14:foregroundMark x1="94783" y1="44545" x2="94783" y2="44545"/>
                        <a14:foregroundMark x1="75217" y1="93182" x2="75217" y2="93182"/>
                        <a14:foregroundMark x1="75217" y1="93182" x2="75217" y2="93182"/>
                        <a14:foregroundMark x1="23043" y1="94545" x2="23043" y2="94545"/>
                        <a14:foregroundMark x1="4348" y1="40000" x2="4348" y2="4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578" y="333462"/>
            <a:ext cx="507445" cy="4853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38D25B-7E1B-8329-4F35-66001CE2B0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4022" y="81160"/>
            <a:ext cx="1028736" cy="10430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B45A8F-B008-EA97-5743-E127C33C53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324" b="98313" l="4667" r="97583">
                        <a14:foregroundMark x1="74833" y1="47469" x2="74833" y2="47469"/>
                        <a14:foregroundMark x1="75083" y1="47469" x2="75083" y2="47469"/>
                        <a14:foregroundMark x1="75083" y1="47469" x2="75083" y2="47469"/>
                        <a14:foregroundMark x1="66333" y1="35658" x2="66333" y2="35658"/>
                        <a14:foregroundMark x1="65583" y1="35658" x2="65583" y2="35658"/>
                        <a14:foregroundMark x1="57333" y1="18560" x2="57333" y2="18560"/>
                        <a14:foregroundMark x1="57333" y1="18560" x2="57333" y2="18560"/>
                        <a14:foregroundMark x1="49833" y1="8436" x2="49833" y2="8436"/>
                        <a14:foregroundMark x1="49833" y1="8436" x2="49833" y2="8436"/>
                        <a14:foregroundMark x1="47750" y1="8436" x2="47750" y2="8436"/>
                        <a14:foregroundMark x1="35583" y1="22722" x2="35583" y2="22722"/>
                        <a14:foregroundMark x1="35583" y1="22722" x2="35583" y2="22722"/>
                        <a14:foregroundMark x1="28417" y1="42970" x2="28417" y2="42970"/>
                        <a14:foregroundMark x1="28417" y1="42632" x2="28417" y2="42632"/>
                        <a14:foregroundMark x1="42583" y1="37345" x2="42583" y2="37345"/>
                        <a14:foregroundMark x1="42833" y1="37008" x2="42833" y2="37008"/>
                        <a14:foregroundMark x1="77167" y1="32508" x2="77167" y2="32508"/>
                        <a14:foregroundMark x1="52417" y1="95951" x2="52417" y2="95951"/>
                        <a14:foregroundMark x1="53167" y1="95613" x2="53167" y2="95613"/>
                        <a14:foregroundMark x1="65583" y1="87514" x2="66333" y2="87177"/>
                        <a14:foregroundMark x1="67083" y1="85827" x2="67083" y2="85827"/>
                        <a14:foregroundMark x1="96250" y1="86164" x2="96250" y2="86164"/>
                        <a14:foregroundMark x1="93417" y1="84364" x2="93417" y2="84364"/>
                        <a14:foregroundMark x1="92917" y1="83015" x2="92917" y2="83015"/>
                        <a14:foregroundMark x1="91417" y1="65242" x2="91417" y2="65242"/>
                        <a14:foregroundMark x1="89333" y1="57593" x2="89333" y2="57593"/>
                        <a14:foregroundMark x1="88833" y1="57593" x2="88833" y2="57593"/>
                        <a14:foregroundMark x1="84667" y1="59618" x2="84667" y2="62767"/>
                        <a14:foregroundMark x1="83083" y1="67717" x2="83083" y2="67717"/>
                        <a14:foregroundMark x1="83083" y1="67717" x2="83083" y2="67717"/>
                        <a14:foregroundMark x1="81583" y1="65242" x2="81583" y2="65242"/>
                        <a14:foregroundMark x1="81583" y1="63892" x2="81583" y2="63892"/>
                        <a14:foregroundMark x1="80500" y1="60742" x2="80500" y2="60742"/>
                        <a14:foregroundMark x1="79750" y1="59618" x2="79750" y2="59618"/>
                        <a14:foregroundMark x1="4667" y1="78515" x2="4667" y2="78515"/>
                        <a14:foregroundMark x1="10083" y1="77840" x2="11583" y2="78515"/>
                        <a14:foregroundMark x1="11833" y1="79528" x2="12667" y2="80540"/>
                        <a14:foregroundMark x1="13167" y1="81327" x2="13167" y2="81327"/>
                        <a14:foregroundMark x1="16000" y1="82677" x2="20917" y2="85152"/>
                        <a14:foregroundMark x1="21167" y1="85152" x2="21167" y2="85152"/>
                        <a14:foregroundMark x1="20167" y1="95951" x2="20167" y2="95951"/>
                        <a14:foregroundMark x1="19917" y1="98313" x2="19917" y2="98313"/>
                        <a14:foregroundMark x1="42833" y1="35996" x2="42833" y2="35996"/>
                        <a14:foregroundMark x1="42833" y1="35996" x2="42833" y2="35996"/>
                        <a14:foregroundMark x1="42833" y1="36333" x2="42833" y2="36333"/>
                        <a14:foregroundMark x1="43083" y1="36333" x2="43083" y2="36333"/>
                        <a14:foregroundMark x1="97583" y1="70416" x2="97583" y2="70416"/>
                        <a14:foregroundMark x1="97333" y1="70416" x2="97333" y2="70416"/>
                        <a14:foregroundMark x1="97333" y1="70866" x2="97333" y2="708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831" y="4585129"/>
            <a:ext cx="721491" cy="5345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43CCCC-6C24-8A2E-589B-E9F4E4979A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4665" y="3813562"/>
            <a:ext cx="964334" cy="12487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98AA7D-DBFC-57B4-CFDE-0876AA35C2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324" b="98313" l="4667" r="97583">
                        <a14:foregroundMark x1="74833" y1="47469" x2="74833" y2="47469"/>
                        <a14:foregroundMark x1="75083" y1="47469" x2="75083" y2="47469"/>
                        <a14:foregroundMark x1="75083" y1="47469" x2="75083" y2="47469"/>
                        <a14:foregroundMark x1="66333" y1="35658" x2="66333" y2="35658"/>
                        <a14:foregroundMark x1="65583" y1="35658" x2="65583" y2="35658"/>
                        <a14:foregroundMark x1="57333" y1="18560" x2="57333" y2="18560"/>
                        <a14:foregroundMark x1="57333" y1="18560" x2="57333" y2="18560"/>
                        <a14:foregroundMark x1="49833" y1="8436" x2="49833" y2="8436"/>
                        <a14:foregroundMark x1="49833" y1="8436" x2="49833" y2="8436"/>
                        <a14:foregroundMark x1="47750" y1="8436" x2="47750" y2="8436"/>
                        <a14:foregroundMark x1="35583" y1="22722" x2="35583" y2="22722"/>
                        <a14:foregroundMark x1="35583" y1="22722" x2="35583" y2="22722"/>
                        <a14:foregroundMark x1="28417" y1="42970" x2="28417" y2="42970"/>
                        <a14:foregroundMark x1="28417" y1="42632" x2="28417" y2="42632"/>
                        <a14:foregroundMark x1="42583" y1="37345" x2="42583" y2="37345"/>
                        <a14:foregroundMark x1="42833" y1="37008" x2="42833" y2="37008"/>
                        <a14:foregroundMark x1="77167" y1="32508" x2="77167" y2="32508"/>
                        <a14:foregroundMark x1="52417" y1="95951" x2="52417" y2="95951"/>
                        <a14:foregroundMark x1="53167" y1="95613" x2="53167" y2="95613"/>
                        <a14:foregroundMark x1="65583" y1="87514" x2="66333" y2="87177"/>
                        <a14:foregroundMark x1="67083" y1="85827" x2="67083" y2="85827"/>
                        <a14:foregroundMark x1="96250" y1="86164" x2="96250" y2="86164"/>
                        <a14:foregroundMark x1="93417" y1="84364" x2="93417" y2="84364"/>
                        <a14:foregroundMark x1="92917" y1="83015" x2="92917" y2="83015"/>
                        <a14:foregroundMark x1="91417" y1="65242" x2="91417" y2="65242"/>
                        <a14:foregroundMark x1="89333" y1="57593" x2="89333" y2="57593"/>
                        <a14:foregroundMark x1="88833" y1="57593" x2="88833" y2="57593"/>
                        <a14:foregroundMark x1="84667" y1="59618" x2="84667" y2="62767"/>
                        <a14:foregroundMark x1="83083" y1="67717" x2="83083" y2="67717"/>
                        <a14:foregroundMark x1="83083" y1="67717" x2="83083" y2="67717"/>
                        <a14:foregroundMark x1="81583" y1="65242" x2="81583" y2="65242"/>
                        <a14:foregroundMark x1="81583" y1="63892" x2="81583" y2="63892"/>
                        <a14:foregroundMark x1="80500" y1="60742" x2="80500" y2="60742"/>
                        <a14:foregroundMark x1="79750" y1="59618" x2="79750" y2="59618"/>
                        <a14:foregroundMark x1="4667" y1="78515" x2="4667" y2="78515"/>
                        <a14:foregroundMark x1="10083" y1="77840" x2="11583" y2="78515"/>
                        <a14:foregroundMark x1="11833" y1="79528" x2="12667" y2="80540"/>
                        <a14:foregroundMark x1="13167" y1="81327" x2="13167" y2="81327"/>
                        <a14:foregroundMark x1="16000" y1="82677" x2="20917" y2="85152"/>
                        <a14:foregroundMark x1="21167" y1="85152" x2="21167" y2="85152"/>
                        <a14:foregroundMark x1="20167" y1="95951" x2="20167" y2="95951"/>
                        <a14:foregroundMark x1="19917" y1="98313" x2="19917" y2="98313"/>
                        <a14:foregroundMark x1="42833" y1="35996" x2="42833" y2="35996"/>
                        <a14:foregroundMark x1="42833" y1="35996" x2="42833" y2="35996"/>
                        <a14:foregroundMark x1="42833" y1="36333" x2="42833" y2="36333"/>
                        <a14:foregroundMark x1="43083" y1="36333" x2="43083" y2="36333"/>
                        <a14:foregroundMark x1="97583" y1="70416" x2="97583" y2="70416"/>
                        <a14:foregroundMark x1="97333" y1="70416" x2="97333" y2="70416"/>
                        <a14:foregroundMark x1="97333" y1="70866" x2="97333" y2="708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7508" y="4591149"/>
            <a:ext cx="721491" cy="5345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7B004DE-54ED-BAD4-CEE8-4691C0F1D4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5179" y="3876875"/>
            <a:ext cx="964334" cy="124877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769D6C5-7EA1-104C-F3F3-99EF88F802E3}"/>
              </a:ext>
            </a:extLst>
          </p:cNvPr>
          <p:cNvSpPr txBox="1"/>
          <p:nvPr/>
        </p:nvSpPr>
        <p:spPr>
          <a:xfrm>
            <a:off x="1095123" y="1019710"/>
            <a:ext cx="689947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lang="en-US" sz="45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TRÂN TRỌNG </a:t>
            </a:r>
          </a:p>
          <a:p>
            <a:pPr algn="ctr" defTabSz="685800">
              <a:buClrTx/>
              <a:defRPr/>
            </a:pPr>
            <a:r>
              <a:rPr lang="en-US" sz="45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CẢM ƠN QUÝ THẦY CÔ VÀ CÁC EM HỌC SINH !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D31B791-4AAB-434A-84F6-55E70EB0A8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070" b="95465" l="0" r="96000">
                        <a14:foregroundMark x1="56889" y1="68605" x2="56889" y2="68605"/>
                        <a14:foregroundMark x1="56889" y1="68605" x2="56889" y2="68605"/>
                        <a14:foregroundMark x1="56111" y1="68605" x2="56111" y2="68605"/>
                        <a14:foregroundMark x1="52889" y1="60116" x2="52889" y2="60116"/>
                        <a14:foregroundMark x1="52889" y1="60116" x2="52889" y2="60116"/>
                        <a14:foregroundMark x1="43667" y1="66628" x2="43667" y2="66628"/>
                        <a14:foregroundMark x1="42889" y1="76977" x2="42889" y2="78140"/>
                        <a14:foregroundMark x1="44778" y1="82442" x2="44778" y2="82442"/>
                        <a14:foregroundMark x1="44778" y1="83140" x2="44778" y2="83140"/>
                        <a14:foregroundMark x1="45889" y1="83605" x2="45889" y2="83605"/>
                        <a14:foregroundMark x1="49111" y1="84767" x2="49111" y2="84767"/>
                        <a14:foregroundMark x1="50222" y1="86279" x2="50222" y2="86279"/>
                        <a14:foregroundMark x1="50667" y1="86977" x2="53222" y2="67791"/>
                        <a14:foregroundMark x1="54667" y1="63605" x2="54667" y2="63605"/>
                        <a14:foregroundMark x1="55444" y1="55116" x2="55444" y2="55116"/>
                        <a14:foregroundMark x1="55444" y1="54302" x2="55444" y2="54302"/>
                        <a14:foregroundMark x1="55444" y1="54302" x2="55444" y2="54302"/>
                        <a14:foregroundMark x1="54667" y1="53953" x2="52111" y2="52791"/>
                        <a14:foregroundMark x1="50667" y1="52442" x2="50667" y2="52442"/>
                        <a14:foregroundMark x1="49889" y1="52442" x2="47667" y2="60814"/>
                        <a14:foregroundMark x1="45889" y1="68953" x2="45889" y2="68953"/>
                        <a14:foregroundMark x1="45111" y1="75814" x2="46222" y2="86628"/>
                        <a14:foregroundMark x1="47667" y1="85116" x2="53889" y2="87791"/>
                        <a14:foregroundMark x1="54667" y1="87791" x2="55444" y2="80465"/>
                        <a14:foregroundMark x1="55444" y1="66977" x2="55444" y2="66977"/>
                        <a14:foregroundMark x1="55444" y1="58605" x2="55444" y2="58605"/>
                        <a14:foregroundMark x1="53222" y1="52442" x2="53222" y2="52442"/>
                        <a14:foregroundMark x1="53222" y1="52442" x2="46556" y2="80116"/>
                        <a14:foregroundMark x1="46556" y1="80116" x2="58444" y2="58721"/>
                        <a14:foregroundMark x1="58444" y1="58721" x2="54667" y2="48605"/>
                        <a14:foregroundMark x1="54333" y1="58953" x2="54333" y2="58953"/>
                        <a14:foregroundMark x1="52444" y1="58953" x2="51778" y2="62442"/>
                        <a14:foregroundMark x1="50222" y1="64302" x2="49889" y2="65814"/>
                        <a14:foregroundMark x1="42222" y1="69767" x2="42222" y2="69767"/>
                        <a14:foregroundMark x1="42222" y1="69302" x2="42222" y2="68140"/>
                        <a14:foregroundMark x1="41778" y1="61628" x2="41778" y2="61628"/>
                        <a14:foregroundMark x1="41778" y1="60465" x2="41778" y2="58605"/>
                        <a14:foregroundMark x1="41778" y1="51977" x2="41778" y2="51977"/>
                        <a14:foregroundMark x1="41778" y1="50116" x2="41778" y2="50116"/>
                        <a14:foregroundMark x1="41778" y1="47791" x2="43333" y2="47442"/>
                        <a14:foregroundMark x1="36667" y1="6628" x2="36667" y2="6628"/>
                        <a14:foregroundMark x1="37444" y1="4767" x2="40000" y2="4302"/>
                        <a14:foregroundMark x1="45444" y1="4302" x2="45444" y2="4302"/>
                        <a14:foregroundMark x1="46556" y1="4302" x2="53222" y2="5465"/>
                        <a14:foregroundMark x1="61667" y1="5814" x2="61667" y2="5814"/>
                        <a14:foregroundMark x1="63889" y1="5465" x2="63889" y2="5465"/>
                        <a14:foregroundMark x1="333" y1="38605" x2="333" y2="38605"/>
                        <a14:foregroundMark x1="8000" y1="35814" x2="8000" y2="35814"/>
                        <a14:foregroundMark x1="8000" y1="37442" x2="8000" y2="39767"/>
                        <a14:foregroundMark x1="48444" y1="75116" x2="48444" y2="76977"/>
                        <a14:foregroundMark x1="48444" y1="81279" x2="48444" y2="84767"/>
                        <a14:foregroundMark x1="48778" y1="86279" x2="48778" y2="86279"/>
                        <a14:foregroundMark x1="55000" y1="86977" x2="56556" y2="86977"/>
                        <a14:foregroundMark x1="58000" y1="85814" x2="58000" y2="81628"/>
                        <a14:foregroundMark x1="58000" y1="72442" x2="58000" y2="72442"/>
                        <a14:foregroundMark x1="58000" y1="69767" x2="58000" y2="69767"/>
                        <a14:foregroundMark x1="61667" y1="64767" x2="61667" y2="64767"/>
                        <a14:foregroundMark x1="72333" y1="79302" x2="72333" y2="79302"/>
                        <a14:foregroundMark x1="71556" y1="81279" x2="72333" y2="88140"/>
                        <a14:foregroundMark x1="73778" y1="91977" x2="73778" y2="91977"/>
                        <a14:foregroundMark x1="73778" y1="92791" x2="75667" y2="93953"/>
                        <a14:foregroundMark x1="82556" y1="83605" x2="82556" y2="83605"/>
                        <a14:foregroundMark x1="82556" y1="81977" x2="82556" y2="81977"/>
                        <a14:foregroundMark x1="82222" y1="77442" x2="82222" y2="77442"/>
                        <a14:foregroundMark x1="81889" y1="72791" x2="81889" y2="72791"/>
                        <a14:foregroundMark x1="81889" y1="72791" x2="80778" y2="75814"/>
                        <a14:foregroundMark x1="79667" y1="84302" x2="79667" y2="84302"/>
                        <a14:foregroundMark x1="79667" y1="85116" x2="80778" y2="90814"/>
                        <a14:foregroundMark x1="81889" y1="91977" x2="81889" y2="91977"/>
                        <a14:foregroundMark x1="82222" y1="92442" x2="82222" y2="92442"/>
                        <a14:foregroundMark x1="82222" y1="86628" x2="82222" y2="85465"/>
                        <a14:foregroundMark x1="80000" y1="80465" x2="80000" y2="80465"/>
                        <a14:foregroundMark x1="78556" y1="77442" x2="78556" y2="77442"/>
                        <a14:foregroundMark x1="78222" y1="73953" x2="78222" y2="73953"/>
                        <a14:foregroundMark x1="89556" y1="65814" x2="89556" y2="65814"/>
                        <a14:foregroundMark x1="91778" y1="66628" x2="91778" y2="66628"/>
                        <a14:foregroundMark x1="91778" y1="67791" x2="92889" y2="68953"/>
                        <a14:foregroundMark x1="94333" y1="70814" x2="94333" y2="70814"/>
                        <a14:foregroundMark x1="94333" y1="70814" x2="94333" y2="70814"/>
                        <a14:foregroundMark x1="94778" y1="70116" x2="94778" y2="70116"/>
                        <a14:foregroundMark x1="96222" y1="70465" x2="96222" y2="70465"/>
                        <a14:foregroundMark x1="87333" y1="87791" x2="87333" y2="87791"/>
                        <a14:foregroundMark x1="87000" y1="87791" x2="86333" y2="89302"/>
                        <a14:foregroundMark x1="60556" y1="59302" x2="60556" y2="59302"/>
                        <a14:foregroundMark x1="61667" y1="63953" x2="61667" y2="71628"/>
                        <a14:foregroundMark x1="61667" y1="74302" x2="61667" y2="74302"/>
                        <a14:foregroundMark x1="62000" y1="76977" x2="62000" y2="81977"/>
                        <a14:foregroundMark x1="62000" y1="83140" x2="62000" y2="83140"/>
                        <a14:foregroundMark x1="62000" y1="85465" x2="62000" y2="86628"/>
                        <a14:foregroundMark x1="61667" y1="88140" x2="61333" y2="90116"/>
                        <a14:foregroundMark x1="60556" y1="91279" x2="60556" y2="91279"/>
                        <a14:foregroundMark x1="59111" y1="92442" x2="59111" y2="92442"/>
                        <a14:foregroundMark x1="57222" y1="93605" x2="53556" y2="95116"/>
                        <a14:foregroundMark x1="50222" y1="95465" x2="50222" y2="95465"/>
                        <a14:foregroundMark x1="49889" y1="95465" x2="49889" y2="95465"/>
                        <a14:foregroundMark x1="49889" y1="95465" x2="49889" y2="95465"/>
                        <a14:foregroundMark x1="80778" y1="80814" x2="80778" y2="80814"/>
                        <a14:foregroundMark x1="82222" y1="83140" x2="84778" y2="89302"/>
                        <a14:foregroundMark x1="85556" y1="90814" x2="85556" y2="90814"/>
                        <a14:foregroundMark x1="85889" y1="91279" x2="85889" y2="90116"/>
                        <a14:foregroundMark x1="63444" y1="58605" x2="63444" y2="58605"/>
                        <a14:foregroundMark x1="63444" y1="59767" x2="63444" y2="59767"/>
                        <a14:foregroundMark x1="62778" y1="61279" x2="62778" y2="61279"/>
                        <a14:foregroundMark x1="57222" y1="51977" x2="57222" y2="51977"/>
                        <a14:foregroundMark x1="59778" y1="58605" x2="60556" y2="60116"/>
                        <a14:foregroundMark x1="62778" y1="63140" x2="62778" y2="63140"/>
                        <a14:foregroundMark x1="62778" y1="58605" x2="62778" y2="58605"/>
                        <a14:foregroundMark x1="63111" y1="57442" x2="63111" y2="57442"/>
                        <a14:foregroundMark x1="63111" y1="56628" x2="63111" y2="56628"/>
                        <a14:foregroundMark x1="62778" y1="56279" x2="62778" y2="56279"/>
                        <a14:foregroundMark x1="62778" y1="55465" x2="62778" y2="554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22476" y="4441677"/>
            <a:ext cx="343150" cy="5967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D3BB1F6-D9F6-3709-D86C-1752C49DBA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070" b="95465" l="0" r="96000">
                        <a14:foregroundMark x1="56889" y1="68605" x2="56889" y2="68605"/>
                        <a14:foregroundMark x1="56889" y1="68605" x2="56889" y2="68605"/>
                        <a14:foregroundMark x1="56111" y1="68605" x2="56111" y2="68605"/>
                        <a14:foregroundMark x1="52889" y1="60116" x2="52889" y2="60116"/>
                        <a14:foregroundMark x1="52889" y1="60116" x2="52889" y2="60116"/>
                        <a14:foregroundMark x1="43667" y1="66628" x2="43667" y2="66628"/>
                        <a14:foregroundMark x1="42889" y1="76977" x2="42889" y2="78140"/>
                        <a14:foregroundMark x1="44778" y1="82442" x2="44778" y2="82442"/>
                        <a14:foregroundMark x1="44778" y1="83140" x2="44778" y2="83140"/>
                        <a14:foregroundMark x1="45889" y1="83605" x2="45889" y2="83605"/>
                        <a14:foregroundMark x1="49111" y1="84767" x2="49111" y2="84767"/>
                        <a14:foregroundMark x1="50222" y1="86279" x2="50222" y2="86279"/>
                        <a14:foregroundMark x1="50667" y1="86977" x2="53222" y2="67791"/>
                        <a14:foregroundMark x1="54667" y1="63605" x2="54667" y2="63605"/>
                        <a14:foregroundMark x1="55444" y1="55116" x2="55444" y2="55116"/>
                        <a14:foregroundMark x1="55444" y1="54302" x2="55444" y2="54302"/>
                        <a14:foregroundMark x1="55444" y1="54302" x2="55444" y2="54302"/>
                        <a14:foregroundMark x1="54667" y1="53953" x2="52111" y2="52791"/>
                        <a14:foregroundMark x1="50667" y1="52442" x2="50667" y2="52442"/>
                        <a14:foregroundMark x1="49889" y1="52442" x2="47667" y2="60814"/>
                        <a14:foregroundMark x1="45889" y1="68953" x2="45889" y2="68953"/>
                        <a14:foregroundMark x1="45111" y1="75814" x2="46222" y2="86628"/>
                        <a14:foregroundMark x1="47667" y1="85116" x2="53889" y2="87791"/>
                        <a14:foregroundMark x1="54667" y1="87791" x2="55444" y2="80465"/>
                        <a14:foregroundMark x1="55444" y1="66977" x2="55444" y2="66977"/>
                        <a14:foregroundMark x1="55444" y1="58605" x2="55444" y2="58605"/>
                        <a14:foregroundMark x1="53222" y1="52442" x2="53222" y2="52442"/>
                        <a14:foregroundMark x1="53222" y1="52442" x2="46556" y2="80116"/>
                        <a14:foregroundMark x1="46556" y1="80116" x2="58444" y2="58721"/>
                        <a14:foregroundMark x1="58444" y1="58721" x2="54667" y2="48605"/>
                        <a14:foregroundMark x1="54333" y1="58953" x2="54333" y2="58953"/>
                        <a14:foregroundMark x1="52444" y1="58953" x2="51778" y2="62442"/>
                        <a14:foregroundMark x1="50222" y1="64302" x2="49889" y2="65814"/>
                        <a14:foregroundMark x1="42222" y1="69767" x2="42222" y2="69767"/>
                        <a14:foregroundMark x1="42222" y1="69302" x2="42222" y2="68140"/>
                        <a14:foregroundMark x1="41778" y1="61628" x2="41778" y2="61628"/>
                        <a14:foregroundMark x1="41778" y1="60465" x2="41778" y2="58605"/>
                        <a14:foregroundMark x1="41778" y1="51977" x2="41778" y2="51977"/>
                        <a14:foregroundMark x1="41778" y1="50116" x2="41778" y2="50116"/>
                        <a14:foregroundMark x1="41778" y1="47791" x2="43333" y2="47442"/>
                        <a14:foregroundMark x1="36667" y1="6628" x2="36667" y2="6628"/>
                        <a14:foregroundMark x1="37444" y1="4767" x2="40000" y2="4302"/>
                        <a14:foregroundMark x1="45444" y1="4302" x2="45444" y2="4302"/>
                        <a14:foregroundMark x1="46556" y1="4302" x2="53222" y2="5465"/>
                        <a14:foregroundMark x1="61667" y1="5814" x2="61667" y2="5814"/>
                        <a14:foregroundMark x1="63889" y1="5465" x2="63889" y2="5465"/>
                        <a14:foregroundMark x1="333" y1="38605" x2="333" y2="38605"/>
                        <a14:foregroundMark x1="8000" y1="35814" x2="8000" y2="35814"/>
                        <a14:foregroundMark x1="8000" y1="37442" x2="8000" y2="39767"/>
                        <a14:foregroundMark x1="48444" y1="75116" x2="48444" y2="76977"/>
                        <a14:foregroundMark x1="48444" y1="81279" x2="48444" y2="84767"/>
                        <a14:foregroundMark x1="48778" y1="86279" x2="48778" y2="86279"/>
                        <a14:foregroundMark x1="55000" y1="86977" x2="56556" y2="86977"/>
                        <a14:foregroundMark x1="58000" y1="85814" x2="58000" y2="81628"/>
                        <a14:foregroundMark x1="58000" y1="72442" x2="58000" y2="72442"/>
                        <a14:foregroundMark x1="58000" y1="69767" x2="58000" y2="69767"/>
                        <a14:foregroundMark x1="61667" y1="64767" x2="61667" y2="64767"/>
                        <a14:foregroundMark x1="72333" y1="79302" x2="72333" y2="79302"/>
                        <a14:foregroundMark x1="71556" y1="81279" x2="72333" y2="88140"/>
                        <a14:foregroundMark x1="73778" y1="91977" x2="73778" y2="91977"/>
                        <a14:foregroundMark x1="73778" y1="92791" x2="75667" y2="93953"/>
                        <a14:foregroundMark x1="82556" y1="83605" x2="82556" y2="83605"/>
                        <a14:foregroundMark x1="82556" y1="81977" x2="82556" y2="81977"/>
                        <a14:foregroundMark x1="82222" y1="77442" x2="82222" y2="77442"/>
                        <a14:foregroundMark x1="81889" y1="72791" x2="81889" y2="72791"/>
                        <a14:foregroundMark x1="81889" y1="72791" x2="80778" y2="75814"/>
                        <a14:foregroundMark x1="79667" y1="84302" x2="79667" y2="84302"/>
                        <a14:foregroundMark x1="79667" y1="85116" x2="80778" y2="90814"/>
                        <a14:foregroundMark x1="81889" y1="91977" x2="81889" y2="91977"/>
                        <a14:foregroundMark x1="82222" y1="92442" x2="82222" y2="92442"/>
                        <a14:foregroundMark x1="82222" y1="86628" x2="82222" y2="85465"/>
                        <a14:foregroundMark x1="80000" y1="80465" x2="80000" y2="80465"/>
                        <a14:foregroundMark x1="78556" y1="77442" x2="78556" y2="77442"/>
                        <a14:foregroundMark x1="78222" y1="73953" x2="78222" y2="73953"/>
                        <a14:foregroundMark x1="89556" y1="65814" x2="89556" y2="65814"/>
                        <a14:foregroundMark x1="91778" y1="66628" x2="91778" y2="66628"/>
                        <a14:foregroundMark x1="91778" y1="67791" x2="92889" y2="68953"/>
                        <a14:foregroundMark x1="94333" y1="70814" x2="94333" y2="70814"/>
                        <a14:foregroundMark x1="94333" y1="70814" x2="94333" y2="70814"/>
                        <a14:foregroundMark x1="94778" y1="70116" x2="94778" y2="70116"/>
                        <a14:foregroundMark x1="96222" y1="70465" x2="96222" y2="70465"/>
                        <a14:foregroundMark x1="87333" y1="87791" x2="87333" y2="87791"/>
                        <a14:foregroundMark x1="87000" y1="87791" x2="86333" y2="89302"/>
                        <a14:foregroundMark x1="60556" y1="59302" x2="60556" y2="59302"/>
                        <a14:foregroundMark x1="61667" y1="63953" x2="61667" y2="71628"/>
                        <a14:foregroundMark x1="61667" y1="74302" x2="61667" y2="74302"/>
                        <a14:foregroundMark x1="62000" y1="76977" x2="62000" y2="81977"/>
                        <a14:foregroundMark x1="62000" y1="83140" x2="62000" y2="83140"/>
                        <a14:foregroundMark x1="62000" y1="85465" x2="62000" y2="86628"/>
                        <a14:foregroundMark x1="61667" y1="88140" x2="61333" y2="90116"/>
                        <a14:foregroundMark x1="60556" y1="91279" x2="60556" y2="91279"/>
                        <a14:foregroundMark x1="59111" y1="92442" x2="59111" y2="92442"/>
                        <a14:foregroundMark x1="57222" y1="93605" x2="53556" y2="95116"/>
                        <a14:foregroundMark x1="50222" y1="95465" x2="50222" y2="95465"/>
                        <a14:foregroundMark x1="49889" y1="95465" x2="49889" y2="95465"/>
                        <a14:foregroundMark x1="49889" y1="95465" x2="49889" y2="95465"/>
                        <a14:foregroundMark x1="80778" y1="80814" x2="80778" y2="80814"/>
                        <a14:foregroundMark x1="82222" y1="83140" x2="84778" y2="89302"/>
                        <a14:foregroundMark x1="85556" y1="90814" x2="85556" y2="90814"/>
                        <a14:foregroundMark x1="85889" y1="91279" x2="85889" y2="90116"/>
                        <a14:foregroundMark x1="63444" y1="58605" x2="63444" y2="58605"/>
                        <a14:foregroundMark x1="63444" y1="59767" x2="63444" y2="59767"/>
                        <a14:foregroundMark x1="62778" y1="61279" x2="62778" y2="61279"/>
                        <a14:foregroundMark x1="57222" y1="51977" x2="57222" y2="51977"/>
                        <a14:foregroundMark x1="59778" y1="58605" x2="60556" y2="60116"/>
                        <a14:foregroundMark x1="62778" y1="63140" x2="62778" y2="63140"/>
                        <a14:foregroundMark x1="62778" y1="58605" x2="62778" y2="58605"/>
                        <a14:foregroundMark x1="63111" y1="57442" x2="63111" y2="57442"/>
                        <a14:foregroundMark x1="63111" y1="56628" x2="63111" y2="56628"/>
                        <a14:foregroundMark x1="62778" y1="56279" x2="62778" y2="56279"/>
                        <a14:foregroundMark x1="62778" y1="55465" x2="62778" y2="554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3283" y="4465544"/>
            <a:ext cx="343150" cy="59679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0B59918-D18B-9A90-5D90-BE767C0096E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290" b="97814" l="6545" r="91273">
                        <a14:foregroundMark x1="91636" y1="60656" x2="91636" y2="60656"/>
                        <a14:foregroundMark x1="90545" y1="60109" x2="90545" y2="60109"/>
                        <a14:foregroundMark x1="90909" y1="56831" x2="90909" y2="56831"/>
                        <a14:foregroundMark x1="90909" y1="54645" x2="90909" y2="54645"/>
                        <a14:foregroundMark x1="91273" y1="51913" x2="91273" y2="51913"/>
                        <a14:foregroundMark x1="9091" y1="49727" x2="9091" y2="49727"/>
                        <a14:foregroundMark x1="9091" y1="49727" x2="9091" y2="49727"/>
                        <a14:foregroundMark x1="9455" y1="52459" x2="9455" y2="52459"/>
                        <a14:foregroundMark x1="8727" y1="41530" x2="8727" y2="41530"/>
                        <a14:foregroundMark x1="7636" y1="41530" x2="7636" y2="41530"/>
                        <a14:foregroundMark x1="6909" y1="40437" x2="6909" y2="40437"/>
                        <a14:foregroundMark x1="6909" y1="37158" x2="6909" y2="37158"/>
                        <a14:foregroundMark x1="35273" y1="44262" x2="35273" y2="44262"/>
                        <a14:foregroundMark x1="73455" y1="97814" x2="73455" y2="97814"/>
                        <a14:foregroundMark x1="52364" y1="55738" x2="5236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5514" y="4110289"/>
            <a:ext cx="1964531" cy="130730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E3AAC8C-77E5-0121-7504-D227482BC3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290" b="97814" l="6545" r="91273">
                        <a14:foregroundMark x1="91636" y1="60656" x2="91636" y2="60656"/>
                        <a14:foregroundMark x1="90545" y1="60109" x2="90545" y2="60109"/>
                        <a14:foregroundMark x1="90909" y1="56831" x2="90909" y2="56831"/>
                        <a14:foregroundMark x1="90909" y1="54645" x2="90909" y2="54645"/>
                        <a14:foregroundMark x1="91273" y1="51913" x2="91273" y2="51913"/>
                        <a14:foregroundMark x1="9091" y1="49727" x2="9091" y2="49727"/>
                        <a14:foregroundMark x1="9091" y1="49727" x2="9091" y2="49727"/>
                        <a14:foregroundMark x1="9455" y1="52459" x2="9455" y2="52459"/>
                        <a14:foregroundMark x1="8727" y1="41530" x2="8727" y2="41530"/>
                        <a14:foregroundMark x1="7636" y1="41530" x2="7636" y2="41530"/>
                        <a14:foregroundMark x1="6909" y1="40437" x2="6909" y2="40437"/>
                        <a14:foregroundMark x1="6909" y1="37158" x2="6909" y2="37158"/>
                        <a14:foregroundMark x1="35273" y1="44262" x2="35273" y2="44262"/>
                        <a14:foregroundMark x1="73455" y1="97814" x2="73455" y2="97814"/>
                        <a14:foregroundMark x1="52364" y1="55738" x2="5236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07158" y="4066090"/>
            <a:ext cx="1964531" cy="13073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BD70248-C024-BCB8-B3CE-D0FA9F1727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290" b="97814" l="6545" r="91273">
                        <a14:foregroundMark x1="91636" y1="60656" x2="91636" y2="60656"/>
                        <a14:foregroundMark x1="90545" y1="60109" x2="90545" y2="60109"/>
                        <a14:foregroundMark x1="90909" y1="56831" x2="90909" y2="56831"/>
                        <a14:foregroundMark x1="90909" y1="54645" x2="90909" y2="54645"/>
                        <a14:foregroundMark x1="91273" y1="51913" x2="91273" y2="51913"/>
                        <a14:foregroundMark x1="9091" y1="49727" x2="9091" y2="49727"/>
                        <a14:foregroundMark x1="9091" y1="49727" x2="9091" y2="49727"/>
                        <a14:foregroundMark x1="9455" y1="52459" x2="9455" y2="52459"/>
                        <a14:foregroundMark x1="8727" y1="41530" x2="8727" y2="41530"/>
                        <a14:foregroundMark x1="7636" y1="41530" x2="7636" y2="41530"/>
                        <a14:foregroundMark x1="6909" y1="40437" x2="6909" y2="40437"/>
                        <a14:foregroundMark x1="6909" y1="37158" x2="6909" y2="37158"/>
                        <a14:foregroundMark x1="35273" y1="44262" x2="35273" y2="44262"/>
                        <a14:foregroundMark x1="73455" y1="97814" x2="73455" y2="97814"/>
                        <a14:foregroundMark x1="52364" y1="55738" x2="5236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85575" y="4131085"/>
            <a:ext cx="1964531" cy="130730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2F91DDF-B3E5-55E7-C945-5BEB2A106C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290" b="97814" l="6545" r="91273">
                        <a14:foregroundMark x1="91636" y1="60656" x2="91636" y2="60656"/>
                        <a14:foregroundMark x1="90545" y1="60109" x2="90545" y2="60109"/>
                        <a14:foregroundMark x1="90909" y1="56831" x2="90909" y2="56831"/>
                        <a14:foregroundMark x1="90909" y1="54645" x2="90909" y2="54645"/>
                        <a14:foregroundMark x1="91273" y1="51913" x2="91273" y2="51913"/>
                        <a14:foregroundMark x1="9091" y1="49727" x2="9091" y2="49727"/>
                        <a14:foregroundMark x1="9091" y1="49727" x2="9091" y2="49727"/>
                        <a14:foregroundMark x1="9455" y1="52459" x2="9455" y2="52459"/>
                        <a14:foregroundMark x1="8727" y1="41530" x2="8727" y2="41530"/>
                        <a14:foregroundMark x1="7636" y1="41530" x2="7636" y2="41530"/>
                        <a14:foregroundMark x1="6909" y1="40437" x2="6909" y2="40437"/>
                        <a14:foregroundMark x1="6909" y1="37158" x2="6909" y2="37158"/>
                        <a14:foregroundMark x1="35273" y1="44262" x2="35273" y2="44262"/>
                        <a14:foregroundMark x1="73455" y1="97814" x2="73455" y2="97814"/>
                        <a14:foregroundMark x1="52364" y1="55738" x2="5236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2143" y="4059330"/>
            <a:ext cx="1964531" cy="130730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359BD10-7509-3764-4926-2FA9AB809DC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290" b="97814" l="6545" r="91273">
                        <a14:foregroundMark x1="91636" y1="60656" x2="91636" y2="60656"/>
                        <a14:foregroundMark x1="90545" y1="60109" x2="90545" y2="60109"/>
                        <a14:foregroundMark x1="90909" y1="56831" x2="90909" y2="56831"/>
                        <a14:foregroundMark x1="90909" y1="54645" x2="90909" y2="54645"/>
                        <a14:foregroundMark x1="91273" y1="51913" x2="91273" y2="51913"/>
                        <a14:foregroundMark x1="9091" y1="49727" x2="9091" y2="49727"/>
                        <a14:foregroundMark x1="9091" y1="49727" x2="9091" y2="49727"/>
                        <a14:foregroundMark x1="9455" y1="52459" x2="9455" y2="52459"/>
                        <a14:foregroundMark x1="8727" y1="41530" x2="8727" y2="41530"/>
                        <a14:foregroundMark x1="7636" y1="41530" x2="7636" y2="41530"/>
                        <a14:foregroundMark x1="6909" y1="40437" x2="6909" y2="40437"/>
                        <a14:foregroundMark x1="6909" y1="37158" x2="6909" y2="37158"/>
                        <a14:foregroundMark x1="35273" y1="44262" x2="35273" y2="44262"/>
                        <a14:foregroundMark x1="73455" y1="97814" x2="73455" y2="97814"/>
                        <a14:foregroundMark x1="52364" y1="55738" x2="5236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21748" y="4400083"/>
            <a:ext cx="1409695" cy="93808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6014102-3B0D-4237-2545-355FCEF144E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290" b="97814" l="6545" r="91273">
                        <a14:foregroundMark x1="91636" y1="60656" x2="91636" y2="60656"/>
                        <a14:foregroundMark x1="90545" y1="60109" x2="90545" y2="60109"/>
                        <a14:foregroundMark x1="90909" y1="56831" x2="90909" y2="56831"/>
                        <a14:foregroundMark x1="90909" y1="54645" x2="90909" y2="54645"/>
                        <a14:foregroundMark x1="91273" y1="51913" x2="91273" y2="51913"/>
                        <a14:foregroundMark x1="9091" y1="49727" x2="9091" y2="49727"/>
                        <a14:foregroundMark x1="9091" y1="49727" x2="9091" y2="49727"/>
                        <a14:foregroundMark x1="9455" y1="52459" x2="9455" y2="52459"/>
                        <a14:foregroundMark x1="8727" y1="41530" x2="8727" y2="41530"/>
                        <a14:foregroundMark x1="7636" y1="41530" x2="7636" y2="41530"/>
                        <a14:foregroundMark x1="6909" y1="40437" x2="6909" y2="40437"/>
                        <a14:foregroundMark x1="6909" y1="37158" x2="6909" y2="37158"/>
                        <a14:foregroundMark x1="35273" y1="44262" x2="35273" y2="44262"/>
                        <a14:foregroundMark x1="73455" y1="97814" x2="73455" y2="97814"/>
                        <a14:foregroundMark x1="52364" y1="55738" x2="5236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3687" y="4343931"/>
            <a:ext cx="1409695" cy="93808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A397892-5EE2-47F9-B04D-9885BCF2AA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290" b="97814" l="6545" r="91273">
                        <a14:foregroundMark x1="91636" y1="60656" x2="91636" y2="60656"/>
                        <a14:foregroundMark x1="90545" y1="60109" x2="90545" y2="60109"/>
                        <a14:foregroundMark x1="90909" y1="56831" x2="90909" y2="56831"/>
                        <a14:foregroundMark x1="90909" y1="54645" x2="90909" y2="54645"/>
                        <a14:foregroundMark x1="91273" y1="51913" x2="91273" y2="51913"/>
                        <a14:foregroundMark x1="9091" y1="49727" x2="9091" y2="49727"/>
                        <a14:foregroundMark x1="9091" y1="49727" x2="9091" y2="49727"/>
                        <a14:foregroundMark x1="9455" y1="52459" x2="9455" y2="52459"/>
                        <a14:foregroundMark x1="8727" y1="41530" x2="8727" y2="41530"/>
                        <a14:foregroundMark x1="7636" y1="41530" x2="7636" y2="41530"/>
                        <a14:foregroundMark x1="6909" y1="40437" x2="6909" y2="40437"/>
                        <a14:foregroundMark x1="6909" y1="37158" x2="6909" y2="37158"/>
                        <a14:foregroundMark x1="35273" y1="44262" x2="35273" y2="44262"/>
                        <a14:foregroundMark x1="73455" y1="97814" x2="73455" y2="97814"/>
                        <a14:foregroundMark x1="52364" y1="55738" x2="5236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4030" y="4465544"/>
            <a:ext cx="1409695" cy="93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01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2" y="3899815"/>
            <a:ext cx="990025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181" y="3134124"/>
            <a:ext cx="2114980" cy="1586235"/>
          </a:xfrm>
          <a:prstGeom prst="rect">
            <a:avLst/>
          </a:prstGeom>
        </p:spPr>
      </p:pic>
      <p:sp>
        <p:nvSpPr>
          <p:cNvPr id="9" name="Pentagon 8">
            <a:hlinkClick r:id="rId5" action="ppaction://hlinksldjump"/>
          </p:cNvPr>
          <p:cNvSpPr/>
          <p:nvPr/>
        </p:nvSpPr>
        <p:spPr>
          <a:xfrm flipH="1">
            <a:off x="7619326" y="4578848"/>
            <a:ext cx="140561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31024" y="3006490"/>
            <a:ext cx="2998258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</a:t>
            </a:r>
          </a:p>
        </p:txBody>
      </p:sp>
      <p:sp>
        <p:nvSpPr>
          <p:cNvPr id="3" name="Rectangle 2"/>
          <p:cNvSpPr/>
          <p:nvPr/>
        </p:nvSpPr>
        <p:spPr>
          <a:xfrm>
            <a:off x="44882" y="311117"/>
            <a:ext cx="6446327" cy="90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Vai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algn="just">
              <a:lnSpc>
                <a:spcPct val="115000"/>
              </a:lnSpc>
            </a:pPr>
            <a:endParaRPr lang="en-US" sz="2400" dirty="0"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9100" y="864299"/>
            <a:ext cx="8680018" cy="224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bổ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sung ý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bổ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19100" y="1568389"/>
            <a:ext cx="401076" cy="475411"/>
          </a:xfrm>
          <a:prstGeom prst="ellipse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02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2" y="3899815"/>
            <a:ext cx="990025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443" y="2972771"/>
            <a:ext cx="2309557" cy="173216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443246" y="2915396"/>
            <a:ext cx="2645211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200" b="1" kern="1200" dirty="0" err="1">
                <a:solidFill>
                  <a:srgbClr val="FF0000"/>
                </a:solidFill>
                <a:latin typeface="Calibri" panose="020F0502020204030204"/>
                <a:ea typeface="+mn-ea"/>
                <a:cs typeface="+mn-cs"/>
              </a:rPr>
              <a:t>Một</a:t>
            </a:r>
            <a:r>
              <a:rPr lang="en-US" sz="3200" b="1" kern="1200" dirty="0">
                <a:solidFill>
                  <a:srgbClr val="FF0000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Calibri" panose="020F0502020204030204"/>
                <a:ea typeface="+mn-ea"/>
                <a:cs typeface="+mn-cs"/>
              </a:rPr>
              <a:t>quyển</a:t>
            </a:r>
            <a:r>
              <a:rPr lang="en-US" sz="3200" b="1" kern="1200" dirty="0">
                <a:solidFill>
                  <a:srgbClr val="FF0000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Calibri" panose="020F0502020204030204"/>
                <a:ea typeface="+mn-ea"/>
                <a:cs typeface="+mn-cs"/>
              </a:rPr>
              <a:t>vở</a:t>
            </a:r>
            <a:r>
              <a:rPr lang="en-US" sz="3200" b="1" kern="1200" dirty="0">
                <a:solidFill>
                  <a:srgbClr val="FF0000"/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497" y="118299"/>
            <a:ext cx="5346335" cy="5170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trạng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ngữ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7677" y="593287"/>
            <a:ext cx="8280543" cy="2803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đứng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Liên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Bổ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sung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Đáp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C.</a:t>
            </a:r>
            <a:endParaRPr lang="en-US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87671" y="2915396"/>
            <a:ext cx="476218" cy="575202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>
            <a:hlinkClick r:id="rId5" action="ppaction://hlinksldjump"/>
          </p:cNvPr>
          <p:cNvSpPr/>
          <p:nvPr/>
        </p:nvSpPr>
        <p:spPr>
          <a:xfrm flipH="1">
            <a:off x="7619326" y="4578848"/>
            <a:ext cx="140561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86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2" y="3899815"/>
            <a:ext cx="990025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158" y="2984363"/>
            <a:ext cx="2125980" cy="159448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989302" y="2845674"/>
            <a:ext cx="3015121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tệp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nhãn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vở</a:t>
            </a:r>
            <a:endParaRPr lang="en-US" sz="3200" b="1" kern="1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639" y="118926"/>
            <a:ext cx="8334375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0" marR="30480" algn="just">
              <a:lnSpc>
                <a:spcPct val="115000"/>
              </a:lnSpc>
            </a:pP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0480" marR="30480" algn="just">
              <a:lnSpc>
                <a:spcPct val="115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</a:p>
          <a:p>
            <a:pPr marL="30480" marR="30480" algn="just">
              <a:lnSpc>
                <a:spcPct val="115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Tô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Hoài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</p:txBody>
      </p:sp>
      <p:sp>
        <p:nvSpPr>
          <p:cNvPr id="6" name="Rectangle 5"/>
          <p:cNvSpPr/>
          <p:nvPr/>
        </p:nvSpPr>
        <p:spPr>
          <a:xfrm>
            <a:off x="285750" y="1554798"/>
            <a:ext cx="4572000" cy="17912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0480" marR="30480"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7" name="Oval 6"/>
          <p:cNvSpPr/>
          <p:nvPr/>
        </p:nvSpPr>
        <p:spPr>
          <a:xfrm>
            <a:off x="285750" y="2400300"/>
            <a:ext cx="437124" cy="445374"/>
          </a:xfrm>
          <a:prstGeom prst="ellipse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>
            <a:hlinkClick r:id="rId5" action="ppaction://hlinksldjump"/>
          </p:cNvPr>
          <p:cNvSpPr/>
          <p:nvPr/>
        </p:nvSpPr>
        <p:spPr>
          <a:xfrm flipH="1">
            <a:off x="7619326" y="4578848"/>
            <a:ext cx="140561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2" y="3899815"/>
            <a:ext cx="990025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86" y="3114670"/>
            <a:ext cx="1814780" cy="136108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680871" y="2908358"/>
            <a:ext cx="3463129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chiếc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thước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kẻ</a:t>
            </a:r>
            <a:endParaRPr lang="en-US" sz="3200" b="1" kern="1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8433" y="812815"/>
            <a:ext cx="8360733" cy="1973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90170" algn="l"/>
                <a:tab pos="180340" algn="l"/>
                <a:tab pos="270510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diều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rét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rụng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Khoảng hai giờ sáng, Mon tỉnh giấc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chăm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lo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740" y="204514"/>
            <a:ext cx="7490036" cy="815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Đâu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là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trạng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̃ chỉ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địa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điểm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46928" y="941011"/>
            <a:ext cx="442459" cy="42336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13">
            <a:hlinkClick r:id="rId5" action="ppaction://hlinksldjump"/>
          </p:cNvPr>
          <p:cNvSpPr/>
          <p:nvPr/>
        </p:nvSpPr>
        <p:spPr>
          <a:xfrm flipH="1">
            <a:off x="7619326" y="4578848"/>
            <a:ext cx="140561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6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2" y="3899815"/>
            <a:ext cx="990025" cy="9900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86" y="3114670"/>
            <a:ext cx="1814780" cy="136108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680871" y="2908358"/>
            <a:ext cx="3463129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chiếc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thước</a:t>
            </a:r>
            <a:r>
              <a:rPr lang="en-US" sz="32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kẻ</a:t>
            </a:r>
            <a:endParaRPr lang="en-US" sz="3200" b="1" kern="1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4454" y="1788151"/>
            <a:ext cx="8360733" cy="1757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Đứng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ở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đầu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Đứng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ở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cuối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Đứng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ở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cuối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8768" y="156403"/>
            <a:ext cx="6439583" cy="1240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Tìm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vị trí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của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trạng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̃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Muôn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loài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đua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nơ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vườn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01644" y="2243394"/>
            <a:ext cx="442459" cy="42336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13">
            <a:hlinkClick r:id="rId5" action="ppaction://hlinksldjump"/>
          </p:cNvPr>
          <p:cNvSpPr/>
          <p:nvPr/>
        </p:nvSpPr>
        <p:spPr>
          <a:xfrm flipH="1">
            <a:off x="7619326" y="4578848"/>
            <a:ext cx="1405619" cy="489753"/>
          </a:xfrm>
          <a:prstGeom prst="homePlate">
            <a:avLst/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77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6546" y="-29346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4" name="Group 4"/>
          <p:cNvGrpSpPr/>
          <p:nvPr/>
        </p:nvGrpSpPr>
        <p:grpSpPr>
          <a:xfrm>
            <a:off x="1854905" y="767747"/>
            <a:ext cx="5640234" cy="3921646"/>
            <a:chOff x="-2092422" y="-438001"/>
            <a:chExt cx="15040624" cy="10457720"/>
          </a:xfrm>
        </p:grpSpPr>
        <p:sp>
          <p:nvSpPr>
            <p:cNvPr id="5" name="Freeform 5"/>
            <p:cNvSpPr/>
            <p:nvPr/>
          </p:nvSpPr>
          <p:spPr>
            <a:xfrm>
              <a:off x="-2092422" y="-438001"/>
              <a:ext cx="1327752" cy="1893098"/>
            </a:xfrm>
            <a:custGeom>
              <a:avLst/>
              <a:gdLst/>
              <a:ahLst/>
              <a:cxnLst/>
              <a:rect l="l" t="t" r="r" b="b"/>
              <a:pathLst>
                <a:path w="817592" h="1397081">
                  <a:moveTo>
                    <a:pt x="0" y="0"/>
                  </a:moveTo>
                  <a:lnTo>
                    <a:pt x="817593" y="0"/>
                  </a:lnTo>
                  <a:lnTo>
                    <a:pt x="817593" y="1397081"/>
                  </a:lnTo>
                  <a:lnTo>
                    <a:pt x="0" y="13970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841" b="-2841"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1629773" y="-10038"/>
              <a:ext cx="1318429" cy="1965191"/>
            </a:xfrm>
            <a:custGeom>
              <a:avLst/>
              <a:gdLst/>
              <a:ahLst/>
              <a:cxnLst/>
              <a:rect l="l" t="t" r="r" b="b"/>
              <a:pathLst>
                <a:path w="817592" h="1397081">
                  <a:moveTo>
                    <a:pt x="0" y="0"/>
                  </a:moveTo>
                  <a:lnTo>
                    <a:pt x="817592" y="0"/>
                  </a:lnTo>
                  <a:lnTo>
                    <a:pt x="817592" y="1397081"/>
                  </a:lnTo>
                  <a:lnTo>
                    <a:pt x="0" y="13970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841" b="-2841"/>
              </a:stretch>
            </a:blipFill>
          </p:spPr>
        </p:sp>
        <p:sp>
          <p:nvSpPr>
            <p:cNvPr id="7" name="AutoShape 7"/>
            <p:cNvSpPr/>
            <p:nvPr/>
          </p:nvSpPr>
          <p:spPr>
            <a:xfrm>
              <a:off x="0" y="6414690"/>
              <a:ext cx="12271248" cy="0"/>
            </a:xfrm>
            <a:prstGeom prst="line">
              <a:avLst/>
            </a:prstGeom>
            <a:ln w="25400" cap="flat">
              <a:solidFill>
                <a:srgbClr val="B3A183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>
              <a:off x="0" y="10019719"/>
              <a:ext cx="12271248" cy="0"/>
            </a:xfrm>
            <a:prstGeom prst="line">
              <a:avLst/>
            </a:prstGeom>
            <a:ln w="25400" cap="flat">
              <a:solidFill>
                <a:srgbClr val="B3A183"/>
              </a:solidFill>
              <a:prstDash val="solid"/>
              <a:headEnd type="none" w="sm" len="sm"/>
              <a:tailEnd type="none" w="sm" len="sm"/>
            </a:ln>
          </p:spPr>
        </p:sp>
      </p:grp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0D8805-30E6-F39F-AF8F-DE88D92ED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966743"/>
              </p:ext>
            </p:extLst>
          </p:nvPr>
        </p:nvGraphicFramePr>
        <p:xfrm>
          <a:off x="1508882" y="1477659"/>
          <a:ext cx="6626914" cy="34973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26914">
                  <a:extLst>
                    <a:ext uri="{9D8B030D-6E8A-4147-A177-3AD203B41FA5}">
                      <a16:colId xmlns:a16="http://schemas.microsoft.com/office/drawing/2014/main" val="238844367"/>
                    </a:ext>
                  </a:extLst>
                </a:gridCol>
              </a:tblGrid>
              <a:tr h="3497318">
                <a:tc>
                  <a:txBody>
                    <a:bodyPr/>
                    <a:lstStyle/>
                    <a:p>
                      <a:pPr algn="ctr">
                        <a:lnSpc>
                          <a:spcPts val="3272"/>
                        </a:lnSpc>
                      </a:pP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Tiết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4,5 </a:t>
                      </a:r>
                    </a:p>
                    <a:p>
                      <a:pPr algn="ctr">
                        <a:lnSpc>
                          <a:spcPts val="3272"/>
                        </a:lnSpc>
                      </a:pP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Thực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hành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tiếng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Việt</a:t>
                      </a:r>
                      <a:endParaRPr lang="en-US" sz="3200" b="1" dirty="0">
                        <a:solidFill>
                          <a:srgbClr val="065496"/>
                        </a:solidFill>
                        <a:sym typeface="DejaVu Serif"/>
                      </a:endParaRPr>
                    </a:p>
                    <a:p>
                      <a:pPr algn="ctr">
                        <a:lnSpc>
                          <a:spcPts val="3272"/>
                        </a:lnSpc>
                      </a:pPr>
                      <a:r>
                        <a:rPr lang="en-US" sz="3200" b="1" dirty="0">
                          <a:solidFill>
                            <a:srgbClr val="517EA4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(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Mở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rộng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trạng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ngữ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của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câu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bằng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cụm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từ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;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Từ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65496"/>
                          </a:solidFill>
                          <a:sym typeface="DejaVu Serif"/>
                        </a:rPr>
                        <a:t>láy</a:t>
                      </a:r>
                      <a:r>
                        <a:rPr lang="en-US" sz="3200" b="1" dirty="0">
                          <a:solidFill>
                            <a:srgbClr val="065496"/>
                          </a:solidFill>
                          <a:sym typeface="DejaVu Serif"/>
                        </a:rPr>
                        <a:t>) 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518857"/>
                  </a:ext>
                </a:extLst>
              </a:tr>
            </a:tbl>
          </a:graphicData>
        </a:graphic>
      </p:graphicFrame>
      <p:sp>
        <p:nvSpPr>
          <p:cNvPr id="14" name="Freeform 4">
            <a:extLst>
              <a:ext uri="{FF2B5EF4-FFF2-40B4-BE49-F238E27FC236}">
                <a16:creationId xmlns:a16="http://schemas.microsoft.com/office/drawing/2014/main" id="{71523760-F2D9-7309-3D3C-F7CFC20B5DE7}"/>
              </a:ext>
            </a:extLst>
          </p:cNvPr>
          <p:cNvSpPr/>
          <p:nvPr/>
        </p:nvSpPr>
        <p:spPr>
          <a:xfrm rot="2700000">
            <a:off x="-82765" y="3625602"/>
            <a:ext cx="1861836" cy="1968798"/>
          </a:xfrm>
          <a:custGeom>
            <a:avLst/>
            <a:gdLst/>
            <a:ahLst/>
            <a:cxnLst/>
            <a:rect l="l" t="t" r="r" b="b"/>
            <a:pathLst>
              <a:path w="5655539" h="8332286">
                <a:moveTo>
                  <a:pt x="0" y="0"/>
                </a:moveTo>
                <a:lnTo>
                  <a:pt x="5655539" y="0"/>
                </a:lnTo>
                <a:lnTo>
                  <a:pt x="5655539" y="8332286"/>
                </a:lnTo>
                <a:lnTo>
                  <a:pt x="0" y="83322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5" name="Freeform 4">
            <a:extLst>
              <a:ext uri="{FF2B5EF4-FFF2-40B4-BE49-F238E27FC236}">
                <a16:creationId xmlns:a16="http://schemas.microsoft.com/office/drawing/2014/main" id="{B8B3E8ED-A684-9FA1-668B-8AA4CBB1D49E}"/>
              </a:ext>
            </a:extLst>
          </p:cNvPr>
          <p:cNvSpPr/>
          <p:nvPr/>
        </p:nvSpPr>
        <p:spPr>
          <a:xfrm rot="2700000">
            <a:off x="7340944" y="3481164"/>
            <a:ext cx="1861836" cy="1968798"/>
          </a:xfrm>
          <a:custGeom>
            <a:avLst/>
            <a:gdLst/>
            <a:ahLst/>
            <a:cxnLst/>
            <a:rect l="l" t="t" r="r" b="b"/>
            <a:pathLst>
              <a:path w="5655539" h="8332286">
                <a:moveTo>
                  <a:pt x="0" y="0"/>
                </a:moveTo>
                <a:lnTo>
                  <a:pt x="5655539" y="0"/>
                </a:lnTo>
                <a:lnTo>
                  <a:pt x="5655539" y="8332286"/>
                </a:lnTo>
                <a:lnTo>
                  <a:pt x="0" y="83322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C973D431-B52E-C877-4483-62847C7E957E}"/>
              </a:ext>
            </a:extLst>
          </p:cNvPr>
          <p:cNvSpPr/>
          <p:nvPr/>
        </p:nvSpPr>
        <p:spPr>
          <a:xfrm>
            <a:off x="-957991" y="-693718"/>
            <a:ext cx="2718848" cy="2126647"/>
          </a:xfrm>
          <a:custGeom>
            <a:avLst/>
            <a:gdLst/>
            <a:ahLst/>
            <a:cxnLst/>
            <a:rect l="l" t="t" r="r" b="b"/>
            <a:pathLst>
              <a:path w="2718848" h="2126647">
                <a:moveTo>
                  <a:pt x="0" y="0"/>
                </a:moveTo>
                <a:lnTo>
                  <a:pt x="2718848" y="0"/>
                </a:lnTo>
                <a:lnTo>
                  <a:pt x="2718848" y="2126647"/>
                </a:lnTo>
                <a:lnTo>
                  <a:pt x="0" y="21266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b="-185836"/>
            </a:stretch>
          </a:blipFill>
        </p:spPr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92B47F6C-9482-8453-96BB-7A26AAEF05E3}"/>
              </a:ext>
            </a:extLst>
          </p:cNvPr>
          <p:cNvSpPr/>
          <p:nvPr/>
        </p:nvSpPr>
        <p:spPr>
          <a:xfrm>
            <a:off x="7681302" y="723671"/>
            <a:ext cx="590560" cy="709912"/>
          </a:xfrm>
          <a:custGeom>
            <a:avLst/>
            <a:gdLst/>
            <a:ahLst/>
            <a:cxnLst/>
            <a:rect l="l" t="t" r="r" b="b"/>
            <a:pathLst>
              <a:path w="1039468" h="1040769">
                <a:moveTo>
                  <a:pt x="0" y="0"/>
                </a:moveTo>
                <a:lnTo>
                  <a:pt x="1039468" y="0"/>
                </a:lnTo>
                <a:lnTo>
                  <a:pt x="1039468" y="1040769"/>
                </a:lnTo>
                <a:lnTo>
                  <a:pt x="0" y="104076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8" name="Freeform 24">
            <a:extLst>
              <a:ext uri="{FF2B5EF4-FFF2-40B4-BE49-F238E27FC236}">
                <a16:creationId xmlns:a16="http://schemas.microsoft.com/office/drawing/2014/main" id="{502C2527-39CD-521F-9D0B-31619117F6F6}"/>
              </a:ext>
            </a:extLst>
          </p:cNvPr>
          <p:cNvSpPr/>
          <p:nvPr/>
        </p:nvSpPr>
        <p:spPr>
          <a:xfrm flipH="1">
            <a:off x="1043525" y="809380"/>
            <a:ext cx="764356" cy="668279"/>
          </a:xfrm>
          <a:custGeom>
            <a:avLst/>
            <a:gdLst/>
            <a:ahLst/>
            <a:cxnLst/>
            <a:rect l="l" t="t" r="r" b="b"/>
            <a:pathLst>
              <a:path w="519734" h="520384">
                <a:moveTo>
                  <a:pt x="519734" y="0"/>
                </a:moveTo>
                <a:lnTo>
                  <a:pt x="0" y="0"/>
                </a:lnTo>
                <a:lnTo>
                  <a:pt x="0" y="520384"/>
                </a:lnTo>
                <a:lnTo>
                  <a:pt x="519734" y="520384"/>
                </a:lnTo>
                <a:lnTo>
                  <a:pt x="519734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933CBF6C-681B-FD95-53E6-72B76846ABCE}"/>
              </a:ext>
            </a:extLst>
          </p:cNvPr>
          <p:cNvSpPr/>
          <p:nvPr/>
        </p:nvSpPr>
        <p:spPr>
          <a:xfrm rot="297651">
            <a:off x="3240712" y="233379"/>
            <a:ext cx="3047375" cy="743174"/>
          </a:xfrm>
          <a:custGeom>
            <a:avLst/>
            <a:gdLst/>
            <a:ahLst/>
            <a:cxnLst/>
            <a:rect l="l" t="t" r="r" b="b"/>
            <a:pathLst>
              <a:path w="3047375" h="1396252">
                <a:moveTo>
                  <a:pt x="0" y="0"/>
                </a:moveTo>
                <a:lnTo>
                  <a:pt x="3047374" y="0"/>
                </a:lnTo>
                <a:lnTo>
                  <a:pt x="3047374" y="1396252"/>
                </a:lnTo>
                <a:lnTo>
                  <a:pt x="0" y="139625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3">
            <a:extLst>
              <a:ext uri="{FF2B5EF4-FFF2-40B4-BE49-F238E27FC236}">
                <a16:creationId xmlns:a16="http://schemas.microsoft.com/office/drawing/2014/main" id="{F6C9995F-01C2-99A2-D1AC-45ADA35D234E}"/>
              </a:ext>
            </a:extLst>
          </p:cNvPr>
          <p:cNvSpPr/>
          <p:nvPr/>
        </p:nvSpPr>
        <p:spPr>
          <a:xfrm flipH="1">
            <a:off x="3703848" y="-519476"/>
            <a:ext cx="1826046" cy="1428310"/>
          </a:xfrm>
          <a:custGeom>
            <a:avLst/>
            <a:gdLst/>
            <a:ahLst/>
            <a:cxnLst/>
            <a:rect l="l" t="t" r="r" b="b"/>
            <a:pathLst>
              <a:path w="1826046" h="1428310">
                <a:moveTo>
                  <a:pt x="1826047" y="0"/>
                </a:moveTo>
                <a:lnTo>
                  <a:pt x="0" y="0"/>
                </a:lnTo>
                <a:lnTo>
                  <a:pt x="0" y="1428309"/>
                </a:lnTo>
                <a:lnTo>
                  <a:pt x="1826047" y="1428309"/>
                </a:lnTo>
                <a:lnTo>
                  <a:pt x="1826047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b="-185836"/>
            </a:stretch>
          </a:blipFill>
        </p:spPr>
      </p:sp>
      <p:sp>
        <p:nvSpPr>
          <p:cNvPr id="22" name="Freeform 20">
            <a:extLst>
              <a:ext uri="{FF2B5EF4-FFF2-40B4-BE49-F238E27FC236}">
                <a16:creationId xmlns:a16="http://schemas.microsoft.com/office/drawing/2014/main" id="{DD2765D2-9C27-EB7F-14AB-0A41E1BF1CE3}"/>
              </a:ext>
            </a:extLst>
          </p:cNvPr>
          <p:cNvSpPr/>
          <p:nvPr/>
        </p:nvSpPr>
        <p:spPr>
          <a:xfrm>
            <a:off x="5759852" y="3867711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0">
            <a:extLst>
              <a:ext uri="{FF2B5EF4-FFF2-40B4-BE49-F238E27FC236}">
                <a16:creationId xmlns:a16="http://schemas.microsoft.com/office/drawing/2014/main" id="{66ADFE9D-B204-9659-3004-8BEAF8EE6BF7}"/>
              </a:ext>
            </a:extLst>
          </p:cNvPr>
          <p:cNvSpPr/>
          <p:nvPr/>
        </p:nvSpPr>
        <p:spPr>
          <a:xfrm>
            <a:off x="6903737" y="3838252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0">
            <a:extLst>
              <a:ext uri="{FF2B5EF4-FFF2-40B4-BE49-F238E27FC236}">
                <a16:creationId xmlns:a16="http://schemas.microsoft.com/office/drawing/2014/main" id="{2E230F42-C62A-3270-A2A1-68D17ABB3805}"/>
              </a:ext>
            </a:extLst>
          </p:cNvPr>
          <p:cNvSpPr/>
          <p:nvPr/>
        </p:nvSpPr>
        <p:spPr>
          <a:xfrm>
            <a:off x="3051201" y="3882949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0">
            <a:extLst>
              <a:ext uri="{FF2B5EF4-FFF2-40B4-BE49-F238E27FC236}">
                <a16:creationId xmlns:a16="http://schemas.microsoft.com/office/drawing/2014/main" id="{7F331051-221B-D39D-F445-20E975D2756C}"/>
              </a:ext>
            </a:extLst>
          </p:cNvPr>
          <p:cNvSpPr/>
          <p:nvPr/>
        </p:nvSpPr>
        <p:spPr>
          <a:xfrm>
            <a:off x="4386856" y="3867711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0">
            <a:extLst>
              <a:ext uri="{FF2B5EF4-FFF2-40B4-BE49-F238E27FC236}">
                <a16:creationId xmlns:a16="http://schemas.microsoft.com/office/drawing/2014/main" id="{E4A6674F-4508-F88B-54D0-1B449F73E83D}"/>
              </a:ext>
            </a:extLst>
          </p:cNvPr>
          <p:cNvSpPr/>
          <p:nvPr/>
        </p:nvSpPr>
        <p:spPr>
          <a:xfrm>
            <a:off x="2015736" y="3918358"/>
            <a:ext cx="505602" cy="513065"/>
          </a:xfrm>
          <a:custGeom>
            <a:avLst/>
            <a:gdLst/>
            <a:ahLst/>
            <a:cxnLst/>
            <a:rect l="l" t="t" r="r" b="b"/>
            <a:pathLst>
              <a:path w="505602" h="513065">
                <a:moveTo>
                  <a:pt x="0" y="0"/>
                </a:moveTo>
                <a:lnTo>
                  <a:pt x="505602" y="0"/>
                </a:lnTo>
                <a:lnTo>
                  <a:pt x="505602" y="513064"/>
                </a:lnTo>
                <a:lnTo>
                  <a:pt x="0" y="5130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自定义 2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6375</TotalTime>
  <Words>2581</Words>
  <Application>Microsoft Office PowerPoint</Application>
  <PresentationFormat>On-screen Show (16:9)</PresentationFormat>
  <Paragraphs>342</Paragraphs>
  <Slides>36</Slides>
  <Notes>11</Notes>
  <HiddenSlides>0</HiddenSlides>
  <MMClips>5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57" baseType="lpstr">
      <vt:lpstr>Calibri Light</vt:lpstr>
      <vt:lpstr>Arial</vt:lpstr>
      <vt:lpstr>Raleway</vt:lpstr>
      <vt:lpstr>等线</vt:lpstr>
      <vt:lpstr>Cagliostro</vt:lpstr>
      <vt:lpstr>Cambria</vt:lpstr>
      <vt:lpstr>DejaVu Serif</vt:lpstr>
      <vt:lpstr>Quicksand Bold</vt:lpstr>
      <vt:lpstr>Permanent Marker</vt:lpstr>
      <vt:lpstr>Cinzel Decorative Bold</vt:lpstr>
      <vt:lpstr>Calibri</vt:lpstr>
      <vt:lpstr>Times New Roman</vt:lpstr>
      <vt:lpstr>Codec Pro ExtraBold</vt:lpstr>
      <vt:lpstr>Cormorant Garamond Bold Italics</vt:lpstr>
      <vt:lpstr>Canva Sans</vt:lpstr>
      <vt:lpstr>Wingdings</vt:lpstr>
      <vt:lpstr>Microsoft YaHei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MỤC TIÊU BÀI HỌC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TRÒ CHƠI TIẾP SỨC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SKETCHNOTES LESSON</dc:title>
  <dc:creator>Lien</dc:creator>
  <cp:lastModifiedBy>Nguyễn Tô Trường Hà</cp:lastModifiedBy>
  <cp:revision>252</cp:revision>
  <dcterms:created xsi:type="dcterms:W3CDTF">2022-07-21T03:12:00Z</dcterms:created>
  <dcterms:modified xsi:type="dcterms:W3CDTF">2024-08-21T15:41:33Z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0EA0FDD66CBD4CBA98C8B5FDE8574CE9</vt:lpwstr>
  </property>
  <property fmtid="{D5CDD505-2E9C-101B-9397-08002B2CF9AE}" pid="3" name="KSOProductBuildVer">
    <vt:lpwstr>1033-11.2.0.11191</vt:lpwstr>
  </property>
</Properties>
</file>